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6"/>
  </p:notesMasterIdLst>
  <p:sldIdLst>
    <p:sldId id="377" r:id="rId3"/>
    <p:sldId id="409" r:id="rId4"/>
    <p:sldId id="410" r:id="rId5"/>
    <p:sldId id="381" r:id="rId6"/>
    <p:sldId id="411" r:id="rId7"/>
    <p:sldId id="413" r:id="rId8"/>
    <p:sldId id="415" r:id="rId9"/>
    <p:sldId id="416" r:id="rId10"/>
    <p:sldId id="412" r:id="rId11"/>
    <p:sldId id="417" r:id="rId12"/>
    <p:sldId id="414" r:id="rId13"/>
    <p:sldId id="382" r:id="rId14"/>
    <p:sldId id="419" r:id="rId15"/>
    <p:sldId id="418" r:id="rId16"/>
    <p:sldId id="421" r:id="rId17"/>
    <p:sldId id="420" r:id="rId18"/>
    <p:sldId id="423" r:id="rId19"/>
    <p:sldId id="422" r:id="rId20"/>
    <p:sldId id="408" r:id="rId21"/>
    <p:sldId id="425" r:id="rId22"/>
    <p:sldId id="424" r:id="rId23"/>
    <p:sldId id="427" r:id="rId24"/>
    <p:sldId id="426" r:id="rId25"/>
    <p:sldId id="429" r:id="rId26"/>
    <p:sldId id="428" r:id="rId27"/>
    <p:sldId id="384" r:id="rId28"/>
    <p:sldId id="431" r:id="rId29"/>
    <p:sldId id="430" r:id="rId30"/>
    <p:sldId id="433" r:id="rId31"/>
    <p:sldId id="432" r:id="rId32"/>
    <p:sldId id="435" r:id="rId33"/>
    <p:sldId id="434" r:id="rId34"/>
    <p:sldId id="401" r:id="rId35"/>
    <p:sldId id="443" r:id="rId36"/>
    <p:sldId id="444" r:id="rId37"/>
    <p:sldId id="437" r:id="rId38"/>
    <p:sldId id="436" r:id="rId39"/>
    <p:sldId id="439" r:id="rId40"/>
    <p:sldId id="438" r:id="rId41"/>
    <p:sldId id="442" r:id="rId42"/>
    <p:sldId id="440" r:id="rId43"/>
    <p:sldId id="378" r:id="rId44"/>
    <p:sldId id="445" r:id="rId45"/>
  </p:sldIdLst>
  <p:sldSz cx="12098338" cy="6840538"/>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Zvphejq4vLafRSj4UfLLLQ" hashData="D/foRImKqgXc76RbGbdt/usFUz8"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F5D32"/>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38" autoAdjust="0"/>
    <p:restoredTop sz="94648" autoAdjust="0"/>
  </p:normalViewPr>
  <p:slideViewPr>
    <p:cSldViewPr>
      <p:cViewPr>
        <p:scale>
          <a:sx n="50" d="100"/>
          <a:sy n="50" d="100"/>
        </p:scale>
        <p:origin x="-1476" y="-888"/>
      </p:cViewPr>
      <p:guideLst>
        <p:guide orient="horz" pos="2155"/>
        <p:guide pos="3811"/>
      </p:guideLst>
    </p:cSldViewPr>
  </p:slideViewPr>
  <p:notesTextViewPr>
    <p:cViewPr>
      <p:scale>
        <a:sx n="100" d="100"/>
        <a:sy n="100" d="100"/>
      </p:scale>
      <p:origin x="0" y="0"/>
    </p:cViewPr>
  </p:notesTextViewPr>
  <p:sorterViewPr>
    <p:cViewPr>
      <p:scale>
        <a:sx n="40" d="100"/>
        <a:sy n="40"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viewProps" Target="viewProps.xml"/><Relationship Id="rId8"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352D298-FFA8-48C3-A663-6D9ECF3D242D}" type="datetimeFigureOut">
              <a:rPr lang="es-ES" smtClean="0"/>
              <a:pPr/>
              <a:t>24/11/2017</a:t>
            </a:fld>
            <a:endParaRPr lang="es-ES"/>
          </a:p>
        </p:txBody>
      </p:sp>
      <p:sp>
        <p:nvSpPr>
          <p:cNvPr id="4" name="3 Marcador de imagen de diapositiva"/>
          <p:cNvSpPr>
            <a:spLocks noGrp="1" noRot="1" noChangeAspect="1"/>
          </p:cNvSpPr>
          <p:nvPr>
            <p:ph type="sldImg" idx="2"/>
          </p:nvPr>
        </p:nvSpPr>
        <p:spPr>
          <a:xfrm>
            <a:off x="396875" y="685800"/>
            <a:ext cx="606425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4B6C893-7007-41EF-8A9F-BD20465E14A9}"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07376" y="2125001"/>
            <a:ext cx="10283589" cy="1466283"/>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14753" y="3876309"/>
            <a:ext cx="8468836" cy="1748138"/>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24/11/2017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24/11/2017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55686" y="4395683"/>
            <a:ext cx="10283589" cy="1358607"/>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955686" y="2899314"/>
            <a:ext cx="10283589" cy="149636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7D354C7-5959-4C7D-94DD-666EBFEED782}" type="datetimeFigureOut">
              <a:rPr lang="es-ES" smtClean="0"/>
              <a:pPr/>
              <a:t>24/11/2017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604917" y="1596130"/>
            <a:ext cx="5343434" cy="451443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6149988" y="1596130"/>
            <a:ext cx="5343434" cy="451443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7D354C7-5959-4C7D-94DD-666EBFEED782}" type="datetimeFigureOut">
              <a:rPr lang="es-ES" smtClean="0"/>
              <a:pPr/>
              <a:t>24/11/2017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604922" y="1531206"/>
            <a:ext cx="5345534" cy="63813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604922" y="2169336"/>
            <a:ext cx="5345534" cy="394122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6145794" y="1531206"/>
            <a:ext cx="5347633" cy="63813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6145794" y="2169336"/>
            <a:ext cx="5347633" cy="394122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7D354C7-5959-4C7D-94DD-666EBFEED782}" type="datetimeFigureOut">
              <a:rPr lang="es-ES" smtClean="0"/>
              <a:pPr/>
              <a:t>24/11/2017</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7D354C7-5959-4C7D-94DD-666EBFEED782}" type="datetimeFigureOut">
              <a:rPr lang="es-ES" smtClean="0"/>
              <a:pPr/>
              <a:t>24/11/2017</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7D354C7-5959-4C7D-94DD-666EBFEED782}" type="datetimeFigureOut">
              <a:rPr lang="es-ES" smtClean="0"/>
              <a:pPr/>
              <a:t>24/11/2017</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4922" y="272358"/>
            <a:ext cx="3980270" cy="1159092"/>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730119" y="272356"/>
            <a:ext cx="6763308" cy="583821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604922" y="1431451"/>
            <a:ext cx="3980270" cy="46791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24/11/2017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71359" y="4788377"/>
            <a:ext cx="7259003" cy="565295"/>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371359" y="611216"/>
            <a:ext cx="7259003" cy="410432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371359" y="5353672"/>
            <a:ext cx="7259003" cy="80281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24/11/2017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24/11/2017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771301" y="273940"/>
            <a:ext cx="2722127" cy="58366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604918" y="273940"/>
            <a:ext cx="7964738" cy="58366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24/11/2017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07377" y="2125002"/>
            <a:ext cx="10283587" cy="1466282"/>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14752" y="3876305"/>
            <a:ext cx="8468837" cy="1748137"/>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604918" y="273942"/>
            <a:ext cx="10888505" cy="114009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604918" y="1596130"/>
            <a:ext cx="10888505" cy="4514439"/>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604925" y="6340167"/>
            <a:ext cx="2822945" cy="364195"/>
          </a:xfrm>
          <a:prstGeom prst="rect">
            <a:avLst/>
          </a:prstGeom>
        </p:spPr>
        <p:txBody>
          <a:bodyPr vert="horz" lIns="91440" tIns="45720" rIns="91440" bIns="45720" rtlCol="0" anchor="ctr"/>
          <a:lstStyle>
            <a:lvl1pPr algn="l">
              <a:defRPr sz="1200">
                <a:solidFill>
                  <a:schemeClr val="tx1">
                    <a:tint val="75000"/>
                  </a:schemeClr>
                </a:solidFill>
              </a:defRPr>
            </a:lvl1pPr>
          </a:lstStyle>
          <a:p>
            <a:fld id="{47D354C7-5959-4C7D-94DD-666EBFEED782}" type="datetimeFigureOut">
              <a:rPr lang="es-ES" smtClean="0"/>
              <a:pPr/>
              <a:t>24/11/2017</a:t>
            </a:fld>
            <a:endParaRPr lang="es-ES"/>
          </a:p>
        </p:txBody>
      </p:sp>
      <p:sp>
        <p:nvSpPr>
          <p:cNvPr id="5" name="4 Marcador de pie de página"/>
          <p:cNvSpPr>
            <a:spLocks noGrp="1"/>
          </p:cNvSpPr>
          <p:nvPr>
            <p:ph type="ftr" sz="quarter" idx="3"/>
          </p:nvPr>
        </p:nvSpPr>
        <p:spPr>
          <a:xfrm>
            <a:off x="4133605" y="6340167"/>
            <a:ext cx="3831141" cy="36419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8670481" y="6340167"/>
            <a:ext cx="2822945" cy="364195"/>
          </a:xfrm>
          <a:prstGeom prst="rect">
            <a:avLst/>
          </a:prstGeom>
        </p:spPr>
        <p:txBody>
          <a:bodyPr vert="horz" lIns="91440" tIns="45720" rIns="91440" bIns="45720" rtlCol="0" anchor="ctr"/>
          <a:lstStyle>
            <a:lvl1pPr algn="r">
              <a:defRPr sz="1200">
                <a:solidFill>
                  <a:schemeClr val="tx1">
                    <a:tint val="75000"/>
                  </a:schemeClr>
                </a:solidFill>
              </a:defRPr>
            </a:lvl1pPr>
          </a:lstStyle>
          <a:p>
            <a:fld id="{2C6598F0-24D0-433F-814B-ADDEEE8610B1}"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6000">
    <p:rand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4917" y="6229323"/>
            <a:ext cx="2822946" cy="4750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hyperlink" Target="http://definition.org/creepy-places-visit/12/" TargetMode="Externa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25.gif"/><Relationship Id="rId1" Type="http://schemas.openxmlformats.org/officeDocument/2006/relationships/slideLayout" Target="../slideLayouts/slideLayout7.xml"/><Relationship Id="rId5" Type="http://schemas.openxmlformats.org/officeDocument/2006/relationships/image" Target="../media/image4.gif"/><Relationship Id="rId4" Type="http://schemas.openxmlformats.org/officeDocument/2006/relationships/image" Target="../media/image26.jpeg"/></Relationships>
</file>

<file path=ppt/slides/_rels/slide43.xml.rels><?xml version="1.0" encoding="UTF-8" standalone="yes"?>
<Relationships xmlns="http://schemas.openxmlformats.org/package/2006/relationships"><Relationship Id="rId8" Type="http://schemas.openxmlformats.org/officeDocument/2006/relationships/image" Target="../media/image30.png"/><Relationship Id="rId13" Type="http://schemas.openxmlformats.org/officeDocument/2006/relationships/hyperlink" Target="https://vk.com/mispps" TargetMode="External"/><Relationship Id="rId3" Type="http://schemas.openxmlformats.org/officeDocument/2006/relationships/image" Target="../media/image27.png"/><Relationship Id="rId7" Type="http://schemas.openxmlformats.org/officeDocument/2006/relationships/hyperlink" Target="https://www.facebook.com/mispps" TargetMode="External"/><Relationship Id="rId12" Type="http://schemas.openxmlformats.org/officeDocument/2006/relationships/image" Target="../media/image32.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29.png"/><Relationship Id="rId11" Type="http://schemas.openxmlformats.org/officeDocument/2006/relationships/hyperlink" Target="https://plus.google.com/+Mispps/" TargetMode="External"/><Relationship Id="rId5" Type="http://schemas.openxmlformats.org/officeDocument/2006/relationships/image" Target="../media/image28.png"/><Relationship Id="rId10" Type="http://schemas.openxmlformats.org/officeDocument/2006/relationships/image" Target="../media/image3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3" descr="illusion-013"/>
          <p:cNvPicPr>
            <a:picLocks noChangeAspect="1" noChangeArrowheads="1"/>
          </p:cNvPicPr>
          <p:nvPr/>
        </p:nvPicPr>
        <p:blipFill>
          <a:blip r:embed="rId3" cstate="print">
            <a:duotone>
              <a:schemeClr val="accent2">
                <a:shade val="45000"/>
                <a:satMod val="135000"/>
              </a:schemeClr>
              <a:prstClr val="white"/>
            </a:duotone>
            <a:lum bright="40000" contrast="99000"/>
          </a:blip>
          <a:srcRect/>
          <a:stretch>
            <a:fillRect/>
          </a:stretch>
        </p:blipFill>
        <p:spPr bwMode="auto">
          <a:xfrm>
            <a:off x="0" y="0"/>
            <a:ext cx="12098338" cy="6859540"/>
          </a:xfrm>
          <a:prstGeom prst="rect">
            <a:avLst/>
          </a:prstGeom>
          <a:noFill/>
          <a:ln w="9525">
            <a:noFill/>
            <a:miter lim="800000"/>
            <a:headEnd/>
            <a:tailEnd/>
          </a:ln>
        </p:spPr>
      </p:pic>
      <p:pic>
        <p:nvPicPr>
          <p:cNvPr id="155652" name="Image 2" descr="swirlrainbw3.gif"/>
          <p:cNvPicPr>
            <a:picLocks noChangeAspect="1"/>
          </p:cNvPicPr>
          <p:nvPr/>
        </p:nvPicPr>
        <p:blipFill>
          <a:blip r:embed="rId4" cstate="print"/>
          <a:srcRect/>
          <a:stretch>
            <a:fillRect/>
          </a:stretch>
        </p:blipFill>
        <p:spPr bwMode="auto">
          <a:xfrm rot="5400000">
            <a:off x="-3374221" y="3374229"/>
            <a:ext cx="6840538" cy="92097"/>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8632024" y="3374230"/>
            <a:ext cx="6840538" cy="92094"/>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7" y="0"/>
            <a:ext cx="12098338" cy="69335"/>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7" y="6766044"/>
            <a:ext cx="12098338" cy="7449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srcRect/>
          <a:stretch>
            <a:fillRect/>
          </a:stretch>
        </p:blipFill>
        <p:spPr bwMode="auto">
          <a:xfrm>
            <a:off x="322468" y="5597079"/>
            <a:ext cx="818481" cy="765035"/>
          </a:xfrm>
          <a:prstGeom prst="rect">
            <a:avLst/>
          </a:prstGeom>
          <a:noFill/>
          <a:ln w="38100">
            <a:solidFill>
              <a:srgbClr val="1CDEF8"/>
            </a:solidFill>
            <a:miter lim="800000"/>
            <a:headEnd/>
            <a:tailEnd/>
          </a:ln>
        </p:spPr>
      </p:pic>
      <p:sp>
        <p:nvSpPr>
          <p:cNvPr id="19" name="18 Rectángulo"/>
          <p:cNvSpPr/>
          <p:nvPr/>
        </p:nvSpPr>
        <p:spPr>
          <a:xfrm>
            <a:off x="2620191" y="4560377"/>
            <a:ext cx="3562055"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2521385" y="2203817"/>
            <a:ext cx="7020507" cy="5020864"/>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LUGARES</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ESPELUZNANTES</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pic>
        <p:nvPicPr>
          <p:cNvPr id="14" name="Picture 6" descr="http://www.nombres-animados.net/Letra-J/Jose-Luis/Nombre-animado-Jose-Luis-04.gif"/>
          <p:cNvPicPr>
            <a:picLocks noChangeAspect="1" noChangeArrowheads="1" noCrop="1"/>
          </p:cNvPicPr>
          <p:nvPr/>
        </p:nvPicPr>
        <p:blipFill>
          <a:blip r:embed="rId6">
            <a:duotone>
              <a:prstClr val="black"/>
              <a:schemeClr val="accent2">
                <a:tint val="45000"/>
                <a:satMod val="400000"/>
              </a:schemeClr>
            </a:duotone>
            <a:lum bright="-23000"/>
          </a:blip>
          <a:srcRect/>
          <a:stretch>
            <a:fillRect/>
          </a:stretch>
        </p:blipFill>
        <p:spPr bwMode="auto">
          <a:xfrm>
            <a:off x="1217639" y="5533054"/>
            <a:ext cx="2657873" cy="931686"/>
          </a:xfrm>
          <a:prstGeom prst="rect">
            <a:avLst/>
          </a:prstGeom>
          <a:noFill/>
        </p:spPr>
      </p:pic>
      <p:pic>
        <p:nvPicPr>
          <p:cNvPr id="15" name="Picture 8"/>
          <p:cNvPicPr>
            <a:picLocks noChangeAspect="1" noChangeArrowheads="1"/>
          </p:cNvPicPr>
          <p:nvPr/>
        </p:nvPicPr>
        <p:blipFill>
          <a:blip r:embed="rId7" cstate="print"/>
          <a:srcRect/>
          <a:stretch>
            <a:fillRect/>
          </a:stretch>
        </p:blipFill>
        <p:spPr bwMode="auto">
          <a:xfrm>
            <a:off x="618606" y="762757"/>
            <a:ext cx="1356861" cy="722057"/>
          </a:xfrm>
          <a:prstGeom prst="rect">
            <a:avLst/>
          </a:prstGeom>
          <a:noFill/>
          <a:ln w="9525">
            <a:noFill/>
            <a:round/>
            <a:headEnd/>
            <a:tailEnd/>
          </a:ln>
        </p:spPr>
      </p:pic>
      <p:pic>
        <p:nvPicPr>
          <p:cNvPr id="13" name="Picture 12" descr="Image1"/>
          <p:cNvPicPr>
            <a:picLocks noChangeAspect="1" noChangeArrowheads="1" noCrop="1"/>
          </p:cNvPicPr>
          <p:nvPr/>
        </p:nvPicPr>
        <p:blipFill>
          <a:blip r:embed="rId8" cstate="print"/>
          <a:srcRect/>
          <a:stretch>
            <a:fillRect/>
          </a:stretch>
        </p:blipFill>
        <p:spPr bwMode="auto">
          <a:xfrm>
            <a:off x="237513" y="188162"/>
            <a:ext cx="1033400" cy="1064083"/>
          </a:xfrm>
          <a:prstGeom prst="rect">
            <a:avLst/>
          </a:prstGeom>
          <a:noFill/>
          <a:ln w="9525">
            <a:noFill/>
            <a:miter lim="800000"/>
            <a:headEnd/>
            <a:tailEnd/>
          </a:ln>
        </p:spPr>
      </p:pic>
    </p:spTree>
  </p:cSld>
  <p:clrMapOvr>
    <a:masterClrMapping/>
  </p:clrMapOvr>
  <p:transition spd="slow" advTm="12000">
    <p:random/>
    <p:sndAc>
      <p:stSnd loop="1">
        <p:snd r:embed="rId2" name="Banda-Sonora-Psicosi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2"/>
                                        </p:tgtEl>
                                        <p:attrNameLst>
                                          <p:attrName>style.opacity</p:attrName>
                                        </p:attrNameLst>
                                      </p:cBhvr>
                                      <p:to>
                                        <p:strVal val="0.75"/>
                                      </p:to>
                                    </p:set>
                                    <p:animEffect filter="image" prLst="opacity: 0.75">
                                      <p:cBhvr rctx="IE">
                                        <p:cTn id="7" dur="indefinite"/>
                                        <p:tgtEl>
                                          <p:spTgt spid="1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6" presetClass="exit" presetSubtype="16" fill="hold" nodeType="withEffect">
                                  <p:stCondLst>
                                    <p:cond delay="0"/>
                                  </p:stCondLst>
                                  <p:childTnLst>
                                    <p:animEffect transition="out" filter="circle(in)">
                                      <p:cBhvr>
                                        <p:cTn id="20" dur="3000"/>
                                        <p:tgtEl>
                                          <p:spTgt spid="12"/>
                                        </p:tgtEl>
                                      </p:cBhvr>
                                    </p:animEffect>
                                    <p:set>
                                      <p:cBhvr>
                                        <p:cTn id="21" dur="1" fill="hold">
                                          <p:stCondLst>
                                            <p:cond delay="2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6" name="AutoShape 2" descr="lugares espeluznantes para visitar"/>
          <p:cNvSpPr>
            <a:spLocks noChangeAspect="1" noChangeArrowheads="1"/>
          </p:cNvSpPr>
          <p:nvPr/>
        </p:nvSpPr>
        <p:spPr bwMode="auto">
          <a:xfrm>
            <a:off x="167015" y="-129469"/>
            <a:ext cx="327212" cy="273167"/>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3" name="2 Rectángulo"/>
          <p:cNvSpPr/>
          <p:nvPr/>
        </p:nvSpPr>
        <p:spPr>
          <a:xfrm>
            <a:off x="2691583" y="777063"/>
            <a:ext cx="6715172" cy="5632311"/>
          </a:xfrm>
          <a:prstGeom prst="rect">
            <a:avLst/>
          </a:prstGeom>
        </p:spPr>
        <p:txBody>
          <a:bodyPr wrap="square">
            <a:spAutoFit/>
          </a:bodyPr>
          <a:lstStyle/>
          <a:p>
            <a:pPr algn="ctr" fontAlgn="base"/>
            <a:r>
              <a:rPr lang="es-ES" sz="7200" b="1" dirty="0" smtClean="0">
                <a:solidFill>
                  <a:srgbClr val="FF0000"/>
                </a:solidFill>
                <a:latin typeface="Chiller" pitchFamily="82" charset="0"/>
              </a:rPr>
              <a:t>¡Cuidado con los </a:t>
            </a:r>
          </a:p>
          <a:p>
            <a:pPr algn="ctr" fontAlgn="base"/>
            <a:r>
              <a:rPr lang="es-ES" sz="7200" b="1" dirty="0" smtClean="0">
                <a:solidFill>
                  <a:srgbClr val="FF0000"/>
                </a:solidFill>
                <a:latin typeface="Chiller" pitchFamily="82" charset="0"/>
              </a:rPr>
              <a:t>Pasos al entrar!</a:t>
            </a:r>
            <a:r>
              <a:rPr lang="es-ES" sz="7200" b="1" dirty="0" smtClean="0">
                <a:solidFill>
                  <a:srgbClr val="FF0000"/>
                </a:solidFill>
                <a:latin typeface="Chiller" pitchFamily="82" charset="0"/>
              </a:rPr>
              <a:t> </a:t>
            </a:r>
          </a:p>
          <a:p>
            <a:pPr algn="ctr" fontAlgn="base"/>
            <a:r>
              <a:rPr lang="es-ES" sz="7200" b="1" dirty="0" smtClean="0">
                <a:solidFill>
                  <a:srgbClr val="FF0000"/>
                </a:solidFill>
                <a:latin typeface="Chiller" pitchFamily="82" charset="0"/>
              </a:rPr>
              <a:t>Lugares súper espeluznantes que </a:t>
            </a:r>
            <a:endParaRPr lang="es-ES" sz="7200" b="1" dirty="0" smtClean="0">
              <a:solidFill>
                <a:srgbClr val="FF0000"/>
              </a:solidFill>
              <a:latin typeface="Chiller" pitchFamily="82" charset="0"/>
            </a:endParaRPr>
          </a:p>
          <a:p>
            <a:pPr algn="ctr" fontAlgn="base"/>
            <a:r>
              <a:rPr lang="es-ES" sz="7200" b="1" dirty="0" smtClean="0">
                <a:solidFill>
                  <a:srgbClr val="FF0000"/>
                </a:solidFill>
                <a:latin typeface="Chiller" pitchFamily="82" charset="0"/>
              </a:rPr>
              <a:t>se puedes </a:t>
            </a:r>
            <a:r>
              <a:rPr lang="es-ES" sz="7200" b="1" dirty="0" smtClean="0">
                <a:solidFill>
                  <a:srgbClr val="FF0000"/>
                </a:solidFill>
                <a:latin typeface="Chiller" pitchFamily="82" charset="0"/>
              </a:rPr>
              <a:t>visitar</a:t>
            </a:r>
            <a:endParaRPr lang="es-ES" sz="7200" b="1" dirty="0">
              <a:solidFill>
                <a:srgbClr val="FF0000"/>
              </a:solidFill>
              <a:latin typeface="Chiller" pitchFamily="82" charset="0"/>
            </a:endParaRPr>
          </a:p>
        </p:txBody>
      </p:sp>
      <p:sp>
        <p:nvSpPr>
          <p:cNvPr id="4" name="3 Conector"/>
          <p:cNvSpPr/>
          <p:nvPr/>
        </p:nvSpPr>
        <p:spPr>
          <a:xfrm>
            <a:off x="191253" y="348436"/>
            <a:ext cx="2000264" cy="6286544"/>
          </a:xfrm>
          <a:prstGeom prst="flowChartConnector">
            <a:avLst/>
          </a:prstGeom>
          <a:solidFill>
            <a:srgbClr val="FF0000">
              <a:alpha val="60000"/>
            </a:srgbClr>
          </a:solidFill>
          <a:ln w="3175">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5" name="4 Conector"/>
          <p:cNvSpPr/>
          <p:nvPr/>
        </p:nvSpPr>
        <p:spPr>
          <a:xfrm>
            <a:off x="9763945" y="205559"/>
            <a:ext cx="2000264" cy="6286544"/>
          </a:xfrm>
          <a:prstGeom prst="flowChartConnector">
            <a:avLst/>
          </a:prstGeom>
          <a:solidFill>
            <a:srgbClr val="FF0000">
              <a:alpha val="60000"/>
            </a:srgbClr>
          </a:solidFill>
          <a:ln w="3175">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Tree>
  </p:cSld>
  <p:clrMapOvr>
    <a:masterClrMapping/>
  </p:clrMapOvr>
  <p:transition spd="slow" advTm="12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3186" name="Picture 2" descr="C:\Users\Jose Luis\Desktop\harmonyinn.jpg"/>
          <p:cNvPicPr>
            <a:picLocks noChangeAspect="1" noChangeArrowheads="1"/>
          </p:cNvPicPr>
          <p:nvPr/>
        </p:nvPicPr>
        <p:blipFill>
          <a:blip r:embed="rId2"/>
          <a:srcRect/>
          <a:stretch>
            <a:fillRect/>
          </a:stretch>
        </p:blipFill>
        <p:spPr bwMode="auto">
          <a:xfrm>
            <a:off x="0" y="634187"/>
            <a:ext cx="12270465" cy="5655177"/>
          </a:xfrm>
          <a:prstGeom prst="rect">
            <a:avLst/>
          </a:prstGeom>
          <a:noFill/>
        </p:spPr>
      </p:pic>
      <p:sp>
        <p:nvSpPr>
          <p:cNvPr id="3" name="2 Marco"/>
          <p:cNvSpPr/>
          <p:nvPr/>
        </p:nvSpPr>
        <p:spPr>
          <a:xfrm>
            <a:off x="0" y="0"/>
            <a:ext cx="12098338" cy="634187"/>
          </a:xfrm>
          <a:prstGeom prst="frame">
            <a:avLst>
              <a:gd name="adj1" fmla="val 36030"/>
            </a:avLst>
          </a:prstGeom>
          <a:solidFill>
            <a:srgbClr val="FF0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rgbClr val="FF0000"/>
              </a:solidFill>
            </a:endParaRPr>
          </a:p>
        </p:txBody>
      </p:sp>
      <p:sp>
        <p:nvSpPr>
          <p:cNvPr id="4" name="3 Marco"/>
          <p:cNvSpPr/>
          <p:nvPr/>
        </p:nvSpPr>
        <p:spPr>
          <a:xfrm>
            <a:off x="0" y="6277789"/>
            <a:ext cx="12098338" cy="562749"/>
          </a:xfrm>
          <a:prstGeom prst="frame">
            <a:avLst>
              <a:gd name="adj1" fmla="val 36030"/>
            </a:avLst>
          </a:prstGeom>
          <a:solidFill>
            <a:srgbClr val="FF0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Tree>
  </p:cSld>
  <p:clrMapOvr>
    <a:masterClrMapping/>
  </p:clrMapOvr>
  <p:transition spd="slow"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5"/>
          <p:cNvPicPr>
            <a:picLocks noChangeAspect="1" noChangeArrowheads="1" noCrop="1"/>
          </p:cNvPicPr>
          <p:nvPr/>
        </p:nvPicPr>
        <p:blipFill>
          <a:blip r:embed="rId2" cstate="print">
            <a:duotone>
              <a:schemeClr val="accent2">
                <a:shade val="45000"/>
                <a:satMod val="135000"/>
              </a:schemeClr>
              <a:prstClr val="white"/>
            </a:duotone>
            <a:lum bright="39000" contrast="100000"/>
          </a:blip>
          <a:srcRect/>
          <a:stretch>
            <a:fillRect/>
          </a:stretch>
        </p:blipFill>
        <p:spPr bwMode="auto">
          <a:xfrm>
            <a:off x="0" y="0"/>
            <a:ext cx="12098338" cy="6840538"/>
          </a:xfrm>
          <a:prstGeom prst="rect">
            <a:avLst/>
          </a:prstGeom>
          <a:noFill/>
          <a:ln w="9525">
            <a:noFill/>
            <a:miter lim="800000"/>
            <a:headEnd/>
            <a:tailEnd/>
          </a:ln>
        </p:spPr>
      </p:pic>
    </p:spTree>
  </p:cSld>
  <p:clrMapOvr>
    <a:masterClrMapping/>
  </p:clrMapOvr>
  <p:transition spd="slow"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8" presetClass="exit" presetSubtype="32" fill="hold" nodeType="afterEffect">
                                  <p:stCondLst>
                                    <p:cond delay="0"/>
                                  </p:stCondLst>
                                  <p:childTnLst>
                                    <p:animEffect transition="out" filter="diamond(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263087" y="1348567"/>
            <a:ext cx="8358246" cy="5016758"/>
          </a:xfrm>
          <a:prstGeom prst="rect">
            <a:avLst/>
          </a:prstGeom>
        </p:spPr>
        <p:txBody>
          <a:bodyPr wrap="square">
            <a:spAutoFit/>
          </a:bodyPr>
          <a:lstStyle/>
          <a:p>
            <a:pPr fontAlgn="base"/>
            <a:r>
              <a:rPr lang="es-ES" sz="3200" dirty="0" smtClean="0">
                <a:solidFill>
                  <a:srgbClr val="FF0000"/>
                </a:solidFill>
                <a:latin typeface="Chiller" pitchFamily="82" charset="0"/>
              </a:rPr>
              <a:t>Las historias de miedo y los rumores que rodean un edificio o área lo ayudan a obtener su título "embrujado". A pesar de la multitud de no creyentes, los lugares "embrujados" todavía parecen atraer a la multitud.</a:t>
            </a:r>
          </a:p>
          <a:p>
            <a:pPr fontAlgn="base"/>
            <a:r>
              <a:rPr lang="es-ES" sz="3200" dirty="0" smtClean="0">
                <a:solidFill>
                  <a:srgbClr val="FF0000"/>
                </a:solidFill>
                <a:latin typeface="Chiller" pitchFamily="82" charset="0"/>
              </a:rPr>
              <a:t>Ya se trate de buscadores de emociones o personas que son simplemente curiosas, los lugares espeluznantes con la reputación de ser embrujados atraen a personas que tienen que verlo por sí mismos. </a:t>
            </a:r>
            <a:r>
              <a:rPr lang="es-ES" sz="3200" dirty="0" err="1" smtClean="0">
                <a:solidFill>
                  <a:srgbClr val="FF0000"/>
                </a:solidFill>
                <a:latin typeface="Chiller" pitchFamily="82" charset="0"/>
              </a:rPr>
              <a:t>Compiled</a:t>
            </a:r>
            <a:r>
              <a:rPr lang="es-ES" sz="3200" dirty="0" smtClean="0">
                <a:solidFill>
                  <a:srgbClr val="FF0000"/>
                </a:solidFill>
                <a:latin typeface="Chiller" pitchFamily="82" charset="0"/>
              </a:rPr>
              <a:t> es una lista de lugares espeluznantes que puedes visitar en todo el mundo. Decida por usted mismo si los lugares están a la altura de su reputación, si se atreve ...</a:t>
            </a:r>
            <a:endParaRPr lang="es-ES" sz="3200" dirty="0">
              <a:solidFill>
                <a:srgbClr val="FF0000"/>
              </a:solidFill>
              <a:latin typeface="Chiller" pitchFamily="82" charset="0"/>
            </a:endParaRPr>
          </a:p>
        </p:txBody>
      </p:sp>
      <p:sp>
        <p:nvSpPr>
          <p:cNvPr id="3" name="2 Conector"/>
          <p:cNvSpPr/>
          <p:nvPr/>
        </p:nvSpPr>
        <p:spPr>
          <a:xfrm>
            <a:off x="905633" y="419873"/>
            <a:ext cx="2000264" cy="2366209"/>
          </a:xfrm>
          <a:prstGeom prst="flowChartConnector">
            <a:avLst/>
          </a:prstGeom>
          <a:solidFill>
            <a:srgbClr val="FF0000"/>
          </a:solidFill>
          <a:ln w="3175">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Tree>
  </p:cSld>
  <p:clrMapOvr>
    <a:masterClrMapping/>
  </p:clrMapOvr>
  <p:transition spd="slow" advTm="4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210" name="Picture 2" descr="C:\Users\Jose Luis\Desktop\port.jpg"/>
          <p:cNvPicPr>
            <a:picLocks noChangeAspect="1" noChangeArrowheads="1"/>
          </p:cNvPicPr>
          <p:nvPr/>
        </p:nvPicPr>
        <p:blipFill>
          <a:blip r:embed="rId2"/>
          <a:srcRect/>
          <a:stretch>
            <a:fillRect/>
          </a:stretch>
        </p:blipFill>
        <p:spPr bwMode="auto">
          <a:xfrm>
            <a:off x="-172127" y="777063"/>
            <a:ext cx="12270465" cy="5377960"/>
          </a:xfrm>
          <a:prstGeom prst="rect">
            <a:avLst/>
          </a:prstGeom>
          <a:noFill/>
        </p:spPr>
      </p:pic>
      <p:sp>
        <p:nvSpPr>
          <p:cNvPr id="3" name="2 Rectángulo"/>
          <p:cNvSpPr/>
          <p:nvPr/>
        </p:nvSpPr>
        <p:spPr>
          <a:xfrm>
            <a:off x="334129" y="205559"/>
            <a:ext cx="3744936" cy="369332"/>
          </a:xfrm>
          <a:prstGeom prst="rect">
            <a:avLst/>
          </a:prstGeom>
        </p:spPr>
        <p:txBody>
          <a:bodyPr wrap="none">
            <a:spAutoFit/>
          </a:bodyPr>
          <a:lstStyle/>
          <a:p>
            <a:pPr fontAlgn="base"/>
            <a:r>
              <a:rPr lang="es-ES" b="1" dirty="0" smtClean="0">
                <a:solidFill>
                  <a:srgbClr val="FF0000"/>
                </a:solidFill>
              </a:rPr>
              <a:t>Capilla de los Huesos: </a:t>
            </a:r>
            <a:r>
              <a:rPr lang="es-ES" b="1" dirty="0" err="1" smtClean="0">
                <a:solidFill>
                  <a:srgbClr val="FF0000"/>
                </a:solidFill>
              </a:rPr>
              <a:t>Evora</a:t>
            </a:r>
            <a:r>
              <a:rPr lang="es-ES" b="1" dirty="0" smtClean="0">
                <a:solidFill>
                  <a:srgbClr val="FF0000"/>
                </a:solidFill>
              </a:rPr>
              <a:t>, Portugal</a:t>
            </a:r>
            <a:endParaRPr lang="es-ES" b="1" dirty="0">
              <a:solidFill>
                <a:srgbClr val="FF0000"/>
              </a:solidFill>
            </a:endParaRPr>
          </a:p>
        </p:txBody>
      </p:sp>
    </p:spTree>
  </p:cSld>
  <p:clrMapOvr>
    <a:masterClrMapping/>
  </p:clrMapOvr>
  <p:transition spd="slow" advTm="6000">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4406095" y="1348567"/>
            <a:ext cx="6046612" cy="4524315"/>
          </a:xfrm>
          <a:prstGeom prst="rect">
            <a:avLst/>
          </a:prstGeom>
        </p:spPr>
        <p:txBody>
          <a:bodyPr>
            <a:spAutoFit/>
          </a:bodyPr>
          <a:lstStyle/>
          <a:p>
            <a:r>
              <a:rPr lang="es-ES" sz="3200" dirty="0" smtClean="0">
                <a:solidFill>
                  <a:srgbClr val="FF0000"/>
                </a:solidFill>
                <a:latin typeface="Chiller" pitchFamily="82" charset="0"/>
              </a:rPr>
              <a:t>Bull </a:t>
            </a:r>
            <a:r>
              <a:rPr lang="es-ES" sz="3200" dirty="0" err="1" smtClean="0">
                <a:solidFill>
                  <a:srgbClr val="FF0000"/>
                </a:solidFill>
                <a:latin typeface="Chiller" pitchFamily="82" charset="0"/>
              </a:rPr>
              <a:t>Street</a:t>
            </a:r>
            <a:r>
              <a:rPr lang="es-ES" sz="3200" dirty="0" smtClean="0">
                <a:solidFill>
                  <a:srgbClr val="FF0000"/>
                </a:solidFill>
                <a:latin typeface="Chiller" pitchFamily="82" charset="0"/>
              </a:rPr>
              <a:t> </a:t>
            </a:r>
            <a:r>
              <a:rPr lang="es-ES" sz="3200" dirty="0" err="1" smtClean="0">
                <a:solidFill>
                  <a:srgbClr val="FF0000"/>
                </a:solidFill>
                <a:latin typeface="Chiller" pitchFamily="82" charset="0"/>
              </a:rPr>
              <a:t>Asylum</a:t>
            </a:r>
            <a:r>
              <a:rPr lang="es-ES" sz="3200" dirty="0" smtClean="0">
                <a:solidFill>
                  <a:srgbClr val="FF0000"/>
                </a:solidFill>
                <a:latin typeface="Chiller" pitchFamily="82" charset="0"/>
              </a:rPr>
              <a:t> es un enorme asilo mental abandonado en Columbia, Carolina del Sur. No solo su tamaño monstruoso lo hace desalentador, sino que los rumores que lo rodean se agregan a su factor de fluencia. Durante la década de 1900, cuando estaba funcionando, el asilo estaba superpoblado y carecía de personal, con una multitud de informes de maltrato hacia los pacientes.</a:t>
            </a:r>
            <a:endParaRPr lang="es-ES" sz="3200" dirty="0">
              <a:solidFill>
                <a:srgbClr val="FF0000"/>
              </a:solidFill>
              <a:latin typeface="Chiller" pitchFamily="82" charset="0"/>
            </a:endParaRPr>
          </a:p>
        </p:txBody>
      </p:sp>
      <p:sp>
        <p:nvSpPr>
          <p:cNvPr id="3" name="2 Elipse"/>
          <p:cNvSpPr/>
          <p:nvPr/>
        </p:nvSpPr>
        <p:spPr>
          <a:xfrm>
            <a:off x="905633" y="491311"/>
            <a:ext cx="2551993" cy="2849494"/>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a:defRPr/>
            </a:pPr>
            <a:endParaRPr lang="es-ES"/>
          </a:p>
        </p:txBody>
      </p:sp>
    </p:spTree>
  </p:cSld>
  <p:clrMapOvr>
    <a:masterClrMapping/>
  </p:clrMapOvr>
  <p:transition spd="slow" advTm="2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0" fill="hold"/>
                                        <p:tgtEl>
                                          <p:spTgt spid="3"/>
                                        </p:tgtEl>
                                        <p:attrNameLst>
                                          <p:attrName>ppt_w</p:attrName>
                                        </p:attrNameLst>
                                      </p:cBhvr>
                                      <p:tavLst>
                                        <p:tav tm="0">
                                          <p:val>
                                            <p:fltVal val="0"/>
                                          </p:val>
                                        </p:tav>
                                        <p:tav tm="100000">
                                          <p:val>
                                            <p:strVal val="#ppt_w"/>
                                          </p:val>
                                        </p:tav>
                                      </p:tavLst>
                                    </p:anim>
                                    <p:anim calcmode="lin" valueType="num">
                                      <p:cBhvr>
                                        <p:cTn id="8" dur="5000" fill="hold"/>
                                        <p:tgtEl>
                                          <p:spTgt spid="3"/>
                                        </p:tgtEl>
                                        <p:attrNameLst>
                                          <p:attrName>ppt_h</p:attrName>
                                        </p:attrNameLst>
                                      </p:cBhvr>
                                      <p:tavLst>
                                        <p:tav tm="0">
                                          <p:val>
                                            <p:fltVal val="0"/>
                                          </p:val>
                                        </p:tav>
                                        <p:tav tm="100000">
                                          <p:val>
                                            <p:strVal val="#ppt_h"/>
                                          </p:val>
                                        </p:tav>
                                      </p:tavLst>
                                    </p:anim>
                                  </p:childTnLst>
                                </p:cTn>
                              </p:par>
                              <p:par>
                                <p:cTn id="9" presetID="19" presetClass="emph" presetSubtype="0" fill="hold" grpId="1" nodeType="withEffect">
                                  <p:stCondLst>
                                    <p:cond delay="0"/>
                                  </p:stCondLst>
                                  <p:childTnLst>
                                    <p:animClr clrSpc="rgb" dir="cw">
                                      <p:cBhvr override="childStyle">
                                        <p:cTn id="10" dur="5000" fill="hold"/>
                                        <p:tgtEl>
                                          <p:spTgt spid="3"/>
                                        </p:tgtEl>
                                        <p:attrNameLst>
                                          <p:attrName>style.color</p:attrName>
                                        </p:attrNameLst>
                                      </p:cBhvr>
                                      <p:to>
                                        <a:srgbClr val="F9D5A9"/>
                                      </p:to>
                                    </p:animClr>
                                    <p:animClr clrSpc="rgb" dir="cw">
                                      <p:cBhvr>
                                        <p:cTn id="11" dur="5000" fill="hold"/>
                                        <p:tgtEl>
                                          <p:spTgt spid="3"/>
                                        </p:tgtEl>
                                        <p:attrNameLst>
                                          <p:attrName>fillcolor</p:attrName>
                                        </p:attrNameLst>
                                      </p:cBhvr>
                                      <p:to>
                                        <a:srgbClr val="F9D5A9"/>
                                      </p:to>
                                    </p:animClr>
                                    <p:set>
                                      <p:cBhvr>
                                        <p:cTn id="12" dur="5000" fill="hold"/>
                                        <p:tgtEl>
                                          <p:spTgt spid="3"/>
                                        </p:tgtEl>
                                        <p:attrNameLst>
                                          <p:attrName>fill.type</p:attrName>
                                        </p:attrNameLst>
                                      </p:cBhvr>
                                      <p:to>
                                        <p:strVal val="solid"/>
                                      </p:to>
                                    </p:set>
                                    <p:set>
                                      <p:cBhvr>
                                        <p:cTn id="13" dur="5000" fill="hold"/>
                                        <p:tgtEl>
                                          <p:spTgt spid="3"/>
                                        </p:tgtEl>
                                        <p:attrNameLst>
                                          <p:attrName>fill.on</p:attrName>
                                        </p:attrNameLst>
                                      </p:cBhvr>
                                      <p:to>
                                        <p:strVal val="true"/>
                                      </p:to>
                                    </p:set>
                                  </p:childTnLst>
                                </p:cTn>
                              </p:par>
                            </p:childTnLst>
                          </p:cTn>
                        </p:par>
                        <p:par>
                          <p:cTn id="14" fill="hold">
                            <p:stCondLst>
                              <p:cond delay="5000"/>
                            </p:stCondLst>
                            <p:childTnLst>
                              <p:par>
                                <p:cTn id="15" presetID="20" presetClass="exit" presetSubtype="0" fill="hold" grpId="2" nodeType="afterEffect">
                                  <p:stCondLst>
                                    <p:cond delay="0"/>
                                  </p:stCondLst>
                                  <p:childTnLst>
                                    <p:animEffect transition="out" filter="wedge">
                                      <p:cBhvr>
                                        <p:cTn id="16" dur="5000"/>
                                        <p:tgtEl>
                                          <p:spTgt spid="3"/>
                                        </p:tgtEl>
                                      </p:cBhvr>
                                    </p:animEffect>
                                    <p:set>
                                      <p:cBhvr>
                                        <p:cTn id="1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5234" name="Picture 2" descr="C:\Users\Jose Luis\Desktop\bullasylum.jpg"/>
          <p:cNvPicPr>
            <a:picLocks noChangeAspect="1" noChangeArrowheads="1"/>
          </p:cNvPicPr>
          <p:nvPr/>
        </p:nvPicPr>
        <p:blipFill>
          <a:blip r:embed="rId2"/>
          <a:srcRect/>
          <a:stretch>
            <a:fillRect/>
          </a:stretch>
        </p:blipFill>
        <p:spPr bwMode="auto">
          <a:xfrm>
            <a:off x="0" y="777063"/>
            <a:ext cx="12270465" cy="5377960"/>
          </a:xfrm>
          <a:prstGeom prst="rect">
            <a:avLst/>
          </a:prstGeom>
          <a:noFill/>
        </p:spPr>
      </p:pic>
      <p:sp>
        <p:nvSpPr>
          <p:cNvPr id="3" name="2 Rectángulo"/>
          <p:cNvSpPr/>
          <p:nvPr/>
        </p:nvSpPr>
        <p:spPr>
          <a:xfrm>
            <a:off x="1447713" y="283103"/>
            <a:ext cx="4629216" cy="369332"/>
          </a:xfrm>
          <a:prstGeom prst="rect">
            <a:avLst/>
          </a:prstGeom>
        </p:spPr>
        <p:txBody>
          <a:bodyPr wrap="none">
            <a:spAutoFit/>
          </a:bodyPr>
          <a:lstStyle/>
          <a:p>
            <a:pPr fontAlgn="base"/>
            <a:r>
              <a:rPr lang="es-ES" b="1" dirty="0" smtClean="0">
                <a:solidFill>
                  <a:srgbClr val="FF0000"/>
                </a:solidFill>
              </a:rPr>
              <a:t>Asilo de Bull </a:t>
            </a:r>
            <a:r>
              <a:rPr lang="es-ES" b="1" dirty="0" err="1" smtClean="0">
                <a:solidFill>
                  <a:srgbClr val="FF0000"/>
                </a:solidFill>
              </a:rPr>
              <a:t>Street</a:t>
            </a:r>
            <a:r>
              <a:rPr lang="es-ES" b="1" dirty="0" smtClean="0">
                <a:solidFill>
                  <a:srgbClr val="FF0000"/>
                </a:solidFill>
              </a:rPr>
              <a:t>: Columbia, Carolina del Sur</a:t>
            </a:r>
            <a:endParaRPr lang="es-ES" b="1" dirty="0">
              <a:solidFill>
                <a:srgbClr val="FF0000"/>
              </a:solidFill>
            </a:endParaRPr>
          </a:p>
        </p:txBody>
      </p:sp>
    </p:spTree>
  </p:cSld>
  <p:clrMapOvr>
    <a:masterClrMapping/>
  </p:clrMapOvr>
  <p:transition spd="slow" advTm="6000">
    <p:rand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263087" y="2205823"/>
            <a:ext cx="7739066" cy="3970318"/>
          </a:xfrm>
          <a:prstGeom prst="rect">
            <a:avLst/>
          </a:prstGeom>
        </p:spPr>
        <p:txBody>
          <a:bodyPr wrap="square">
            <a:spAutoFit/>
          </a:bodyPr>
          <a:lstStyle/>
          <a:p>
            <a:r>
              <a:rPr lang="es-ES" sz="3600" dirty="0" smtClean="0">
                <a:solidFill>
                  <a:srgbClr val="FF0000"/>
                </a:solidFill>
                <a:latin typeface="Chiller" pitchFamily="82" charset="0"/>
              </a:rPr>
              <a:t>Capela dos </a:t>
            </a:r>
            <a:r>
              <a:rPr lang="es-ES" sz="3600" dirty="0" err="1" smtClean="0">
                <a:solidFill>
                  <a:srgbClr val="FF0000"/>
                </a:solidFill>
                <a:latin typeface="Chiller" pitchFamily="82" charset="0"/>
              </a:rPr>
              <a:t>Ossos</a:t>
            </a:r>
            <a:r>
              <a:rPr lang="es-ES" sz="3600" dirty="0" smtClean="0">
                <a:solidFill>
                  <a:srgbClr val="FF0000"/>
                </a:solidFill>
                <a:latin typeface="Chiller" pitchFamily="82" charset="0"/>
              </a:rPr>
              <a:t> o "</a:t>
            </a:r>
            <a:r>
              <a:rPr lang="es-ES" sz="3600" dirty="0" err="1" smtClean="0">
                <a:solidFill>
                  <a:srgbClr val="FF0000"/>
                </a:solidFill>
                <a:latin typeface="Chiller" pitchFamily="82" charset="0"/>
              </a:rPr>
              <a:t>Chapel</a:t>
            </a:r>
            <a:r>
              <a:rPr lang="es-ES" sz="3600" dirty="0" smtClean="0">
                <a:solidFill>
                  <a:srgbClr val="FF0000"/>
                </a:solidFill>
                <a:latin typeface="Chiller" pitchFamily="82" charset="0"/>
              </a:rPr>
              <a:t> of </a:t>
            </a:r>
            <a:r>
              <a:rPr lang="es-ES" sz="3600" dirty="0" err="1" smtClean="0">
                <a:solidFill>
                  <a:srgbClr val="FF0000"/>
                </a:solidFill>
                <a:latin typeface="Chiller" pitchFamily="82" charset="0"/>
              </a:rPr>
              <a:t>Bones</a:t>
            </a:r>
            <a:r>
              <a:rPr lang="es-ES" sz="3600" dirty="0" smtClean="0">
                <a:solidFill>
                  <a:srgbClr val="FF0000"/>
                </a:solidFill>
                <a:latin typeface="Chiller" pitchFamily="82" charset="0"/>
              </a:rPr>
              <a:t>" es una capilla del siglo XVI ubicada en </a:t>
            </a:r>
            <a:r>
              <a:rPr lang="es-ES" sz="3600" dirty="0" err="1" smtClean="0">
                <a:solidFill>
                  <a:srgbClr val="FF0000"/>
                </a:solidFill>
                <a:latin typeface="Chiller" pitchFamily="82" charset="0"/>
              </a:rPr>
              <a:t>Evora</a:t>
            </a:r>
            <a:r>
              <a:rPr lang="es-ES" sz="3600" dirty="0" smtClean="0">
                <a:solidFill>
                  <a:srgbClr val="FF0000"/>
                </a:solidFill>
                <a:latin typeface="Chiller" pitchFamily="82" charset="0"/>
              </a:rPr>
              <a:t>, Portugal, que está decorada con huesos, calaveras y cuerpos enteros que cuelgan de la pared. Destinado a ser un lugar de descanso adecuado para las almas de la ciudad, la capilla tiene aproximadamente 5.000 cadáveres, lo que es bastante espeluznante.</a:t>
            </a:r>
            <a:endParaRPr lang="es-ES" sz="3600" dirty="0">
              <a:solidFill>
                <a:srgbClr val="FF0000"/>
              </a:solidFill>
              <a:latin typeface="Chiller" pitchFamily="82" charset="0"/>
            </a:endParaRPr>
          </a:p>
        </p:txBody>
      </p:sp>
    </p:spTree>
  </p:cSld>
  <p:clrMapOvr>
    <a:masterClrMapping/>
  </p:clrMapOvr>
  <p:transition spd="slow" advTm="21000">
    <p:rand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6258" name="Picture 2" descr="C:\Users\Jose Luis\Desktop\palacetheat.jpg"/>
          <p:cNvPicPr>
            <a:picLocks noChangeAspect="1" noChangeArrowheads="1"/>
          </p:cNvPicPr>
          <p:nvPr/>
        </p:nvPicPr>
        <p:blipFill>
          <a:blip r:embed="rId2"/>
          <a:srcRect/>
          <a:stretch>
            <a:fillRect/>
          </a:stretch>
        </p:blipFill>
        <p:spPr bwMode="auto">
          <a:xfrm>
            <a:off x="-172127" y="777063"/>
            <a:ext cx="12270465" cy="5377960"/>
          </a:xfrm>
          <a:prstGeom prst="rect">
            <a:avLst/>
          </a:prstGeom>
          <a:noFill/>
        </p:spPr>
      </p:pic>
      <p:sp>
        <p:nvSpPr>
          <p:cNvPr id="3" name="2 Rectángulo"/>
          <p:cNvSpPr/>
          <p:nvPr/>
        </p:nvSpPr>
        <p:spPr>
          <a:xfrm>
            <a:off x="262691" y="205559"/>
            <a:ext cx="6046612" cy="923330"/>
          </a:xfrm>
          <a:prstGeom prst="rect">
            <a:avLst/>
          </a:prstGeom>
        </p:spPr>
        <p:txBody>
          <a:bodyPr>
            <a:spAutoFit/>
          </a:bodyPr>
          <a:lstStyle/>
          <a:p>
            <a:pPr fontAlgn="base"/>
            <a:r>
              <a:rPr lang="es-ES" b="1" dirty="0" err="1" smtClean="0">
                <a:solidFill>
                  <a:srgbClr val="FF0000"/>
                </a:solidFill>
              </a:rPr>
              <a:t>Palace</a:t>
            </a:r>
            <a:r>
              <a:rPr lang="es-ES" b="1" dirty="0" smtClean="0">
                <a:solidFill>
                  <a:srgbClr val="FF0000"/>
                </a:solidFill>
              </a:rPr>
              <a:t> </a:t>
            </a:r>
            <a:r>
              <a:rPr lang="es-ES" b="1" dirty="0" err="1" smtClean="0">
                <a:solidFill>
                  <a:srgbClr val="FF0000"/>
                </a:solidFill>
              </a:rPr>
              <a:t>Theatre</a:t>
            </a:r>
            <a:r>
              <a:rPr lang="es-ES" b="1" dirty="0" smtClean="0">
                <a:solidFill>
                  <a:srgbClr val="FF0000"/>
                </a:solidFill>
              </a:rPr>
              <a:t>: </a:t>
            </a:r>
            <a:r>
              <a:rPr lang="es-ES" b="1" dirty="0" err="1" smtClean="0">
                <a:solidFill>
                  <a:srgbClr val="FF0000"/>
                </a:solidFill>
              </a:rPr>
              <a:t>Canton</a:t>
            </a:r>
            <a:r>
              <a:rPr lang="es-ES" b="1" dirty="0" smtClean="0">
                <a:solidFill>
                  <a:srgbClr val="FF0000"/>
                </a:solidFill>
              </a:rPr>
              <a:t>, Ohio</a:t>
            </a:r>
          </a:p>
          <a:p>
            <a:r>
              <a:rPr lang="es-ES" dirty="0" smtClean="0"/>
              <a:t/>
            </a:r>
            <a:br>
              <a:rPr lang="es-ES" dirty="0" smtClean="0"/>
            </a:br>
            <a:endParaRPr lang="es-ES" dirty="0"/>
          </a:p>
        </p:txBody>
      </p:sp>
    </p:spTree>
  </p:cSld>
  <p:clrMapOvr>
    <a:masterClrMapping/>
  </p:clrMapOvr>
  <p:transition spd="slow" advTm="6000">
    <p:rand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4763285" y="1991509"/>
            <a:ext cx="6786610" cy="3970318"/>
          </a:xfrm>
          <a:prstGeom prst="rect">
            <a:avLst/>
          </a:prstGeom>
        </p:spPr>
        <p:txBody>
          <a:bodyPr wrap="square">
            <a:spAutoFit/>
          </a:bodyPr>
          <a:lstStyle/>
          <a:p>
            <a:r>
              <a:rPr lang="es-ES" sz="3600" dirty="0" smtClean="0">
                <a:solidFill>
                  <a:srgbClr val="FF0000"/>
                </a:solidFill>
                <a:latin typeface="Chiller" pitchFamily="82" charset="0"/>
              </a:rPr>
              <a:t>Las vibraciones embrujadas rodean el </a:t>
            </a:r>
            <a:r>
              <a:rPr lang="es-ES" sz="3600" dirty="0" err="1" smtClean="0">
                <a:solidFill>
                  <a:srgbClr val="FF0000"/>
                </a:solidFill>
                <a:latin typeface="Chiller" pitchFamily="82" charset="0"/>
              </a:rPr>
              <a:t>Palace</a:t>
            </a:r>
            <a:r>
              <a:rPr lang="es-ES" sz="3600" dirty="0" smtClean="0">
                <a:solidFill>
                  <a:srgbClr val="FF0000"/>
                </a:solidFill>
                <a:latin typeface="Chiller" pitchFamily="82" charset="0"/>
              </a:rPr>
              <a:t> </a:t>
            </a:r>
            <a:r>
              <a:rPr lang="es-ES" sz="3600" dirty="0" err="1" smtClean="0">
                <a:solidFill>
                  <a:srgbClr val="FF0000"/>
                </a:solidFill>
                <a:latin typeface="Chiller" pitchFamily="82" charset="0"/>
              </a:rPr>
              <a:t>Theatre</a:t>
            </a:r>
            <a:r>
              <a:rPr lang="es-ES" sz="3600" dirty="0" smtClean="0">
                <a:solidFill>
                  <a:srgbClr val="FF0000"/>
                </a:solidFill>
                <a:latin typeface="Chiller" pitchFamily="82" charset="0"/>
              </a:rPr>
              <a:t> en </a:t>
            </a:r>
            <a:r>
              <a:rPr lang="es-ES" sz="3600" dirty="0" err="1" smtClean="0">
                <a:solidFill>
                  <a:srgbClr val="FF0000"/>
                </a:solidFill>
                <a:latin typeface="Chiller" pitchFamily="82" charset="0"/>
              </a:rPr>
              <a:t>Canton</a:t>
            </a:r>
            <a:r>
              <a:rPr lang="es-ES" sz="3600" dirty="0" smtClean="0">
                <a:solidFill>
                  <a:srgbClr val="FF0000"/>
                </a:solidFill>
                <a:latin typeface="Chiller" pitchFamily="82" charset="0"/>
              </a:rPr>
              <a:t>, Ohio. En la década de 1930, un organista fue asesinado por la mafia debido a su relación con la hija de un mafioso. Otro rumor dice que el fantasma de una niña ronda por el balcón. (Según los informes, ha sido vista).</a:t>
            </a:r>
            <a:endParaRPr lang="es-ES" sz="3600" dirty="0">
              <a:solidFill>
                <a:srgbClr val="FF0000"/>
              </a:solidFill>
              <a:latin typeface="Chiller" pitchFamily="82" charset="0"/>
            </a:endParaRPr>
          </a:p>
        </p:txBody>
      </p:sp>
      <p:sp>
        <p:nvSpPr>
          <p:cNvPr id="3" name="2 Elipse"/>
          <p:cNvSpPr/>
          <p:nvPr/>
        </p:nvSpPr>
        <p:spPr>
          <a:xfrm>
            <a:off x="905633" y="491311"/>
            <a:ext cx="2551993" cy="2849494"/>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a:defRPr/>
            </a:pPr>
            <a:endParaRPr lang="es-ES"/>
          </a:p>
        </p:txBody>
      </p:sp>
    </p:spTree>
  </p:cSld>
  <p:clrMapOvr>
    <a:masterClrMapping/>
  </p:clrMapOvr>
  <p:transition spd="slow" advTm="1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0" fill="hold"/>
                                        <p:tgtEl>
                                          <p:spTgt spid="3"/>
                                        </p:tgtEl>
                                        <p:attrNameLst>
                                          <p:attrName>ppt_w</p:attrName>
                                        </p:attrNameLst>
                                      </p:cBhvr>
                                      <p:tavLst>
                                        <p:tav tm="0">
                                          <p:val>
                                            <p:fltVal val="0"/>
                                          </p:val>
                                        </p:tav>
                                        <p:tav tm="100000">
                                          <p:val>
                                            <p:strVal val="#ppt_w"/>
                                          </p:val>
                                        </p:tav>
                                      </p:tavLst>
                                    </p:anim>
                                    <p:anim calcmode="lin" valueType="num">
                                      <p:cBhvr>
                                        <p:cTn id="8" dur="5000" fill="hold"/>
                                        <p:tgtEl>
                                          <p:spTgt spid="3"/>
                                        </p:tgtEl>
                                        <p:attrNameLst>
                                          <p:attrName>ppt_h</p:attrName>
                                        </p:attrNameLst>
                                      </p:cBhvr>
                                      <p:tavLst>
                                        <p:tav tm="0">
                                          <p:val>
                                            <p:fltVal val="0"/>
                                          </p:val>
                                        </p:tav>
                                        <p:tav tm="100000">
                                          <p:val>
                                            <p:strVal val="#ppt_h"/>
                                          </p:val>
                                        </p:tav>
                                      </p:tavLst>
                                    </p:anim>
                                  </p:childTnLst>
                                </p:cTn>
                              </p:par>
                              <p:par>
                                <p:cTn id="9" presetID="19" presetClass="emph" presetSubtype="0" fill="hold" grpId="1" nodeType="withEffect">
                                  <p:stCondLst>
                                    <p:cond delay="0"/>
                                  </p:stCondLst>
                                  <p:childTnLst>
                                    <p:animClr clrSpc="rgb" dir="cw">
                                      <p:cBhvr override="childStyle">
                                        <p:cTn id="10" dur="5000" fill="hold"/>
                                        <p:tgtEl>
                                          <p:spTgt spid="3"/>
                                        </p:tgtEl>
                                        <p:attrNameLst>
                                          <p:attrName>style.color</p:attrName>
                                        </p:attrNameLst>
                                      </p:cBhvr>
                                      <p:to>
                                        <a:srgbClr val="F9D5A9"/>
                                      </p:to>
                                    </p:animClr>
                                    <p:animClr clrSpc="rgb" dir="cw">
                                      <p:cBhvr>
                                        <p:cTn id="11" dur="5000" fill="hold"/>
                                        <p:tgtEl>
                                          <p:spTgt spid="3"/>
                                        </p:tgtEl>
                                        <p:attrNameLst>
                                          <p:attrName>fillcolor</p:attrName>
                                        </p:attrNameLst>
                                      </p:cBhvr>
                                      <p:to>
                                        <a:srgbClr val="F9D5A9"/>
                                      </p:to>
                                    </p:animClr>
                                    <p:set>
                                      <p:cBhvr>
                                        <p:cTn id="12" dur="5000" fill="hold"/>
                                        <p:tgtEl>
                                          <p:spTgt spid="3"/>
                                        </p:tgtEl>
                                        <p:attrNameLst>
                                          <p:attrName>fill.type</p:attrName>
                                        </p:attrNameLst>
                                      </p:cBhvr>
                                      <p:to>
                                        <p:strVal val="solid"/>
                                      </p:to>
                                    </p:set>
                                    <p:set>
                                      <p:cBhvr>
                                        <p:cTn id="13" dur="5000" fill="hold"/>
                                        <p:tgtEl>
                                          <p:spTgt spid="3"/>
                                        </p:tgtEl>
                                        <p:attrNameLst>
                                          <p:attrName>fill.on</p:attrName>
                                        </p:attrNameLst>
                                      </p:cBhvr>
                                      <p:to>
                                        <p:strVal val="true"/>
                                      </p:to>
                                    </p:set>
                                  </p:childTnLst>
                                </p:cTn>
                              </p:par>
                            </p:childTnLst>
                          </p:cTn>
                        </p:par>
                        <p:par>
                          <p:cTn id="14" fill="hold">
                            <p:stCondLst>
                              <p:cond delay="5000"/>
                            </p:stCondLst>
                            <p:childTnLst>
                              <p:par>
                                <p:cTn id="15" presetID="20" presetClass="exit" presetSubtype="0" fill="hold" grpId="2" nodeType="afterEffect">
                                  <p:stCondLst>
                                    <p:cond delay="0"/>
                                  </p:stCondLst>
                                  <p:childTnLst>
                                    <p:animEffect transition="out" filter="wedge">
                                      <p:cBhvr>
                                        <p:cTn id="16" dur="5000"/>
                                        <p:tgtEl>
                                          <p:spTgt spid="3"/>
                                        </p:tgtEl>
                                      </p:cBhvr>
                                    </p:animEffect>
                                    <p:set>
                                      <p:cBhvr>
                                        <p:cTn id="1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Marco"/>
          <p:cNvSpPr/>
          <p:nvPr/>
        </p:nvSpPr>
        <p:spPr>
          <a:xfrm>
            <a:off x="0" y="0"/>
            <a:ext cx="12098338" cy="1068835"/>
          </a:xfrm>
          <a:prstGeom prst="frame">
            <a:avLst>
              <a:gd name="adj1" fmla="val 36030"/>
            </a:avLst>
          </a:prstGeom>
          <a:solidFill>
            <a:srgbClr val="00FF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6" name="5 Marco"/>
          <p:cNvSpPr/>
          <p:nvPr/>
        </p:nvSpPr>
        <p:spPr>
          <a:xfrm>
            <a:off x="2" y="1140091"/>
            <a:ext cx="12098338" cy="1068835"/>
          </a:xfrm>
          <a:prstGeom prst="frame">
            <a:avLst>
              <a:gd name="adj1" fmla="val 36030"/>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7" name="6 Marco"/>
          <p:cNvSpPr/>
          <p:nvPr/>
        </p:nvSpPr>
        <p:spPr>
          <a:xfrm>
            <a:off x="2" y="2280180"/>
            <a:ext cx="12098338" cy="1068835"/>
          </a:xfrm>
          <a:prstGeom prst="frame">
            <a:avLst>
              <a:gd name="adj1" fmla="val 36030"/>
            </a:avLst>
          </a:prstGeom>
          <a:solidFill>
            <a:srgbClr val="00FF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8" name="7 Marco"/>
          <p:cNvSpPr/>
          <p:nvPr/>
        </p:nvSpPr>
        <p:spPr>
          <a:xfrm>
            <a:off x="2" y="3491525"/>
            <a:ext cx="12098338" cy="1068833"/>
          </a:xfrm>
          <a:prstGeom prst="frame">
            <a:avLst>
              <a:gd name="adj1" fmla="val 36030"/>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9" name="8 Marco"/>
          <p:cNvSpPr/>
          <p:nvPr/>
        </p:nvSpPr>
        <p:spPr>
          <a:xfrm>
            <a:off x="2" y="4631616"/>
            <a:ext cx="12098338" cy="1068833"/>
          </a:xfrm>
          <a:prstGeom prst="frame">
            <a:avLst>
              <a:gd name="adj1" fmla="val 36030"/>
            </a:avLst>
          </a:prstGeom>
          <a:solidFill>
            <a:srgbClr val="00FF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10" name="9 Marco"/>
          <p:cNvSpPr/>
          <p:nvPr/>
        </p:nvSpPr>
        <p:spPr>
          <a:xfrm>
            <a:off x="2" y="5771705"/>
            <a:ext cx="12098338" cy="1068833"/>
          </a:xfrm>
          <a:prstGeom prst="frame">
            <a:avLst>
              <a:gd name="adj1" fmla="val 36030"/>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Tree>
  </p:cSld>
  <p:clrMapOvr>
    <a:masterClrMapping/>
  </p:clrMapOvr>
  <p:transition spd="slow"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16" presetClass="exit" presetSubtype="37" fill="hold" nodeType="withEffect">
                                  <p:stCondLst>
                                    <p:cond delay="0"/>
                                  </p:stCondLst>
                                  <p:childTnLst>
                                    <p:animEffect transition="out" filter="barn(outVertical)">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16" presetClass="exit" presetSubtype="37" fill="hold" nodeType="withEffect">
                                  <p:stCondLst>
                                    <p:cond delay="0"/>
                                  </p:stCondLst>
                                  <p:childTnLst>
                                    <p:animEffect transition="out" filter="barn(outVertical)">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16" presetClass="exit" presetSubtype="37" fill="hold" nodeType="withEffect">
                                  <p:stCondLst>
                                    <p:cond delay="0"/>
                                  </p:stCondLst>
                                  <p:childTnLst>
                                    <p:animEffect transition="out" filter="barn(outVertical)">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16" presetClass="exit" presetSubtype="37" fill="hold" nodeType="withEffect">
                                  <p:stCondLst>
                                    <p:cond delay="0"/>
                                  </p:stCondLst>
                                  <p:childTnLst>
                                    <p:animEffect transition="out" filter="barn(outVertical)">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7282" name="Picture 2" descr="C:\Users\Jose Luis\Desktop\doors.jpg"/>
          <p:cNvPicPr>
            <a:picLocks noChangeAspect="1" noChangeArrowheads="1"/>
          </p:cNvPicPr>
          <p:nvPr/>
        </p:nvPicPr>
        <p:blipFill>
          <a:blip r:embed="rId2"/>
          <a:srcRect/>
          <a:stretch>
            <a:fillRect/>
          </a:stretch>
        </p:blipFill>
        <p:spPr bwMode="auto">
          <a:xfrm>
            <a:off x="0" y="848501"/>
            <a:ext cx="12098338" cy="5443203"/>
          </a:xfrm>
          <a:prstGeom prst="rect">
            <a:avLst/>
          </a:prstGeom>
          <a:noFill/>
        </p:spPr>
      </p:pic>
      <p:sp>
        <p:nvSpPr>
          <p:cNvPr id="3" name="2 Rectángulo"/>
          <p:cNvSpPr/>
          <p:nvPr/>
        </p:nvSpPr>
        <p:spPr>
          <a:xfrm>
            <a:off x="477005" y="419873"/>
            <a:ext cx="6046612" cy="923330"/>
          </a:xfrm>
          <a:prstGeom prst="rect">
            <a:avLst/>
          </a:prstGeom>
        </p:spPr>
        <p:txBody>
          <a:bodyPr>
            <a:spAutoFit/>
          </a:bodyPr>
          <a:lstStyle/>
          <a:p>
            <a:pPr fontAlgn="base"/>
            <a:r>
              <a:rPr lang="es-ES" dirty="0" smtClean="0">
                <a:solidFill>
                  <a:srgbClr val="FF0000"/>
                </a:solidFill>
                <a:latin typeface="Arial Black" pitchFamily="34" charset="0"/>
              </a:rPr>
              <a:t>Mil Puertas: </a:t>
            </a:r>
            <a:r>
              <a:rPr lang="es-ES" dirty="0" err="1" smtClean="0">
                <a:solidFill>
                  <a:srgbClr val="FF0000"/>
                </a:solidFill>
                <a:latin typeface="Arial Black" pitchFamily="34" charset="0"/>
              </a:rPr>
              <a:t>Semarand</a:t>
            </a:r>
            <a:r>
              <a:rPr lang="es-ES" dirty="0" smtClean="0">
                <a:solidFill>
                  <a:srgbClr val="FF0000"/>
                </a:solidFill>
                <a:latin typeface="Arial Black" pitchFamily="34" charset="0"/>
              </a:rPr>
              <a:t>, Java, Indonesia</a:t>
            </a:r>
          </a:p>
          <a:p>
            <a:r>
              <a:rPr lang="es-ES" dirty="0" smtClean="0">
                <a:solidFill>
                  <a:srgbClr val="FF0000"/>
                </a:solidFill>
              </a:rPr>
              <a:t/>
            </a:r>
            <a:br>
              <a:rPr lang="es-ES" dirty="0" smtClean="0">
                <a:solidFill>
                  <a:srgbClr val="FF0000"/>
                </a:solidFill>
              </a:rPr>
            </a:br>
            <a:endParaRPr lang="es-ES" dirty="0">
              <a:solidFill>
                <a:srgbClr val="FF0000"/>
              </a:solidFill>
            </a:endParaRPr>
          </a:p>
        </p:txBody>
      </p:sp>
    </p:spTree>
  </p:cSld>
  <p:clrMapOvr>
    <a:masterClrMapping/>
  </p:clrMapOvr>
  <p:transition spd="slow" advTm="6000">
    <p:rand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263087" y="1634319"/>
            <a:ext cx="8167694" cy="4524315"/>
          </a:xfrm>
          <a:prstGeom prst="rect">
            <a:avLst/>
          </a:prstGeom>
        </p:spPr>
        <p:txBody>
          <a:bodyPr wrap="square">
            <a:spAutoFit/>
          </a:bodyPr>
          <a:lstStyle/>
          <a:p>
            <a:r>
              <a:rPr lang="es-ES" sz="3600" dirty="0" err="1" smtClean="0">
                <a:solidFill>
                  <a:srgbClr val="FF0000"/>
                </a:solidFill>
                <a:latin typeface="Chiller" pitchFamily="82" charset="0"/>
              </a:rPr>
              <a:t>Lawang</a:t>
            </a:r>
            <a:r>
              <a:rPr lang="es-ES" sz="3600" dirty="0" smtClean="0">
                <a:solidFill>
                  <a:srgbClr val="FF0000"/>
                </a:solidFill>
                <a:latin typeface="Chiller" pitchFamily="82" charset="0"/>
              </a:rPr>
              <a:t> </a:t>
            </a:r>
            <a:r>
              <a:rPr lang="es-ES" sz="3600" dirty="0" err="1" smtClean="0">
                <a:solidFill>
                  <a:srgbClr val="FF0000"/>
                </a:solidFill>
                <a:latin typeface="Chiller" pitchFamily="82" charset="0"/>
              </a:rPr>
              <a:t>Sewu</a:t>
            </a:r>
            <a:r>
              <a:rPr lang="es-ES" sz="3600" dirty="0" smtClean="0">
                <a:solidFill>
                  <a:srgbClr val="FF0000"/>
                </a:solidFill>
                <a:latin typeface="Chiller" pitchFamily="82" charset="0"/>
              </a:rPr>
              <a:t>, también llamado "Mil Puertas" por su tamaño masivo, es un templo imperial ubicado en Indonesia. Cuando los japoneses ocuparon Indonesia durante la Segunda Guerra Mundial, el templo fue utilizado como centro de detención. Corrieron rumores de que los prisioneros fueron brutalmente torturados y luego ejecutados, y las cabezas cortadas de los prisioneros fueron arrojados al sótano.</a:t>
            </a:r>
            <a:endParaRPr lang="es-ES" sz="3600" dirty="0">
              <a:solidFill>
                <a:srgbClr val="FF0000"/>
              </a:solidFill>
              <a:latin typeface="Chiller" pitchFamily="82" charset="0"/>
            </a:endParaRPr>
          </a:p>
        </p:txBody>
      </p:sp>
    </p:spTree>
  </p:cSld>
  <p:clrMapOvr>
    <a:masterClrMapping/>
  </p:clrMapOvr>
  <p:transition spd="slow" advTm="20000">
    <p:rand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8306" name="Picture 2" descr="C:\Users\Jose Luis\Desktop\Shanghai_Tunnels.jpg"/>
          <p:cNvPicPr>
            <a:picLocks noChangeAspect="1" noChangeArrowheads="1"/>
          </p:cNvPicPr>
          <p:nvPr/>
        </p:nvPicPr>
        <p:blipFill>
          <a:blip r:embed="rId2"/>
          <a:srcRect/>
          <a:stretch>
            <a:fillRect/>
          </a:stretch>
        </p:blipFill>
        <p:spPr bwMode="auto">
          <a:xfrm>
            <a:off x="0" y="839788"/>
            <a:ext cx="12098338" cy="6000750"/>
          </a:xfrm>
          <a:prstGeom prst="rect">
            <a:avLst/>
          </a:prstGeom>
          <a:noFill/>
        </p:spPr>
      </p:pic>
      <p:sp>
        <p:nvSpPr>
          <p:cNvPr id="2" name="1 Rectángulo"/>
          <p:cNvSpPr/>
          <p:nvPr/>
        </p:nvSpPr>
        <p:spPr>
          <a:xfrm>
            <a:off x="834195" y="205559"/>
            <a:ext cx="3755836" cy="369332"/>
          </a:xfrm>
          <a:prstGeom prst="rect">
            <a:avLst/>
          </a:prstGeom>
        </p:spPr>
        <p:txBody>
          <a:bodyPr wrap="none">
            <a:spAutoFit/>
          </a:bodyPr>
          <a:lstStyle/>
          <a:p>
            <a:pPr fontAlgn="base"/>
            <a:r>
              <a:rPr lang="es-ES" b="1" dirty="0" smtClean="0">
                <a:solidFill>
                  <a:srgbClr val="FF0000"/>
                </a:solidFill>
              </a:rPr>
              <a:t>Túneles de </a:t>
            </a:r>
            <a:r>
              <a:rPr lang="es-ES" b="1" dirty="0" err="1" smtClean="0">
                <a:solidFill>
                  <a:srgbClr val="FF0000"/>
                </a:solidFill>
              </a:rPr>
              <a:t>Shangai</a:t>
            </a:r>
            <a:r>
              <a:rPr lang="es-ES" b="1" dirty="0" smtClean="0">
                <a:solidFill>
                  <a:srgbClr val="FF0000"/>
                </a:solidFill>
              </a:rPr>
              <a:t>: Portland, </a:t>
            </a:r>
            <a:r>
              <a:rPr lang="es-ES" b="1" dirty="0" err="1" smtClean="0">
                <a:solidFill>
                  <a:srgbClr val="FF0000"/>
                </a:solidFill>
              </a:rPr>
              <a:t>Oregon</a:t>
            </a:r>
            <a:endParaRPr lang="es-ES" b="1" dirty="0">
              <a:solidFill>
                <a:srgbClr val="FF0000"/>
              </a:solidFill>
            </a:endParaRPr>
          </a:p>
        </p:txBody>
      </p:sp>
    </p:spTree>
  </p:cSld>
  <p:clrMapOvr>
    <a:masterClrMapping/>
  </p:clrMapOvr>
  <p:transition spd="slow" advTm="6000">
    <p:rand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405963" y="1777195"/>
            <a:ext cx="7811327" cy="3970318"/>
          </a:xfrm>
          <a:prstGeom prst="rect">
            <a:avLst/>
          </a:prstGeom>
        </p:spPr>
        <p:txBody>
          <a:bodyPr wrap="square">
            <a:spAutoFit/>
          </a:bodyPr>
          <a:lstStyle/>
          <a:p>
            <a:r>
              <a:rPr lang="es-ES" sz="3600" dirty="0" smtClean="0">
                <a:solidFill>
                  <a:srgbClr val="FF0000"/>
                </a:solidFill>
                <a:latin typeface="Chiller" pitchFamily="82" charset="0"/>
              </a:rPr>
              <a:t>Los infames Túneles de </a:t>
            </a:r>
            <a:r>
              <a:rPr lang="es-ES" sz="3600" dirty="0" err="1" smtClean="0">
                <a:solidFill>
                  <a:srgbClr val="FF0000"/>
                </a:solidFill>
                <a:latin typeface="Chiller" pitchFamily="82" charset="0"/>
              </a:rPr>
              <a:t>Shanghai</a:t>
            </a:r>
            <a:r>
              <a:rPr lang="es-ES" sz="3600" dirty="0" smtClean="0">
                <a:solidFill>
                  <a:srgbClr val="FF0000"/>
                </a:solidFill>
                <a:latin typeface="Chiller" pitchFamily="82" charset="0"/>
              </a:rPr>
              <a:t>, también llamados "Metro de Portland", son una red de túneles que conectan los sótanos de varios edificios. Los túneles fueron notoriamente utilizados para </a:t>
            </a:r>
            <a:r>
              <a:rPr lang="es-ES" sz="3600" dirty="0" err="1" smtClean="0">
                <a:solidFill>
                  <a:srgbClr val="FF0000"/>
                </a:solidFill>
                <a:latin typeface="Chiller" pitchFamily="82" charset="0"/>
              </a:rPr>
              <a:t>Shangai</a:t>
            </a:r>
            <a:r>
              <a:rPr lang="es-ES" sz="3600" dirty="0" smtClean="0">
                <a:solidFill>
                  <a:srgbClr val="FF0000"/>
                </a:solidFill>
                <a:latin typeface="Chiller" pitchFamily="82" charset="0"/>
              </a:rPr>
              <a:t> (secuestrar trabajadores y venderlos como esclavos). </a:t>
            </a:r>
            <a:r>
              <a:rPr lang="es-ES" sz="3600" dirty="0" err="1" smtClean="0">
                <a:solidFill>
                  <a:srgbClr val="FF0000"/>
                </a:solidFill>
                <a:latin typeface="Chiller" pitchFamily="82" charset="0"/>
              </a:rPr>
              <a:t>Ghost</a:t>
            </a:r>
            <a:r>
              <a:rPr lang="es-ES" sz="3600" dirty="0" smtClean="0">
                <a:solidFill>
                  <a:srgbClr val="FF0000"/>
                </a:solidFill>
                <a:latin typeface="Chiller" pitchFamily="82" charset="0"/>
              </a:rPr>
              <a:t> Tours están disponibles, guiando a los visitantes a través de los túneles inquietantes.</a:t>
            </a:r>
            <a:endParaRPr lang="es-ES" sz="3600" dirty="0">
              <a:solidFill>
                <a:srgbClr val="FF0000"/>
              </a:solidFill>
              <a:latin typeface="Chiller" pitchFamily="82" charset="0"/>
            </a:endParaRPr>
          </a:p>
        </p:txBody>
      </p:sp>
    </p:spTree>
  </p:cSld>
  <p:clrMapOvr>
    <a:masterClrMapping/>
  </p:clrMapOvr>
  <p:transition spd="slow" advTm="18000">
    <p:rand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9330" name="Picture 2" descr="C:\Users\Jose Luis\Desktop\romania.jpg"/>
          <p:cNvPicPr>
            <a:picLocks noChangeAspect="1" noChangeArrowheads="1"/>
          </p:cNvPicPr>
          <p:nvPr/>
        </p:nvPicPr>
        <p:blipFill>
          <a:blip r:embed="rId2"/>
          <a:srcRect/>
          <a:stretch>
            <a:fillRect/>
          </a:stretch>
        </p:blipFill>
        <p:spPr bwMode="auto">
          <a:xfrm>
            <a:off x="1" y="491311"/>
            <a:ext cx="12098338" cy="6000751"/>
          </a:xfrm>
          <a:prstGeom prst="rect">
            <a:avLst/>
          </a:prstGeom>
          <a:noFill/>
        </p:spPr>
      </p:pic>
      <p:sp>
        <p:nvSpPr>
          <p:cNvPr id="3" name="2 Rectángulo"/>
          <p:cNvSpPr/>
          <p:nvPr/>
        </p:nvSpPr>
        <p:spPr>
          <a:xfrm>
            <a:off x="405567" y="0"/>
            <a:ext cx="4477764" cy="369332"/>
          </a:xfrm>
          <a:prstGeom prst="rect">
            <a:avLst/>
          </a:prstGeom>
        </p:spPr>
        <p:txBody>
          <a:bodyPr wrap="none">
            <a:spAutoFit/>
          </a:bodyPr>
          <a:lstStyle/>
          <a:p>
            <a:pPr fontAlgn="base"/>
            <a:r>
              <a:rPr lang="pt-BR" b="1" dirty="0" smtClean="0">
                <a:solidFill>
                  <a:srgbClr val="FF0000"/>
                </a:solidFill>
              </a:rPr>
              <a:t>Bosque de </a:t>
            </a:r>
            <a:r>
              <a:rPr lang="pt-BR" b="1" dirty="0" err="1" smtClean="0">
                <a:solidFill>
                  <a:srgbClr val="FF0000"/>
                </a:solidFill>
              </a:rPr>
              <a:t>Hoia</a:t>
            </a:r>
            <a:r>
              <a:rPr lang="pt-BR" b="1" dirty="0" smtClean="0">
                <a:solidFill>
                  <a:srgbClr val="FF0000"/>
                </a:solidFill>
              </a:rPr>
              <a:t> </a:t>
            </a:r>
            <a:r>
              <a:rPr lang="pt-BR" b="1" dirty="0" err="1" smtClean="0">
                <a:solidFill>
                  <a:srgbClr val="FF0000"/>
                </a:solidFill>
              </a:rPr>
              <a:t>Baciu</a:t>
            </a:r>
            <a:r>
              <a:rPr lang="pt-BR" b="1" dirty="0" smtClean="0">
                <a:solidFill>
                  <a:srgbClr val="FF0000"/>
                </a:solidFill>
              </a:rPr>
              <a:t>: </a:t>
            </a:r>
            <a:r>
              <a:rPr lang="pt-BR" b="1" dirty="0" err="1" smtClean="0">
                <a:solidFill>
                  <a:srgbClr val="FF0000"/>
                </a:solidFill>
              </a:rPr>
              <a:t>Cluj-Napoca</a:t>
            </a:r>
            <a:r>
              <a:rPr lang="pt-BR" b="1" dirty="0" smtClean="0">
                <a:solidFill>
                  <a:srgbClr val="FF0000"/>
                </a:solidFill>
              </a:rPr>
              <a:t>, </a:t>
            </a:r>
            <a:r>
              <a:rPr lang="pt-BR" b="1" dirty="0" err="1" smtClean="0">
                <a:solidFill>
                  <a:srgbClr val="FF0000"/>
                </a:solidFill>
              </a:rPr>
              <a:t>Rumania</a:t>
            </a:r>
            <a:endParaRPr lang="pt-BR" b="1" dirty="0">
              <a:solidFill>
                <a:srgbClr val="FF0000"/>
              </a:solidFill>
            </a:endParaRPr>
          </a:p>
        </p:txBody>
      </p:sp>
    </p:spTree>
  </p:cSld>
  <p:clrMapOvr>
    <a:masterClrMapping/>
  </p:clrMapOvr>
  <p:transition spd="slow" advTm="6000">
    <p:rand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477269" y="1277129"/>
            <a:ext cx="8382831" cy="5078313"/>
          </a:xfrm>
          <a:prstGeom prst="rect">
            <a:avLst/>
          </a:prstGeom>
        </p:spPr>
        <p:txBody>
          <a:bodyPr wrap="square">
            <a:spAutoFit/>
          </a:bodyPr>
          <a:lstStyle/>
          <a:p>
            <a:r>
              <a:rPr lang="es-ES" sz="3600" dirty="0" smtClean="0">
                <a:solidFill>
                  <a:srgbClr val="FF0000"/>
                </a:solidFill>
                <a:latin typeface="Chiller" pitchFamily="82" charset="0"/>
              </a:rPr>
              <a:t>Conocido como el Triángulo de las Bermudas de Transilvania, el Bosque de </a:t>
            </a:r>
            <a:r>
              <a:rPr lang="es-ES" sz="3600" dirty="0" err="1" smtClean="0">
                <a:solidFill>
                  <a:srgbClr val="FF0000"/>
                </a:solidFill>
                <a:latin typeface="Chiller" pitchFamily="82" charset="0"/>
              </a:rPr>
              <a:t>Hoia</a:t>
            </a:r>
            <a:r>
              <a:rPr lang="es-ES" sz="3600" dirty="0" smtClean="0">
                <a:solidFill>
                  <a:srgbClr val="FF0000"/>
                </a:solidFill>
                <a:latin typeface="Chiller" pitchFamily="82" charset="0"/>
              </a:rPr>
              <a:t> </a:t>
            </a:r>
            <a:r>
              <a:rPr lang="es-ES" sz="3600" dirty="0" err="1" smtClean="0">
                <a:solidFill>
                  <a:srgbClr val="FF0000"/>
                </a:solidFill>
                <a:latin typeface="Chiller" pitchFamily="82" charset="0"/>
              </a:rPr>
              <a:t>Baciu</a:t>
            </a:r>
            <a:r>
              <a:rPr lang="es-ES" sz="3600" dirty="0" smtClean="0">
                <a:solidFill>
                  <a:srgbClr val="FF0000"/>
                </a:solidFill>
                <a:latin typeface="Chiller" pitchFamily="82" charset="0"/>
              </a:rPr>
              <a:t>, ubicado en Rumania, tiene el factor de enfriamiento. El nombre en sí mismo supuestamente proviene de un pastor misteriosamente desaparecido junto con su rebaño de 200 ovejas. El espeluznante bosque rumano tiene árboles extrañamente curvados y espacios vacíos al azar. Se rumorea que estuvo plagado de una multitud de eventos inquietantes, como desapariciones y avistamientos de ovnis.</a:t>
            </a:r>
            <a:endParaRPr lang="es-ES" sz="3600" dirty="0">
              <a:solidFill>
                <a:srgbClr val="FF0000"/>
              </a:solidFill>
              <a:latin typeface="Chiller" pitchFamily="82" charset="0"/>
            </a:endParaRPr>
          </a:p>
        </p:txBody>
      </p:sp>
    </p:spTree>
  </p:cSld>
  <p:clrMapOvr>
    <a:masterClrMapping/>
  </p:clrMapOvr>
  <p:transition spd="slow" advTm="31000">
    <p:rand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Elipse"/>
          <p:cNvSpPr/>
          <p:nvPr/>
        </p:nvSpPr>
        <p:spPr>
          <a:xfrm>
            <a:off x="6238207" y="285023"/>
            <a:ext cx="2551994" cy="1995157"/>
          </a:xfrm>
          <a:prstGeom prst="ellipse">
            <a:avLst/>
          </a:prstGeom>
          <a:solidFill>
            <a:srgbClr val="009900">
              <a:alpha val="5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a:defRPr/>
            </a:pPr>
            <a:endParaRPr lang="es-ES"/>
          </a:p>
        </p:txBody>
      </p:sp>
      <p:sp>
        <p:nvSpPr>
          <p:cNvPr id="5" name="4 Elipse"/>
          <p:cNvSpPr/>
          <p:nvPr/>
        </p:nvSpPr>
        <p:spPr>
          <a:xfrm>
            <a:off x="523002" y="2343517"/>
            <a:ext cx="2551993" cy="1995157"/>
          </a:xfrm>
          <a:prstGeom prst="ellipse">
            <a:avLst/>
          </a:prstGeom>
          <a:solidFill>
            <a:srgbClr val="663300">
              <a:alpha val="5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a:defRPr/>
            </a:pPr>
            <a:endParaRPr lang="es-ES"/>
          </a:p>
        </p:txBody>
      </p:sp>
      <p:sp>
        <p:nvSpPr>
          <p:cNvPr id="6" name="5 Elipse"/>
          <p:cNvSpPr/>
          <p:nvPr/>
        </p:nvSpPr>
        <p:spPr>
          <a:xfrm>
            <a:off x="567111" y="4560359"/>
            <a:ext cx="2551994" cy="1995157"/>
          </a:xfrm>
          <a:prstGeom prst="ellipse">
            <a:avLst/>
          </a:prstGeom>
          <a:solidFill>
            <a:schemeClr val="bg1">
              <a:lumMod val="75000"/>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a:defRPr/>
            </a:pPr>
            <a:endParaRPr lang="es-ES"/>
          </a:p>
        </p:txBody>
      </p:sp>
      <p:sp>
        <p:nvSpPr>
          <p:cNvPr id="7" name="6 Elipse"/>
          <p:cNvSpPr/>
          <p:nvPr/>
        </p:nvSpPr>
        <p:spPr>
          <a:xfrm>
            <a:off x="9049565" y="276997"/>
            <a:ext cx="2551994" cy="1995157"/>
          </a:xfrm>
          <a:prstGeom prst="ellipse">
            <a:avLst/>
          </a:prstGeom>
          <a:solidFill>
            <a:srgbClr val="FF0000">
              <a:alpha val="5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a:defRPr/>
            </a:pPr>
            <a:endParaRPr lang="es-ES"/>
          </a:p>
        </p:txBody>
      </p:sp>
      <p:sp>
        <p:nvSpPr>
          <p:cNvPr id="8" name="7 Elipse"/>
          <p:cNvSpPr/>
          <p:nvPr/>
        </p:nvSpPr>
        <p:spPr>
          <a:xfrm>
            <a:off x="3117205" y="2542134"/>
            <a:ext cx="2551993" cy="1995157"/>
          </a:xfrm>
          <a:prstGeom prst="ellipse">
            <a:avLst/>
          </a:prstGeom>
          <a:solidFill>
            <a:srgbClr val="FFC000">
              <a:alpha val="5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a:defRPr/>
            </a:pPr>
            <a:endParaRPr lang="es-ES"/>
          </a:p>
        </p:txBody>
      </p:sp>
      <p:sp>
        <p:nvSpPr>
          <p:cNvPr id="9" name="8 Elipse"/>
          <p:cNvSpPr/>
          <p:nvPr/>
        </p:nvSpPr>
        <p:spPr>
          <a:xfrm>
            <a:off x="6240308" y="2462303"/>
            <a:ext cx="2282707" cy="1876371"/>
          </a:xfrm>
          <a:prstGeom prst="ellipse">
            <a:avLst/>
          </a:prstGeom>
          <a:solidFill>
            <a:srgbClr val="FFC000">
              <a:alpha val="5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a:defRPr/>
            </a:pPr>
            <a:endParaRPr lang="es-ES"/>
          </a:p>
        </p:txBody>
      </p:sp>
      <p:sp>
        <p:nvSpPr>
          <p:cNvPr id="10" name="9 Elipse"/>
          <p:cNvSpPr/>
          <p:nvPr/>
        </p:nvSpPr>
        <p:spPr>
          <a:xfrm>
            <a:off x="8884719" y="2422691"/>
            <a:ext cx="2551994" cy="1995157"/>
          </a:xfrm>
          <a:prstGeom prst="ellipse">
            <a:avLst/>
          </a:prstGeom>
          <a:solidFill>
            <a:srgbClr val="663300">
              <a:alpha val="5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a:defRPr/>
            </a:pPr>
            <a:endParaRPr lang="es-ES"/>
          </a:p>
        </p:txBody>
      </p:sp>
      <p:sp>
        <p:nvSpPr>
          <p:cNvPr id="11" name="10 Elipse"/>
          <p:cNvSpPr/>
          <p:nvPr/>
        </p:nvSpPr>
        <p:spPr>
          <a:xfrm>
            <a:off x="3190517" y="4497021"/>
            <a:ext cx="2551993" cy="1995157"/>
          </a:xfrm>
          <a:prstGeom prst="ellipse">
            <a:avLst/>
          </a:prstGeom>
          <a:solidFill>
            <a:srgbClr val="009900">
              <a:alpha val="5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a:defRPr/>
            </a:pPr>
            <a:endParaRPr lang="es-ES"/>
          </a:p>
        </p:txBody>
      </p:sp>
      <p:sp>
        <p:nvSpPr>
          <p:cNvPr id="12" name="11 Elipse"/>
          <p:cNvSpPr/>
          <p:nvPr/>
        </p:nvSpPr>
        <p:spPr>
          <a:xfrm>
            <a:off x="6238207" y="4489104"/>
            <a:ext cx="2551994" cy="1995157"/>
          </a:xfrm>
          <a:prstGeom prst="ellipse">
            <a:avLst/>
          </a:prstGeom>
          <a:solidFill>
            <a:schemeClr val="accent2">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a:defRPr/>
            </a:pPr>
            <a:endParaRPr lang="es-ES"/>
          </a:p>
        </p:txBody>
      </p:sp>
      <p:sp>
        <p:nvSpPr>
          <p:cNvPr id="13" name="12 Elipse"/>
          <p:cNvSpPr/>
          <p:nvPr/>
        </p:nvSpPr>
        <p:spPr>
          <a:xfrm>
            <a:off x="9168273" y="4560359"/>
            <a:ext cx="2551993" cy="1995157"/>
          </a:xfrm>
          <a:prstGeom prst="ellipse">
            <a:avLst/>
          </a:prstGeom>
          <a:solidFill>
            <a:schemeClr val="bg1">
              <a:lumMod val="75000"/>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a:defRPr/>
            </a:pPr>
            <a:endParaRPr lang="es-ES"/>
          </a:p>
        </p:txBody>
      </p:sp>
      <p:sp>
        <p:nvSpPr>
          <p:cNvPr id="16" name="15 Elipse"/>
          <p:cNvSpPr/>
          <p:nvPr/>
        </p:nvSpPr>
        <p:spPr>
          <a:xfrm>
            <a:off x="472592" y="285023"/>
            <a:ext cx="2551993" cy="1995157"/>
          </a:xfrm>
          <a:prstGeom prst="ellipse">
            <a:avLst/>
          </a:prstGeom>
          <a:solidFill>
            <a:schemeClr val="bg1">
              <a:lumMod val="75000"/>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a:defRPr/>
            </a:pPr>
            <a:endParaRPr lang="es-ES"/>
          </a:p>
        </p:txBody>
      </p:sp>
      <p:sp>
        <p:nvSpPr>
          <p:cNvPr id="17" name="16 Elipse"/>
          <p:cNvSpPr/>
          <p:nvPr/>
        </p:nvSpPr>
        <p:spPr>
          <a:xfrm>
            <a:off x="3308141" y="285023"/>
            <a:ext cx="2551993" cy="1995157"/>
          </a:xfrm>
          <a:prstGeom prst="ellipse">
            <a:avLst/>
          </a:prstGeom>
          <a:solidFill>
            <a:schemeClr val="accent2">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a:defRPr/>
            </a:pPr>
            <a:endParaRPr lang="es-ES"/>
          </a:p>
        </p:txBody>
      </p:sp>
      <p:sp>
        <p:nvSpPr>
          <p:cNvPr id="18" name="17 Elipse"/>
          <p:cNvSpPr/>
          <p:nvPr/>
        </p:nvSpPr>
        <p:spPr>
          <a:xfrm>
            <a:off x="9193478" y="4569859"/>
            <a:ext cx="2499293" cy="1995157"/>
          </a:xfrm>
          <a:prstGeom prst="ellipse">
            <a:avLst/>
          </a:prstGeom>
          <a:solidFill>
            <a:srgbClr val="FF0000">
              <a:alpha val="5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a:defRPr/>
            </a:pPr>
            <a:endParaRPr lang="es-ES"/>
          </a:p>
        </p:txBody>
      </p:sp>
      <p:sp>
        <p:nvSpPr>
          <p:cNvPr id="19" name="18 Elipse"/>
          <p:cNvSpPr/>
          <p:nvPr/>
        </p:nvSpPr>
        <p:spPr>
          <a:xfrm>
            <a:off x="9049565" y="276997"/>
            <a:ext cx="2623431" cy="1995157"/>
          </a:xfrm>
          <a:prstGeom prst="ellipse">
            <a:avLst/>
          </a:prstGeom>
          <a:solidFill>
            <a:srgbClr val="0000FF">
              <a:alpha val="5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a:defRPr/>
            </a:pPr>
            <a:endParaRPr lang="es-ES"/>
          </a:p>
        </p:txBody>
      </p:sp>
      <p:sp>
        <p:nvSpPr>
          <p:cNvPr id="20" name="19 Elipse"/>
          <p:cNvSpPr/>
          <p:nvPr/>
        </p:nvSpPr>
        <p:spPr>
          <a:xfrm>
            <a:off x="567111" y="4560359"/>
            <a:ext cx="2551994" cy="1995157"/>
          </a:xfrm>
          <a:prstGeom prst="ellipse">
            <a:avLst/>
          </a:prstGeom>
          <a:solidFill>
            <a:srgbClr val="0000FF">
              <a:alpha val="5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a:defRPr/>
            </a:pPr>
            <a:endParaRPr lang="es-ES"/>
          </a:p>
        </p:txBody>
      </p:sp>
      <p:sp>
        <p:nvSpPr>
          <p:cNvPr id="21" name="20 Elipse"/>
          <p:cNvSpPr/>
          <p:nvPr/>
        </p:nvSpPr>
        <p:spPr>
          <a:xfrm>
            <a:off x="472592" y="285023"/>
            <a:ext cx="2551993" cy="1995157"/>
          </a:xfrm>
          <a:prstGeom prst="ellipse">
            <a:avLst/>
          </a:prstGeom>
          <a:solidFill>
            <a:srgbClr val="FF0000">
              <a:alpha val="5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a:defRPr/>
            </a:pPr>
            <a:endParaRPr lang="es-ES"/>
          </a:p>
        </p:txBody>
      </p:sp>
    </p:spTree>
  </p:cSld>
  <p:clrMapOvr>
    <a:masterClrMapping/>
  </p:clrMapOvr>
  <p:transition spd="slow"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fltVal val="0"/>
                                          </p:val>
                                        </p:tav>
                                        <p:tav tm="100000">
                                          <p:val>
                                            <p:strVal val="#ppt_w"/>
                                          </p:val>
                                        </p:tav>
                                      </p:tavLst>
                                    </p:anim>
                                    <p:anim calcmode="lin" valueType="num">
                                      <p:cBhvr>
                                        <p:cTn id="8" dur="5000" fill="hold"/>
                                        <p:tgtEl>
                                          <p:spTgt spid="4"/>
                                        </p:tgtEl>
                                        <p:attrNameLst>
                                          <p:attrName>ppt_h</p:attrName>
                                        </p:attrNameLst>
                                      </p:cBhvr>
                                      <p:tavLst>
                                        <p:tav tm="0">
                                          <p:val>
                                            <p:fltVal val="0"/>
                                          </p:val>
                                        </p:tav>
                                        <p:tav tm="100000">
                                          <p:val>
                                            <p:strVal val="#ppt_h"/>
                                          </p:val>
                                        </p:tav>
                                      </p:tavLst>
                                    </p:anim>
                                  </p:childTnLst>
                                </p:cTn>
                              </p:par>
                              <p:par>
                                <p:cTn id="9" presetID="19" presetClass="emph" presetSubtype="0" fill="hold" grpId="1" nodeType="withEffect">
                                  <p:stCondLst>
                                    <p:cond delay="0"/>
                                  </p:stCondLst>
                                  <p:childTnLst>
                                    <p:animClr clrSpc="rgb" dir="cw">
                                      <p:cBhvr override="childStyle">
                                        <p:cTn id="10" dur="5000" fill="hold"/>
                                        <p:tgtEl>
                                          <p:spTgt spid="4"/>
                                        </p:tgtEl>
                                        <p:attrNameLst>
                                          <p:attrName>style.color</p:attrName>
                                        </p:attrNameLst>
                                      </p:cBhvr>
                                      <p:to>
                                        <a:schemeClr val="accent1"/>
                                      </p:to>
                                    </p:animClr>
                                    <p:animClr clrSpc="rgb" dir="cw">
                                      <p:cBhvr>
                                        <p:cTn id="11" dur="5000" fill="hold"/>
                                        <p:tgtEl>
                                          <p:spTgt spid="4"/>
                                        </p:tgtEl>
                                        <p:attrNameLst>
                                          <p:attrName>fillcolor</p:attrName>
                                        </p:attrNameLst>
                                      </p:cBhvr>
                                      <p:to>
                                        <a:schemeClr val="accent1"/>
                                      </p:to>
                                    </p:animClr>
                                    <p:set>
                                      <p:cBhvr>
                                        <p:cTn id="12" dur="5000" fill="hold"/>
                                        <p:tgtEl>
                                          <p:spTgt spid="4"/>
                                        </p:tgtEl>
                                        <p:attrNameLst>
                                          <p:attrName>fill.type</p:attrName>
                                        </p:attrNameLst>
                                      </p:cBhvr>
                                      <p:to>
                                        <p:strVal val="solid"/>
                                      </p:to>
                                    </p:set>
                                    <p:set>
                                      <p:cBhvr>
                                        <p:cTn id="13" dur="5000" fill="hold"/>
                                        <p:tgtEl>
                                          <p:spTgt spid="4"/>
                                        </p:tgtEl>
                                        <p:attrNameLst>
                                          <p:attrName>fill.on</p:attrName>
                                        </p:attrNameLst>
                                      </p:cBhvr>
                                      <p:to>
                                        <p:strVal val="true"/>
                                      </p:to>
                                    </p:set>
                                  </p:childTnLst>
                                </p:cTn>
                              </p:par>
                              <p:par>
                                <p:cTn id="14" presetID="23" presetClass="entr" presetSubtype="16"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5000" fill="hold"/>
                                        <p:tgtEl>
                                          <p:spTgt spid="5"/>
                                        </p:tgtEl>
                                        <p:attrNameLst>
                                          <p:attrName>ppt_w</p:attrName>
                                        </p:attrNameLst>
                                      </p:cBhvr>
                                      <p:tavLst>
                                        <p:tav tm="0">
                                          <p:val>
                                            <p:fltVal val="0"/>
                                          </p:val>
                                        </p:tav>
                                        <p:tav tm="100000">
                                          <p:val>
                                            <p:strVal val="#ppt_w"/>
                                          </p:val>
                                        </p:tav>
                                      </p:tavLst>
                                    </p:anim>
                                    <p:anim calcmode="lin" valueType="num">
                                      <p:cBhvr>
                                        <p:cTn id="17" dur="5000" fill="hold"/>
                                        <p:tgtEl>
                                          <p:spTgt spid="5"/>
                                        </p:tgtEl>
                                        <p:attrNameLst>
                                          <p:attrName>ppt_h</p:attrName>
                                        </p:attrNameLst>
                                      </p:cBhvr>
                                      <p:tavLst>
                                        <p:tav tm="0">
                                          <p:val>
                                            <p:fltVal val="0"/>
                                          </p:val>
                                        </p:tav>
                                        <p:tav tm="100000">
                                          <p:val>
                                            <p:strVal val="#ppt_h"/>
                                          </p:val>
                                        </p:tav>
                                      </p:tavLst>
                                    </p:anim>
                                  </p:childTnLst>
                                </p:cTn>
                              </p:par>
                              <p:par>
                                <p:cTn id="18" presetID="19" presetClass="emph" presetSubtype="0" fill="hold" grpId="1" nodeType="withEffect">
                                  <p:stCondLst>
                                    <p:cond delay="0"/>
                                  </p:stCondLst>
                                  <p:childTnLst>
                                    <p:animClr clrSpc="rgb" dir="cw">
                                      <p:cBhvr override="childStyle">
                                        <p:cTn id="19" dur="5000" fill="hold"/>
                                        <p:tgtEl>
                                          <p:spTgt spid="5"/>
                                        </p:tgtEl>
                                        <p:attrNameLst>
                                          <p:attrName>style.color</p:attrName>
                                        </p:attrNameLst>
                                      </p:cBhvr>
                                      <p:to>
                                        <a:schemeClr val="accent1"/>
                                      </p:to>
                                    </p:animClr>
                                    <p:animClr clrSpc="rgb" dir="cw">
                                      <p:cBhvr>
                                        <p:cTn id="20" dur="5000" fill="hold"/>
                                        <p:tgtEl>
                                          <p:spTgt spid="5"/>
                                        </p:tgtEl>
                                        <p:attrNameLst>
                                          <p:attrName>fillcolor</p:attrName>
                                        </p:attrNameLst>
                                      </p:cBhvr>
                                      <p:to>
                                        <a:schemeClr val="accent1"/>
                                      </p:to>
                                    </p:animClr>
                                    <p:set>
                                      <p:cBhvr>
                                        <p:cTn id="21" dur="5000" fill="hold"/>
                                        <p:tgtEl>
                                          <p:spTgt spid="5"/>
                                        </p:tgtEl>
                                        <p:attrNameLst>
                                          <p:attrName>fill.type</p:attrName>
                                        </p:attrNameLst>
                                      </p:cBhvr>
                                      <p:to>
                                        <p:strVal val="solid"/>
                                      </p:to>
                                    </p:set>
                                    <p:set>
                                      <p:cBhvr>
                                        <p:cTn id="22" dur="5000" fill="hold"/>
                                        <p:tgtEl>
                                          <p:spTgt spid="5"/>
                                        </p:tgtEl>
                                        <p:attrNameLst>
                                          <p:attrName>fill.on</p:attrName>
                                        </p:attrNameLst>
                                      </p:cBhvr>
                                      <p:to>
                                        <p:strVal val="true"/>
                                      </p:to>
                                    </p:set>
                                  </p:childTnLst>
                                </p:cTn>
                              </p:par>
                              <p:par>
                                <p:cTn id="23" presetID="23" presetClass="entr" presetSubtype="16"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5000" fill="hold"/>
                                        <p:tgtEl>
                                          <p:spTgt spid="6"/>
                                        </p:tgtEl>
                                        <p:attrNameLst>
                                          <p:attrName>ppt_w</p:attrName>
                                        </p:attrNameLst>
                                      </p:cBhvr>
                                      <p:tavLst>
                                        <p:tav tm="0">
                                          <p:val>
                                            <p:fltVal val="0"/>
                                          </p:val>
                                        </p:tav>
                                        <p:tav tm="100000">
                                          <p:val>
                                            <p:strVal val="#ppt_w"/>
                                          </p:val>
                                        </p:tav>
                                      </p:tavLst>
                                    </p:anim>
                                    <p:anim calcmode="lin" valueType="num">
                                      <p:cBhvr>
                                        <p:cTn id="26" dur="5000" fill="hold"/>
                                        <p:tgtEl>
                                          <p:spTgt spid="6"/>
                                        </p:tgtEl>
                                        <p:attrNameLst>
                                          <p:attrName>ppt_h</p:attrName>
                                        </p:attrNameLst>
                                      </p:cBhvr>
                                      <p:tavLst>
                                        <p:tav tm="0">
                                          <p:val>
                                            <p:fltVal val="0"/>
                                          </p:val>
                                        </p:tav>
                                        <p:tav tm="100000">
                                          <p:val>
                                            <p:strVal val="#ppt_h"/>
                                          </p:val>
                                        </p:tav>
                                      </p:tavLst>
                                    </p:anim>
                                  </p:childTnLst>
                                </p:cTn>
                              </p:par>
                              <p:par>
                                <p:cTn id="27" presetID="19" presetClass="emph" presetSubtype="0" fill="hold" grpId="1" nodeType="withEffect">
                                  <p:stCondLst>
                                    <p:cond delay="0"/>
                                  </p:stCondLst>
                                  <p:childTnLst>
                                    <p:animClr clrSpc="rgb" dir="cw">
                                      <p:cBhvr override="childStyle">
                                        <p:cTn id="28" dur="5000" fill="hold"/>
                                        <p:tgtEl>
                                          <p:spTgt spid="6"/>
                                        </p:tgtEl>
                                        <p:attrNameLst>
                                          <p:attrName>style.color</p:attrName>
                                        </p:attrNameLst>
                                      </p:cBhvr>
                                      <p:to>
                                        <a:srgbClr val="F9D5A9"/>
                                      </p:to>
                                    </p:animClr>
                                    <p:animClr clrSpc="rgb" dir="cw">
                                      <p:cBhvr>
                                        <p:cTn id="29" dur="5000" fill="hold"/>
                                        <p:tgtEl>
                                          <p:spTgt spid="6"/>
                                        </p:tgtEl>
                                        <p:attrNameLst>
                                          <p:attrName>fillcolor</p:attrName>
                                        </p:attrNameLst>
                                      </p:cBhvr>
                                      <p:to>
                                        <a:srgbClr val="F9D5A9"/>
                                      </p:to>
                                    </p:animClr>
                                    <p:set>
                                      <p:cBhvr>
                                        <p:cTn id="30" dur="5000" fill="hold"/>
                                        <p:tgtEl>
                                          <p:spTgt spid="6"/>
                                        </p:tgtEl>
                                        <p:attrNameLst>
                                          <p:attrName>fill.type</p:attrName>
                                        </p:attrNameLst>
                                      </p:cBhvr>
                                      <p:to>
                                        <p:strVal val="solid"/>
                                      </p:to>
                                    </p:set>
                                    <p:set>
                                      <p:cBhvr>
                                        <p:cTn id="31" dur="5000" fill="hold"/>
                                        <p:tgtEl>
                                          <p:spTgt spid="6"/>
                                        </p:tgtEl>
                                        <p:attrNameLst>
                                          <p:attrName>fill.on</p:attrName>
                                        </p:attrNameLst>
                                      </p:cBhvr>
                                      <p:to>
                                        <p:strVal val="true"/>
                                      </p:to>
                                    </p:set>
                                  </p:childTnLst>
                                </p:cTn>
                              </p:par>
                              <p:par>
                                <p:cTn id="32" presetID="23" presetClass="entr" presetSubtype="16"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5000" fill="hold"/>
                                        <p:tgtEl>
                                          <p:spTgt spid="7"/>
                                        </p:tgtEl>
                                        <p:attrNameLst>
                                          <p:attrName>ppt_w</p:attrName>
                                        </p:attrNameLst>
                                      </p:cBhvr>
                                      <p:tavLst>
                                        <p:tav tm="0">
                                          <p:val>
                                            <p:fltVal val="0"/>
                                          </p:val>
                                        </p:tav>
                                        <p:tav tm="100000">
                                          <p:val>
                                            <p:strVal val="#ppt_w"/>
                                          </p:val>
                                        </p:tav>
                                      </p:tavLst>
                                    </p:anim>
                                    <p:anim calcmode="lin" valueType="num">
                                      <p:cBhvr>
                                        <p:cTn id="35" dur="5000" fill="hold"/>
                                        <p:tgtEl>
                                          <p:spTgt spid="7"/>
                                        </p:tgtEl>
                                        <p:attrNameLst>
                                          <p:attrName>ppt_h</p:attrName>
                                        </p:attrNameLst>
                                      </p:cBhvr>
                                      <p:tavLst>
                                        <p:tav tm="0">
                                          <p:val>
                                            <p:fltVal val="0"/>
                                          </p:val>
                                        </p:tav>
                                        <p:tav tm="100000">
                                          <p:val>
                                            <p:strVal val="#ppt_h"/>
                                          </p:val>
                                        </p:tav>
                                      </p:tavLst>
                                    </p:anim>
                                  </p:childTnLst>
                                </p:cTn>
                              </p:par>
                              <p:par>
                                <p:cTn id="36" presetID="19" presetClass="emph" presetSubtype="0" fill="hold" grpId="1" nodeType="withEffect">
                                  <p:stCondLst>
                                    <p:cond delay="0"/>
                                  </p:stCondLst>
                                  <p:childTnLst>
                                    <p:animClr clrSpc="rgb" dir="cw">
                                      <p:cBhvr override="childStyle">
                                        <p:cTn id="37" dur="5000" fill="hold"/>
                                        <p:tgtEl>
                                          <p:spTgt spid="7"/>
                                        </p:tgtEl>
                                        <p:attrNameLst>
                                          <p:attrName>style.color</p:attrName>
                                        </p:attrNameLst>
                                      </p:cBhvr>
                                      <p:to>
                                        <a:srgbClr val="F9D5A9"/>
                                      </p:to>
                                    </p:animClr>
                                    <p:animClr clrSpc="rgb" dir="cw">
                                      <p:cBhvr>
                                        <p:cTn id="38" dur="5000" fill="hold"/>
                                        <p:tgtEl>
                                          <p:spTgt spid="7"/>
                                        </p:tgtEl>
                                        <p:attrNameLst>
                                          <p:attrName>fillcolor</p:attrName>
                                        </p:attrNameLst>
                                      </p:cBhvr>
                                      <p:to>
                                        <a:srgbClr val="F9D5A9"/>
                                      </p:to>
                                    </p:animClr>
                                    <p:set>
                                      <p:cBhvr>
                                        <p:cTn id="39" dur="5000" fill="hold"/>
                                        <p:tgtEl>
                                          <p:spTgt spid="7"/>
                                        </p:tgtEl>
                                        <p:attrNameLst>
                                          <p:attrName>fill.type</p:attrName>
                                        </p:attrNameLst>
                                      </p:cBhvr>
                                      <p:to>
                                        <p:strVal val="solid"/>
                                      </p:to>
                                    </p:set>
                                    <p:set>
                                      <p:cBhvr>
                                        <p:cTn id="40" dur="5000" fill="hold"/>
                                        <p:tgtEl>
                                          <p:spTgt spid="7"/>
                                        </p:tgtEl>
                                        <p:attrNameLst>
                                          <p:attrName>fill.on</p:attrName>
                                        </p:attrNameLst>
                                      </p:cBhvr>
                                      <p:to>
                                        <p:strVal val="true"/>
                                      </p:to>
                                    </p:set>
                                  </p:childTnLst>
                                </p:cTn>
                              </p:par>
                              <p:par>
                                <p:cTn id="41" presetID="23" presetClass="entr" presetSubtype="16" fill="hold" grpId="0" nodeType="with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p:cTn id="43" dur="5000" fill="hold"/>
                                        <p:tgtEl>
                                          <p:spTgt spid="8"/>
                                        </p:tgtEl>
                                        <p:attrNameLst>
                                          <p:attrName>ppt_w</p:attrName>
                                        </p:attrNameLst>
                                      </p:cBhvr>
                                      <p:tavLst>
                                        <p:tav tm="0">
                                          <p:val>
                                            <p:fltVal val="0"/>
                                          </p:val>
                                        </p:tav>
                                        <p:tav tm="100000">
                                          <p:val>
                                            <p:strVal val="#ppt_w"/>
                                          </p:val>
                                        </p:tav>
                                      </p:tavLst>
                                    </p:anim>
                                    <p:anim calcmode="lin" valueType="num">
                                      <p:cBhvr>
                                        <p:cTn id="44" dur="5000" fill="hold"/>
                                        <p:tgtEl>
                                          <p:spTgt spid="8"/>
                                        </p:tgtEl>
                                        <p:attrNameLst>
                                          <p:attrName>ppt_h</p:attrName>
                                        </p:attrNameLst>
                                      </p:cBhvr>
                                      <p:tavLst>
                                        <p:tav tm="0">
                                          <p:val>
                                            <p:fltVal val="0"/>
                                          </p:val>
                                        </p:tav>
                                        <p:tav tm="100000">
                                          <p:val>
                                            <p:strVal val="#ppt_h"/>
                                          </p:val>
                                        </p:tav>
                                      </p:tavLst>
                                    </p:anim>
                                  </p:childTnLst>
                                </p:cTn>
                              </p:par>
                              <p:par>
                                <p:cTn id="45" presetID="19" presetClass="emph" presetSubtype="0" fill="hold" grpId="1" nodeType="withEffect">
                                  <p:stCondLst>
                                    <p:cond delay="0"/>
                                  </p:stCondLst>
                                  <p:childTnLst>
                                    <p:animClr clrSpc="rgb" dir="cw">
                                      <p:cBhvr override="childStyle">
                                        <p:cTn id="46" dur="5000" fill="hold"/>
                                        <p:tgtEl>
                                          <p:spTgt spid="8"/>
                                        </p:tgtEl>
                                        <p:attrNameLst>
                                          <p:attrName>style.color</p:attrName>
                                        </p:attrNameLst>
                                      </p:cBhvr>
                                      <p:to>
                                        <a:schemeClr val="accent1"/>
                                      </p:to>
                                    </p:animClr>
                                    <p:animClr clrSpc="rgb" dir="cw">
                                      <p:cBhvr>
                                        <p:cTn id="47" dur="5000" fill="hold"/>
                                        <p:tgtEl>
                                          <p:spTgt spid="8"/>
                                        </p:tgtEl>
                                        <p:attrNameLst>
                                          <p:attrName>fillcolor</p:attrName>
                                        </p:attrNameLst>
                                      </p:cBhvr>
                                      <p:to>
                                        <a:schemeClr val="accent1"/>
                                      </p:to>
                                    </p:animClr>
                                    <p:set>
                                      <p:cBhvr>
                                        <p:cTn id="48" dur="5000" fill="hold"/>
                                        <p:tgtEl>
                                          <p:spTgt spid="8"/>
                                        </p:tgtEl>
                                        <p:attrNameLst>
                                          <p:attrName>fill.type</p:attrName>
                                        </p:attrNameLst>
                                      </p:cBhvr>
                                      <p:to>
                                        <p:strVal val="solid"/>
                                      </p:to>
                                    </p:set>
                                    <p:set>
                                      <p:cBhvr>
                                        <p:cTn id="49" dur="5000" fill="hold"/>
                                        <p:tgtEl>
                                          <p:spTgt spid="8"/>
                                        </p:tgtEl>
                                        <p:attrNameLst>
                                          <p:attrName>fill.on</p:attrName>
                                        </p:attrNameLst>
                                      </p:cBhvr>
                                      <p:to>
                                        <p:strVal val="true"/>
                                      </p:to>
                                    </p:set>
                                  </p:childTnLst>
                                </p:cTn>
                              </p:par>
                              <p:par>
                                <p:cTn id="50" presetID="23" presetClass="entr" presetSubtype="16" fill="hold" grpId="0" nodeType="withEffect">
                                  <p:stCondLst>
                                    <p:cond delay="0"/>
                                  </p:stCondLst>
                                  <p:childTnLst>
                                    <p:set>
                                      <p:cBhvr>
                                        <p:cTn id="51" dur="1" fill="hold">
                                          <p:stCondLst>
                                            <p:cond delay="0"/>
                                          </p:stCondLst>
                                        </p:cTn>
                                        <p:tgtEl>
                                          <p:spTgt spid="9"/>
                                        </p:tgtEl>
                                        <p:attrNameLst>
                                          <p:attrName>style.visibility</p:attrName>
                                        </p:attrNameLst>
                                      </p:cBhvr>
                                      <p:to>
                                        <p:strVal val="visible"/>
                                      </p:to>
                                    </p:set>
                                    <p:anim calcmode="lin" valueType="num">
                                      <p:cBhvr>
                                        <p:cTn id="52" dur="5000" fill="hold"/>
                                        <p:tgtEl>
                                          <p:spTgt spid="9"/>
                                        </p:tgtEl>
                                        <p:attrNameLst>
                                          <p:attrName>ppt_w</p:attrName>
                                        </p:attrNameLst>
                                      </p:cBhvr>
                                      <p:tavLst>
                                        <p:tav tm="0">
                                          <p:val>
                                            <p:fltVal val="0"/>
                                          </p:val>
                                        </p:tav>
                                        <p:tav tm="100000">
                                          <p:val>
                                            <p:strVal val="#ppt_w"/>
                                          </p:val>
                                        </p:tav>
                                      </p:tavLst>
                                    </p:anim>
                                    <p:anim calcmode="lin" valueType="num">
                                      <p:cBhvr>
                                        <p:cTn id="53" dur="5000" fill="hold"/>
                                        <p:tgtEl>
                                          <p:spTgt spid="9"/>
                                        </p:tgtEl>
                                        <p:attrNameLst>
                                          <p:attrName>ppt_h</p:attrName>
                                        </p:attrNameLst>
                                      </p:cBhvr>
                                      <p:tavLst>
                                        <p:tav tm="0">
                                          <p:val>
                                            <p:fltVal val="0"/>
                                          </p:val>
                                        </p:tav>
                                        <p:tav tm="100000">
                                          <p:val>
                                            <p:strVal val="#ppt_h"/>
                                          </p:val>
                                        </p:tav>
                                      </p:tavLst>
                                    </p:anim>
                                  </p:childTnLst>
                                </p:cTn>
                              </p:par>
                              <p:par>
                                <p:cTn id="54" presetID="19" presetClass="emph" presetSubtype="0" fill="hold" grpId="1" nodeType="withEffect">
                                  <p:stCondLst>
                                    <p:cond delay="0"/>
                                  </p:stCondLst>
                                  <p:childTnLst>
                                    <p:animClr clrSpc="rgb" dir="cw">
                                      <p:cBhvr override="childStyle">
                                        <p:cTn id="55" dur="5000" fill="hold"/>
                                        <p:tgtEl>
                                          <p:spTgt spid="9"/>
                                        </p:tgtEl>
                                        <p:attrNameLst>
                                          <p:attrName>style.color</p:attrName>
                                        </p:attrNameLst>
                                      </p:cBhvr>
                                      <p:to>
                                        <a:schemeClr val="accent1"/>
                                      </p:to>
                                    </p:animClr>
                                    <p:animClr clrSpc="rgb" dir="cw">
                                      <p:cBhvr>
                                        <p:cTn id="56" dur="5000" fill="hold"/>
                                        <p:tgtEl>
                                          <p:spTgt spid="9"/>
                                        </p:tgtEl>
                                        <p:attrNameLst>
                                          <p:attrName>fillcolor</p:attrName>
                                        </p:attrNameLst>
                                      </p:cBhvr>
                                      <p:to>
                                        <a:schemeClr val="accent1"/>
                                      </p:to>
                                    </p:animClr>
                                    <p:set>
                                      <p:cBhvr>
                                        <p:cTn id="57" dur="5000" fill="hold"/>
                                        <p:tgtEl>
                                          <p:spTgt spid="9"/>
                                        </p:tgtEl>
                                        <p:attrNameLst>
                                          <p:attrName>fill.type</p:attrName>
                                        </p:attrNameLst>
                                      </p:cBhvr>
                                      <p:to>
                                        <p:strVal val="solid"/>
                                      </p:to>
                                    </p:set>
                                    <p:set>
                                      <p:cBhvr>
                                        <p:cTn id="58" dur="5000" fill="hold"/>
                                        <p:tgtEl>
                                          <p:spTgt spid="9"/>
                                        </p:tgtEl>
                                        <p:attrNameLst>
                                          <p:attrName>fill.on</p:attrName>
                                        </p:attrNameLst>
                                      </p:cBhvr>
                                      <p:to>
                                        <p:strVal val="true"/>
                                      </p:to>
                                    </p:set>
                                  </p:childTnLst>
                                </p:cTn>
                              </p:par>
                              <p:par>
                                <p:cTn id="59" presetID="23" presetClass="entr" presetSubtype="16" fill="hold" grpId="0" nodeType="with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p:cTn id="61" dur="5000" fill="hold"/>
                                        <p:tgtEl>
                                          <p:spTgt spid="10"/>
                                        </p:tgtEl>
                                        <p:attrNameLst>
                                          <p:attrName>ppt_w</p:attrName>
                                        </p:attrNameLst>
                                      </p:cBhvr>
                                      <p:tavLst>
                                        <p:tav tm="0">
                                          <p:val>
                                            <p:fltVal val="0"/>
                                          </p:val>
                                        </p:tav>
                                        <p:tav tm="100000">
                                          <p:val>
                                            <p:strVal val="#ppt_w"/>
                                          </p:val>
                                        </p:tav>
                                      </p:tavLst>
                                    </p:anim>
                                    <p:anim calcmode="lin" valueType="num">
                                      <p:cBhvr>
                                        <p:cTn id="62" dur="5000" fill="hold"/>
                                        <p:tgtEl>
                                          <p:spTgt spid="10"/>
                                        </p:tgtEl>
                                        <p:attrNameLst>
                                          <p:attrName>ppt_h</p:attrName>
                                        </p:attrNameLst>
                                      </p:cBhvr>
                                      <p:tavLst>
                                        <p:tav tm="0">
                                          <p:val>
                                            <p:fltVal val="0"/>
                                          </p:val>
                                        </p:tav>
                                        <p:tav tm="100000">
                                          <p:val>
                                            <p:strVal val="#ppt_h"/>
                                          </p:val>
                                        </p:tav>
                                      </p:tavLst>
                                    </p:anim>
                                  </p:childTnLst>
                                </p:cTn>
                              </p:par>
                              <p:par>
                                <p:cTn id="63" presetID="19" presetClass="emph" presetSubtype="0" fill="hold" grpId="1" nodeType="withEffect">
                                  <p:stCondLst>
                                    <p:cond delay="0"/>
                                  </p:stCondLst>
                                  <p:childTnLst>
                                    <p:animClr clrSpc="rgb" dir="cw">
                                      <p:cBhvr override="childStyle">
                                        <p:cTn id="64" dur="5000" fill="hold"/>
                                        <p:tgtEl>
                                          <p:spTgt spid="10"/>
                                        </p:tgtEl>
                                        <p:attrNameLst>
                                          <p:attrName>style.color</p:attrName>
                                        </p:attrNameLst>
                                      </p:cBhvr>
                                      <p:to>
                                        <a:schemeClr val="accent1"/>
                                      </p:to>
                                    </p:animClr>
                                    <p:animClr clrSpc="rgb" dir="cw">
                                      <p:cBhvr>
                                        <p:cTn id="65" dur="5000" fill="hold"/>
                                        <p:tgtEl>
                                          <p:spTgt spid="10"/>
                                        </p:tgtEl>
                                        <p:attrNameLst>
                                          <p:attrName>fillcolor</p:attrName>
                                        </p:attrNameLst>
                                      </p:cBhvr>
                                      <p:to>
                                        <a:schemeClr val="accent1"/>
                                      </p:to>
                                    </p:animClr>
                                    <p:set>
                                      <p:cBhvr>
                                        <p:cTn id="66" dur="5000" fill="hold"/>
                                        <p:tgtEl>
                                          <p:spTgt spid="10"/>
                                        </p:tgtEl>
                                        <p:attrNameLst>
                                          <p:attrName>fill.type</p:attrName>
                                        </p:attrNameLst>
                                      </p:cBhvr>
                                      <p:to>
                                        <p:strVal val="solid"/>
                                      </p:to>
                                    </p:set>
                                    <p:set>
                                      <p:cBhvr>
                                        <p:cTn id="67" dur="5000" fill="hold"/>
                                        <p:tgtEl>
                                          <p:spTgt spid="10"/>
                                        </p:tgtEl>
                                        <p:attrNameLst>
                                          <p:attrName>fill.on</p:attrName>
                                        </p:attrNameLst>
                                      </p:cBhvr>
                                      <p:to>
                                        <p:strVal val="true"/>
                                      </p:to>
                                    </p:set>
                                  </p:childTnLst>
                                </p:cTn>
                              </p:par>
                              <p:par>
                                <p:cTn id="68" presetID="23" presetClass="entr" presetSubtype="16" fill="hold" grpId="0" nodeType="withEffect">
                                  <p:stCondLst>
                                    <p:cond delay="0"/>
                                  </p:stCondLst>
                                  <p:childTnLst>
                                    <p:set>
                                      <p:cBhvr>
                                        <p:cTn id="69" dur="1" fill="hold">
                                          <p:stCondLst>
                                            <p:cond delay="0"/>
                                          </p:stCondLst>
                                        </p:cTn>
                                        <p:tgtEl>
                                          <p:spTgt spid="11"/>
                                        </p:tgtEl>
                                        <p:attrNameLst>
                                          <p:attrName>style.visibility</p:attrName>
                                        </p:attrNameLst>
                                      </p:cBhvr>
                                      <p:to>
                                        <p:strVal val="visible"/>
                                      </p:to>
                                    </p:set>
                                    <p:anim calcmode="lin" valueType="num">
                                      <p:cBhvr>
                                        <p:cTn id="70" dur="5000" fill="hold"/>
                                        <p:tgtEl>
                                          <p:spTgt spid="11"/>
                                        </p:tgtEl>
                                        <p:attrNameLst>
                                          <p:attrName>ppt_w</p:attrName>
                                        </p:attrNameLst>
                                      </p:cBhvr>
                                      <p:tavLst>
                                        <p:tav tm="0">
                                          <p:val>
                                            <p:fltVal val="0"/>
                                          </p:val>
                                        </p:tav>
                                        <p:tav tm="100000">
                                          <p:val>
                                            <p:strVal val="#ppt_w"/>
                                          </p:val>
                                        </p:tav>
                                      </p:tavLst>
                                    </p:anim>
                                    <p:anim calcmode="lin" valueType="num">
                                      <p:cBhvr>
                                        <p:cTn id="71" dur="5000" fill="hold"/>
                                        <p:tgtEl>
                                          <p:spTgt spid="11"/>
                                        </p:tgtEl>
                                        <p:attrNameLst>
                                          <p:attrName>ppt_h</p:attrName>
                                        </p:attrNameLst>
                                      </p:cBhvr>
                                      <p:tavLst>
                                        <p:tav tm="0">
                                          <p:val>
                                            <p:fltVal val="0"/>
                                          </p:val>
                                        </p:tav>
                                        <p:tav tm="100000">
                                          <p:val>
                                            <p:strVal val="#ppt_h"/>
                                          </p:val>
                                        </p:tav>
                                      </p:tavLst>
                                    </p:anim>
                                  </p:childTnLst>
                                </p:cTn>
                              </p:par>
                              <p:par>
                                <p:cTn id="72" presetID="19" presetClass="emph" presetSubtype="0" fill="hold" grpId="1" nodeType="withEffect">
                                  <p:stCondLst>
                                    <p:cond delay="0"/>
                                  </p:stCondLst>
                                  <p:childTnLst>
                                    <p:animClr clrSpc="rgb" dir="cw">
                                      <p:cBhvr override="childStyle">
                                        <p:cTn id="73" dur="5000" fill="hold"/>
                                        <p:tgtEl>
                                          <p:spTgt spid="11"/>
                                        </p:tgtEl>
                                        <p:attrNameLst>
                                          <p:attrName>style.color</p:attrName>
                                        </p:attrNameLst>
                                      </p:cBhvr>
                                      <p:to>
                                        <a:schemeClr val="accent1"/>
                                      </p:to>
                                    </p:animClr>
                                    <p:animClr clrSpc="rgb" dir="cw">
                                      <p:cBhvr>
                                        <p:cTn id="74" dur="5000" fill="hold"/>
                                        <p:tgtEl>
                                          <p:spTgt spid="11"/>
                                        </p:tgtEl>
                                        <p:attrNameLst>
                                          <p:attrName>fillcolor</p:attrName>
                                        </p:attrNameLst>
                                      </p:cBhvr>
                                      <p:to>
                                        <a:schemeClr val="accent1"/>
                                      </p:to>
                                    </p:animClr>
                                    <p:set>
                                      <p:cBhvr>
                                        <p:cTn id="75" dur="5000" fill="hold"/>
                                        <p:tgtEl>
                                          <p:spTgt spid="11"/>
                                        </p:tgtEl>
                                        <p:attrNameLst>
                                          <p:attrName>fill.type</p:attrName>
                                        </p:attrNameLst>
                                      </p:cBhvr>
                                      <p:to>
                                        <p:strVal val="solid"/>
                                      </p:to>
                                    </p:set>
                                    <p:set>
                                      <p:cBhvr>
                                        <p:cTn id="76" dur="5000" fill="hold"/>
                                        <p:tgtEl>
                                          <p:spTgt spid="11"/>
                                        </p:tgtEl>
                                        <p:attrNameLst>
                                          <p:attrName>fill.on</p:attrName>
                                        </p:attrNameLst>
                                      </p:cBhvr>
                                      <p:to>
                                        <p:strVal val="true"/>
                                      </p:to>
                                    </p:set>
                                  </p:childTnLst>
                                </p:cTn>
                              </p:par>
                              <p:par>
                                <p:cTn id="77" presetID="23" presetClass="entr" presetSubtype="16" fill="hold" grpId="0" nodeType="withEffect">
                                  <p:stCondLst>
                                    <p:cond delay="0"/>
                                  </p:stCondLst>
                                  <p:childTnLst>
                                    <p:set>
                                      <p:cBhvr>
                                        <p:cTn id="78" dur="1" fill="hold">
                                          <p:stCondLst>
                                            <p:cond delay="0"/>
                                          </p:stCondLst>
                                        </p:cTn>
                                        <p:tgtEl>
                                          <p:spTgt spid="12"/>
                                        </p:tgtEl>
                                        <p:attrNameLst>
                                          <p:attrName>style.visibility</p:attrName>
                                        </p:attrNameLst>
                                      </p:cBhvr>
                                      <p:to>
                                        <p:strVal val="visible"/>
                                      </p:to>
                                    </p:set>
                                    <p:anim calcmode="lin" valueType="num">
                                      <p:cBhvr>
                                        <p:cTn id="79" dur="5000" fill="hold"/>
                                        <p:tgtEl>
                                          <p:spTgt spid="12"/>
                                        </p:tgtEl>
                                        <p:attrNameLst>
                                          <p:attrName>ppt_w</p:attrName>
                                        </p:attrNameLst>
                                      </p:cBhvr>
                                      <p:tavLst>
                                        <p:tav tm="0">
                                          <p:val>
                                            <p:fltVal val="0"/>
                                          </p:val>
                                        </p:tav>
                                        <p:tav tm="100000">
                                          <p:val>
                                            <p:strVal val="#ppt_w"/>
                                          </p:val>
                                        </p:tav>
                                      </p:tavLst>
                                    </p:anim>
                                    <p:anim calcmode="lin" valueType="num">
                                      <p:cBhvr>
                                        <p:cTn id="80" dur="5000" fill="hold"/>
                                        <p:tgtEl>
                                          <p:spTgt spid="12"/>
                                        </p:tgtEl>
                                        <p:attrNameLst>
                                          <p:attrName>ppt_h</p:attrName>
                                        </p:attrNameLst>
                                      </p:cBhvr>
                                      <p:tavLst>
                                        <p:tav tm="0">
                                          <p:val>
                                            <p:fltVal val="0"/>
                                          </p:val>
                                        </p:tav>
                                        <p:tav tm="100000">
                                          <p:val>
                                            <p:strVal val="#ppt_h"/>
                                          </p:val>
                                        </p:tav>
                                      </p:tavLst>
                                    </p:anim>
                                  </p:childTnLst>
                                </p:cTn>
                              </p:par>
                              <p:par>
                                <p:cTn id="81" presetID="19" presetClass="emph" presetSubtype="0" fill="hold" grpId="1" nodeType="withEffect">
                                  <p:stCondLst>
                                    <p:cond delay="0"/>
                                  </p:stCondLst>
                                  <p:childTnLst>
                                    <p:animClr clrSpc="rgb" dir="cw">
                                      <p:cBhvr override="childStyle">
                                        <p:cTn id="82" dur="5000" fill="hold"/>
                                        <p:tgtEl>
                                          <p:spTgt spid="12"/>
                                        </p:tgtEl>
                                        <p:attrNameLst>
                                          <p:attrName>style.color</p:attrName>
                                        </p:attrNameLst>
                                      </p:cBhvr>
                                      <p:to>
                                        <a:schemeClr val="accent1"/>
                                      </p:to>
                                    </p:animClr>
                                    <p:animClr clrSpc="rgb" dir="cw">
                                      <p:cBhvr>
                                        <p:cTn id="83" dur="5000" fill="hold"/>
                                        <p:tgtEl>
                                          <p:spTgt spid="12"/>
                                        </p:tgtEl>
                                        <p:attrNameLst>
                                          <p:attrName>fillcolor</p:attrName>
                                        </p:attrNameLst>
                                      </p:cBhvr>
                                      <p:to>
                                        <a:schemeClr val="accent1"/>
                                      </p:to>
                                    </p:animClr>
                                    <p:set>
                                      <p:cBhvr>
                                        <p:cTn id="84" dur="5000" fill="hold"/>
                                        <p:tgtEl>
                                          <p:spTgt spid="12"/>
                                        </p:tgtEl>
                                        <p:attrNameLst>
                                          <p:attrName>fill.type</p:attrName>
                                        </p:attrNameLst>
                                      </p:cBhvr>
                                      <p:to>
                                        <p:strVal val="solid"/>
                                      </p:to>
                                    </p:set>
                                    <p:set>
                                      <p:cBhvr>
                                        <p:cTn id="85" dur="5000" fill="hold"/>
                                        <p:tgtEl>
                                          <p:spTgt spid="12"/>
                                        </p:tgtEl>
                                        <p:attrNameLst>
                                          <p:attrName>fill.on</p:attrName>
                                        </p:attrNameLst>
                                      </p:cBhvr>
                                      <p:to>
                                        <p:strVal val="true"/>
                                      </p:to>
                                    </p:set>
                                  </p:childTnLst>
                                </p:cTn>
                              </p:par>
                              <p:par>
                                <p:cTn id="86" presetID="23" presetClass="entr" presetSubtype="16" fill="hold" grpId="0" nodeType="withEffect">
                                  <p:stCondLst>
                                    <p:cond delay="0"/>
                                  </p:stCondLst>
                                  <p:childTnLst>
                                    <p:set>
                                      <p:cBhvr>
                                        <p:cTn id="87" dur="1" fill="hold">
                                          <p:stCondLst>
                                            <p:cond delay="0"/>
                                          </p:stCondLst>
                                        </p:cTn>
                                        <p:tgtEl>
                                          <p:spTgt spid="13"/>
                                        </p:tgtEl>
                                        <p:attrNameLst>
                                          <p:attrName>style.visibility</p:attrName>
                                        </p:attrNameLst>
                                      </p:cBhvr>
                                      <p:to>
                                        <p:strVal val="visible"/>
                                      </p:to>
                                    </p:set>
                                    <p:anim calcmode="lin" valueType="num">
                                      <p:cBhvr>
                                        <p:cTn id="88" dur="5000" fill="hold"/>
                                        <p:tgtEl>
                                          <p:spTgt spid="13"/>
                                        </p:tgtEl>
                                        <p:attrNameLst>
                                          <p:attrName>ppt_w</p:attrName>
                                        </p:attrNameLst>
                                      </p:cBhvr>
                                      <p:tavLst>
                                        <p:tav tm="0">
                                          <p:val>
                                            <p:fltVal val="0"/>
                                          </p:val>
                                        </p:tav>
                                        <p:tav tm="100000">
                                          <p:val>
                                            <p:strVal val="#ppt_w"/>
                                          </p:val>
                                        </p:tav>
                                      </p:tavLst>
                                    </p:anim>
                                    <p:anim calcmode="lin" valueType="num">
                                      <p:cBhvr>
                                        <p:cTn id="89" dur="5000" fill="hold"/>
                                        <p:tgtEl>
                                          <p:spTgt spid="13"/>
                                        </p:tgtEl>
                                        <p:attrNameLst>
                                          <p:attrName>ppt_h</p:attrName>
                                        </p:attrNameLst>
                                      </p:cBhvr>
                                      <p:tavLst>
                                        <p:tav tm="0">
                                          <p:val>
                                            <p:fltVal val="0"/>
                                          </p:val>
                                        </p:tav>
                                        <p:tav tm="100000">
                                          <p:val>
                                            <p:strVal val="#ppt_h"/>
                                          </p:val>
                                        </p:tav>
                                      </p:tavLst>
                                    </p:anim>
                                  </p:childTnLst>
                                </p:cTn>
                              </p:par>
                              <p:par>
                                <p:cTn id="90" presetID="19" presetClass="emph" presetSubtype="0" fill="hold" grpId="1" nodeType="withEffect">
                                  <p:stCondLst>
                                    <p:cond delay="0"/>
                                  </p:stCondLst>
                                  <p:childTnLst>
                                    <p:animClr clrSpc="rgb" dir="cw">
                                      <p:cBhvr override="childStyle">
                                        <p:cTn id="91" dur="5000" fill="hold"/>
                                        <p:tgtEl>
                                          <p:spTgt spid="13"/>
                                        </p:tgtEl>
                                        <p:attrNameLst>
                                          <p:attrName>style.color</p:attrName>
                                        </p:attrNameLst>
                                      </p:cBhvr>
                                      <p:to>
                                        <a:srgbClr val="F9D5A9"/>
                                      </p:to>
                                    </p:animClr>
                                    <p:animClr clrSpc="rgb" dir="cw">
                                      <p:cBhvr>
                                        <p:cTn id="92" dur="5000" fill="hold"/>
                                        <p:tgtEl>
                                          <p:spTgt spid="13"/>
                                        </p:tgtEl>
                                        <p:attrNameLst>
                                          <p:attrName>fillcolor</p:attrName>
                                        </p:attrNameLst>
                                      </p:cBhvr>
                                      <p:to>
                                        <a:srgbClr val="F9D5A9"/>
                                      </p:to>
                                    </p:animClr>
                                    <p:set>
                                      <p:cBhvr>
                                        <p:cTn id="93" dur="5000" fill="hold"/>
                                        <p:tgtEl>
                                          <p:spTgt spid="13"/>
                                        </p:tgtEl>
                                        <p:attrNameLst>
                                          <p:attrName>fill.type</p:attrName>
                                        </p:attrNameLst>
                                      </p:cBhvr>
                                      <p:to>
                                        <p:strVal val="solid"/>
                                      </p:to>
                                    </p:set>
                                    <p:set>
                                      <p:cBhvr>
                                        <p:cTn id="94" dur="5000" fill="hold"/>
                                        <p:tgtEl>
                                          <p:spTgt spid="13"/>
                                        </p:tgtEl>
                                        <p:attrNameLst>
                                          <p:attrName>fill.on</p:attrName>
                                        </p:attrNameLst>
                                      </p:cBhvr>
                                      <p:to>
                                        <p:strVal val="true"/>
                                      </p:to>
                                    </p:set>
                                  </p:childTnLst>
                                </p:cTn>
                              </p:par>
                              <p:par>
                                <p:cTn id="95" presetID="23" presetClass="entr" presetSubtype="16" fill="hold" grpId="0" nodeType="withEffect">
                                  <p:stCondLst>
                                    <p:cond delay="0"/>
                                  </p:stCondLst>
                                  <p:childTnLst>
                                    <p:set>
                                      <p:cBhvr>
                                        <p:cTn id="96" dur="1" fill="hold">
                                          <p:stCondLst>
                                            <p:cond delay="0"/>
                                          </p:stCondLst>
                                        </p:cTn>
                                        <p:tgtEl>
                                          <p:spTgt spid="16"/>
                                        </p:tgtEl>
                                        <p:attrNameLst>
                                          <p:attrName>style.visibility</p:attrName>
                                        </p:attrNameLst>
                                      </p:cBhvr>
                                      <p:to>
                                        <p:strVal val="visible"/>
                                      </p:to>
                                    </p:set>
                                    <p:anim calcmode="lin" valueType="num">
                                      <p:cBhvr>
                                        <p:cTn id="97" dur="5000" fill="hold"/>
                                        <p:tgtEl>
                                          <p:spTgt spid="16"/>
                                        </p:tgtEl>
                                        <p:attrNameLst>
                                          <p:attrName>ppt_w</p:attrName>
                                        </p:attrNameLst>
                                      </p:cBhvr>
                                      <p:tavLst>
                                        <p:tav tm="0">
                                          <p:val>
                                            <p:fltVal val="0"/>
                                          </p:val>
                                        </p:tav>
                                        <p:tav tm="100000">
                                          <p:val>
                                            <p:strVal val="#ppt_w"/>
                                          </p:val>
                                        </p:tav>
                                      </p:tavLst>
                                    </p:anim>
                                    <p:anim calcmode="lin" valueType="num">
                                      <p:cBhvr>
                                        <p:cTn id="98" dur="5000" fill="hold"/>
                                        <p:tgtEl>
                                          <p:spTgt spid="16"/>
                                        </p:tgtEl>
                                        <p:attrNameLst>
                                          <p:attrName>ppt_h</p:attrName>
                                        </p:attrNameLst>
                                      </p:cBhvr>
                                      <p:tavLst>
                                        <p:tav tm="0">
                                          <p:val>
                                            <p:fltVal val="0"/>
                                          </p:val>
                                        </p:tav>
                                        <p:tav tm="100000">
                                          <p:val>
                                            <p:strVal val="#ppt_h"/>
                                          </p:val>
                                        </p:tav>
                                      </p:tavLst>
                                    </p:anim>
                                  </p:childTnLst>
                                </p:cTn>
                              </p:par>
                              <p:par>
                                <p:cTn id="99" presetID="19" presetClass="emph" presetSubtype="0" fill="hold" grpId="1" nodeType="withEffect">
                                  <p:stCondLst>
                                    <p:cond delay="0"/>
                                  </p:stCondLst>
                                  <p:childTnLst>
                                    <p:animClr clrSpc="rgb" dir="cw">
                                      <p:cBhvr override="childStyle">
                                        <p:cTn id="100" dur="5000" fill="hold"/>
                                        <p:tgtEl>
                                          <p:spTgt spid="16"/>
                                        </p:tgtEl>
                                        <p:attrNameLst>
                                          <p:attrName>style.color</p:attrName>
                                        </p:attrNameLst>
                                      </p:cBhvr>
                                      <p:to>
                                        <a:srgbClr val="F9D5A9"/>
                                      </p:to>
                                    </p:animClr>
                                    <p:animClr clrSpc="rgb" dir="cw">
                                      <p:cBhvr>
                                        <p:cTn id="101" dur="5000" fill="hold"/>
                                        <p:tgtEl>
                                          <p:spTgt spid="16"/>
                                        </p:tgtEl>
                                        <p:attrNameLst>
                                          <p:attrName>fillcolor</p:attrName>
                                        </p:attrNameLst>
                                      </p:cBhvr>
                                      <p:to>
                                        <a:srgbClr val="F9D5A9"/>
                                      </p:to>
                                    </p:animClr>
                                    <p:set>
                                      <p:cBhvr>
                                        <p:cTn id="102" dur="5000" fill="hold"/>
                                        <p:tgtEl>
                                          <p:spTgt spid="16"/>
                                        </p:tgtEl>
                                        <p:attrNameLst>
                                          <p:attrName>fill.type</p:attrName>
                                        </p:attrNameLst>
                                      </p:cBhvr>
                                      <p:to>
                                        <p:strVal val="solid"/>
                                      </p:to>
                                    </p:set>
                                    <p:set>
                                      <p:cBhvr>
                                        <p:cTn id="103" dur="5000" fill="hold"/>
                                        <p:tgtEl>
                                          <p:spTgt spid="16"/>
                                        </p:tgtEl>
                                        <p:attrNameLst>
                                          <p:attrName>fill.on</p:attrName>
                                        </p:attrNameLst>
                                      </p:cBhvr>
                                      <p:to>
                                        <p:strVal val="true"/>
                                      </p:to>
                                    </p:set>
                                  </p:childTnLst>
                                </p:cTn>
                              </p:par>
                              <p:par>
                                <p:cTn id="104" presetID="23" presetClass="entr" presetSubtype="16" fill="hold" grpId="0" nodeType="withEffect">
                                  <p:stCondLst>
                                    <p:cond delay="0"/>
                                  </p:stCondLst>
                                  <p:childTnLst>
                                    <p:set>
                                      <p:cBhvr>
                                        <p:cTn id="105" dur="1" fill="hold">
                                          <p:stCondLst>
                                            <p:cond delay="0"/>
                                          </p:stCondLst>
                                        </p:cTn>
                                        <p:tgtEl>
                                          <p:spTgt spid="17"/>
                                        </p:tgtEl>
                                        <p:attrNameLst>
                                          <p:attrName>style.visibility</p:attrName>
                                        </p:attrNameLst>
                                      </p:cBhvr>
                                      <p:to>
                                        <p:strVal val="visible"/>
                                      </p:to>
                                    </p:set>
                                    <p:anim calcmode="lin" valueType="num">
                                      <p:cBhvr>
                                        <p:cTn id="106" dur="5000" fill="hold"/>
                                        <p:tgtEl>
                                          <p:spTgt spid="17"/>
                                        </p:tgtEl>
                                        <p:attrNameLst>
                                          <p:attrName>ppt_w</p:attrName>
                                        </p:attrNameLst>
                                      </p:cBhvr>
                                      <p:tavLst>
                                        <p:tav tm="0">
                                          <p:val>
                                            <p:fltVal val="0"/>
                                          </p:val>
                                        </p:tav>
                                        <p:tav tm="100000">
                                          <p:val>
                                            <p:strVal val="#ppt_w"/>
                                          </p:val>
                                        </p:tav>
                                      </p:tavLst>
                                    </p:anim>
                                    <p:anim calcmode="lin" valueType="num">
                                      <p:cBhvr>
                                        <p:cTn id="107" dur="5000" fill="hold"/>
                                        <p:tgtEl>
                                          <p:spTgt spid="17"/>
                                        </p:tgtEl>
                                        <p:attrNameLst>
                                          <p:attrName>ppt_h</p:attrName>
                                        </p:attrNameLst>
                                      </p:cBhvr>
                                      <p:tavLst>
                                        <p:tav tm="0">
                                          <p:val>
                                            <p:fltVal val="0"/>
                                          </p:val>
                                        </p:tav>
                                        <p:tav tm="100000">
                                          <p:val>
                                            <p:strVal val="#ppt_h"/>
                                          </p:val>
                                        </p:tav>
                                      </p:tavLst>
                                    </p:anim>
                                  </p:childTnLst>
                                </p:cTn>
                              </p:par>
                              <p:par>
                                <p:cTn id="108" presetID="19" presetClass="emph" presetSubtype="0" fill="hold" grpId="1" nodeType="withEffect">
                                  <p:stCondLst>
                                    <p:cond delay="0"/>
                                  </p:stCondLst>
                                  <p:childTnLst>
                                    <p:animClr clrSpc="rgb" dir="cw">
                                      <p:cBhvr override="childStyle">
                                        <p:cTn id="109" dur="5000" fill="hold"/>
                                        <p:tgtEl>
                                          <p:spTgt spid="17"/>
                                        </p:tgtEl>
                                        <p:attrNameLst>
                                          <p:attrName>style.color</p:attrName>
                                        </p:attrNameLst>
                                      </p:cBhvr>
                                      <p:to>
                                        <a:schemeClr val="accent1"/>
                                      </p:to>
                                    </p:animClr>
                                    <p:animClr clrSpc="rgb" dir="cw">
                                      <p:cBhvr>
                                        <p:cTn id="110" dur="5000" fill="hold"/>
                                        <p:tgtEl>
                                          <p:spTgt spid="17"/>
                                        </p:tgtEl>
                                        <p:attrNameLst>
                                          <p:attrName>fillcolor</p:attrName>
                                        </p:attrNameLst>
                                      </p:cBhvr>
                                      <p:to>
                                        <a:schemeClr val="accent1"/>
                                      </p:to>
                                    </p:animClr>
                                    <p:set>
                                      <p:cBhvr>
                                        <p:cTn id="111" dur="5000" fill="hold"/>
                                        <p:tgtEl>
                                          <p:spTgt spid="17"/>
                                        </p:tgtEl>
                                        <p:attrNameLst>
                                          <p:attrName>fill.type</p:attrName>
                                        </p:attrNameLst>
                                      </p:cBhvr>
                                      <p:to>
                                        <p:strVal val="solid"/>
                                      </p:to>
                                    </p:set>
                                    <p:set>
                                      <p:cBhvr>
                                        <p:cTn id="112" dur="5000" fill="hold"/>
                                        <p:tgtEl>
                                          <p:spTgt spid="17"/>
                                        </p:tgtEl>
                                        <p:attrNameLst>
                                          <p:attrName>fill.on</p:attrName>
                                        </p:attrNameLst>
                                      </p:cBhvr>
                                      <p:to>
                                        <p:strVal val="true"/>
                                      </p:to>
                                    </p:set>
                                  </p:childTnLst>
                                </p:cTn>
                              </p:par>
                              <p:par>
                                <p:cTn id="113" presetID="23" presetClass="entr" presetSubtype="16" fill="hold" grpId="0" nodeType="withEffect">
                                  <p:stCondLst>
                                    <p:cond delay="0"/>
                                  </p:stCondLst>
                                  <p:childTnLst>
                                    <p:set>
                                      <p:cBhvr>
                                        <p:cTn id="114" dur="1" fill="hold">
                                          <p:stCondLst>
                                            <p:cond delay="0"/>
                                          </p:stCondLst>
                                        </p:cTn>
                                        <p:tgtEl>
                                          <p:spTgt spid="18"/>
                                        </p:tgtEl>
                                        <p:attrNameLst>
                                          <p:attrName>style.visibility</p:attrName>
                                        </p:attrNameLst>
                                      </p:cBhvr>
                                      <p:to>
                                        <p:strVal val="visible"/>
                                      </p:to>
                                    </p:set>
                                    <p:anim calcmode="lin" valueType="num">
                                      <p:cBhvr>
                                        <p:cTn id="115" dur="5000" fill="hold"/>
                                        <p:tgtEl>
                                          <p:spTgt spid="18"/>
                                        </p:tgtEl>
                                        <p:attrNameLst>
                                          <p:attrName>ppt_w</p:attrName>
                                        </p:attrNameLst>
                                      </p:cBhvr>
                                      <p:tavLst>
                                        <p:tav tm="0">
                                          <p:val>
                                            <p:fltVal val="0"/>
                                          </p:val>
                                        </p:tav>
                                        <p:tav tm="100000">
                                          <p:val>
                                            <p:strVal val="#ppt_w"/>
                                          </p:val>
                                        </p:tav>
                                      </p:tavLst>
                                    </p:anim>
                                    <p:anim calcmode="lin" valueType="num">
                                      <p:cBhvr>
                                        <p:cTn id="116" dur="5000" fill="hold"/>
                                        <p:tgtEl>
                                          <p:spTgt spid="18"/>
                                        </p:tgtEl>
                                        <p:attrNameLst>
                                          <p:attrName>ppt_h</p:attrName>
                                        </p:attrNameLst>
                                      </p:cBhvr>
                                      <p:tavLst>
                                        <p:tav tm="0">
                                          <p:val>
                                            <p:fltVal val="0"/>
                                          </p:val>
                                        </p:tav>
                                        <p:tav tm="100000">
                                          <p:val>
                                            <p:strVal val="#ppt_h"/>
                                          </p:val>
                                        </p:tav>
                                      </p:tavLst>
                                    </p:anim>
                                  </p:childTnLst>
                                </p:cTn>
                              </p:par>
                              <p:par>
                                <p:cTn id="117" presetID="19" presetClass="emph" presetSubtype="0" fill="hold" grpId="1" nodeType="withEffect">
                                  <p:stCondLst>
                                    <p:cond delay="0"/>
                                  </p:stCondLst>
                                  <p:childTnLst>
                                    <p:animClr clrSpc="rgb" dir="cw">
                                      <p:cBhvr override="childStyle">
                                        <p:cTn id="118" dur="5000" fill="hold"/>
                                        <p:tgtEl>
                                          <p:spTgt spid="18"/>
                                        </p:tgtEl>
                                        <p:attrNameLst>
                                          <p:attrName>style.color</p:attrName>
                                        </p:attrNameLst>
                                      </p:cBhvr>
                                      <p:to>
                                        <a:srgbClr val="F9D5A9"/>
                                      </p:to>
                                    </p:animClr>
                                    <p:animClr clrSpc="rgb" dir="cw">
                                      <p:cBhvr>
                                        <p:cTn id="119" dur="5000" fill="hold"/>
                                        <p:tgtEl>
                                          <p:spTgt spid="18"/>
                                        </p:tgtEl>
                                        <p:attrNameLst>
                                          <p:attrName>fillcolor</p:attrName>
                                        </p:attrNameLst>
                                      </p:cBhvr>
                                      <p:to>
                                        <a:srgbClr val="F9D5A9"/>
                                      </p:to>
                                    </p:animClr>
                                    <p:set>
                                      <p:cBhvr>
                                        <p:cTn id="120" dur="5000" fill="hold"/>
                                        <p:tgtEl>
                                          <p:spTgt spid="18"/>
                                        </p:tgtEl>
                                        <p:attrNameLst>
                                          <p:attrName>fill.type</p:attrName>
                                        </p:attrNameLst>
                                      </p:cBhvr>
                                      <p:to>
                                        <p:strVal val="solid"/>
                                      </p:to>
                                    </p:set>
                                    <p:set>
                                      <p:cBhvr>
                                        <p:cTn id="121" dur="5000" fill="hold"/>
                                        <p:tgtEl>
                                          <p:spTgt spid="18"/>
                                        </p:tgtEl>
                                        <p:attrNameLst>
                                          <p:attrName>fill.on</p:attrName>
                                        </p:attrNameLst>
                                      </p:cBhvr>
                                      <p:to>
                                        <p:strVal val="true"/>
                                      </p:to>
                                    </p:set>
                                  </p:childTnLst>
                                </p:cTn>
                              </p:par>
                              <p:par>
                                <p:cTn id="122" presetID="23" presetClass="entr" presetSubtype="16" fill="hold" grpId="0" nodeType="withEffect">
                                  <p:stCondLst>
                                    <p:cond delay="0"/>
                                  </p:stCondLst>
                                  <p:childTnLst>
                                    <p:set>
                                      <p:cBhvr>
                                        <p:cTn id="123" dur="1" fill="hold">
                                          <p:stCondLst>
                                            <p:cond delay="0"/>
                                          </p:stCondLst>
                                        </p:cTn>
                                        <p:tgtEl>
                                          <p:spTgt spid="19"/>
                                        </p:tgtEl>
                                        <p:attrNameLst>
                                          <p:attrName>style.visibility</p:attrName>
                                        </p:attrNameLst>
                                      </p:cBhvr>
                                      <p:to>
                                        <p:strVal val="visible"/>
                                      </p:to>
                                    </p:set>
                                    <p:anim calcmode="lin" valueType="num">
                                      <p:cBhvr>
                                        <p:cTn id="124" dur="5000" fill="hold"/>
                                        <p:tgtEl>
                                          <p:spTgt spid="19"/>
                                        </p:tgtEl>
                                        <p:attrNameLst>
                                          <p:attrName>ppt_w</p:attrName>
                                        </p:attrNameLst>
                                      </p:cBhvr>
                                      <p:tavLst>
                                        <p:tav tm="0">
                                          <p:val>
                                            <p:fltVal val="0"/>
                                          </p:val>
                                        </p:tav>
                                        <p:tav tm="100000">
                                          <p:val>
                                            <p:strVal val="#ppt_w"/>
                                          </p:val>
                                        </p:tav>
                                      </p:tavLst>
                                    </p:anim>
                                    <p:anim calcmode="lin" valueType="num">
                                      <p:cBhvr>
                                        <p:cTn id="125" dur="5000" fill="hold"/>
                                        <p:tgtEl>
                                          <p:spTgt spid="19"/>
                                        </p:tgtEl>
                                        <p:attrNameLst>
                                          <p:attrName>ppt_h</p:attrName>
                                        </p:attrNameLst>
                                      </p:cBhvr>
                                      <p:tavLst>
                                        <p:tav tm="0">
                                          <p:val>
                                            <p:fltVal val="0"/>
                                          </p:val>
                                        </p:tav>
                                        <p:tav tm="100000">
                                          <p:val>
                                            <p:strVal val="#ppt_h"/>
                                          </p:val>
                                        </p:tav>
                                      </p:tavLst>
                                    </p:anim>
                                  </p:childTnLst>
                                </p:cTn>
                              </p:par>
                              <p:par>
                                <p:cTn id="126" presetID="19" presetClass="emph" presetSubtype="0" fill="hold" grpId="1" nodeType="withEffect">
                                  <p:stCondLst>
                                    <p:cond delay="0"/>
                                  </p:stCondLst>
                                  <p:childTnLst>
                                    <p:animClr clrSpc="rgb" dir="cw">
                                      <p:cBhvr override="childStyle">
                                        <p:cTn id="127" dur="5000" fill="hold"/>
                                        <p:tgtEl>
                                          <p:spTgt spid="19"/>
                                        </p:tgtEl>
                                        <p:attrNameLst>
                                          <p:attrName>style.color</p:attrName>
                                        </p:attrNameLst>
                                      </p:cBhvr>
                                      <p:to>
                                        <a:srgbClr val="F9D5A9"/>
                                      </p:to>
                                    </p:animClr>
                                    <p:animClr clrSpc="rgb" dir="cw">
                                      <p:cBhvr>
                                        <p:cTn id="128" dur="5000" fill="hold"/>
                                        <p:tgtEl>
                                          <p:spTgt spid="19"/>
                                        </p:tgtEl>
                                        <p:attrNameLst>
                                          <p:attrName>fillcolor</p:attrName>
                                        </p:attrNameLst>
                                      </p:cBhvr>
                                      <p:to>
                                        <a:srgbClr val="F9D5A9"/>
                                      </p:to>
                                    </p:animClr>
                                    <p:set>
                                      <p:cBhvr>
                                        <p:cTn id="129" dur="5000" fill="hold"/>
                                        <p:tgtEl>
                                          <p:spTgt spid="19"/>
                                        </p:tgtEl>
                                        <p:attrNameLst>
                                          <p:attrName>fill.type</p:attrName>
                                        </p:attrNameLst>
                                      </p:cBhvr>
                                      <p:to>
                                        <p:strVal val="solid"/>
                                      </p:to>
                                    </p:set>
                                    <p:set>
                                      <p:cBhvr>
                                        <p:cTn id="130" dur="5000" fill="hold"/>
                                        <p:tgtEl>
                                          <p:spTgt spid="19"/>
                                        </p:tgtEl>
                                        <p:attrNameLst>
                                          <p:attrName>fill.on</p:attrName>
                                        </p:attrNameLst>
                                      </p:cBhvr>
                                      <p:to>
                                        <p:strVal val="true"/>
                                      </p:to>
                                    </p:set>
                                  </p:childTnLst>
                                </p:cTn>
                              </p:par>
                              <p:par>
                                <p:cTn id="131" presetID="23" presetClass="entr" presetSubtype="16" fill="hold" grpId="0" nodeType="withEffect">
                                  <p:stCondLst>
                                    <p:cond delay="0"/>
                                  </p:stCondLst>
                                  <p:childTnLst>
                                    <p:set>
                                      <p:cBhvr>
                                        <p:cTn id="132" dur="1" fill="hold">
                                          <p:stCondLst>
                                            <p:cond delay="0"/>
                                          </p:stCondLst>
                                        </p:cTn>
                                        <p:tgtEl>
                                          <p:spTgt spid="20"/>
                                        </p:tgtEl>
                                        <p:attrNameLst>
                                          <p:attrName>style.visibility</p:attrName>
                                        </p:attrNameLst>
                                      </p:cBhvr>
                                      <p:to>
                                        <p:strVal val="visible"/>
                                      </p:to>
                                    </p:set>
                                    <p:anim calcmode="lin" valueType="num">
                                      <p:cBhvr>
                                        <p:cTn id="133" dur="5000" fill="hold"/>
                                        <p:tgtEl>
                                          <p:spTgt spid="20"/>
                                        </p:tgtEl>
                                        <p:attrNameLst>
                                          <p:attrName>ppt_w</p:attrName>
                                        </p:attrNameLst>
                                      </p:cBhvr>
                                      <p:tavLst>
                                        <p:tav tm="0">
                                          <p:val>
                                            <p:fltVal val="0"/>
                                          </p:val>
                                        </p:tav>
                                        <p:tav tm="100000">
                                          <p:val>
                                            <p:strVal val="#ppt_w"/>
                                          </p:val>
                                        </p:tav>
                                      </p:tavLst>
                                    </p:anim>
                                    <p:anim calcmode="lin" valueType="num">
                                      <p:cBhvr>
                                        <p:cTn id="134" dur="5000" fill="hold"/>
                                        <p:tgtEl>
                                          <p:spTgt spid="20"/>
                                        </p:tgtEl>
                                        <p:attrNameLst>
                                          <p:attrName>ppt_h</p:attrName>
                                        </p:attrNameLst>
                                      </p:cBhvr>
                                      <p:tavLst>
                                        <p:tav tm="0">
                                          <p:val>
                                            <p:fltVal val="0"/>
                                          </p:val>
                                        </p:tav>
                                        <p:tav tm="100000">
                                          <p:val>
                                            <p:strVal val="#ppt_h"/>
                                          </p:val>
                                        </p:tav>
                                      </p:tavLst>
                                    </p:anim>
                                  </p:childTnLst>
                                </p:cTn>
                              </p:par>
                              <p:par>
                                <p:cTn id="135" presetID="19" presetClass="emph" presetSubtype="0" fill="hold" grpId="1" nodeType="withEffect">
                                  <p:stCondLst>
                                    <p:cond delay="0"/>
                                  </p:stCondLst>
                                  <p:childTnLst>
                                    <p:animClr clrSpc="rgb" dir="cw">
                                      <p:cBhvr override="childStyle">
                                        <p:cTn id="136" dur="5000" fill="hold"/>
                                        <p:tgtEl>
                                          <p:spTgt spid="20"/>
                                        </p:tgtEl>
                                        <p:attrNameLst>
                                          <p:attrName>style.color</p:attrName>
                                        </p:attrNameLst>
                                      </p:cBhvr>
                                      <p:to>
                                        <a:srgbClr val="F9D5A9"/>
                                      </p:to>
                                    </p:animClr>
                                    <p:animClr clrSpc="rgb" dir="cw">
                                      <p:cBhvr>
                                        <p:cTn id="137" dur="5000" fill="hold"/>
                                        <p:tgtEl>
                                          <p:spTgt spid="20"/>
                                        </p:tgtEl>
                                        <p:attrNameLst>
                                          <p:attrName>fillcolor</p:attrName>
                                        </p:attrNameLst>
                                      </p:cBhvr>
                                      <p:to>
                                        <a:srgbClr val="F9D5A9"/>
                                      </p:to>
                                    </p:animClr>
                                    <p:set>
                                      <p:cBhvr>
                                        <p:cTn id="138" dur="5000" fill="hold"/>
                                        <p:tgtEl>
                                          <p:spTgt spid="20"/>
                                        </p:tgtEl>
                                        <p:attrNameLst>
                                          <p:attrName>fill.type</p:attrName>
                                        </p:attrNameLst>
                                      </p:cBhvr>
                                      <p:to>
                                        <p:strVal val="solid"/>
                                      </p:to>
                                    </p:set>
                                    <p:set>
                                      <p:cBhvr>
                                        <p:cTn id="139" dur="5000" fill="hold"/>
                                        <p:tgtEl>
                                          <p:spTgt spid="20"/>
                                        </p:tgtEl>
                                        <p:attrNameLst>
                                          <p:attrName>fill.on</p:attrName>
                                        </p:attrNameLst>
                                      </p:cBhvr>
                                      <p:to>
                                        <p:strVal val="true"/>
                                      </p:to>
                                    </p:set>
                                  </p:childTnLst>
                                </p:cTn>
                              </p:par>
                              <p:par>
                                <p:cTn id="140" presetID="23" presetClass="entr" presetSubtype="16" fill="hold" grpId="0" nodeType="withEffect">
                                  <p:stCondLst>
                                    <p:cond delay="0"/>
                                  </p:stCondLst>
                                  <p:childTnLst>
                                    <p:set>
                                      <p:cBhvr>
                                        <p:cTn id="141" dur="1" fill="hold">
                                          <p:stCondLst>
                                            <p:cond delay="0"/>
                                          </p:stCondLst>
                                        </p:cTn>
                                        <p:tgtEl>
                                          <p:spTgt spid="21"/>
                                        </p:tgtEl>
                                        <p:attrNameLst>
                                          <p:attrName>style.visibility</p:attrName>
                                        </p:attrNameLst>
                                      </p:cBhvr>
                                      <p:to>
                                        <p:strVal val="visible"/>
                                      </p:to>
                                    </p:set>
                                    <p:anim calcmode="lin" valueType="num">
                                      <p:cBhvr>
                                        <p:cTn id="142" dur="5000" fill="hold"/>
                                        <p:tgtEl>
                                          <p:spTgt spid="21"/>
                                        </p:tgtEl>
                                        <p:attrNameLst>
                                          <p:attrName>ppt_w</p:attrName>
                                        </p:attrNameLst>
                                      </p:cBhvr>
                                      <p:tavLst>
                                        <p:tav tm="0">
                                          <p:val>
                                            <p:fltVal val="0"/>
                                          </p:val>
                                        </p:tav>
                                        <p:tav tm="100000">
                                          <p:val>
                                            <p:strVal val="#ppt_w"/>
                                          </p:val>
                                        </p:tav>
                                      </p:tavLst>
                                    </p:anim>
                                    <p:anim calcmode="lin" valueType="num">
                                      <p:cBhvr>
                                        <p:cTn id="143" dur="5000" fill="hold"/>
                                        <p:tgtEl>
                                          <p:spTgt spid="21"/>
                                        </p:tgtEl>
                                        <p:attrNameLst>
                                          <p:attrName>ppt_h</p:attrName>
                                        </p:attrNameLst>
                                      </p:cBhvr>
                                      <p:tavLst>
                                        <p:tav tm="0">
                                          <p:val>
                                            <p:fltVal val="0"/>
                                          </p:val>
                                        </p:tav>
                                        <p:tav tm="100000">
                                          <p:val>
                                            <p:strVal val="#ppt_h"/>
                                          </p:val>
                                        </p:tav>
                                      </p:tavLst>
                                    </p:anim>
                                  </p:childTnLst>
                                </p:cTn>
                              </p:par>
                              <p:par>
                                <p:cTn id="144" presetID="19" presetClass="emph" presetSubtype="0" fill="hold" grpId="1" nodeType="withEffect">
                                  <p:stCondLst>
                                    <p:cond delay="0"/>
                                  </p:stCondLst>
                                  <p:childTnLst>
                                    <p:animClr clrSpc="rgb" dir="cw">
                                      <p:cBhvr override="childStyle">
                                        <p:cTn id="145" dur="5000" fill="hold"/>
                                        <p:tgtEl>
                                          <p:spTgt spid="21"/>
                                        </p:tgtEl>
                                        <p:attrNameLst>
                                          <p:attrName>style.color</p:attrName>
                                        </p:attrNameLst>
                                      </p:cBhvr>
                                      <p:to>
                                        <a:srgbClr val="F9D5A9"/>
                                      </p:to>
                                    </p:animClr>
                                    <p:animClr clrSpc="rgb" dir="cw">
                                      <p:cBhvr>
                                        <p:cTn id="146" dur="5000" fill="hold"/>
                                        <p:tgtEl>
                                          <p:spTgt spid="21"/>
                                        </p:tgtEl>
                                        <p:attrNameLst>
                                          <p:attrName>fillcolor</p:attrName>
                                        </p:attrNameLst>
                                      </p:cBhvr>
                                      <p:to>
                                        <a:srgbClr val="F9D5A9"/>
                                      </p:to>
                                    </p:animClr>
                                    <p:set>
                                      <p:cBhvr>
                                        <p:cTn id="147" dur="5000" fill="hold"/>
                                        <p:tgtEl>
                                          <p:spTgt spid="21"/>
                                        </p:tgtEl>
                                        <p:attrNameLst>
                                          <p:attrName>fill.type</p:attrName>
                                        </p:attrNameLst>
                                      </p:cBhvr>
                                      <p:to>
                                        <p:strVal val="solid"/>
                                      </p:to>
                                    </p:set>
                                    <p:set>
                                      <p:cBhvr>
                                        <p:cTn id="148" dur="5000" fill="hold"/>
                                        <p:tgtEl>
                                          <p:spTgt spid="21"/>
                                        </p:tgtEl>
                                        <p:attrNameLst>
                                          <p:attrName>fill.on</p:attrName>
                                        </p:attrNameLst>
                                      </p:cBhvr>
                                      <p:to>
                                        <p:strVal val="true"/>
                                      </p:to>
                                    </p:set>
                                  </p:childTnLst>
                                </p:cTn>
                              </p:par>
                            </p:childTnLst>
                          </p:cTn>
                        </p:par>
                        <p:par>
                          <p:cTn id="149" fill="hold">
                            <p:stCondLst>
                              <p:cond delay="5000"/>
                            </p:stCondLst>
                            <p:childTnLst>
                              <p:par>
                                <p:cTn id="150" presetID="20" presetClass="exit" presetSubtype="0" fill="hold" grpId="2" nodeType="afterEffect">
                                  <p:stCondLst>
                                    <p:cond delay="0"/>
                                  </p:stCondLst>
                                  <p:childTnLst>
                                    <p:animEffect transition="out" filter="wedge">
                                      <p:cBhvr>
                                        <p:cTn id="151" dur="5000"/>
                                        <p:tgtEl>
                                          <p:spTgt spid="21"/>
                                        </p:tgtEl>
                                      </p:cBhvr>
                                    </p:animEffect>
                                    <p:set>
                                      <p:cBhvr>
                                        <p:cTn id="152" dur="1" fill="hold">
                                          <p:stCondLst>
                                            <p:cond delay="4999"/>
                                          </p:stCondLst>
                                        </p:cTn>
                                        <p:tgtEl>
                                          <p:spTgt spid="21"/>
                                        </p:tgtEl>
                                        <p:attrNameLst>
                                          <p:attrName>style.visibility</p:attrName>
                                        </p:attrNameLst>
                                      </p:cBhvr>
                                      <p:to>
                                        <p:strVal val="hidden"/>
                                      </p:to>
                                    </p:set>
                                  </p:childTnLst>
                                </p:cTn>
                              </p:par>
                              <p:par>
                                <p:cTn id="153" presetID="9" presetClass="exit" presetSubtype="0" fill="hold" grpId="2" nodeType="withEffect">
                                  <p:stCondLst>
                                    <p:cond delay="0"/>
                                  </p:stCondLst>
                                  <p:childTnLst>
                                    <p:animEffect transition="out" filter="dissolve">
                                      <p:cBhvr>
                                        <p:cTn id="154" dur="5000"/>
                                        <p:tgtEl>
                                          <p:spTgt spid="16"/>
                                        </p:tgtEl>
                                      </p:cBhvr>
                                    </p:animEffect>
                                    <p:set>
                                      <p:cBhvr>
                                        <p:cTn id="155" dur="1" fill="hold">
                                          <p:stCondLst>
                                            <p:cond delay="4999"/>
                                          </p:stCondLst>
                                        </p:cTn>
                                        <p:tgtEl>
                                          <p:spTgt spid="16"/>
                                        </p:tgtEl>
                                        <p:attrNameLst>
                                          <p:attrName>style.visibility</p:attrName>
                                        </p:attrNameLst>
                                      </p:cBhvr>
                                      <p:to>
                                        <p:strVal val="hidden"/>
                                      </p:to>
                                    </p:set>
                                  </p:childTnLst>
                                </p:cTn>
                              </p:par>
                              <p:par>
                                <p:cTn id="156" presetID="20" presetClass="exit" presetSubtype="0" fill="hold" grpId="2" nodeType="withEffect">
                                  <p:stCondLst>
                                    <p:cond delay="0"/>
                                  </p:stCondLst>
                                  <p:childTnLst>
                                    <p:animEffect transition="out" filter="wedge">
                                      <p:cBhvr>
                                        <p:cTn id="157" dur="5000"/>
                                        <p:tgtEl>
                                          <p:spTgt spid="19"/>
                                        </p:tgtEl>
                                      </p:cBhvr>
                                    </p:animEffect>
                                    <p:set>
                                      <p:cBhvr>
                                        <p:cTn id="158" dur="1" fill="hold">
                                          <p:stCondLst>
                                            <p:cond delay="4999"/>
                                          </p:stCondLst>
                                        </p:cTn>
                                        <p:tgtEl>
                                          <p:spTgt spid="19"/>
                                        </p:tgtEl>
                                        <p:attrNameLst>
                                          <p:attrName>style.visibility</p:attrName>
                                        </p:attrNameLst>
                                      </p:cBhvr>
                                      <p:to>
                                        <p:strVal val="hidden"/>
                                      </p:to>
                                    </p:set>
                                  </p:childTnLst>
                                </p:cTn>
                              </p:par>
                              <p:par>
                                <p:cTn id="159" presetID="9" presetClass="exit" presetSubtype="0" fill="hold" grpId="2" nodeType="withEffect">
                                  <p:stCondLst>
                                    <p:cond delay="0"/>
                                  </p:stCondLst>
                                  <p:childTnLst>
                                    <p:animEffect transition="out" filter="dissolve">
                                      <p:cBhvr>
                                        <p:cTn id="160" dur="5000"/>
                                        <p:tgtEl>
                                          <p:spTgt spid="7"/>
                                        </p:tgtEl>
                                      </p:cBhvr>
                                    </p:animEffect>
                                    <p:set>
                                      <p:cBhvr>
                                        <p:cTn id="161" dur="1" fill="hold">
                                          <p:stCondLst>
                                            <p:cond delay="4999"/>
                                          </p:stCondLst>
                                        </p:cTn>
                                        <p:tgtEl>
                                          <p:spTgt spid="7"/>
                                        </p:tgtEl>
                                        <p:attrNameLst>
                                          <p:attrName>style.visibility</p:attrName>
                                        </p:attrNameLst>
                                      </p:cBhvr>
                                      <p:to>
                                        <p:strVal val="hidden"/>
                                      </p:to>
                                    </p:set>
                                  </p:childTnLst>
                                </p:cTn>
                              </p:par>
                              <p:par>
                                <p:cTn id="162" presetID="9" presetClass="exit" presetSubtype="0" fill="hold" grpId="2" nodeType="withEffect">
                                  <p:stCondLst>
                                    <p:cond delay="0"/>
                                  </p:stCondLst>
                                  <p:childTnLst>
                                    <p:animEffect transition="out" filter="dissolve">
                                      <p:cBhvr>
                                        <p:cTn id="163" dur="5000"/>
                                        <p:tgtEl>
                                          <p:spTgt spid="17"/>
                                        </p:tgtEl>
                                      </p:cBhvr>
                                    </p:animEffect>
                                    <p:set>
                                      <p:cBhvr>
                                        <p:cTn id="164" dur="1" fill="hold">
                                          <p:stCondLst>
                                            <p:cond delay="4999"/>
                                          </p:stCondLst>
                                        </p:cTn>
                                        <p:tgtEl>
                                          <p:spTgt spid="17"/>
                                        </p:tgtEl>
                                        <p:attrNameLst>
                                          <p:attrName>style.visibility</p:attrName>
                                        </p:attrNameLst>
                                      </p:cBhvr>
                                      <p:to>
                                        <p:strVal val="hidden"/>
                                      </p:to>
                                    </p:set>
                                  </p:childTnLst>
                                </p:cTn>
                              </p:par>
                              <p:par>
                                <p:cTn id="165" presetID="9" presetClass="exit" presetSubtype="0" fill="hold" grpId="2" nodeType="withEffect">
                                  <p:stCondLst>
                                    <p:cond delay="0"/>
                                  </p:stCondLst>
                                  <p:childTnLst>
                                    <p:animEffect transition="out" filter="dissolve">
                                      <p:cBhvr>
                                        <p:cTn id="166" dur="5000"/>
                                        <p:tgtEl>
                                          <p:spTgt spid="4"/>
                                        </p:tgtEl>
                                      </p:cBhvr>
                                    </p:animEffect>
                                    <p:set>
                                      <p:cBhvr>
                                        <p:cTn id="167" dur="1" fill="hold">
                                          <p:stCondLst>
                                            <p:cond delay="4999"/>
                                          </p:stCondLst>
                                        </p:cTn>
                                        <p:tgtEl>
                                          <p:spTgt spid="4"/>
                                        </p:tgtEl>
                                        <p:attrNameLst>
                                          <p:attrName>style.visibility</p:attrName>
                                        </p:attrNameLst>
                                      </p:cBhvr>
                                      <p:to>
                                        <p:strVal val="hidden"/>
                                      </p:to>
                                    </p:set>
                                  </p:childTnLst>
                                </p:cTn>
                              </p:par>
                              <p:par>
                                <p:cTn id="168" presetID="20" presetClass="exit" presetSubtype="0" fill="hold" grpId="2" nodeType="withEffect">
                                  <p:stCondLst>
                                    <p:cond delay="0"/>
                                  </p:stCondLst>
                                  <p:childTnLst>
                                    <p:animEffect transition="out" filter="wedge">
                                      <p:cBhvr>
                                        <p:cTn id="169" dur="5000"/>
                                        <p:tgtEl>
                                          <p:spTgt spid="18"/>
                                        </p:tgtEl>
                                      </p:cBhvr>
                                    </p:animEffect>
                                    <p:set>
                                      <p:cBhvr>
                                        <p:cTn id="170" dur="1" fill="hold">
                                          <p:stCondLst>
                                            <p:cond delay="4999"/>
                                          </p:stCondLst>
                                        </p:cTn>
                                        <p:tgtEl>
                                          <p:spTgt spid="18"/>
                                        </p:tgtEl>
                                        <p:attrNameLst>
                                          <p:attrName>style.visibility</p:attrName>
                                        </p:attrNameLst>
                                      </p:cBhvr>
                                      <p:to>
                                        <p:strVal val="hidden"/>
                                      </p:to>
                                    </p:set>
                                  </p:childTnLst>
                                </p:cTn>
                              </p:par>
                              <p:par>
                                <p:cTn id="171" presetID="9" presetClass="exit" presetSubtype="0" fill="hold" grpId="2" nodeType="withEffect">
                                  <p:stCondLst>
                                    <p:cond delay="0"/>
                                  </p:stCondLst>
                                  <p:childTnLst>
                                    <p:animEffect transition="out" filter="dissolve">
                                      <p:cBhvr>
                                        <p:cTn id="172" dur="5000"/>
                                        <p:tgtEl>
                                          <p:spTgt spid="13"/>
                                        </p:tgtEl>
                                      </p:cBhvr>
                                    </p:animEffect>
                                    <p:set>
                                      <p:cBhvr>
                                        <p:cTn id="173" dur="1" fill="hold">
                                          <p:stCondLst>
                                            <p:cond delay="4999"/>
                                          </p:stCondLst>
                                        </p:cTn>
                                        <p:tgtEl>
                                          <p:spTgt spid="13"/>
                                        </p:tgtEl>
                                        <p:attrNameLst>
                                          <p:attrName>style.visibility</p:attrName>
                                        </p:attrNameLst>
                                      </p:cBhvr>
                                      <p:to>
                                        <p:strVal val="hidden"/>
                                      </p:to>
                                    </p:set>
                                  </p:childTnLst>
                                </p:cTn>
                              </p:par>
                              <p:par>
                                <p:cTn id="174" presetID="20" presetClass="exit" presetSubtype="0" fill="hold" grpId="2" nodeType="withEffect">
                                  <p:stCondLst>
                                    <p:cond delay="0"/>
                                  </p:stCondLst>
                                  <p:childTnLst>
                                    <p:animEffect transition="out" filter="wedge">
                                      <p:cBhvr>
                                        <p:cTn id="175" dur="5000"/>
                                        <p:tgtEl>
                                          <p:spTgt spid="20"/>
                                        </p:tgtEl>
                                      </p:cBhvr>
                                    </p:animEffect>
                                    <p:set>
                                      <p:cBhvr>
                                        <p:cTn id="176" dur="1" fill="hold">
                                          <p:stCondLst>
                                            <p:cond delay="4999"/>
                                          </p:stCondLst>
                                        </p:cTn>
                                        <p:tgtEl>
                                          <p:spTgt spid="20"/>
                                        </p:tgtEl>
                                        <p:attrNameLst>
                                          <p:attrName>style.visibility</p:attrName>
                                        </p:attrNameLst>
                                      </p:cBhvr>
                                      <p:to>
                                        <p:strVal val="hidden"/>
                                      </p:to>
                                    </p:set>
                                  </p:childTnLst>
                                </p:cTn>
                              </p:par>
                              <p:par>
                                <p:cTn id="177" presetID="9" presetClass="exit" presetSubtype="0" fill="hold" grpId="2" nodeType="withEffect">
                                  <p:stCondLst>
                                    <p:cond delay="0"/>
                                  </p:stCondLst>
                                  <p:childTnLst>
                                    <p:animEffect transition="out" filter="dissolve">
                                      <p:cBhvr>
                                        <p:cTn id="178" dur="5000"/>
                                        <p:tgtEl>
                                          <p:spTgt spid="6"/>
                                        </p:tgtEl>
                                      </p:cBhvr>
                                    </p:animEffect>
                                    <p:set>
                                      <p:cBhvr>
                                        <p:cTn id="179" dur="1" fill="hold">
                                          <p:stCondLst>
                                            <p:cond delay="4999"/>
                                          </p:stCondLst>
                                        </p:cTn>
                                        <p:tgtEl>
                                          <p:spTgt spid="6"/>
                                        </p:tgtEl>
                                        <p:attrNameLst>
                                          <p:attrName>style.visibility</p:attrName>
                                        </p:attrNameLst>
                                      </p:cBhvr>
                                      <p:to>
                                        <p:strVal val="hidden"/>
                                      </p:to>
                                    </p:set>
                                  </p:childTnLst>
                                </p:cTn>
                              </p:par>
                              <p:par>
                                <p:cTn id="180" presetID="9" presetClass="exit" presetSubtype="0" fill="hold" grpId="2" nodeType="withEffect">
                                  <p:stCondLst>
                                    <p:cond delay="0"/>
                                  </p:stCondLst>
                                  <p:childTnLst>
                                    <p:animEffect transition="out" filter="dissolve">
                                      <p:cBhvr>
                                        <p:cTn id="181" dur="5000"/>
                                        <p:tgtEl>
                                          <p:spTgt spid="5"/>
                                        </p:tgtEl>
                                      </p:cBhvr>
                                    </p:animEffect>
                                    <p:set>
                                      <p:cBhvr>
                                        <p:cTn id="182" dur="1" fill="hold">
                                          <p:stCondLst>
                                            <p:cond delay="4999"/>
                                          </p:stCondLst>
                                        </p:cTn>
                                        <p:tgtEl>
                                          <p:spTgt spid="5"/>
                                        </p:tgtEl>
                                        <p:attrNameLst>
                                          <p:attrName>style.visibility</p:attrName>
                                        </p:attrNameLst>
                                      </p:cBhvr>
                                      <p:to>
                                        <p:strVal val="hidden"/>
                                      </p:to>
                                    </p:set>
                                  </p:childTnLst>
                                </p:cTn>
                              </p:par>
                              <p:par>
                                <p:cTn id="183" presetID="9" presetClass="exit" presetSubtype="0" fill="hold" grpId="2" nodeType="withEffect">
                                  <p:stCondLst>
                                    <p:cond delay="0"/>
                                  </p:stCondLst>
                                  <p:childTnLst>
                                    <p:animEffect transition="out" filter="dissolve">
                                      <p:cBhvr>
                                        <p:cTn id="184" dur="5000"/>
                                        <p:tgtEl>
                                          <p:spTgt spid="8"/>
                                        </p:tgtEl>
                                      </p:cBhvr>
                                    </p:animEffect>
                                    <p:set>
                                      <p:cBhvr>
                                        <p:cTn id="185" dur="1" fill="hold">
                                          <p:stCondLst>
                                            <p:cond delay="4999"/>
                                          </p:stCondLst>
                                        </p:cTn>
                                        <p:tgtEl>
                                          <p:spTgt spid="8"/>
                                        </p:tgtEl>
                                        <p:attrNameLst>
                                          <p:attrName>style.visibility</p:attrName>
                                        </p:attrNameLst>
                                      </p:cBhvr>
                                      <p:to>
                                        <p:strVal val="hidden"/>
                                      </p:to>
                                    </p:set>
                                  </p:childTnLst>
                                </p:cTn>
                              </p:par>
                              <p:par>
                                <p:cTn id="186" presetID="9" presetClass="exit" presetSubtype="0" fill="hold" grpId="2" nodeType="withEffect">
                                  <p:stCondLst>
                                    <p:cond delay="0"/>
                                  </p:stCondLst>
                                  <p:childTnLst>
                                    <p:animEffect transition="out" filter="dissolve">
                                      <p:cBhvr>
                                        <p:cTn id="187" dur="5000"/>
                                        <p:tgtEl>
                                          <p:spTgt spid="9"/>
                                        </p:tgtEl>
                                      </p:cBhvr>
                                    </p:animEffect>
                                    <p:set>
                                      <p:cBhvr>
                                        <p:cTn id="188" dur="1" fill="hold">
                                          <p:stCondLst>
                                            <p:cond delay="4999"/>
                                          </p:stCondLst>
                                        </p:cTn>
                                        <p:tgtEl>
                                          <p:spTgt spid="9"/>
                                        </p:tgtEl>
                                        <p:attrNameLst>
                                          <p:attrName>style.visibility</p:attrName>
                                        </p:attrNameLst>
                                      </p:cBhvr>
                                      <p:to>
                                        <p:strVal val="hidden"/>
                                      </p:to>
                                    </p:set>
                                  </p:childTnLst>
                                </p:cTn>
                              </p:par>
                              <p:par>
                                <p:cTn id="189" presetID="9" presetClass="exit" presetSubtype="0" fill="hold" grpId="2" nodeType="withEffect">
                                  <p:stCondLst>
                                    <p:cond delay="0"/>
                                  </p:stCondLst>
                                  <p:childTnLst>
                                    <p:animEffect transition="out" filter="dissolve">
                                      <p:cBhvr>
                                        <p:cTn id="190" dur="5000"/>
                                        <p:tgtEl>
                                          <p:spTgt spid="10"/>
                                        </p:tgtEl>
                                      </p:cBhvr>
                                    </p:animEffect>
                                    <p:set>
                                      <p:cBhvr>
                                        <p:cTn id="191" dur="1" fill="hold">
                                          <p:stCondLst>
                                            <p:cond delay="4999"/>
                                          </p:stCondLst>
                                        </p:cTn>
                                        <p:tgtEl>
                                          <p:spTgt spid="10"/>
                                        </p:tgtEl>
                                        <p:attrNameLst>
                                          <p:attrName>style.visibility</p:attrName>
                                        </p:attrNameLst>
                                      </p:cBhvr>
                                      <p:to>
                                        <p:strVal val="hidden"/>
                                      </p:to>
                                    </p:set>
                                  </p:childTnLst>
                                </p:cTn>
                              </p:par>
                              <p:par>
                                <p:cTn id="192" presetID="9" presetClass="exit" presetSubtype="0" fill="hold" grpId="2" nodeType="withEffect">
                                  <p:stCondLst>
                                    <p:cond delay="0"/>
                                  </p:stCondLst>
                                  <p:childTnLst>
                                    <p:animEffect transition="out" filter="dissolve">
                                      <p:cBhvr>
                                        <p:cTn id="193" dur="5000"/>
                                        <p:tgtEl>
                                          <p:spTgt spid="11"/>
                                        </p:tgtEl>
                                      </p:cBhvr>
                                    </p:animEffect>
                                    <p:set>
                                      <p:cBhvr>
                                        <p:cTn id="194" dur="1" fill="hold">
                                          <p:stCondLst>
                                            <p:cond delay="4999"/>
                                          </p:stCondLst>
                                        </p:cTn>
                                        <p:tgtEl>
                                          <p:spTgt spid="11"/>
                                        </p:tgtEl>
                                        <p:attrNameLst>
                                          <p:attrName>style.visibility</p:attrName>
                                        </p:attrNameLst>
                                      </p:cBhvr>
                                      <p:to>
                                        <p:strVal val="hidden"/>
                                      </p:to>
                                    </p:set>
                                  </p:childTnLst>
                                </p:cTn>
                              </p:par>
                              <p:par>
                                <p:cTn id="195" presetID="9" presetClass="exit" presetSubtype="0" fill="hold" grpId="2" nodeType="withEffect">
                                  <p:stCondLst>
                                    <p:cond delay="0"/>
                                  </p:stCondLst>
                                  <p:childTnLst>
                                    <p:animEffect transition="out" filter="dissolve">
                                      <p:cBhvr>
                                        <p:cTn id="196" dur="5000"/>
                                        <p:tgtEl>
                                          <p:spTgt spid="12"/>
                                        </p:tgtEl>
                                      </p:cBhvr>
                                    </p:animEffect>
                                    <p:set>
                                      <p:cBhvr>
                                        <p:cTn id="197" dur="1" fill="hold">
                                          <p:stCondLst>
                                            <p:cond delay="4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0354" name="Picture 2" descr="C:\Users\Jose Luis\Desktop\indianschool.jpg"/>
          <p:cNvPicPr>
            <a:picLocks noChangeAspect="1" noChangeArrowheads="1"/>
          </p:cNvPicPr>
          <p:nvPr/>
        </p:nvPicPr>
        <p:blipFill>
          <a:blip r:embed="rId2"/>
          <a:srcRect/>
          <a:stretch>
            <a:fillRect/>
          </a:stretch>
        </p:blipFill>
        <p:spPr bwMode="auto">
          <a:xfrm>
            <a:off x="262691" y="839788"/>
            <a:ext cx="11430000" cy="6000750"/>
          </a:xfrm>
          <a:prstGeom prst="rect">
            <a:avLst/>
          </a:prstGeom>
          <a:noFill/>
        </p:spPr>
      </p:pic>
      <p:sp>
        <p:nvSpPr>
          <p:cNvPr id="3" name="2 Rectángulo"/>
          <p:cNvSpPr/>
          <p:nvPr/>
        </p:nvSpPr>
        <p:spPr>
          <a:xfrm>
            <a:off x="548443" y="276997"/>
            <a:ext cx="4403450" cy="369332"/>
          </a:xfrm>
          <a:prstGeom prst="rect">
            <a:avLst/>
          </a:prstGeom>
        </p:spPr>
        <p:txBody>
          <a:bodyPr wrap="none">
            <a:spAutoFit/>
          </a:bodyPr>
          <a:lstStyle/>
          <a:p>
            <a:pPr fontAlgn="base"/>
            <a:r>
              <a:rPr lang="en-US" b="1" dirty="0" smtClean="0">
                <a:solidFill>
                  <a:srgbClr val="FF0000"/>
                </a:solidFill>
              </a:rPr>
              <a:t>Intermountain Indian School: Brigham, Utah</a:t>
            </a:r>
            <a:endParaRPr lang="en-US" b="1" dirty="0">
              <a:solidFill>
                <a:srgbClr val="FF0000"/>
              </a:solidFill>
            </a:endParaRPr>
          </a:p>
        </p:txBody>
      </p:sp>
    </p:spTree>
  </p:cSld>
  <p:clrMapOvr>
    <a:masterClrMapping/>
  </p:clrMapOvr>
  <p:transition spd="slow" advTm="6000">
    <p:rand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548840" y="2062947"/>
            <a:ext cx="7286676" cy="3970318"/>
          </a:xfrm>
          <a:prstGeom prst="rect">
            <a:avLst/>
          </a:prstGeom>
        </p:spPr>
        <p:txBody>
          <a:bodyPr wrap="square">
            <a:spAutoFit/>
          </a:bodyPr>
          <a:lstStyle/>
          <a:p>
            <a:r>
              <a:rPr lang="es-ES" sz="3600" dirty="0" smtClean="0">
                <a:solidFill>
                  <a:srgbClr val="FF0000"/>
                </a:solidFill>
                <a:latin typeface="Chiller" pitchFamily="82" charset="0"/>
              </a:rPr>
              <a:t>El edificio en sí fue construido por primera vez en 1942 como el </a:t>
            </a:r>
            <a:r>
              <a:rPr lang="es-ES" sz="3600" dirty="0" err="1" smtClean="0">
                <a:solidFill>
                  <a:srgbClr val="FF0000"/>
                </a:solidFill>
                <a:latin typeface="Chiller" pitchFamily="82" charset="0"/>
              </a:rPr>
              <a:t>Bushnell</a:t>
            </a:r>
            <a:r>
              <a:rPr lang="es-ES" sz="3600" dirty="0" smtClean="0">
                <a:solidFill>
                  <a:srgbClr val="FF0000"/>
                </a:solidFill>
                <a:latin typeface="Chiller" pitchFamily="82" charset="0"/>
              </a:rPr>
              <a:t> </a:t>
            </a:r>
            <a:r>
              <a:rPr lang="es-ES" sz="3600" dirty="0" err="1" smtClean="0">
                <a:solidFill>
                  <a:srgbClr val="FF0000"/>
                </a:solidFill>
                <a:latin typeface="Chiller" pitchFamily="82" charset="0"/>
              </a:rPr>
              <a:t>Army</a:t>
            </a:r>
            <a:r>
              <a:rPr lang="es-ES" sz="3600" dirty="0" smtClean="0">
                <a:solidFill>
                  <a:srgbClr val="FF0000"/>
                </a:solidFill>
                <a:latin typeface="Chiller" pitchFamily="82" charset="0"/>
              </a:rPr>
              <a:t> Hospital. Después de que se cerró, fue reabierto más tarde como la Escuela Indígena </a:t>
            </a:r>
            <a:r>
              <a:rPr lang="es-ES" sz="3600" dirty="0" err="1" smtClean="0">
                <a:solidFill>
                  <a:srgbClr val="FF0000"/>
                </a:solidFill>
                <a:latin typeface="Chiller" pitchFamily="82" charset="0"/>
              </a:rPr>
              <a:t>Intermountain</a:t>
            </a:r>
            <a:r>
              <a:rPr lang="es-ES" sz="3600" dirty="0" smtClean="0">
                <a:solidFill>
                  <a:srgbClr val="FF0000"/>
                </a:solidFill>
                <a:latin typeface="Chiller" pitchFamily="82" charset="0"/>
              </a:rPr>
              <a:t>, donde albergaba y enseñaba a los niños nativos americanos. Las historias de abuso y maltrato hacia sus estudiantes provocaron su cierre en 1984.</a:t>
            </a:r>
            <a:endParaRPr lang="es-ES" sz="3600" dirty="0">
              <a:solidFill>
                <a:srgbClr val="FF0000"/>
              </a:solidFill>
              <a:latin typeface="Chiller" pitchFamily="82" charset="0"/>
            </a:endParaRPr>
          </a:p>
        </p:txBody>
      </p:sp>
    </p:spTree>
  </p:cSld>
  <p:clrMapOvr>
    <a:masterClrMapping/>
  </p:clrMapOvr>
  <p:transition spd="slow" advTm="19000">
    <p:rand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1378" name="Picture 2" descr="C:\Users\Jose Luis\Desktop\chough.jpg"/>
          <p:cNvPicPr>
            <a:picLocks noChangeAspect="1" noChangeArrowheads="1"/>
          </p:cNvPicPr>
          <p:nvPr/>
        </p:nvPicPr>
        <p:blipFill>
          <a:blip r:embed="rId2"/>
          <a:srcRect/>
          <a:stretch>
            <a:fillRect/>
          </a:stretch>
        </p:blipFill>
        <p:spPr bwMode="auto">
          <a:xfrm>
            <a:off x="0" y="839788"/>
            <a:ext cx="12098338" cy="6000750"/>
          </a:xfrm>
          <a:prstGeom prst="rect">
            <a:avLst/>
          </a:prstGeom>
          <a:noFill/>
        </p:spPr>
      </p:pic>
      <p:sp>
        <p:nvSpPr>
          <p:cNvPr id="3" name="2 Rectángulo"/>
          <p:cNvSpPr/>
          <p:nvPr/>
        </p:nvSpPr>
        <p:spPr>
          <a:xfrm>
            <a:off x="477005" y="276997"/>
            <a:ext cx="4300344" cy="369332"/>
          </a:xfrm>
          <a:prstGeom prst="rect">
            <a:avLst/>
          </a:prstGeom>
        </p:spPr>
        <p:txBody>
          <a:bodyPr wrap="none">
            <a:spAutoFit/>
          </a:bodyPr>
          <a:lstStyle/>
          <a:p>
            <a:pPr fontAlgn="base"/>
            <a:r>
              <a:rPr lang="en-US" b="1" dirty="0" smtClean="0">
                <a:solidFill>
                  <a:srgbClr val="FF0000"/>
                </a:solidFill>
              </a:rPr>
              <a:t>Choughs Hotel: Chard, Somerset, </a:t>
            </a:r>
            <a:r>
              <a:rPr lang="en-US" b="1" dirty="0" err="1" smtClean="0">
                <a:solidFill>
                  <a:srgbClr val="FF0000"/>
                </a:solidFill>
              </a:rPr>
              <a:t>Inglaterra</a:t>
            </a:r>
            <a:endParaRPr lang="en-US" b="1" dirty="0">
              <a:solidFill>
                <a:srgbClr val="FF0000"/>
              </a:solidFill>
            </a:endParaRPr>
          </a:p>
        </p:txBody>
      </p:sp>
    </p:spTree>
  </p:cSld>
  <p:clrMapOvr>
    <a:masterClrMapping/>
  </p:clrMapOvr>
  <p:transition spd="slow" advTm="6000">
    <p:rand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263087" y="2348699"/>
            <a:ext cx="7525575" cy="3416320"/>
          </a:xfrm>
          <a:prstGeom prst="rect">
            <a:avLst/>
          </a:prstGeom>
        </p:spPr>
        <p:txBody>
          <a:bodyPr wrap="square">
            <a:spAutoFit/>
          </a:bodyPr>
          <a:lstStyle/>
          <a:p>
            <a:r>
              <a:rPr lang="es-ES" sz="3600" dirty="0" smtClean="0">
                <a:solidFill>
                  <a:srgbClr val="FF0000"/>
                </a:solidFill>
                <a:latin typeface="Chiller" pitchFamily="82" charset="0"/>
              </a:rPr>
              <a:t>En 1958, un gran incendio quemó la mayoría de la ciudad de </a:t>
            </a:r>
            <a:r>
              <a:rPr lang="es-ES" sz="3600" dirty="0" err="1" smtClean="0">
                <a:solidFill>
                  <a:srgbClr val="FF0000"/>
                </a:solidFill>
                <a:latin typeface="Chiller" pitchFamily="82" charset="0"/>
              </a:rPr>
              <a:t>Chard</a:t>
            </a:r>
            <a:r>
              <a:rPr lang="es-ES" sz="3600" dirty="0" smtClean="0">
                <a:solidFill>
                  <a:srgbClr val="FF0000"/>
                </a:solidFill>
                <a:latin typeface="Chiller" pitchFamily="82" charset="0"/>
              </a:rPr>
              <a:t> en Inglaterra. El hotel </a:t>
            </a:r>
            <a:r>
              <a:rPr lang="es-ES" sz="3600" dirty="0" err="1" smtClean="0">
                <a:solidFill>
                  <a:srgbClr val="FF0000"/>
                </a:solidFill>
                <a:latin typeface="Chiller" pitchFamily="82" charset="0"/>
              </a:rPr>
              <a:t>Choughs</a:t>
            </a:r>
            <a:r>
              <a:rPr lang="es-ES" sz="3600" dirty="0" smtClean="0">
                <a:solidFill>
                  <a:srgbClr val="FF0000"/>
                </a:solidFill>
                <a:latin typeface="Chiller" pitchFamily="82" charset="0"/>
              </a:rPr>
              <a:t> no se vio afectado por el fuego, pero se dice que está obsesionado por espíritus. Además, debajo del hotel hay un túnel, donde se rumorea que la gente tiene rituales satánicos.</a:t>
            </a:r>
            <a:endParaRPr lang="es-ES" sz="3600" dirty="0">
              <a:solidFill>
                <a:srgbClr val="FF0000"/>
              </a:solidFill>
              <a:latin typeface="Chiller" pitchFamily="82" charset="0"/>
            </a:endParaRPr>
          </a:p>
        </p:txBody>
      </p:sp>
    </p:spTree>
  </p:cSld>
  <p:clrMapOvr>
    <a:masterClrMapping/>
  </p:clrMapOvr>
  <p:transition spd="slow" advTm="20000">
    <p:rand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02" name="Picture 2" descr="C:\Users\Jose Luis\Desktop\letch.jpg"/>
          <p:cNvPicPr>
            <a:picLocks noChangeAspect="1" noChangeArrowheads="1"/>
          </p:cNvPicPr>
          <p:nvPr/>
        </p:nvPicPr>
        <p:blipFill>
          <a:blip r:embed="rId2"/>
          <a:srcRect/>
          <a:stretch>
            <a:fillRect/>
          </a:stretch>
        </p:blipFill>
        <p:spPr bwMode="auto">
          <a:xfrm>
            <a:off x="0" y="839787"/>
            <a:ext cx="12098338" cy="6000751"/>
          </a:xfrm>
          <a:prstGeom prst="rect">
            <a:avLst/>
          </a:prstGeom>
          <a:noFill/>
        </p:spPr>
      </p:pic>
      <p:sp>
        <p:nvSpPr>
          <p:cNvPr id="3" name="2 Rectángulo"/>
          <p:cNvSpPr/>
          <p:nvPr/>
        </p:nvSpPr>
        <p:spPr>
          <a:xfrm>
            <a:off x="477005" y="348435"/>
            <a:ext cx="4245073" cy="369332"/>
          </a:xfrm>
          <a:prstGeom prst="rect">
            <a:avLst/>
          </a:prstGeom>
        </p:spPr>
        <p:txBody>
          <a:bodyPr wrap="none">
            <a:spAutoFit/>
          </a:bodyPr>
          <a:lstStyle/>
          <a:p>
            <a:pPr fontAlgn="base"/>
            <a:r>
              <a:rPr lang="en-US" dirty="0" smtClean="0">
                <a:solidFill>
                  <a:srgbClr val="FF0000"/>
                </a:solidFill>
              </a:rPr>
              <a:t>.</a:t>
            </a:r>
            <a:r>
              <a:rPr lang="en-US" b="1" dirty="0" err="1" smtClean="0">
                <a:solidFill>
                  <a:srgbClr val="FF0000"/>
                </a:solidFill>
              </a:rPr>
              <a:t>Letchworth</a:t>
            </a:r>
            <a:r>
              <a:rPr lang="en-US" b="1" dirty="0" smtClean="0">
                <a:solidFill>
                  <a:srgbClr val="FF0000"/>
                </a:solidFill>
              </a:rPr>
              <a:t> Village: </a:t>
            </a:r>
            <a:r>
              <a:rPr lang="en-US" b="1" dirty="0" err="1" smtClean="0">
                <a:solidFill>
                  <a:srgbClr val="FF0000"/>
                </a:solidFill>
              </a:rPr>
              <a:t>Haversaw</a:t>
            </a:r>
            <a:r>
              <a:rPr lang="en-US" b="1" dirty="0" smtClean="0">
                <a:solidFill>
                  <a:srgbClr val="FF0000"/>
                </a:solidFill>
              </a:rPr>
              <a:t>, Nueva York</a:t>
            </a:r>
            <a:endParaRPr lang="en-US" b="1" dirty="0">
              <a:solidFill>
                <a:srgbClr val="FF0000"/>
              </a:solidFill>
            </a:endParaRPr>
          </a:p>
        </p:txBody>
      </p:sp>
    </p:spTree>
  </p:cSld>
  <p:clrMapOvr>
    <a:masterClrMapping/>
  </p:clrMapOvr>
  <p:transition spd="slow" advTm="6000">
    <p:rand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691715" y="2777327"/>
            <a:ext cx="6786610" cy="3416320"/>
          </a:xfrm>
          <a:prstGeom prst="rect">
            <a:avLst/>
          </a:prstGeom>
        </p:spPr>
        <p:txBody>
          <a:bodyPr wrap="square">
            <a:spAutoFit/>
          </a:bodyPr>
          <a:lstStyle/>
          <a:p>
            <a:r>
              <a:rPr lang="es-ES" sz="3600" dirty="0" err="1" smtClean="0">
                <a:solidFill>
                  <a:srgbClr val="FF0000"/>
                </a:solidFill>
                <a:latin typeface="Chiller" pitchFamily="82" charset="0"/>
              </a:rPr>
              <a:t>Letchworth</a:t>
            </a:r>
            <a:r>
              <a:rPr lang="es-ES" sz="3600" dirty="0" smtClean="0">
                <a:solidFill>
                  <a:srgbClr val="FF0000"/>
                </a:solidFill>
                <a:latin typeface="Chiller" pitchFamily="82" charset="0"/>
              </a:rPr>
              <a:t> </a:t>
            </a:r>
            <a:r>
              <a:rPr lang="es-ES" sz="3600" dirty="0" err="1" smtClean="0">
                <a:solidFill>
                  <a:srgbClr val="FF0000"/>
                </a:solidFill>
                <a:latin typeface="Chiller" pitchFamily="82" charset="0"/>
              </a:rPr>
              <a:t>Village</a:t>
            </a:r>
            <a:r>
              <a:rPr lang="es-ES" sz="3600" dirty="0" smtClean="0">
                <a:solidFill>
                  <a:srgbClr val="FF0000"/>
                </a:solidFill>
                <a:latin typeface="Chiller" pitchFamily="82" charset="0"/>
              </a:rPr>
              <a:t> es una ciudad abandonada situada en </a:t>
            </a:r>
            <a:r>
              <a:rPr lang="es-ES" sz="3600" dirty="0" err="1" smtClean="0">
                <a:solidFill>
                  <a:srgbClr val="FF0000"/>
                </a:solidFill>
                <a:latin typeface="Chiller" pitchFamily="82" charset="0"/>
              </a:rPr>
              <a:t>Haversaw</a:t>
            </a:r>
            <a:r>
              <a:rPr lang="es-ES" sz="3600" dirty="0" smtClean="0">
                <a:solidFill>
                  <a:srgbClr val="FF0000"/>
                </a:solidFill>
                <a:latin typeface="Chiller" pitchFamily="82" charset="0"/>
              </a:rPr>
              <a:t>, Nueva York. La ciudad era el hogar de una institución modelo para el tratamiento de discapacitados mentales y físicos. La institución experimentó y luego enterró a sus pacientes sin tumbas.</a:t>
            </a:r>
            <a:endParaRPr lang="es-ES" sz="3600" dirty="0">
              <a:solidFill>
                <a:srgbClr val="FF0000"/>
              </a:solidFill>
              <a:latin typeface="Chiller" pitchFamily="82" charset="0"/>
            </a:endParaRPr>
          </a:p>
        </p:txBody>
      </p:sp>
    </p:spTree>
  </p:cSld>
  <p:clrMapOvr>
    <a:masterClrMapping/>
  </p:clrMapOvr>
  <p:transition spd="slow" advTm="18000">
    <p:random/>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1" y="0"/>
            <a:ext cx="1039702" cy="6840538"/>
          </a:xfrm>
          <a:prstGeom prst="rect">
            <a:avLst/>
          </a:prstGeom>
          <a:solidFill>
            <a:srgbClr val="00FF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6" name="5 Rectángulo"/>
          <p:cNvSpPr/>
          <p:nvPr/>
        </p:nvSpPr>
        <p:spPr>
          <a:xfrm>
            <a:off x="1134221" y="0"/>
            <a:ext cx="1039702" cy="6840538"/>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7" name="6 Rectángulo"/>
          <p:cNvSpPr/>
          <p:nvPr/>
        </p:nvSpPr>
        <p:spPr>
          <a:xfrm>
            <a:off x="2268440" y="0"/>
            <a:ext cx="1039702" cy="6840538"/>
          </a:xfrm>
          <a:prstGeom prst="rect">
            <a:avLst/>
          </a:prstGeom>
          <a:solidFill>
            <a:srgbClr val="00FF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8" name="7 Rectángulo"/>
          <p:cNvSpPr/>
          <p:nvPr/>
        </p:nvSpPr>
        <p:spPr>
          <a:xfrm>
            <a:off x="3402658" y="0"/>
            <a:ext cx="1039702" cy="6840538"/>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9" name="8 Rectángulo"/>
          <p:cNvSpPr/>
          <p:nvPr/>
        </p:nvSpPr>
        <p:spPr>
          <a:xfrm>
            <a:off x="4536877" y="0"/>
            <a:ext cx="1039702" cy="6840538"/>
          </a:xfrm>
          <a:prstGeom prst="rect">
            <a:avLst/>
          </a:prstGeom>
          <a:solidFill>
            <a:srgbClr val="00FF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0" name="9 Rectángulo"/>
          <p:cNvSpPr/>
          <p:nvPr/>
        </p:nvSpPr>
        <p:spPr>
          <a:xfrm>
            <a:off x="5671098" y="0"/>
            <a:ext cx="1039702" cy="6840538"/>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1" name="10 Rectángulo"/>
          <p:cNvSpPr/>
          <p:nvPr/>
        </p:nvSpPr>
        <p:spPr>
          <a:xfrm>
            <a:off x="6805317" y="0"/>
            <a:ext cx="1039702" cy="6840538"/>
          </a:xfrm>
          <a:prstGeom prst="rect">
            <a:avLst/>
          </a:prstGeom>
          <a:solidFill>
            <a:srgbClr val="00FF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2" name="11 Rectángulo"/>
          <p:cNvSpPr/>
          <p:nvPr/>
        </p:nvSpPr>
        <p:spPr>
          <a:xfrm>
            <a:off x="7939535" y="0"/>
            <a:ext cx="1039702" cy="6840538"/>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3" name="12 Rectángulo"/>
          <p:cNvSpPr/>
          <p:nvPr/>
        </p:nvSpPr>
        <p:spPr>
          <a:xfrm>
            <a:off x="9073754" y="0"/>
            <a:ext cx="1039702" cy="6840538"/>
          </a:xfrm>
          <a:prstGeom prst="rect">
            <a:avLst/>
          </a:prstGeom>
          <a:solidFill>
            <a:srgbClr val="00FF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4" name="13 Rectángulo"/>
          <p:cNvSpPr/>
          <p:nvPr/>
        </p:nvSpPr>
        <p:spPr>
          <a:xfrm>
            <a:off x="10207972" y="0"/>
            <a:ext cx="972133" cy="6840538"/>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5" name="14 Rectángulo"/>
          <p:cNvSpPr/>
          <p:nvPr/>
        </p:nvSpPr>
        <p:spPr>
          <a:xfrm flipV="1">
            <a:off x="13610685" y="6840538"/>
            <a:ext cx="94519" cy="45602"/>
          </a:xfrm>
          <a:prstGeom prst="rect">
            <a:avLst/>
          </a:prstGeom>
          <a:no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6" name="15 Rectángulo"/>
          <p:cNvSpPr/>
          <p:nvPr/>
        </p:nvSpPr>
        <p:spPr>
          <a:xfrm>
            <a:off x="11247674" y="0"/>
            <a:ext cx="850664" cy="6840538"/>
          </a:xfrm>
          <a:prstGeom prst="rect">
            <a:avLst/>
          </a:prstGeom>
          <a:solidFill>
            <a:srgbClr val="00FF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Tree>
  </p:cSld>
  <p:clrMapOvr>
    <a:masterClrMapping/>
  </p:clrMapOvr>
  <p:transition spd="slow"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3" presetClass="exit" presetSubtype="10" fill="hold" nodeType="withEffect">
                                  <p:stCondLst>
                                    <p:cond delay="0"/>
                                  </p:stCondLst>
                                  <p:childTnLst>
                                    <p:animEffect transition="out" filter="blinds(horizontal)">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3" presetClass="exit" presetSubtype="5" fill="hold" nodeType="withEffect">
                                  <p:stCondLst>
                                    <p:cond delay="0"/>
                                  </p:stCondLst>
                                  <p:childTnLst>
                                    <p:animEffect transition="out" filter="blinds(vertical)">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3" presetClass="exit" presetSubtype="10" fill="hold" nodeType="withEffect">
                                  <p:stCondLst>
                                    <p:cond delay="0"/>
                                  </p:stCondLst>
                                  <p:childTnLst>
                                    <p:animEffect transition="out" filter="blinds(horizontal)">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3" presetClass="exit" presetSubtype="5" fill="hold" nodeType="withEffect">
                                  <p:stCondLst>
                                    <p:cond delay="0"/>
                                  </p:stCondLst>
                                  <p:childTnLst>
                                    <p:animEffect transition="out" filter="blinds(vertical)">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par>
                                <p:cTn id="23" presetID="3" presetClass="exit" presetSubtype="10" fill="hold" nodeType="withEffect">
                                  <p:stCondLst>
                                    <p:cond delay="0"/>
                                  </p:stCondLst>
                                  <p:childTnLst>
                                    <p:animEffect transition="out" filter="blinds(horizontal)">
                                      <p:cBhvr>
                                        <p:cTn id="24" dur="5000"/>
                                        <p:tgtEl>
                                          <p:spTgt spid="11"/>
                                        </p:tgtEl>
                                      </p:cBhvr>
                                    </p:animEffect>
                                    <p:set>
                                      <p:cBhvr>
                                        <p:cTn id="25" dur="1" fill="hold">
                                          <p:stCondLst>
                                            <p:cond delay="4999"/>
                                          </p:stCondLst>
                                        </p:cTn>
                                        <p:tgtEl>
                                          <p:spTgt spid="11"/>
                                        </p:tgtEl>
                                        <p:attrNameLst>
                                          <p:attrName>style.visibility</p:attrName>
                                        </p:attrNameLst>
                                      </p:cBhvr>
                                      <p:to>
                                        <p:strVal val="hidden"/>
                                      </p:to>
                                    </p:set>
                                  </p:childTnLst>
                                </p:cTn>
                              </p:par>
                              <p:par>
                                <p:cTn id="26" presetID="3" presetClass="exit" presetSubtype="5" fill="hold" nodeType="withEffect">
                                  <p:stCondLst>
                                    <p:cond delay="0"/>
                                  </p:stCondLst>
                                  <p:childTnLst>
                                    <p:animEffect transition="out" filter="blinds(vertical)">
                                      <p:cBhvr>
                                        <p:cTn id="27" dur="5000"/>
                                        <p:tgtEl>
                                          <p:spTgt spid="12"/>
                                        </p:tgtEl>
                                      </p:cBhvr>
                                    </p:animEffect>
                                    <p:set>
                                      <p:cBhvr>
                                        <p:cTn id="28" dur="1" fill="hold">
                                          <p:stCondLst>
                                            <p:cond delay="4999"/>
                                          </p:stCondLst>
                                        </p:cTn>
                                        <p:tgtEl>
                                          <p:spTgt spid="12"/>
                                        </p:tgtEl>
                                        <p:attrNameLst>
                                          <p:attrName>style.visibility</p:attrName>
                                        </p:attrNameLst>
                                      </p:cBhvr>
                                      <p:to>
                                        <p:strVal val="hidden"/>
                                      </p:to>
                                    </p:set>
                                  </p:childTnLst>
                                </p:cTn>
                              </p:par>
                              <p:par>
                                <p:cTn id="29" presetID="3" presetClass="exit" presetSubtype="10" fill="hold" nodeType="withEffect">
                                  <p:stCondLst>
                                    <p:cond delay="0"/>
                                  </p:stCondLst>
                                  <p:childTnLst>
                                    <p:animEffect transition="out" filter="blinds(horizontal)">
                                      <p:cBhvr>
                                        <p:cTn id="30" dur="5000"/>
                                        <p:tgtEl>
                                          <p:spTgt spid="13"/>
                                        </p:tgtEl>
                                      </p:cBhvr>
                                    </p:animEffect>
                                    <p:set>
                                      <p:cBhvr>
                                        <p:cTn id="31" dur="1" fill="hold">
                                          <p:stCondLst>
                                            <p:cond delay="4999"/>
                                          </p:stCondLst>
                                        </p:cTn>
                                        <p:tgtEl>
                                          <p:spTgt spid="13"/>
                                        </p:tgtEl>
                                        <p:attrNameLst>
                                          <p:attrName>style.visibility</p:attrName>
                                        </p:attrNameLst>
                                      </p:cBhvr>
                                      <p:to>
                                        <p:strVal val="hidden"/>
                                      </p:to>
                                    </p:set>
                                  </p:childTnLst>
                                </p:cTn>
                              </p:par>
                              <p:par>
                                <p:cTn id="32" presetID="3" presetClass="exit" presetSubtype="5" fill="hold" nodeType="withEffect">
                                  <p:stCondLst>
                                    <p:cond delay="0"/>
                                  </p:stCondLst>
                                  <p:childTnLst>
                                    <p:animEffect transition="out" filter="blinds(vertical)">
                                      <p:cBhvr>
                                        <p:cTn id="33" dur="5000"/>
                                        <p:tgtEl>
                                          <p:spTgt spid="14"/>
                                        </p:tgtEl>
                                      </p:cBhvr>
                                    </p:animEffect>
                                    <p:set>
                                      <p:cBhvr>
                                        <p:cTn id="34" dur="1" fill="hold">
                                          <p:stCondLst>
                                            <p:cond delay="4999"/>
                                          </p:stCondLst>
                                        </p:cTn>
                                        <p:tgtEl>
                                          <p:spTgt spid="14"/>
                                        </p:tgtEl>
                                        <p:attrNameLst>
                                          <p:attrName>style.visibility</p:attrName>
                                        </p:attrNameLst>
                                      </p:cBhvr>
                                      <p:to>
                                        <p:strVal val="hidden"/>
                                      </p:to>
                                    </p:set>
                                  </p:childTnLst>
                                </p:cTn>
                              </p:par>
                              <p:par>
                                <p:cTn id="35" presetID="3" presetClass="exit" presetSubtype="10" fill="hold" nodeType="withEffect">
                                  <p:stCondLst>
                                    <p:cond delay="0"/>
                                  </p:stCondLst>
                                  <p:childTnLst>
                                    <p:animEffect transition="out" filter="blinds(horizontal)">
                                      <p:cBhvr>
                                        <p:cTn id="36" dur="5000"/>
                                        <p:tgtEl>
                                          <p:spTgt spid="15"/>
                                        </p:tgtEl>
                                      </p:cBhvr>
                                    </p:animEffect>
                                    <p:set>
                                      <p:cBhvr>
                                        <p:cTn id="37" dur="1" fill="hold">
                                          <p:stCondLst>
                                            <p:cond delay="4999"/>
                                          </p:stCondLst>
                                        </p:cTn>
                                        <p:tgtEl>
                                          <p:spTgt spid="15"/>
                                        </p:tgtEl>
                                        <p:attrNameLst>
                                          <p:attrName>style.visibility</p:attrName>
                                        </p:attrNameLst>
                                      </p:cBhvr>
                                      <p:to>
                                        <p:strVal val="hidden"/>
                                      </p:to>
                                    </p:set>
                                  </p:childTnLst>
                                </p:cTn>
                              </p:par>
                              <p:par>
                                <p:cTn id="38" presetID="3" presetClass="exit" presetSubtype="10" fill="hold" nodeType="withEffect">
                                  <p:stCondLst>
                                    <p:cond delay="0"/>
                                  </p:stCondLst>
                                  <p:childTnLst>
                                    <p:animEffect transition="out" filter="blinds(horizontal)">
                                      <p:cBhvr>
                                        <p:cTn id="39" dur="5000"/>
                                        <p:tgtEl>
                                          <p:spTgt spid="16"/>
                                        </p:tgtEl>
                                      </p:cBhvr>
                                    </p:animEffect>
                                    <p:set>
                                      <p:cBhvr>
                                        <p:cTn id="40" dur="1" fill="hold">
                                          <p:stCondLst>
                                            <p:cond delay="4999"/>
                                          </p:stCondLst>
                                        </p:cTn>
                                        <p:tgtEl>
                                          <p:spTgt spid="16"/>
                                        </p:tgtEl>
                                        <p:attrNameLst>
                                          <p:attrName>style.visibility</p:attrName>
                                        </p:attrNameLst>
                                      </p:cBhvr>
                                      <p:to>
                                        <p:strVal val="hidden"/>
                                      </p:to>
                                    </p:set>
                                  </p:childTnLst>
                                </p:cTn>
                              </p:par>
                              <p:par>
                                <p:cTn id="41" presetID="50" presetClass="entr" presetSubtype="0" decel="100000" fill="hold" nodeType="with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p:cTn id="43" dur="5000" fill="hold"/>
                                        <p:tgtEl>
                                          <p:spTgt spid="15"/>
                                        </p:tgtEl>
                                        <p:attrNameLst>
                                          <p:attrName>ppt_w</p:attrName>
                                        </p:attrNameLst>
                                      </p:cBhvr>
                                      <p:tavLst>
                                        <p:tav tm="0">
                                          <p:val>
                                            <p:strVal val="#ppt_w+.3"/>
                                          </p:val>
                                        </p:tav>
                                        <p:tav tm="100000">
                                          <p:val>
                                            <p:strVal val="#ppt_w"/>
                                          </p:val>
                                        </p:tav>
                                      </p:tavLst>
                                    </p:anim>
                                    <p:anim calcmode="lin" valueType="num">
                                      <p:cBhvr>
                                        <p:cTn id="44" dur="5000" fill="hold"/>
                                        <p:tgtEl>
                                          <p:spTgt spid="15"/>
                                        </p:tgtEl>
                                        <p:attrNameLst>
                                          <p:attrName>ppt_h</p:attrName>
                                        </p:attrNameLst>
                                      </p:cBhvr>
                                      <p:tavLst>
                                        <p:tav tm="0">
                                          <p:val>
                                            <p:strVal val="#ppt_h"/>
                                          </p:val>
                                        </p:tav>
                                        <p:tav tm="100000">
                                          <p:val>
                                            <p:strVal val="#ppt_h"/>
                                          </p:val>
                                        </p:tav>
                                      </p:tavLst>
                                    </p:anim>
                                    <p:animEffect transition="in" filter="fade">
                                      <p:cBhvr>
                                        <p:cTn id="45" dur="5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426" name="Picture 2" descr="C:\Users\Jose Luis\Desktop\memphis1.jpg"/>
          <p:cNvPicPr>
            <a:picLocks noChangeAspect="1" noChangeArrowheads="1"/>
          </p:cNvPicPr>
          <p:nvPr/>
        </p:nvPicPr>
        <p:blipFill>
          <a:blip r:embed="rId2"/>
          <a:srcRect/>
          <a:stretch>
            <a:fillRect/>
          </a:stretch>
        </p:blipFill>
        <p:spPr bwMode="auto">
          <a:xfrm>
            <a:off x="0" y="839788"/>
            <a:ext cx="12098338" cy="6000750"/>
          </a:xfrm>
          <a:prstGeom prst="rect">
            <a:avLst/>
          </a:prstGeom>
          <a:noFill/>
        </p:spPr>
      </p:pic>
      <p:sp>
        <p:nvSpPr>
          <p:cNvPr id="3" name="2 Rectángulo"/>
          <p:cNvSpPr/>
          <p:nvPr/>
        </p:nvSpPr>
        <p:spPr>
          <a:xfrm>
            <a:off x="619881" y="419873"/>
            <a:ext cx="4713855" cy="369332"/>
          </a:xfrm>
          <a:prstGeom prst="rect">
            <a:avLst/>
          </a:prstGeom>
        </p:spPr>
        <p:txBody>
          <a:bodyPr wrap="none">
            <a:spAutoFit/>
          </a:bodyPr>
          <a:lstStyle/>
          <a:p>
            <a:pPr fontAlgn="base"/>
            <a:r>
              <a:rPr lang="en-US" b="1" dirty="0" smtClean="0">
                <a:solidFill>
                  <a:srgbClr val="FF0000"/>
                </a:solidFill>
              </a:rPr>
              <a:t> </a:t>
            </a:r>
            <a:r>
              <a:rPr lang="en-US" b="1" dirty="0" err="1" smtClean="0">
                <a:solidFill>
                  <a:srgbClr val="FF0000"/>
                </a:solidFill>
              </a:rPr>
              <a:t>Cementerio</a:t>
            </a:r>
            <a:r>
              <a:rPr lang="en-US" b="1" dirty="0" smtClean="0">
                <a:solidFill>
                  <a:srgbClr val="FF0000"/>
                </a:solidFill>
              </a:rPr>
              <a:t> de Myrtle Hill: Memphis, Michigan</a:t>
            </a:r>
            <a:endParaRPr lang="en-US" b="1" dirty="0">
              <a:solidFill>
                <a:srgbClr val="FF0000"/>
              </a:solidFill>
            </a:endParaRPr>
          </a:p>
        </p:txBody>
      </p:sp>
    </p:spTree>
  </p:cSld>
  <p:clrMapOvr>
    <a:masterClrMapping/>
  </p:clrMapOvr>
  <p:transition spd="slow" advTm="6000">
    <p:random/>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977335" y="1848633"/>
            <a:ext cx="8643998" cy="4524315"/>
          </a:xfrm>
          <a:prstGeom prst="rect">
            <a:avLst/>
          </a:prstGeom>
        </p:spPr>
        <p:txBody>
          <a:bodyPr wrap="square">
            <a:spAutoFit/>
          </a:bodyPr>
          <a:lstStyle/>
          <a:p>
            <a:r>
              <a:rPr lang="es-ES" sz="3600" dirty="0" smtClean="0">
                <a:solidFill>
                  <a:srgbClr val="FF0000"/>
                </a:solidFill>
                <a:latin typeface="Chiller" pitchFamily="82" charset="0"/>
              </a:rPr>
              <a:t>El cementerio en </a:t>
            </a:r>
            <a:r>
              <a:rPr lang="es-ES" sz="3600" dirty="0" err="1" smtClean="0">
                <a:solidFill>
                  <a:srgbClr val="FF0000"/>
                </a:solidFill>
                <a:latin typeface="Chiller" pitchFamily="82" charset="0"/>
              </a:rPr>
              <a:t>Myrtle</a:t>
            </a:r>
            <a:r>
              <a:rPr lang="es-ES" sz="3600" dirty="0" smtClean="0">
                <a:solidFill>
                  <a:srgbClr val="FF0000"/>
                </a:solidFill>
                <a:latin typeface="Chiller" pitchFamily="82" charset="0"/>
              </a:rPr>
              <a:t> Hill en Memphis, Michigan contiene la Bola de la Bruja, una gran lápida esférica a la que están unidas muchas leyendas. El nombre "</a:t>
            </a:r>
            <a:r>
              <a:rPr lang="es-ES" sz="3600" dirty="0" err="1" smtClean="0">
                <a:solidFill>
                  <a:srgbClr val="FF0000"/>
                </a:solidFill>
                <a:latin typeface="Chiller" pitchFamily="82" charset="0"/>
              </a:rPr>
              <a:t>Stoskopf</a:t>
            </a:r>
            <a:r>
              <a:rPr lang="es-ES" sz="3600" dirty="0" smtClean="0">
                <a:solidFill>
                  <a:srgbClr val="FF0000"/>
                </a:solidFill>
                <a:latin typeface="Chiller" pitchFamily="82" charset="0"/>
              </a:rPr>
              <a:t>" está escrito en la piedra, y una tonelada de rumores sobre la señora </a:t>
            </a:r>
            <a:r>
              <a:rPr lang="es-ES" sz="3600" dirty="0" err="1" smtClean="0">
                <a:solidFill>
                  <a:srgbClr val="FF0000"/>
                </a:solidFill>
                <a:latin typeface="Chiller" pitchFamily="82" charset="0"/>
              </a:rPr>
              <a:t>Stoskopf</a:t>
            </a:r>
            <a:r>
              <a:rPr lang="es-ES" sz="3600" dirty="0" smtClean="0">
                <a:solidFill>
                  <a:srgbClr val="FF0000"/>
                </a:solidFill>
                <a:latin typeface="Chiller" pitchFamily="82" charset="0"/>
              </a:rPr>
              <a:t> han circulado a lo largo de los años para explicar la inusual tumba. Los rumores de brujería han sido los más populares, y muchos creen que </a:t>
            </a:r>
            <a:r>
              <a:rPr lang="es-ES" sz="3600" dirty="0" err="1" smtClean="0">
                <a:solidFill>
                  <a:srgbClr val="FF0000"/>
                </a:solidFill>
                <a:latin typeface="Chiller" pitchFamily="82" charset="0"/>
              </a:rPr>
              <a:t>Stoskopf</a:t>
            </a:r>
            <a:r>
              <a:rPr lang="es-ES" sz="3600" dirty="0" smtClean="0">
                <a:solidFill>
                  <a:srgbClr val="FF0000"/>
                </a:solidFill>
                <a:latin typeface="Chiller" pitchFamily="82" charset="0"/>
              </a:rPr>
              <a:t> era una bruja y que su tumba tiene magia oscura.</a:t>
            </a:r>
            <a:endParaRPr lang="es-ES" sz="3600" dirty="0">
              <a:solidFill>
                <a:srgbClr val="FF0000"/>
              </a:solidFill>
              <a:latin typeface="Chiller" pitchFamily="82" charset="0"/>
            </a:endParaRPr>
          </a:p>
        </p:txBody>
      </p:sp>
    </p:spTree>
  </p:cSld>
  <p:clrMapOvr>
    <a:masterClrMapping/>
  </p:clrMapOvr>
  <p:transition spd="slow" advTm="22000">
    <p:random/>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6738" name="Picture 2" descr="C:\Users\Jose Luis\Desktop\CreepyPlaces_Glensheen.jpg"/>
          <p:cNvPicPr>
            <a:picLocks noChangeAspect="1" noChangeArrowheads="1"/>
          </p:cNvPicPr>
          <p:nvPr/>
        </p:nvPicPr>
        <p:blipFill>
          <a:blip r:embed="rId2"/>
          <a:srcRect/>
          <a:stretch>
            <a:fillRect/>
          </a:stretch>
        </p:blipFill>
        <p:spPr bwMode="auto">
          <a:xfrm>
            <a:off x="0" y="839787"/>
            <a:ext cx="12098338" cy="6000751"/>
          </a:xfrm>
          <a:prstGeom prst="rect">
            <a:avLst/>
          </a:prstGeom>
          <a:noFill/>
        </p:spPr>
      </p:pic>
      <p:sp>
        <p:nvSpPr>
          <p:cNvPr id="3" name="2 Rectángulo"/>
          <p:cNvSpPr/>
          <p:nvPr/>
        </p:nvSpPr>
        <p:spPr>
          <a:xfrm>
            <a:off x="334129" y="348435"/>
            <a:ext cx="4093172" cy="369332"/>
          </a:xfrm>
          <a:prstGeom prst="rect">
            <a:avLst/>
          </a:prstGeom>
        </p:spPr>
        <p:txBody>
          <a:bodyPr wrap="none">
            <a:spAutoFit/>
          </a:bodyPr>
          <a:lstStyle/>
          <a:p>
            <a:pPr fontAlgn="base"/>
            <a:r>
              <a:rPr lang="es-ES" b="1" dirty="0" smtClean="0">
                <a:solidFill>
                  <a:srgbClr val="FF0000"/>
                </a:solidFill>
              </a:rPr>
              <a:t> Mansión </a:t>
            </a:r>
            <a:r>
              <a:rPr lang="es-ES" b="1" dirty="0" err="1" smtClean="0">
                <a:solidFill>
                  <a:srgbClr val="FF0000"/>
                </a:solidFill>
              </a:rPr>
              <a:t>Glensheen</a:t>
            </a:r>
            <a:r>
              <a:rPr lang="es-ES" b="1" dirty="0" smtClean="0">
                <a:solidFill>
                  <a:srgbClr val="FF0000"/>
                </a:solidFill>
              </a:rPr>
              <a:t>: Duluth, Minnesota</a:t>
            </a:r>
            <a:endParaRPr lang="es-ES" b="1" dirty="0">
              <a:solidFill>
                <a:srgbClr val="FF0000"/>
              </a:solidFill>
            </a:endParaRPr>
          </a:p>
        </p:txBody>
      </p:sp>
    </p:spTree>
  </p:cSld>
  <p:clrMapOvr>
    <a:masterClrMapping/>
  </p:clrMapOvr>
  <p:transition spd="slow" advTm="6000">
    <p:random/>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AutoShape 2" descr="https://media.definition.org/wp-content/uploads/2017/10/CreepyPlaces_Glensheen.jpg">
            <a:hlinkClick r:id="rId2"/>
          </p:cNvPr>
          <p:cNvSpPr>
            <a:spLocks noChangeAspect="1" noChangeArrowheads="1"/>
          </p:cNvSpPr>
          <p:nvPr/>
        </p:nvSpPr>
        <p:spPr bwMode="auto">
          <a:xfrm>
            <a:off x="36513" y="549275"/>
            <a:ext cx="296862" cy="296863"/>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4" name="3 Rectángulo"/>
          <p:cNvSpPr/>
          <p:nvPr/>
        </p:nvSpPr>
        <p:spPr>
          <a:xfrm>
            <a:off x="3024188" y="2680811"/>
            <a:ext cx="7525575" cy="2862322"/>
          </a:xfrm>
          <a:prstGeom prst="rect">
            <a:avLst/>
          </a:prstGeom>
        </p:spPr>
        <p:txBody>
          <a:bodyPr wrap="square">
            <a:spAutoFit/>
          </a:bodyPr>
          <a:lstStyle/>
          <a:p>
            <a:r>
              <a:rPr lang="es-ES" sz="3600" dirty="0" smtClean="0">
                <a:solidFill>
                  <a:srgbClr val="FF0000"/>
                </a:solidFill>
                <a:latin typeface="Chiller" pitchFamily="82" charset="0"/>
              </a:rPr>
              <a:t>La anciana heredera de una fortuna minera fue asesinada en la Mansión </a:t>
            </a:r>
            <a:r>
              <a:rPr lang="es-ES" sz="3600" dirty="0" err="1" smtClean="0">
                <a:solidFill>
                  <a:srgbClr val="FF0000"/>
                </a:solidFill>
                <a:latin typeface="Chiller" pitchFamily="82" charset="0"/>
              </a:rPr>
              <a:t>Glensheen</a:t>
            </a:r>
            <a:r>
              <a:rPr lang="es-ES" sz="3600" dirty="0" smtClean="0">
                <a:solidFill>
                  <a:srgbClr val="FF0000"/>
                </a:solidFill>
                <a:latin typeface="Chiller" pitchFamily="82" charset="0"/>
              </a:rPr>
              <a:t> en 1977. La hija adoptiva de la heredera y su esposo fueron acusados ​​del asesinato, con la intención de heredar la enorme fortuna. La mansión está abierta para visitas.</a:t>
            </a:r>
            <a:endParaRPr lang="es-ES" sz="3600" dirty="0">
              <a:solidFill>
                <a:srgbClr val="FF0000"/>
              </a:solidFill>
              <a:latin typeface="Chiller" pitchFamily="82" charset="0"/>
            </a:endParaRPr>
          </a:p>
        </p:txBody>
      </p:sp>
    </p:spTree>
  </p:cSld>
  <p:clrMapOvr>
    <a:masterClrMapping/>
  </p:clrMapOvr>
  <p:transition spd="slow" advTm="21000">
    <p:random/>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7762" name="Picture 2" descr="C:\Users\Jose Luis\Desktop\thirdbridge2.jpg"/>
          <p:cNvPicPr>
            <a:picLocks noChangeAspect="1" noChangeArrowheads="1"/>
          </p:cNvPicPr>
          <p:nvPr/>
        </p:nvPicPr>
        <p:blipFill>
          <a:blip r:embed="rId2"/>
          <a:srcRect/>
          <a:stretch>
            <a:fillRect/>
          </a:stretch>
        </p:blipFill>
        <p:spPr bwMode="auto">
          <a:xfrm>
            <a:off x="0" y="839788"/>
            <a:ext cx="12098338" cy="6000750"/>
          </a:xfrm>
          <a:prstGeom prst="rect">
            <a:avLst/>
          </a:prstGeom>
          <a:noFill/>
        </p:spPr>
      </p:pic>
      <p:sp>
        <p:nvSpPr>
          <p:cNvPr id="3" name="2 Rectángulo"/>
          <p:cNvSpPr/>
          <p:nvPr/>
        </p:nvSpPr>
        <p:spPr>
          <a:xfrm>
            <a:off x="619881" y="348435"/>
            <a:ext cx="4031873" cy="369332"/>
          </a:xfrm>
          <a:prstGeom prst="rect">
            <a:avLst/>
          </a:prstGeom>
        </p:spPr>
        <p:txBody>
          <a:bodyPr wrap="none">
            <a:spAutoFit/>
          </a:bodyPr>
          <a:lstStyle/>
          <a:p>
            <a:pPr fontAlgn="base"/>
            <a:r>
              <a:rPr lang="en-US" b="1" dirty="0" smtClean="0">
                <a:solidFill>
                  <a:srgbClr val="FF0000"/>
                </a:solidFill>
              </a:rPr>
              <a:t> Third / Ghost Bridge: Aurora, Colorado</a:t>
            </a:r>
            <a:endParaRPr lang="en-US" b="1" dirty="0">
              <a:solidFill>
                <a:srgbClr val="FF0000"/>
              </a:solidFill>
            </a:endParaRPr>
          </a:p>
        </p:txBody>
      </p:sp>
    </p:spTree>
  </p:cSld>
  <p:clrMapOvr>
    <a:masterClrMapping/>
  </p:clrMapOvr>
  <p:transition spd="slow" advTm="6000">
    <p:random/>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334525" y="2348699"/>
            <a:ext cx="7215238" cy="3416320"/>
          </a:xfrm>
          <a:prstGeom prst="rect">
            <a:avLst/>
          </a:prstGeom>
        </p:spPr>
        <p:txBody>
          <a:bodyPr wrap="square">
            <a:spAutoFit/>
          </a:bodyPr>
          <a:lstStyle/>
          <a:p>
            <a:r>
              <a:rPr lang="es-ES" sz="3600" dirty="0" err="1" smtClean="0">
                <a:solidFill>
                  <a:srgbClr val="FF0000"/>
                </a:solidFill>
                <a:latin typeface="Chiller" pitchFamily="82" charset="0"/>
              </a:rPr>
              <a:t>Third</a:t>
            </a:r>
            <a:r>
              <a:rPr lang="es-ES" sz="3600" dirty="0" smtClean="0">
                <a:solidFill>
                  <a:srgbClr val="FF0000"/>
                </a:solidFill>
                <a:latin typeface="Chiller" pitchFamily="82" charset="0"/>
              </a:rPr>
              <a:t> Bridge - o "</a:t>
            </a:r>
            <a:r>
              <a:rPr lang="es-ES" sz="3600" dirty="0" err="1" smtClean="0">
                <a:solidFill>
                  <a:srgbClr val="FF0000"/>
                </a:solidFill>
                <a:latin typeface="Chiller" pitchFamily="82" charset="0"/>
              </a:rPr>
              <a:t>Ghost</a:t>
            </a:r>
            <a:r>
              <a:rPr lang="es-ES" sz="3600" dirty="0" smtClean="0">
                <a:solidFill>
                  <a:srgbClr val="FF0000"/>
                </a:solidFill>
                <a:latin typeface="Chiller" pitchFamily="82" charset="0"/>
              </a:rPr>
              <a:t> Bridge", como popularmente se lo conoce como - tiene una historia oscura de masacres y accidentes automovilísticos indios. Los rumores de escuchar el sonido de los tambores y los cascos de los caballos que golpean el puente acechan el escalofriante puente.</a:t>
            </a:r>
            <a:endParaRPr lang="es-ES" sz="3600" dirty="0">
              <a:solidFill>
                <a:srgbClr val="FF0000"/>
              </a:solidFill>
              <a:latin typeface="Chiller" pitchFamily="82" charset="0"/>
            </a:endParaRPr>
          </a:p>
        </p:txBody>
      </p:sp>
    </p:spTree>
  </p:cSld>
  <p:clrMapOvr>
    <a:masterClrMapping/>
  </p:clrMapOvr>
  <p:transition spd="slow" advTm="21000">
    <p:random/>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Conector"/>
          <p:cNvSpPr/>
          <p:nvPr/>
        </p:nvSpPr>
        <p:spPr>
          <a:xfrm>
            <a:off x="2" y="0"/>
            <a:ext cx="1701328" cy="6840538"/>
          </a:xfrm>
          <a:prstGeom prst="flowChartConnector">
            <a:avLst/>
          </a:prstGeom>
          <a:solidFill>
            <a:srgbClr val="FF0000"/>
          </a:solidFill>
          <a:ln w="3175">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7" name="6 Conector"/>
          <p:cNvSpPr/>
          <p:nvPr/>
        </p:nvSpPr>
        <p:spPr>
          <a:xfrm>
            <a:off x="1701330" y="0"/>
            <a:ext cx="1606811" cy="6840538"/>
          </a:xfrm>
          <a:prstGeom prst="flowChartConnector">
            <a:avLst/>
          </a:prstGeom>
          <a:solidFill>
            <a:srgbClr val="7030A0"/>
          </a:solidFill>
          <a:ln w="3175">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8" name="7 Conector"/>
          <p:cNvSpPr/>
          <p:nvPr/>
        </p:nvSpPr>
        <p:spPr>
          <a:xfrm>
            <a:off x="3402659" y="0"/>
            <a:ext cx="1701328" cy="6840538"/>
          </a:xfrm>
          <a:prstGeom prst="flowChartConnector">
            <a:avLst/>
          </a:prstGeom>
          <a:solidFill>
            <a:srgbClr val="FF0000"/>
          </a:solidFill>
          <a:ln w="3175">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9" name="8 Conector"/>
          <p:cNvSpPr/>
          <p:nvPr/>
        </p:nvSpPr>
        <p:spPr>
          <a:xfrm>
            <a:off x="5103989" y="0"/>
            <a:ext cx="1701328" cy="6840538"/>
          </a:xfrm>
          <a:prstGeom prst="flowChartConnector">
            <a:avLst/>
          </a:prstGeom>
          <a:solidFill>
            <a:srgbClr val="7030A0"/>
          </a:solidFill>
          <a:ln w="3175">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0" name="9 Conector"/>
          <p:cNvSpPr/>
          <p:nvPr/>
        </p:nvSpPr>
        <p:spPr>
          <a:xfrm>
            <a:off x="6805317" y="0"/>
            <a:ext cx="1701328" cy="6840538"/>
          </a:xfrm>
          <a:prstGeom prst="flowChartConnector">
            <a:avLst/>
          </a:prstGeom>
          <a:solidFill>
            <a:srgbClr val="FF0000"/>
          </a:solidFill>
          <a:ln w="3175">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1" name="10 Conector"/>
          <p:cNvSpPr/>
          <p:nvPr/>
        </p:nvSpPr>
        <p:spPr>
          <a:xfrm>
            <a:off x="8506645" y="0"/>
            <a:ext cx="1890365" cy="6840538"/>
          </a:xfrm>
          <a:prstGeom prst="flowChartConnector">
            <a:avLst/>
          </a:prstGeom>
          <a:solidFill>
            <a:srgbClr val="7030A0"/>
          </a:solidFill>
          <a:ln w="3175">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2" name="11 Conector"/>
          <p:cNvSpPr/>
          <p:nvPr/>
        </p:nvSpPr>
        <p:spPr>
          <a:xfrm>
            <a:off x="10397010" y="0"/>
            <a:ext cx="1701328" cy="6840538"/>
          </a:xfrm>
          <a:prstGeom prst="flowChartConnector">
            <a:avLst/>
          </a:prstGeom>
          <a:solidFill>
            <a:srgbClr val="FF0000"/>
          </a:solidFill>
          <a:ln w="3175">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Tree>
  </p:cSld>
  <p:clrMapOvr>
    <a:masterClrMapping/>
  </p:clrMapOvr>
  <p:transition spd="slow"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6" presetClass="exit" presetSubtype="32" fill="hold" grpId="0" nodeType="withEffect">
                                  <p:stCondLst>
                                    <p:cond delay="0"/>
                                  </p:stCondLst>
                                  <p:childTnLst>
                                    <p:animEffect transition="out" filter="circle(out)">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6" presetClass="exit" presetSubtype="32" fill="hold" grpId="0" nodeType="withEffect">
                                  <p:stCondLst>
                                    <p:cond delay="0"/>
                                  </p:stCondLst>
                                  <p:childTnLst>
                                    <p:animEffect transition="out" filter="circle(out)">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6" presetClass="exit" presetSubtype="32" fill="hold" grpId="0" nodeType="withEffect">
                                  <p:stCondLst>
                                    <p:cond delay="0"/>
                                  </p:stCondLst>
                                  <p:childTnLst>
                                    <p:animEffect transition="out" filter="circle(out)">
                                      <p:cBhvr>
                                        <p:cTn id="18" dur="5000"/>
                                        <p:tgtEl>
                                          <p:spTgt spid="10"/>
                                        </p:tgtEl>
                                      </p:cBhvr>
                                    </p:animEffect>
                                    <p:set>
                                      <p:cBhvr>
                                        <p:cTn id="19" dur="1" fill="hold">
                                          <p:stCondLst>
                                            <p:cond delay="4999"/>
                                          </p:stCondLst>
                                        </p:cTn>
                                        <p:tgtEl>
                                          <p:spTgt spid="10"/>
                                        </p:tgtEl>
                                        <p:attrNameLst>
                                          <p:attrName>style.visibility</p:attrName>
                                        </p:attrNameLst>
                                      </p:cBhvr>
                                      <p:to>
                                        <p:strVal val="hidden"/>
                                      </p:to>
                                    </p:set>
                                  </p:childTnLst>
                                </p:cTn>
                              </p:par>
                              <p:par>
                                <p:cTn id="20" presetID="6" presetClass="exit" presetSubtype="32" fill="hold" grpId="0" nodeType="withEffect">
                                  <p:stCondLst>
                                    <p:cond delay="0"/>
                                  </p:stCondLst>
                                  <p:childTnLst>
                                    <p:animEffect transition="out" filter="circle(out)">
                                      <p:cBhvr>
                                        <p:cTn id="21" dur="5000"/>
                                        <p:tgtEl>
                                          <p:spTgt spid="11"/>
                                        </p:tgtEl>
                                      </p:cBhvr>
                                    </p:animEffect>
                                    <p:set>
                                      <p:cBhvr>
                                        <p:cTn id="22" dur="1" fill="hold">
                                          <p:stCondLst>
                                            <p:cond delay="4999"/>
                                          </p:stCondLst>
                                        </p:cTn>
                                        <p:tgtEl>
                                          <p:spTgt spid="11"/>
                                        </p:tgtEl>
                                        <p:attrNameLst>
                                          <p:attrName>style.visibility</p:attrName>
                                        </p:attrNameLst>
                                      </p:cBhvr>
                                      <p:to>
                                        <p:strVal val="hidden"/>
                                      </p:to>
                                    </p:set>
                                  </p:childTnLst>
                                </p:cTn>
                              </p:par>
                              <p:par>
                                <p:cTn id="23" presetID="6" presetClass="exit" presetSubtype="32" fill="hold" grpId="0" nodeType="withEffect">
                                  <p:stCondLst>
                                    <p:cond delay="0"/>
                                  </p:stCondLst>
                                  <p:childTnLst>
                                    <p:animEffect transition="out" filter="circle(out)">
                                      <p:cBhvr>
                                        <p:cTn id="24" dur="5000"/>
                                        <p:tgtEl>
                                          <p:spTgt spid="12"/>
                                        </p:tgtEl>
                                      </p:cBhvr>
                                    </p:animEffect>
                                    <p:set>
                                      <p:cBhvr>
                                        <p:cTn id="25" dur="1" fill="hold">
                                          <p:stCondLst>
                                            <p:cond delay="4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Resultado de imagen de fotos sarah winchester"/>
          <p:cNvPicPr>
            <a:picLocks noChangeAspect="1" noChangeArrowheads="1"/>
          </p:cNvPicPr>
          <p:nvPr/>
        </p:nvPicPr>
        <p:blipFill>
          <a:blip r:embed="rId2"/>
          <a:srcRect/>
          <a:stretch>
            <a:fillRect/>
          </a:stretch>
        </p:blipFill>
        <p:spPr bwMode="auto">
          <a:xfrm>
            <a:off x="691319" y="1126468"/>
            <a:ext cx="5120476" cy="5714070"/>
          </a:xfrm>
          <a:prstGeom prst="rect">
            <a:avLst/>
          </a:prstGeom>
          <a:noFill/>
        </p:spPr>
      </p:pic>
      <p:pic>
        <p:nvPicPr>
          <p:cNvPr id="52228" name="Picture 4" descr="Imagen relacionada"/>
          <p:cNvPicPr>
            <a:picLocks noChangeAspect="1" noChangeArrowheads="1"/>
          </p:cNvPicPr>
          <p:nvPr/>
        </p:nvPicPr>
        <p:blipFill>
          <a:blip r:embed="rId3"/>
          <a:srcRect/>
          <a:stretch>
            <a:fillRect/>
          </a:stretch>
        </p:blipFill>
        <p:spPr bwMode="auto">
          <a:xfrm>
            <a:off x="6763549" y="1065489"/>
            <a:ext cx="4888514" cy="5560735"/>
          </a:xfrm>
          <a:prstGeom prst="rect">
            <a:avLst/>
          </a:prstGeom>
          <a:noFill/>
        </p:spPr>
      </p:pic>
      <p:sp>
        <p:nvSpPr>
          <p:cNvPr id="4" name="3 Rectángulo"/>
          <p:cNvSpPr/>
          <p:nvPr/>
        </p:nvSpPr>
        <p:spPr>
          <a:xfrm>
            <a:off x="334129" y="276997"/>
            <a:ext cx="8549499" cy="707886"/>
          </a:xfrm>
          <a:prstGeom prst="rect">
            <a:avLst/>
          </a:prstGeom>
        </p:spPr>
        <p:txBody>
          <a:bodyPr wrap="square">
            <a:spAutoFit/>
          </a:bodyPr>
          <a:lstStyle/>
          <a:p>
            <a:r>
              <a:rPr lang="es-ES" sz="2000" b="1" dirty="0" smtClean="0">
                <a:solidFill>
                  <a:srgbClr val="FF0000"/>
                </a:solidFill>
                <a:latin typeface="Arial" pitchFamily="34" charset="0"/>
                <a:cs typeface="Arial" pitchFamily="34" charset="0"/>
              </a:rPr>
              <a:t>La aterradora mansión Winchester</a:t>
            </a:r>
          </a:p>
          <a:p>
            <a:r>
              <a:rPr lang="es-ES" sz="2000" b="1" dirty="0" smtClean="0">
                <a:solidFill>
                  <a:srgbClr val="FF0000"/>
                </a:solidFill>
                <a:latin typeface="Arial" pitchFamily="34" charset="0"/>
                <a:cs typeface="Arial" pitchFamily="34" charset="0"/>
              </a:rPr>
              <a:t>¿Una casa con escaleras que </a:t>
            </a:r>
            <a:r>
              <a:rPr lang="es-ES" sz="2000" b="1" dirty="0" smtClean="0">
                <a:solidFill>
                  <a:srgbClr val="FF0000"/>
                </a:solidFill>
                <a:latin typeface="Arial" pitchFamily="34" charset="0"/>
                <a:cs typeface="Arial" pitchFamily="34" charset="0"/>
              </a:rPr>
              <a:t>no </a:t>
            </a:r>
            <a:r>
              <a:rPr lang="es-ES" sz="2000" b="1" dirty="0" smtClean="0">
                <a:solidFill>
                  <a:srgbClr val="FF0000"/>
                </a:solidFill>
                <a:latin typeface="Arial" pitchFamily="34" charset="0"/>
                <a:cs typeface="Arial" pitchFamily="34" charset="0"/>
              </a:rPr>
              <a:t>llevan a ningún sitio? </a:t>
            </a:r>
            <a:endParaRPr lang="es-ES" sz="2000" b="1" dirty="0" smtClean="0">
              <a:solidFill>
                <a:srgbClr val="FF0000"/>
              </a:solidFill>
              <a:latin typeface="Arial" pitchFamily="34" charset="0"/>
              <a:cs typeface="Arial" pitchFamily="34" charset="0"/>
            </a:endParaRPr>
          </a:p>
        </p:txBody>
      </p:sp>
    </p:spTree>
  </p:cSld>
  <p:clrMapOvr>
    <a:masterClrMapping/>
  </p:clrMapOvr>
  <p:transition spd="slow" advTm="7000">
    <p:random/>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263087" y="1777195"/>
            <a:ext cx="8074776" cy="4524315"/>
          </a:xfrm>
          <a:prstGeom prst="rect">
            <a:avLst/>
          </a:prstGeom>
        </p:spPr>
        <p:txBody>
          <a:bodyPr wrap="square">
            <a:spAutoFit/>
          </a:bodyPr>
          <a:lstStyle/>
          <a:p>
            <a:r>
              <a:rPr lang="es-ES" sz="3600" b="1" dirty="0" smtClean="0">
                <a:solidFill>
                  <a:srgbClr val="FF0000"/>
                </a:solidFill>
                <a:latin typeface="Chiller" pitchFamily="82" charset="0"/>
              </a:rPr>
              <a:t>Ubicada en San José, California, esta mansión victoriana fue mandada levantar por Sarah Winchester, viuda del inventor del rifle de repetición Samuel Winchester. Más de 38 años duraron las obras, y es que la casa siempre estuvo en continua construcción hasta la muerte de Sarah en 1922. Hoy por hoy se considera el lugar más embrujado de todos los Estados Unidos y por ello es uno de los lugares más visitados de todo el país.</a:t>
            </a:r>
          </a:p>
        </p:txBody>
      </p:sp>
    </p:spTree>
  </p:cSld>
  <p:clrMapOvr>
    <a:masterClrMapping/>
  </p:clrMapOvr>
  <p:transition spd="slow" advTm="33000">
    <p:random/>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8786" name="Picture 2" descr="C:\Users\Jose Luis\Desktop\beverlyfire1.jpg"/>
          <p:cNvPicPr>
            <a:picLocks noChangeAspect="1" noChangeArrowheads="1"/>
          </p:cNvPicPr>
          <p:nvPr/>
        </p:nvPicPr>
        <p:blipFill>
          <a:blip r:embed="rId2"/>
          <a:srcRect/>
          <a:stretch>
            <a:fillRect/>
          </a:stretch>
        </p:blipFill>
        <p:spPr bwMode="auto">
          <a:xfrm>
            <a:off x="0" y="634187"/>
            <a:ext cx="12098338" cy="5715040"/>
          </a:xfrm>
          <a:prstGeom prst="rect">
            <a:avLst/>
          </a:prstGeom>
          <a:noFill/>
        </p:spPr>
      </p:pic>
      <p:sp>
        <p:nvSpPr>
          <p:cNvPr id="3" name="2 Rectángulo"/>
          <p:cNvSpPr/>
          <p:nvPr/>
        </p:nvSpPr>
        <p:spPr>
          <a:xfrm>
            <a:off x="405567" y="0"/>
            <a:ext cx="6296211" cy="461665"/>
          </a:xfrm>
          <a:prstGeom prst="rect">
            <a:avLst/>
          </a:prstGeom>
        </p:spPr>
        <p:txBody>
          <a:bodyPr wrap="none">
            <a:spAutoFit/>
          </a:bodyPr>
          <a:lstStyle/>
          <a:p>
            <a:pPr fontAlgn="base"/>
            <a:r>
              <a:rPr lang="en-US" sz="2400" b="1" dirty="0" smtClean="0">
                <a:solidFill>
                  <a:srgbClr val="FF0000"/>
                </a:solidFill>
              </a:rPr>
              <a:t>Beverly Hills Supper Club: Southgate, Kentucky</a:t>
            </a:r>
            <a:endParaRPr lang="en-US" sz="2400" b="1" dirty="0">
              <a:solidFill>
                <a:srgbClr val="FF0000"/>
              </a:solidFill>
            </a:endParaRPr>
          </a:p>
        </p:txBody>
      </p:sp>
    </p:spTree>
  </p:cSld>
  <p:clrMapOvr>
    <a:masterClrMapping/>
  </p:clrMapOvr>
  <p:transition spd="slow" advTm="6000">
    <p:random/>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Elipse"/>
          <p:cNvSpPr/>
          <p:nvPr/>
        </p:nvSpPr>
        <p:spPr>
          <a:xfrm>
            <a:off x="548443" y="491311"/>
            <a:ext cx="1857388" cy="2206552"/>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a:defRPr/>
            </a:pPr>
            <a:endParaRPr lang="es-ES"/>
          </a:p>
        </p:txBody>
      </p:sp>
      <p:sp>
        <p:nvSpPr>
          <p:cNvPr id="2" name="1 Rectángulo"/>
          <p:cNvSpPr/>
          <p:nvPr/>
        </p:nvSpPr>
        <p:spPr>
          <a:xfrm>
            <a:off x="3024188" y="2680811"/>
            <a:ext cx="7954203" cy="3416320"/>
          </a:xfrm>
          <a:prstGeom prst="rect">
            <a:avLst/>
          </a:prstGeom>
        </p:spPr>
        <p:txBody>
          <a:bodyPr wrap="square">
            <a:spAutoFit/>
          </a:bodyPr>
          <a:lstStyle/>
          <a:p>
            <a:r>
              <a:rPr lang="es-ES" sz="3600" dirty="0" smtClean="0">
                <a:solidFill>
                  <a:srgbClr val="FF0000"/>
                </a:solidFill>
                <a:latin typeface="Chiller" pitchFamily="82" charset="0"/>
              </a:rPr>
              <a:t>En 1977, un gran incendio envolvió el edificio Beverly </a:t>
            </a:r>
            <a:r>
              <a:rPr lang="es-ES" sz="3600" dirty="0" err="1" smtClean="0">
                <a:solidFill>
                  <a:srgbClr val="FF0000"/>
                </a:solidFill>
                <a:latin typeface="Chiller" pitchFamily="82" charset="0"/>
              </a:rPr>
              <a:t>Hills</a:t>
            </a:r>
            <a:r>
              <a:rPr lang="es-ES" sz="3600" dirty="0" smtClean="0">
                <a:solidFill>
                  <a:srgbClr val="FF0000"/>
                </a:solidFill>
                <a:latin typeface="Chiller" pitchFamily="82" charset="0"/>
              </a:rPr>
              <a:t> </a:t>
            </a:r>
            <a:r>
              <a:rPr lang="es-ES" sz="3600" dirty="0" err="1" smtClean="0">
                <a:solidFill>
                  <a:srgbClr val="FF0000"/>
                </a:solidFill>
                <a:latin typeface="Chiller" pitchFamily="82" charset="0"/>
              </a:rPr>
              <a:t>Supper</a:t>
            </a:r>
            <a:r>
              <a:rPr lang="es-ES" sz="3600" dirty="0" smtClean="0">
                <a:solidFill>
                  <a:srgbClr val="FF0000"/>
                </a:solidFill>
                <a:latin typeface="Chiller" pitchFamily="82" charset="0"/>
              </a:rPr>
              <a:t> Club, matando a más de 150 personas. La causa del incendio nunca fue misteriosamente determinada. Hay teorías circulantes de incendios provocados por la mafia. La base del edificio permanece, por lo que es accesible para visitar</a:t>
            </a:r>
            <a:endParaRPr lang="es-ES" sz="3600" dirty="0">
              <a:solidFill>
                <a:srgbClr val="FF0000"/>
              </a:solidFill>
              <a:latin typeface="Chiller" pitchFamily="82" charset="0"/>
            </a:endParaRPr>
          </a:p>
        </p:txBody>
      </p:sp>
      <p:pic>
        <p:nvPicPr>
          <p:cNvPr id="3" name="Picture 3" descr="illusion-015"/>
          <p:cNvPicPr>
            <a:picLocks noChangeAspect="1" noChangeArrowheads="1" noCrop="1"/>
          </p:cNvPicPr>
          <p:nvPr/>
        </p:nvPicPr>
        <p:blipFill>
          <a:blip r:embed="rId2" cstate="print">
            <a:duotone>
              <a:schemeClr val="accent2">
                <a:shade val="45000"/>
                <a:satMod val="135000"/>
              </a:schemeClr>
              <a:prstClr val="white"/>
            </a:duotone>
            <a:lum bright="39000" contrast="100000"/>
          </a:blip>
          <a:srcRect/>
          <a:stretch>
            <a:fillRect/>
          </a:stretch>
        </p:blipFill>
        <p:spPr bwMode="auto">
          <a:xfrm>
            <a:off x="548443" y="491311"/>
            <a:ext cx="1857388" cy="2143140"/>
          </a:xfrm>
          <a:prstGeom prst="ellipse">
            <a:avLst/>
          </a:prstGeom>
          <a:noFill/>
          <a:ln w="9525">
            <a:noFill/>
            <a:miter lim="800000"/>
            <a:headEnd/>
            <a:tailEnd/>
          </a:ln>
        </p:spPr>
      </p:pic>
    </p:spTree>
  </p:cSld>
  <p:clrMapOvr>
    <a:masterClrMapping/>
  </p:clrMapOvr>
  <p:transition spd="slow" advTm="19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8" presetClass="exit" presetSubtype="32" fill="hold" nodeType="afterEffect">
                                  <p:stCondLst>
                                    <p:cond delay="0"/>
                                  </p:stCondLst>
                                  <p:childTnLst>
                                    <p:animEffect transition="out" filter="diamond(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par>
                                <p:cTn id="12" presetID="23" presetClass="entr" presetSubtype="16"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fltVal val="0"/>
                                          </p:val>
                                        </p:tav>
                                        <p:tav tm="100000">
                                          <p:val>
                                            <p:strVal val="#ppt_w"/>
                                          </p:val>
                                        </p:tav>
                                      </p:tavLst>
                                    </p:anim>
                                    <p:anim calcmode="lin" valueType="num">
                                      <p:cBhvr>
                                        <p:cTn id="15" dur="5000" fill="hold"/>
                                        <p:tgtEl>
                                          <p:spTgt spid="4"/>
                                        </p:tgtEl>
                                        <p:attrNameLst>
                                          <p:attrName>ppt_h</p:attrName>
                                        </p:attrNameLst>
                                      </p:cBhvr>
                                      <p:tavLst>
                                        <p:tav tm="0">
                                          <p:val>
                                            <p:fltVal val="0"/>
                                          </p:val>
                                        </p:tav>
                                        <p:tav tm="100000">
                                          <p:val>
                                            <p:strVal val="#ppt_h"/>
                                          </p:val>
                                        </p:tav>
                                      </p:tavLst>
                                    </p:anim>
                                  </p:childTnLst>
                                </p:cTn>
                              </p:par>
                              <p:par>
                                <p:cTn id="16" presetID="19" presetClass="emph" presetSubtype="0" fill="hold" grpId="1" nodeType="withEffect">
                                  <p:stCondLst>
                                    <p:cond delay="0"/>
                                  </p:stCondLst>
                                  <p:childTnLst>
                                    <p:animClr clrSpc="rgb" dir="cw">
                                      <p:cBhvr override="childStyle">
                                        <p:cTn id="17" dur="5000" fill="hold"/>
                                        <p:tgtEl>
                                          <p:spTgt spid="4"/>
                                        </p:tgtEl>
                                        <p:attrNameLst>
                                          <p:attrName>style.color</p:attrName>
                                        </p:attrNameLst>
                                      </p:cBhvr>
                                      <p:to>
                                        <a:srgbClr val="F9D5A9"/>
                                      </p:to>
                                    </p:animClr>
                                    <p:animClr clrSpc="rgb" dir="cw">
                                      <p:cBhvr>
                                        <p:cTn id="18" dur="5000" fill="hold"/>
                                        <p:tgtEl>
                                          <p:spTgt spid="4"/>
                                        </p:tgtEl>
                                        <p:attrNameLst>
                                          <p:attrName>fillcolor</p:attrName>
                                        </p:attrNameLst>
                                      </p:cBhvr>
                                      <p:to>
                                        <a:srgbClr val="F9D5A9"/>
                                      </p:to>
                                    </p:animClr>
                                    <p:set>
                                      <p:cBhvr>
                                        <p:cTn id="19" dur="5000" fill="hold"/>
                                        <p:tgtEl>
                                          <p:spTgt spid="4"/>
                                        </p:tgtEl>
                                        <p:attrNameLst>
                                          <p:attrName>fill.type</p:attrName>
                                        </p:attrNameLst>
                                      </p:cBhvr>
                                      <p:to>
                                        <p:strVal val="solid"/>
                                      </p:to>
                                    </p:set>
                                    <p:set>
                                      <p:cBhvr>
                                        <p:cTn id="20" dur="5000" fill="hold"/>
                                        <p:tgtEl>
                                          <p:spTgt spid="4"/>
                                        </p:tgtEl>
                                        <p:attrNameLst>
                                          <p:attrName>fill.on</p:attrName>
                                        </p:attrNameLst>
                                      </p:cBhvr>
                                      <p:to>
                                        <p:strVal val="true"/>
                                      </p:to>
                                    </p:set>
                                  </p:childTnLst>
                                </p:cTn>
                              </p:par>
                            </p:childTnLst>
                          </p:cTn>
                        </p:par>
                        <p:par>
                          <p:cTn id="21" fill="hold">
                            <p:stCondLst>
                              <p:cond delay="5000"/>
                            </p:stCondLst>
                            <p:childTnLst>
                              <p:par>
                                <p:cTn id="22" presetID="20" presetClass="exit" presetSubtype="0" fill="hold" grpId="2" nodeType="afterEffect">
                                  <p:stCondLst>
                                    <p:cond delay="0"/>
                                  </p:stCondLst>
                                  <p:childTnLst>
                                    <p:animEffect transition="out" filter="wedge">
                                      <p:cBhvr>
                                        <p:cTn id="23" dur="5000"/>
                                        <p:tgtEl>
                                          <p:spTgt spid="4"/>
                                        </p:tgtEl>
                                      </p:cBhvr>
                                    </p:animEffect>
                                    <p:set>
                                      <p:cBhvr>
                                        <p:cTn id="24"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9810" name="Picture 2" descr="C:\Users\Jose Luis\Desktop\CreepyPlaces_Pluckley.jpg"/>
          <p:cNvPicPr>
            <a:picLocks noChangeAspect="1" noChangeArrowheads="1"/>
          </p:cNvPicPr>
          <p:nvPr/>
        </p:nvPicPr>
        <p:blipFill>
          <a:blip r:embed="rId2"/>
          <a:srcRect/>
          <a:stretch>
            <a:fillRect/>
          </a:stretch>
        </p:blipFill>
        <p:spPr bwMode="auto">
          <a:xfrm>
            <a:off x="1" y="562749"/>
            <a:ext cx="12098338" cy="5715040"/>
          </a:xfrm>
          <a:prstGeom prst="rect">
            <a:avLst/>
          </a:prstGeom>
          <a:noFill/>
        </p:spPr>
      </p:pic>
      <p:sp>
        <p:nvSpPr>
          <p:cNvPr id="3" name="2 Rectángulo"/>
          <p:cNvSpPr/>
          <p:nvPr/>
        </p:nvSpPr>
        <p:spPr>
          <a:xfrm>
            <a:off x="334129" y="205559"/>
            <a:ext cx="4973926" cy="369332"/>
          </a:xfrm>
          <a:prstGeom prst="rect">
            <a:avLst/>
          </a:prstGeom>
        </p:spPr>
        <p:txBody>
          <a:bodyPr wrap="none">
            <a:spAutoFit/>
          </a:bodyPr>
          <a:lstStyle/>
          <a:p>
            <a:pPr fontAlgn="base"/>
            <a:r>
              <a:rPr lang="es-ES" b="1" dirty="0" smtClean="0">
                <a:solidFill>
                  <a:srgbClr val="FF0000"/>
                </a:solidFill>
              </a:rPr>
              <a:t>. </a:t>
            </a:r>
            <a:r>
              <a:rPr lang="es-ES" b="1" dirty="0" err="1" smtClean="0">
                <a:solidFill>
                  <a:srgbClr val="FF0000"/>
                </a:solidFill>
              </a:rPr>
              <a:t>Pluckley</a:t>
            </a:r>
            <a:r>
              <a:rPr lang="es-ES" b="1" dirty="0" smtClean="0">
                <a:solidFill>
                  <a:srgbClr val="FF0000"/>
                </a:solidFill>
              </a:rPr>
              <a:t> </a:t>
            </a:r>
            <a:r>
              <a:rPr lang="es-ES" b="1" dirty="0" err="1" smtClean="0">
                <a:solidFill>
                  <a:srgbClr val="FF0000"/>
                </a:solidFill>
              </a:rPr>
              <a:t>Village</a:t>
            </a:r>
            <a:r>
              <a:rPr lang="es-ES" b="1" dirty="0" smtClean="0">
                <a:solidFill>
                  <a:srgbClr val="FF0000"/>
                </a:solidFill>
              </a:rPr>
              <a:t>: </a:t>
            </a:r>
            <a:r>
              <a:rPr lang="es-ES" b="1" dirty="0" err="1" smtClean="0">
                <a:solidFill>
                  <a:srgbClr val="FF0000"/>
                </a:solidFill>
              </a:rPr>
              <a:t>Ashford</a:t>
            </a:r>
            <a:r>
              <a:rPr lang="es-ES" b="1" dirty="0" smtClean="0">
                <a:solidFill>
                  <a:srgbClr val="FF0000"/>
                </a:solidFill>
              </a:rPr>
              <a:t> </a:t>
            </a:r>
            <a:r>
              <a:rPr lang="es-ES" b="1" dirty="0" err="1" smtClean="0">
                <a:solidFill>
                  <a:srgbClr val="FF0000"/>
                </a:solidFill>
              </a:rPr>
              <a:t>District</a:t>
            </a:r>
            <a:r>
              <a:rPr lang="es-ES" b="1" dirty="0" smtClean="0">
                <a:solidFill>
                  <a:srgbClr val="FF0000"/>
                </a:solidFill>
              </a:rPr>
              <a:t>, Kent, Inglaterra</a:t>
            </a:r>
            <a:endParaRPr lang="es-ES" b="1" dirty="0">
              <a:solidFill>
                <a:srgbClr val="FF0000"/>
              </a:solidFill>
            </a:endParaRPr>
          </a:p>
        </p:txBody>
      </p:sp>
    </p:spTree>
  </p:cSld>
  <p:clrMapOvr>
    <a:masterClrMapping/>
  </p:clrMapOvr>
  <p:transition spd="slow" advTm="6000">
    <p:random/>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620277" y="2491575"/>
            <a:ext cx="7525575" cy="3416320"/>
          </a:xfrm>
          <a:prstGeom prst="rect">
            <a:avLst/>
          </a:prstGeom>
        </p:spPr>
        <p:txBody>
          <a:bodyPr wrap="square">
            <a:spAutoFit/>
          </a:bodyPr>
          <a:lstStyle/>
          <a:p>
            <a:r>
              <a:rPr lang="es-ES" sz="3600" dirty="0" smtClean="0">
                <a:solidFill>
                  <a:srgbClr val="FF0000"/>
                </a:solidFill>
                <a:latin typeface="Chiller" pitchFamily="82" charset="0"/>
              </a:rPr>
              <a:t>Conocida como la "aldea más embrujada de Inglaterra", </a:t>
            </a:r>
            <a:r>
              <a:rPr lang="es-ES" sz="3600" dirty="0" err="1" smtClean="0">
                <a:solidFill>
                  <a:srgbClr val="FF0000"/>
                </a:solidFill>
                <a:latin typeface="Chiller" pitchFamily="82" charset="0"/>
              </a:rPr>
              <a:t>Pluckley</a:t>
            </a:r>
            <a:r>
              <a:rPr lang="es-ES" sz="3600" dirty="0" smtClean="0">
                <a:solidFill>
                  <a:srgbClr val="FF0000"/>
                </a:solidFill>
                <a:latin typeface="Chiller" pitchFamily="82" charset="0"/>
              </a:rPr>
              <a:t> </a:t>
            </a:r>
            <a:r>
              <a:rPr lang="es-ES" sz="3600" dirty="0" err="1" smtClean="0">
                <a:solidFill>
                  <a:srgbClr val="FF0000"/>
                </a:solidFill>
                <a:latin typeface="Chiller" pitchFamily="82" charset="0"/>
              </a:rPr>
              <a:t>Village</a:t>
            </a:r>
            <a:r>
              <a:rPr lang="es-ES" sz="3600" dirty="0" smtClean="0">
                <a:solidFill>
                  <a:srgbClr val="FF0000"/>
                </a:solidFill>
                <a:latin typeface="Chiller" pitchFamily="82" charset="0"/>
              </a:rPr>
              <a:t> fue nombrada la villa más encantada de Inglaterra por los </a:t>
            </a:r>
            <a:r>
              <a:rPr lang="es-ES" sz="3600" dirty="0" err="1" smtClean="0">
                <a:solidFill>
                  <a:srgbClr val="FF0000"/>
                </a:solidFill>
                <a:latin typeface="Chiller" pitchFamily="82" charset="0"/>
              </a:rPr>
              <a:t>Guinness</a:t>
            </a:r>
            <a:r>
              <a:rPr lang="es-ES" sz="3600" dirty="0" smtClean="0">
                <a:solidFill>
                  <a:srgbClr val="FF0000"/>
                </a:solidFill>
                <a:latin typeface="Chiller" pitchFamily="82" charset="0"/>
              </a:rPr>
              <a:t> </a:t>
            </a:r>
            <a:r>
              <a:rPr lang="es-ES" sz="3600" dirty="0" err="1" smtClean="0">
                <a:solidFill>
                  <a:srgbClr val="FF0000"/>
                </a:solidFill>
                <a:latin typeface="Chiller" pitchFamily="82" charset="0"/>
              </a:rPr>
              <a:t>World</a:t>
            </a:r>
            <a:r>
              <a:rPr lang="es-ES" sz="3600" dirty="0" smtClean="0">
                <a:solidFill>
                  <a:srgbClr val="FF0000"/>
                </a:solidFill>
                <a:latin typeface="Chiller" pitchFamily="82" charset="0"/>
              </a:rPr>
              <a:t> Records en 1989. El estado paranormal de la ciudad proviene de la multitud de almas antiguas que supuestamente todavía rondan la ciudad.</a:t>
            </a:r>
            <a:endParaRPr lang="es-ES" sz="3600" dirty="0">
              <a:solidFill>
                <a:srgbClr val="FF0000"/>
              </a:solidFill>
              <a:latin typeface="Chiller" pitchFamily="82" charset="0"/>
            </a:endParaRPr>
          </a:p>
        </p:txBody>
      </p:sp>
    </p:spTree>
  </p:cSld>
  <p:clrMapOvr>
    <a:masterClrMapping/>
  </p:clrMapOvr>
  <p:transition spd="slow" advTm="18000">
    <p:random/>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3186" name="Picture 2" descr="C:\Users\Jose Luis\Desktop\harmonyinn.jpg"/>
          <p:cNvPicPr>
            <a:picLocks noChangeAspect="1" noChangeArrowheads="1"/>
          </p:cNvPicPr>
          <p:nvPr/>
        </p:nvPicPr>
        <p:blipFill>
          <a:blip r:embed="rId2"/>
          <a:srcRect/>
          <a:stretch>
            <a:fillRect/>
          </a:stretch>
        </p:blipFill>
        <p:spPr bwMode="auto">
          <a:xfrm>
            <a:off x="0" y="634187"/>
            <a:ext cx="12270465" cy="5655177"/>
          </a:xfrm>
          <a:prstGeom prst="rect">
            <a:avLst/>
          </a:prstGeom>
          <a:noFill/>
        </p:spPr>
      </p:pic>
      <p:sp>
        <p:nvSpPr>
          <p:cNvPr id="4" name="3 Marco"/>
          <p:cNvSpPr/>
          <p:nvPr/>
        </p:nvSpPr>
        <p:spPr>
          <a:xfrm>
            <a:off x="-165937" y="6277789"/>
            <a:ext cx="12098338" cy="562749"/>
          </a:xfrm>
          <a:prstGeom prst="frame">
            <a:avLst>
              <a:gd name="adj1" fmla="val 36030"/>
            </a:avLst>
          </a:prstGeom>
          <a:solidFill>
            <a:srgbClr val="FF0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5" name="4 Rectángulo"/>
          <p:cNvSpPr/>
          <p:nvPr/>
        </p:nvSpPr>
        <p:spPr>
          <a:xfrm>
            <a:off x="191253" y="205559"/>
            <a:ext cx="4175310" cy="369332"/>
          </a:xfrm>
          <a:prstGeom prst="rect">
            <a:avLst/>
          </a:prstGeom>
        </p:spPr>
        <p:txBody>
          <a:bodyPr wrap="none">
            <a:spAutoFit/>
          </a:bodyPr>
          <a:lstStyle/>
          <a:p>
            <a:pPr fontAlgn="base"/>
            <a:r>
              <a:rPr lang="en-US" b="1" dirty="0" smtClean="0">
                <a:solidFill>
                  <a:srgbClr val="FF0000"/>
                </a:solidFill>
              </a:rPr>
              <a:t>The Harmony Inn: Harmony, Pennsylvania</a:t>
            </a:r>
            <a:endParaRPr lang="en-US" b="1" dirty="0">
              <a:solidFill>
                <a:srgbClr val="FF0000"/>
              </a:solidFill>
            </a:endParaRPr>
          </a:p>
        </p:txBody>
      </p:sp>
      <p:sp>
        <p:nvSpPr>
          <p:cNvPr id="3" name="2 Marco"/>
          <p:cNvSpPr/>
          <p:nvPr/>
        </p:nvSpPr>
        <p:spPr>
          <a:xfrm>
            <a:off x="0" y="0"/>
            <a:ext cx="12098338" cy="634187"/>
          </a:xfrm>
          <a:prstGeom prst="frame">
            <a:avLst>
              <a:gd name="adj1" fmla="val 36030"/>
            </a:avLst>
          </a:prstGeom>
          <a:solidFill>
            <a:srgbClr val="FF0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rgbClr val="FF0000"/>
              </a:solidFill>
            </a:endParaRPr>
          </a:p>
        </p:txBody>
      </p:sp>
    </p:spTree>
  </p:cSld>
  <p:clrMapOvr>
    <a:masterClrMapping/>
  </p:clrMapOvr>
  <p:transition spd="slow"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par>
                          <p:cTn id="11" fill="hold">
                            <p:stCondLst>
                              <p:cond delay="5000"/>
                            </p:stCondLst>
                            <p:childTnLst>
                              <p:par>
                                <p:cTn id="12" presetID="17" presetClass="entr" presetSubtype="10" fill="hold" nodeType="afterEffect">
                                  <p:stCondLst>
                                    <p:cond delay="0"/>
                                  </p:stCondLst>
                                  <p:childTnLst>
                                    <p:set>
                                      <p:cBhvr>
                                        <p:cTn id="13" dur="1" fill="hold">
                                          <p:stCondLst>
                                            <p:cond delay="0"/>
                                          </p:stCondLst>
                                        </p:cTn>
                                        <p:tgtEl>
                                          <p:spTgt spid="5">
                                            <p:txEl>
                                              <p:pRg st="0" end="0"/>
                                            </p:txEl>
                                          </p:spTgt>
                                        </p:tgtEl>
                                        <p:attrNameLst>
                                          <p:attrName>style.visibility</p:attrName>
                                        </p:attrNameLst>
                                      </p:cBhvr>
                                      <p:to>
                                        <p:strVal val="visible"/>
                                      </p:to>
                                    </p:set>
                                    <p:anim calcmode="lin" valueType="num">
                                      <p:cBhvr>
                                        <p:cTn id="14" dur="500" fill="hold"/>
                                        <p:tgtEl>
                                          <p:spTgt spid="5">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5">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4477533" y="2205823"/>
            <a:ext cx="6429420" cy="3416320"/>
          </a:xfrm>
          <a:prstGeom prst="rect">
            <a:avLst/>
          </a:prstGeom>
        </p:spPr>
        <p:txBody>
          <a:bodyPr wrap="square">
            <a:spAutoFit/>
          </a:bodyPr>
          <a:lstStyle/>
          <a:p>
            <a:r>
              <a:rPr lang="es-ES" sz="3600" dirty="0" smtClean="0">
                <a:solidFill>
                  <a:srgbClr val="FF0000"/>
                </a:solidFill>
                <a:latin typeface="Chiller" pitchFamily="82" charset="0"/>
              </a:rPr>
              <a:t>El </a:t>
            </a:r>
            <a:r>
              <a:rPr lang="es-ES" sz="3600" dirty="0" err="1" smtClean="0">
                <a:solidFill>
                  <a:srgbClr val="FF0000"/>
                </a:solidFill>
                <a:latin typeface="Chiller" pitchFamily="82" charset="0"/>
              </a:rPr>
              <a:t>Harmony</a:t>
            </a:r>
            <a:r>
              <a:rPr lang="es-ES" sz="3600" dirty="0" smtClean="0">
                <a:solidFill>
                  <a:srgbClr val="FF0000"/>
                </a:solidFill>
                <a:latin typeface="Chiller" pitchFamily="82" charset="0"/>
              </a:rPr>
              <a:t> </a:t>
            </a:r>
            <a:r>
              <a:rPr lang="es-ES" sz="3600" dirty="0" err="1" smtClean="0">
                <a:solidFill>
                  <a:srgbClr val="FF0000"/>
                </a:solidFill>
                <a:latin typeface="Chiller" pitchFamily="82" charset="0"/>
              </a:rPr>
              <a:t>Inn</a:t>
            </a:r>
            <a:r>
              <a:rPr lang="es-ES" sz="3600" dirty="0" smtClean="0">
                <a:solidFill>
                  <a:srgbClr val="FF0000"/>
                </a:solidFill>
                <a:latin typeface="Chiller" pitchFamily="82" charset="0"/>
              </a:rPr>
              <a:t> literalmente se anuncia a sí mismo como un embrujado. Ha habido numerosos avistamientos de fantasmas dentro del hotel. Además, ha habido informes de reordenamientos de muebles sin intervención humana, junto con otras cosas extrañas.</a:t>
            </a:r>
            <a:endParaRPr lang="es-ES" sz="3600" dirty="0">
              <a:solidFill>
                <a:srgbClr val="FF0000"/>
              </a:solidFill>
              <a:latin typeface="Chiller" pitchFamily="82" charset="0"/>
            </a:endParaRPr>
          </a:p>
        </p:txBody>
      </p:sp>
    </p:spTree>
  </p:cSld>
  <p:clrMapOvr>
    <a:masterClrMapping/>
  </p:clrMapOvr>
  <p:transition spd="slow" advTm="17000">
    <p:random/>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http://1.bp.blogspot.com/-DPp_-kGDL64/TzR4_sgEQDI/AAAAAAAACWc/h2pOVQq0Y8Y/s1600/0k0289_gif-sicodelicos-21.gif"/>
          <p:cNvPicPr>
            <a:picLocks noChangeAspect="1" noChangeArrowheads="1" noCrop="1"/>
          </p:cNvPicPr>
          <p:nvPr/>
        </p:nvPicPr>
        <p:blipFill>
          <a:blip r:embed="rId2" cstate="print">
            <a:duotone>
              <a:schemeClr val="accent2">
                <a:shade val="45000"/>
                <a:satMod val="135000"/>
              </a:schemeClr>
              <a:prstClr val="white"/>
            </a:duotone>
            <a:lum bright="34000" contrast="83000"/>
          </a:blip>
          <a:srcRect/>
          <a:stretch>
            <a:fillRect/>
          </a:stretch>
        </p:blipFill>
        <p:spPr bwMode="auto">
          <a:xfrm>
            <a:off x="-1" y="0"/>
            <a:ext cx="12098339" cy="6840538"/>
          </a:xfrm>
          <a:prstGeom prst="rect">
            <a:avLst/>
          </a:prstGeom>
          <a:noFill/>
        </p:spPr>
      </p:pic>
      <p:pic>
        <p:nvPicPr>
          <p:cNvPr id="155652" name="Image 2" descr="swirlrainbw3.gif"/>
          <p:cNvPicPr>
            <a:picLocks noChangeAspect="1"/>
          </p:cNvPicPr>
          <p:nvPr/>
        </p:nvPicPr>
        <p:blipFill>
          <a:blip r:embed="rId3" cstate="print"/>
          <a:srcRect/>
          <a:stretch>
            <a:fillRect/>
          </a:stretch>
        </p:blipFill>
        <p:spPr bwMode="auto">
          <a:xfrm rot="5400000">
            <a:off x="-3374221" y="3374230"/>
            <a:ext cx="6840538" cy="92094"/>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srcRect/>
          <a:stretch>
            <a:fillRect/>
          </a:stretch>
        </p:blipFill>
        <p:spPr bwMode="auto">
          <a:xfrm rot="5400000">
            <a:off x="8632024" y="3374230"/>
            <a:ext cx="6840538" cy="92094"/>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srcRect/>
          <a:stretch>
            <a:fillRect/>
          </a:stretch>
        </p:blipFill>
        <p:spPr bwMode="auto">
          <a:xfrm rot="10800000">
            <a:off x="7" y="0"/>
            <a:ext cx="12098338" cy="69335"/>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srcRect/>
          <a:stretch>
            <a:fillRect/>
          </a:stretch>
        </p:blipFill>
        <p:spPr bwMode="auto">
          <a:xfrm rot="10800000">
            <a:off x="7" y="6766044"/>
            <a:ext cx="12098338" cy="7449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cstate="email"/>
          <a:srcRect/>
          <a:stretch>
            <a:fillRect/>
          </a:stretch>
        </p:blipFill>
        <p:spPr bwMode="auto">
          <a:xfrm>
            <a:off x="727172" y="5789149"/>
            <a:ext cx="797231" cy="682770"/>
          </a:xfrm>
          <a:prstGeom prst="rect">
            <a:avLst/>
          </a:prstGeom>
          <a:noFill/>
          <a:ln w="38100">
            <a:solidFill>
              <a:srgbClr val="1CDEF8"/>
            </a:solidFill>
            <a:miter lim="800000"/>
            <a:headEnd/>
            <a:tailEnd/>
          </a:ln>
        </p:spPr>
      </p:pic>
      <p:sp>
        <p:nvSpPr>
          <p:cNvPr id="19" name="18 Rectángulo"/>
          <p:cNvSpPr/>
          <p:nvPr/>
        </p:nvSpPr>
        <p:spPr>
          <a:xfrm>
            <a:off x="2620191" y="4560377"/>
            <a:ext cx="3562055"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852348" y="499950"/>
            <a:ext cx="3706311" cy="3138786"/>
          </a:xfrm>
          <a:prstGeom prst="rect">
            <a:avLst/>
          </a:prstGeom>
        </p:spPr>
        <p:txBody>
          <a:bodyPr wrap="none" lIns="81272" tIns="40636" rIns="81272" bIns="40636" fromWordArt="1">
            <a:prstTxWarp prst="textPlain">
              <a:avLst>
                <a:gd name="adj" fmla="val 46223"/>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UN BUEN DIA</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6833651" y="923342"/>
            <a:ext cx="4628432" cy="5088694"/>
          </a:xfrm>
          <a:prstGeom prst="rect">
            <a:avLst/>
          </a:prstGeom>
          <a:noFill/>
          <a:ln w="38100">
            <a:noFill/>
            <a:miter lim="800000"/>
            <a:headEnd/>
            <a:tailEnd/>
          </a:ln>
          <a:effectLst/>
        </p:spPr>
        <p:txBody>
          <a:bodyPr wrap="square" lIns="101720" tIns="50860" rIns="101720" bIns="50860">
            <a:spAutoFit/>
          </a:bodyPr>
          <a:lstStyle/>
          <a:p>
            <a:pPr algn="ctr" defTabSz="1017133" eaLnBrk="0" hangingPunct="0">
              <a:spcBef>
                <a:spcPct val="50000"/>
              </a:spcBef>
            </a:pPr>
            <a:endParaRPr lang="fr-FR" sz="4000" dirty="0">
              <a:solidFill>
                <a:srgbClr val="FFFF00"/>
              </a:solidFill>
              <a:latin typeface="Comic Sans MS" pitchFamily="66" charset="0"/>
              <a:cs typeface="Arial" charset="0"/>
            </a:endParaRPr>
          </a:p>
          <a:p>
            <a:pPr algn="ctr" defTabSz="1017133" eaLnBrk="0" hangingPunct="0">
              <a:spcBef>
                <a:spcPct val="50000"/>
              </a:spcBef>
            </a:pPr>
            <a:r>
              <a:rPr lang="fr-FR" sz="4000" dirty="0" err="1">
                <a:solidFill>
                  <a:srgbClr val="FFFF00"/>
                </a:solidFill>
                <a:latin typeface="Comic Sans MS" pitchFamily="66" charset="0"/>
                <a:cs typeface="Arial" charset="0"/>
              </a:rPr>
              <a:t>Hoy</a:t>
            </a:r>
            <a:r>
              <a:rPr lang="fr-FR" sz="4000" dirty="0">
                <a:solidFill>
                  <a:srgbClr val="FFFF00"/>
                </a:solidFill>
                <a:latin typeface="Comic Sans MS" pitchFamily="66" charset="0"/>
                <a:cs typeface="Arial" charset="0"/>
              </a:rPr>
              <a:t> es </a:t>
            </a:r>
            <a:fld id="{547A8F08-4E97-4815-9C23-5989351D5EDB}" type="datetime2">
              <a:rPr lang="es-ES_tradnl" sz="4000">
                <a:solidFill>
                  <a:srgbClr val="FFFF00"/>
                </a:solidFill>
                <a:latin typeface="Comic Sans MS" pitchFamily="66" charset="0"/>
                <a:cs typeface="Arial" charset="0"/>
              </a:rPr>
              <a:pPr algn="ctr" defTabSz="1017133" eaLnBrk="0" hangingPunct="0">
                <a:spcBef>
                  <a:spcPct val="50000"/>
                </a:spcBef>
              </a:pPr>
              <a:t>viernes, 24 de noviembre de 2017</a:t>
            </a:fld>
            <a:endParaRPr lang="es-ES" sz="4000" dirty="0">
              <a:solidFill>
                <a:srgbClr val="FFFF00"/>
              </a:solidFill>
              <a:latin typeface="Comic Sans MS" pitchFamily="66" charset="0"/>
              <a:cs typeface="Arial" charset="0"/>
            </a:endParaRPr>
          </a:p>
          <a:p>
            <a:pPr algn="ctr" defTabSz="1017133" eaLnBrk="0" hangingPunct="0">
              <a:spcBef>
                <a:spcPct val="50000"/>
              </a:spcBef>
            </a:pPr>
            <a:r>
              <a:rPr lang="fr-FR" sz="3600" dirty="0" err="1">
                <a:solidFill>
                  <a:srgbClr val="FFFF00"/>
                </a:solidFill>
                <a:latin typeface="Comic Sans MS" pitchFamily="66" charset="0"/>
                <a:cs typeface="Arial" charset="0"/>
              </a:rPr>
              <a:t>Ahora</a:t>
            </a:r>
            <a:r>
              <a:rPr lang="fr-FR" sz="3600" dirty="0">
                <a:solidFill>
                  <a:srgbClr val="FFFF00"/>
                </a:solidFill>
                <a:latin typeface="Comic Sans MS" pitchFamily="66" charset="0"/>
                <a:cs typeface="Arial" charset="0"/>
              </a:rPr>
              <a:t> </a:t>
            </a:r>
            <a:r>
              <a:rPr lang="fr-FR" sz="3600" dirty="0" err="1">
                <a:solidFill>
                  <a:srgbClr val="FFFF00"/>
                </a:solidFill>
                <a:latin typeface="Comic Sans MS" pitchFamily="66" charset="0"/>
                <a:cs typeface="Arial" charset="0"/>
              </a:rPr>
              <a:t>mismo</a:t>
            </a:r>
            <a:r>
              <a:rPr lang="fr-FR" sz="3600" dirty="0">
                <a:solidFill>
                  <a:srgbClr val="FFFF00"/>
                </a:solidFill>
                <a:latin typeface="Comic Sans MS" pitchFamily="66" charset="0"/>
                <a:cs typeface="Arial" charset="0"/>
              </a:rPr>
              <a:t> son las </a:t>
            </a:r>
            <a:fld id="{D4F074C5-9B07-4D47-A00C-C4AC33E005FE}" type="datetime10">
              <a:rPr lang="fr-FR" sz="3600">
                <a:solidFill>
                  <a:srgbClr val="FFFF00"/>
                </a:solidFill>
                <a:latin typeface="Comic Sans MS" pitchFamily="66" charset="0"/>
                <a:cs typeface="Arial" charset="0"/>
              </a:rPr>
              <a:pPr algn="ctr" defTabSz="1017133" eaLnBrk="0" hangingPunct="0">
                <a:spcBef>
                  <a:spcPct val="50000"/>
                </a:spcBef>
              </a:pPr>
              <a:t>09:53</a:t>
            </a:fld>
            <a:r>
              <a:rPr lang="fr-FR" sz="3600" dirty="0">
                <a:solidFill>
                  <a:srgbClr val="FFFF00"/>
                </a:solidFill>
                <a:latin typeface="Comic Sans MS" pitchFamily="66" charset="0"/>
                <a:cs typeface="Arial" charset="0"/>
              </a:rPr>
              <a:t> </a:t>
            </a:r>
            <a:r>
              <a:rPr lang="fr-FR" sz="3600" dirty="0" err="1" smtClean="0">
                <a:solidFill>
                  <a:srgbClr val="FFFF00"/>
                </a:solidFill>
                <a:latin typeface="Comic Sans MS" pitchFamily="66" charset="0"/>
                <a:cs typeface="Arial" charset="0"/>
              </a:rPr>
              <a:t>horas</a:t>
            </a:r>
            <a:r>
              <a:rPr lang="fr-FR" sz="3600" dirty="0" smtClean="0">
                <a:solidFill>
                  <a:srgbClr val="FFFF00"/>
                </a:solidFill>
                <a:latin typeface="Comic Sans MS" pitchFamily="66" charset="0"/>
                <a:cs typeface="Arial" charset="0"/>
              </a:rPr>
              <a:t>.</a:t>
            </a:r>
            <a:endParaRPr lang="fr-FR" sz="3600" dirty="0">
              <a:solidFill>
                <a:srgbClr val="FFFF00"/>
              </a:solidFill>
              <a:latin typeface="Comic Sans MS" pitchFamily="66" charset="0"/>
              <a:cs typeface="Arial" charset="0"/>
            </a:endParaRPr>
          </a:p>
          <a:p>
            <a:pPr algn="ctr" defTabSz="1017133" eaLnBrk="0" hangingPunct="0">
              <a:spcBef>
                <a:spcPct val="50000"/>
              </a:spcBef>
            </a:pPr>
            <a:endParaRPr lang="fr-FR" sz="36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5">
            <a:duotone>
              <a:schemeClr val="accent3">
                <a:shade val="45000"/>
                <a:satMod val="135000"/>
              </a:schemeClr>
              <a:prstClr val="white"/>
            </a:duotone>
            <a:lum bright="-25000" contrast="48000"/>
          </a:blip>
          <a:srcRect/>
          <a:stretch>
            <a:fillRect/>
          </a:stretch>
        </p:blipFill>
        <p:spPr bwMode="auto">
          <a:xfrm>
            <a:off x="1677785" y="5597078"/>
            <a:ext cx="2657873" cy="931686"/>
          </a:xfrm>
          <a:prstGeom prst="rect">
            <a:avLst/>
          </a:prstGeom>
          <a:noFill/>
        </p:spPr>
      </p:pic>
    </p:spTree>
  </p:cSld>
  <p:clrMapOvr>
    <a:masterClrMapping/>
  </p:clrMapOvr>
  <p:transition spd="slow" advTm="15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75"/>
                                      </p:to>
                                    </p:set>
                                    <p:animEffect filter="image" prLst="opacity: 0.75">
                                      <p:cBhvr rctx="IE">
                                        <p:cTn id="7" dur="indefinite"/>
                                        <p:tgtEl>
                                          <p:spTgt spid="14"/>
                                        </p:tgtEl>
                                      </p:cBhvr>
                                    </p:animEffect>
                                  </p:childTnLst>
                                </p:cTn>
                              </p:par>
                            </p:childTnLst>
                          </p:cTn>
                        </p:par>
                        <p:par>
                          <p:cTn id="8" fill="hold">
                            <p:stCondLst>
                              <p:cond delay="0"/>
                            </p:stCondLst>
                            <p:childTnLst>
                              <p:par>
                                <p:cTn id="9" presetID="22" presetClass="emph" presetSubtype="0" repeatCount="indefinite" fill="hold" grpId="1" nodeType="afterEffect">
                                  <p:stCondLst>
                                    <p:cond delay="0"/>
                                  </p:stCondLst>
                                  <p:childTnLst>
                                    <p:animClr clrSpc="hsl" dir="cw">
                                      <p:cBhvr override="childStyle">
                                        <p:cTn id="10" dur="2000" fill="hold"/>
                                        <p:tgtEl>
                                          <p:spTgt spid="22"/>
                                        </p:tgtEl>
                                        <p:attrNameLst>
                                          <p:attrName>style.color</p:attrName>
                                        </p:attrNameLst>
                                      </p:cBhvr>
                                      <p:by>
                                        <p:hsl h="-7200000" s="0" l="0"/>
                                      </p:by>
                                    </p:animClr>
                                    <p:animClr clrSpc="hsl" dir="cw">
                                      <p:cBhvr>
                                        <p:cTn id="11" dur="2000" fill="hold"/>
                                        <p:tgtEl>
                                          <p:spTgt spid="22"/>
                                        </p:tgtEl>
                                        <p:attrNameLst>
                                          <p:attrName>fillcolor</p:attrName>
                                        </p:attrNameLst>
                                      </p:cBhvr>
                                      <p:by>
                                        <p:hsl h="-7200000" s="0" l="0"/>
                                      </p:by>
                                    </p:animClr>
                                    <p:animClr clrSpc="hsl" dir="cw">
                                      <p:cBhvr>
                                        <p:cTn id="12" dur="2000" fill="hold"/>
                                        <p:tgtEl>
                                          <p:spTgt spid="22"/>
                                        </p:tgtEl>
                                        <p:attrNameLst>
                                          <p:attrName>stroke.color</p:attrName>
                                        </p:attrNameLst>
                                      </p:cBhvr>
                                      <p:by>
                                        <p:hsl h="-7200000" s="0" l="0"/>
                                      </p:by>
                                    </p:animClr>
                                    <p:set>
                                      <p:cBhvr>
                                        <p:cTn id="13" dur="2000" fill="hold"/>
                                        <p:tgtEl>
                                          <p:spTgt spid="22"/>
                                        </p:tgtEl>
                                        <p:attrNameLst>
                                          <p:attrName>fill.type</p:attrName>
                                        </p:attrNameLst>
                                      </p:cBhvr>
                                      <p:to>
                                        <p:strVal val="solid"/>
                                      </p:to>
                                    </p:set>
                                  </p:childTnLst>
                                </p:cTn>
                              </p:par>
                              <p:par>
                                <p:cTn id="14" presetID="42" presetClass="entr" presetSubtype="0" fill="hold" grpId="0" nodeType="with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fade">
                                      <p:cBhvr>
                                        <p:cTn id="16" dur="2000"/>
                                        <p:tgtEl>
                                          <p:spTgt spid="22"/>
                                        </p:tgtEl>
                                      </p:cBhvr>
                                    </p:animEffect>
                                    <p:anim calcmode="lin" valueType="num">
                                      <p:cBhvr>
                                        <p:cTn id="17" dur="2000" fill="hold"/>
                                        <p:tgtEl>
                                          <p:spTgt spid="22"/>
                                        </p:tgtEl>
                                        <p:attrNameLst>
                                          <p:attrName>ppt_x</p:attrName>
                                        </p:attrNameLst>
                                      </p:cBhvr>
                                      <p:tavLst>
                                        <p:tav tm="0">
                                          <p:val>
                                            <p:strVal val="#ppt_x"/>
                                          </p:val>
                                        </p:tav>
                                        <p:tav tm="100000">
                                          <p:val>
                                            <p:strVal val="#ppt_x"/>
                                          </p:val>
                                        </p:tav>
                                      </p:tavLst>
                                    </p:anim>
                                    <p:anim calcmode="lin" valueType="num">
                                      <p:cBhvr>
                                        <p:cTn id="18" dur="2000" fill="hold"/>
                                        <p:tgtEl>
                                          <p:spTgt spid="2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6" presetClass="exit" presetSubtype="32" fill="hold" nodeType="afterEffect">
                                  <p:stCondLst>
                                    <p:cond delay="0"/>
                                  </p:stCondLst>
                                  <p:childTnLst>
                                    <p:animEffect transition="out" filter="circle(out)">
                                      <p:cBhvr>
                                        <p:cTn id="21" dur="5000"/>
                                        <p:tgtEl>
                                          <p:spTgt spid="14"/>
                                        </p:tgtEl>
                                      </p:cBhvr>
                                    </p:animEffect>
                                    <p:set>
                                      <p:cBhvr>
                                        <p:cTn id="22" dur="1" fill="hold">
                                          <p:stCondLst>
                                            <p:cond delay="4999"/>
                                          </p:stCondLst>
                                        </p:cTn>
                                        <p:tgtEl>
                                          <p:spTgt spid="14"/>
                                        </p:tgtEl>
                                        <p:attrNameLst>
                                          <p:attrName>style.visibility</p:attrName>
                                        </p:attrNameLst>
                                      </p:cBhvr>
                                      <p:to>
                                        <p:strVal val="hidden"/>
                                      </p:to>
                                    </p:set>
                                  </p:childTnLst>
                                </p:cTn>
                              </p:par>
                            </p:childTnLst>
                          </p:cTn>
                        </p:par>
                        <p:par>
                          <p:cTn id="23" fill="hold">
                            <p:stCondLst>
                              <p:cond delay="7000"/>
                            </p:stCondLst>
                            <p:childTnLst>
                              <p:par>
                                <p:cTn id="24" presetID="12" presetClass="entr" presetSubtype="1" fill="hold" grpId="0" nodeType="afterEffect">
                                  <p:stCondLst>
                                    <p:cond delay="0"/>
                                  </p:stCondLst>
                                  <p:iterate type="lt">
                                    <p:tmPct val="10000"/>
                                  </p:iterate>
                                  <p:childTnLst>
                                    <p:set>
                                      <p:cBhvr>
                                        <p:cTn id="25" dur="1" fill="hold">
                                          <p:stCondLst>
                                            <p:cond delay="0"/>
                                          </p:stCondLst>
                                        </p:cTn>
                                        <p:tgtEl>
                                          <p:spTgt spid="12"/>
                                        </p:tgtEl>
                                        <p:attrNameLst>
                                          <p:attrName>style.visibility</p:attrName>
                                        </p:attrNameLst>
                                      </p:cBhvr>
                                      <p:to>
                                        <p:strVal val="visible"/>
                                      </p:to>
                                    </p:set>
                                    <p:animEffect transition="in" filter="slide(fromTop)">
                                      <p:cBhvr>
                                        <p:cTn id="26"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12" grpId="0"/>
    </p:bldLst>
  </p:timing>
</p:sld>
</file>

<file path=ppt/slides/slide4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596126"/>
            <a:ext cx="12098338" cy="228018"/>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4143"/>
            <a:ext cx="12098338" cy="5016395"/>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2621308" y="1"/>
            <a:ext cx="6452447" cy="1558123"/>
          </a:xfrm>
          <a:prstGeom prst="rect">
            <a:avLst/>
          </a:prstGeom>
          <a:noFill/>
        </p:spPr>
      </p:pic>
      <p:sp>
        <p:nvSpPr>
          <p:cNvPr id="4104" name="Text Box 8"/>
          <p:cNvSpPr txBox="1">
            <a:spLocks noChangeArrowheads="1"/>
          </p:cNvSpPr>
          <p:nvPr/>
        </p:nvSpPr>
        <p:spPr bwMode="auto">
          <a:xfrm>
            <a:off x="0" y="1900150"/>
            <a:ext cx="12098338"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512292" y="4712372"/>
            <a:ext cx="3528682" cy="1615827"/>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7460642" y="4180330"/>
            <a:ext cx="3125404" cy="2356185"/>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5343432" y="4864382"/>
            <a:ext cx="1613112" cy="988078"/>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64233"/>
            <a:ext cx="705736" cy="532042"/>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496275"/>
            <a:ext cx="705736" cy="532042"/>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28317"/>
            <a:ext cx="705736" cy="532042"/>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60359"/>
            <a:ext cx="705736" cy="532042"/>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LUGARES ESPELUZNANTE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LUGARES ESPELUZNANTES</Template>
  <TotalTime>17</TotalTime>
  <Words>648</Words>
  <Application>Microsoft Office PowerPoint</Application>
  <PresentationFormat>Personalizado</PresentationFormat>
  <Paragraphs>52</Paragraphs>
  <Slides>43</Slides>
  <Notes>0</Notes>
  <HiddenSlides>0</HiddenSlides>
  <MMClips>0</MMClips>
  <ScaleCrop>false</ScaleCrop>
  <HeadingPairs>
    <vt:vector size="4" baseType="variant">
      <vt:variant>
        <vt:lpstr>Tema</vt:lpstr>
      </vt:variant>
      <vt:variant>
        <vt:i4>2</vt:i4>
      </vt:variant>
      <vt:variant>
        <vt:lpstr>Títulos de diapositiva</vt:lpstr>
      </vt:variant>
      <vt:variant>
        <vt:i4>43</vt:i4>
      </vt:variant>
    </vt:vector>
  </HeadingPairs>
  <TitlesOfParts>
    <vt:vector size="45" baseType="lpstr">
      <vt:lpstr>LUGARES ESPELUZNANTES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16</cp:revision>
  <dcterms:created xsi:type="dcterms:W3CDTF">2017-11-24T08:52:40Z</dcterms:created>
  <dcterms:modified xsi:type="dcterms:W3CDTF">2017-11-24T09:10:17Z</dcterms:modified>
</cp:coreProperties>
</file>