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73" r:id="rId2"/>
  </p:sldMasterIdLst>
  <p:notesMasterIdLst>
    <p:notesMasterId r:id="rId19"/>
  </p:notesMasterIdLst>
  <p:sldIdLst>
    <p:sldId id="414" r:id="rId3"/>
    <p:sldId id="418" r:id="rId4"/>
    <p:sldId id="404" r:id="rId5"/>
    <p:sldId id="409" r:id="rId6"/>
    <p:sldId id="338" r:id="rId7"/>
    <p:sldId id="406" r:id="rId8"/>
    <p:sldId id="335" r:id="rId9"/>
    <p:sldId id="337" r:id="rId10"/>
    <p:sldId id="331" r:id="rId11"/>
    <p:sldId id="410" r:id="rId12"/>
    <p:sldId id="411" r:id="rId13"/>
    <p:sldId id="413" r:id="rId14"/>
    <p:sldId id="415" r:id="rId15"/>
    <p:sldId id="417" r:id="rId16"/>
    <p:sldId id="320" r:id="rId17"/>
    <p:sldId id="419" r:id="rId18"/>
  </p:sldIdLst>
  <p:sldSz cx="10404475" cy="6858000"/>
  <p:notesSz cx="6858000" cy="9144000"/>
  <p:defaultTextStyle>
    <a:defPPr>
      <a:defRPr lang="es-ES"/>
    </a:defPPr>
    <a:lvl1pPr algn="l" rtl="0" fontAlgn="base">
      <a:spcBef>
        <a:spcPct val="0"/>
      </a:spcBef>
      <a:spcAft>
        <a:spcPct val="0"/>
      </a:spcAft>
      <a:defRPr kumimoji="1" kern="1200">
        <a:solidFill>
          <a:schemeClr val="tx1"/>
        </a:solidFill>
        <a:latin typeface="Times New Roman" pitchFamily="18" charset="0"/>
        <a:ea typeface="+mn-ea"/>
        <a:cs typeface="+mn-cs"/>
      </a:defRPr>
    </a:lvl1pPr>
    <a:lvl2pPr marL="457200" algn="l" rtl="0" fontAlgn="base">
      <a:spcBef>
        <a:spcPct val="0"/>
      </a:spcBef>
      <a:spcAft>
        <a:spcPct val="0"/>
      </a:spcAft>
      <a:defRPr kumimoji="1" kern="1200">
        <a:solidFill>
          <a:schemeClr val="tx1"/>
        </a:solidFill>
        <a:latin typeface="Times New Roman" pitchFamily="18" charset="0"/>
        <a:ea typeface="+mn-ea"/>
        <a:cs typeface="+mn-cs"/>
      </a:defRPr>
    </a:lvl2pPr>
    <a:lvl3pPr marL="914400" algn="l" rtl="0" fontAlgn="base">
      <a:spcBef>
        <a:spcPct val="0"/>
      </a:spcBef>
      <a:spcAft>
        <a:spcPct val="0"/>
      </a:spcAft>
      <a:defRPr kumimoji="1" kern="1200">
        <a:solidFill>
          <a:schemeClr val="tx1"/>
        </a:solidFill>
        <a:latin typeface="Times New Roman" pitchFamily="18" charset="0"/>
        <a:ea typeface="+mn-ea"/>
        <a:cs typeface="+mn-cs"/>
      </a:defRPr>
    </a:lvl3pPr>
    <a:lvl4pPr marL="1371600" algn="l" rtl="0" fontAlgn="base">
      <a:spcBef>
        <a:spcPct val="0"/>
      </a:spcBef>
      <a:spcAft>
        <a:spcPct val="0"/>
      </a:spcAft>
      <a:defRPr kumimoji="1" kern="1200">
        <a:solidFill>
          <a:schemeClr val="tx1"/>
        </a:solidFill>
        <a:latin typeface="Times New Roman" pitchFamily="18" charset="0"/>
        <a:ea typeface="+mn-ea"/>
        <a:cs typeface="+mn-cs"/>
      </a:defRPr>
    </a:lvl4pPr>
    <a:lvl5pPr marL="1828800" algn="l" rtl="0" fontAlgn="base">
      <a:spcBef>
        <a:spcPct val="0"/>
      </a:spcBef>
      <a:spcAft>
        <a:spcPct val="0"/>
      </a:spcAft>
      <a:defRPr kumimoji="1" kern="1200">
        <a:solidFill>
          <a:schemeClr val="tx1"/>
        </a:solidFill>
        <a:latin typeface="Times New Roman" pitchFamily="18" charset="0"/>
        <a:ea typeface="+mn-ea"/>
        <a:cs typeface="+mn-cs"/>
      </a:defRPr>
    </a:lvl5pPr>
    <a:lvl6pPr marL="2286000" algn="l" defTabSz="914400" rtl="0" eaLnBrk="1" latinLnBrk="0" hangingPunct="1">
      <a:defRPr kumimoji="1" kern="1200">
        <a:solidFill>
          <a:schemeClr val="tx1"/>
        </a:solidFill>
        <a:latin typeface="Times New Roman" pitchFamily="18" charset="0"/>
        <a:ea typeface="+mn-ea"/>
        <a:cs typeface="+mn-cs"/>
      </a:defRPr>
    </a:lvl6pPr>
    <a:lvl7pPr marL="2743200" algn="l" defTabSz="914400" rtl="0" eaLnBrk="1" latinLnBrk="0" hangingPunct="1">
      <a:defRPr kumimoji="1" kern="1200">
        <a:solidFill>
          <a:schemeClr val="tx1"/>
        </a:solidFill>
        <a:latin typeface="Times New Roman" pitchFamily="18" charset="0"/>
        <a:ea typeface="+mn-ea"/>
        <a:cs typeface="+mn-cs"/>
      </a:defRPr>
    </a:lvl7pPr>
    <a:lvl8pPr marL="3200400" algn="l" defTabSz="914400" rtl="0" eaLnBrk="1" latinLnBrk="0" hangingPunct="1">
      <a:defRPr kumimoji="1" kern="1200">
        <a:solidFill>
          <a:schemeClr val="tx1"/>
        </a:solidFill>
        <a:latin typeface="Times New Roman" pitchFamily="18" charset="0"/>
        <a:ea typeface="+mn-ea"/>
        <a:cs typeface="+mn-cs"/>
      </a:defRPr>
    </a:lvl8pPr>
    <a:lvl9pPr marL="3657600" algn="l" defTabSz="914400" rtl="0" eaLnBrk="1" latinLnBrk="0" hangingPunct="1">
      <a:defRPr kumimoji="1"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50000" saltData="kgcPmyBNIf5IL6lftCs27g" hashData="Nro+rCqjUjIekdKvdWTGuCqrib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00FFFF"/>
    <a:srgbClr val="663300"/>
    <a:srgbClr val="CCFFCC"/>
    <a:srgbClr val="FF9900"/>
    <a:srgbClr val="FFFF66"/>
    <a:srgbClr val="CCFF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587" autoAdjust="0"/>
    <p:restoredTop sz="94453" autoAdjust="0"/>
  </p:normalViewPr>
  <p:slideViewPr>
    <p:cSldViewPr>
      <p:cViewPr>
        <p:scale>
          <a:sx n="60" d="100"/>
          <a:sy n="60" d="100"/>
        </p:scale>
        <p:origin x="-1398" y="-588"/>
      </p:cViewPr>
      <p:guideLst>
        <p:guide orient="horz" pos="2160"/>
        <p:guide pos="3277"/>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kumimoji="0" sz="1200">
                <a:latin typeface="Arial" charset="0"/>
              </a:defRPr>
            </a:lvl1pPr>
          </a:lstStyle>
          <a:p>
            <a:endParaRPr lang="es-ES"/>
          </a:p>
        </p:txBody>
      </p:sp>
      <p:sp>
        <p:nvSpPr>
          <p:cNvPr id="3891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kumimoji="0" sz="1200">
                <a:latin typeface="Arial" charset="0"/>
              </a:defRPr>
            </a:lvl1pPr>
          </a:lstStyle>
          <a:p>
            <a:endParaRPr lang="es-ES"/>
          </a:p>
        </p:txBody>
      </p:sp>
      <p:sp>
        <p:nvSpPr>
          <p:cNvPr id="38916" name="Rectangle 4"/>
          <p:cNvSpPr>
            <a:spLocks noGrp="1" noRot="1" noChangeAspect="1" noChangeArrowheads="1" noTextEdit="1"/>
          </p:cNvSpPr>
          <p:nvPr>
            <p:ph type="sldImg" idx="2"/>
          </p:nvPr>
        </p:nvSpPr>
        <p:spPr bwMode="auto">
          <a:xfrm>
            <a:off x="828675" y="685800"/>
            <a:ext cx="5200650" cy="3429000"/>
          </a:xfrm>
          <a:prstGeom prst="rect">
            <a:avLst/>
          </a:prstGeom>
          <a:noFill/>
          <a:ln w="9525">
            <a:solidFill>
              <a:srgbClr val="000000"/>
            </a:solidFill>
            <a:miter lim="800000"/>
            <a:headEnd/>
            <a:tailEnd/>
          </a:ln>
          <a:effectLst/>
        </p:spPr>
      </p:sp>
      <p:sp>
        <p:nvSpPr>
          <p:cNvPr id="389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3891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kumimoji="0" sz="1200">
                <a:latin typeface="Arial" charset="0"/>
              </a:defRPr>
            </a:lvl1pPr>
          </a:lstStyle>
          <a:p>
            <a:endParaRPr lang="es-ES"/>
          </a:p>
        </p:txBody>
      </p:sp>
      <p:sp>
        <p:nvSpPr>
          <p:cNvPr id="3891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kumimoji="0" sz="1200">
                <a:latin typeface="Arial" charset="0"/>
              </a:defRPr>
            </a:lvl1pPr>
          </a:lstStyle>
          <a:p>
            <a:fld id="{B5796ADA-934D-441F-93A9-9C3D74A5D973}"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0336" y="2130426"/>
            <a:ext cx="8843804"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60671" y="3886200"/>
            <a:ext cx="728313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65988BA-5472-4A4E-AC4A-02D7B4AA2F94}" type="datetime1">
              <a:rPr lang="es-ES" smtClean="0"/>
              <a:pPr/>
              <a:t>15/07/2018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7CF28B4-0B65-4E41-9D64-A70FEF7F6CF3}" type="slidenum">
              <a:rPr lang="es-ES" smtClean="0"/>
              <a:pPr/>
              <a:t>‹Nº›</a:t>
            </a:fld>
            <a:endParaRPr lang="es-ES"/>
          </a:p>
        </p:txBody>
      </p:sp>
    </p:spTree>
  </p:cSld>
  <p:clrMapOvr>
    <a:masterClrMapping/>
  </p:clrMapOvr>
  <p:transition spd="slow" advTm="18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817B4E-7A15-4094-B97F-4E4251EB6D9E}" type="datetime1">
              <a:rPr lang="es-ES" smtClean="0"/>
              <a:pPr/>
              <a:t>15/07/2018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2C059E0-73EF-43E1-8348-9AABDB6B741D}" type="slidenum">
              <a:rPr lang="es-ES" smtClean="0"/>
              <a:pPr/>
              <a:t>‹Nº›</a:t>
            </a:fld>
            <a:endParaRPr lang="es-ES"/>
          </a:p>
        </p:txBody>
      </p:sp>
    </p:spTree>
  </p:cSld>
  <p:clrMapOvr>
    <a:masterClrMapping/>
  </p:clrMapOvr>
  <p:transition spd="slow" advTm="18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21882" y="4406901"/>
            <a:ext cx="8843804"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21882" y="2906713"/>
            <a:ext cx="8843804"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65FE319-FCA6-41E0-9E56-ED65C33152D8}" type="datetime1">
              <a:rPr lang="es-ES" smtClean="0"/>
              <a:pPr/>
              <a:t>15/07/2018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6EEF8B0-8C33-4B43-AC4E-B4E1136FB1C7}" type="slidenum">
              <a:rPr lang="es-ES" smtClean="0"/>
              <a:pPr/>
              <a:t>‹Nº›</a:t>
            </a:fld>
            <a:endParaRPr lang="es-ES"/>
          </a:p>
        </p:txBody>
      </p:sp>
    </p:spTree>
  </p:cSld>
  <p:clrMapOvr>
    <a:masterClrMapping/>
  </p:clrMapOvr>
  <p:transition spd="slow" advTm="18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20224" y="1600201"/>
            <a:ext cx="459531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288941" y="1600201"/>
            <a:ext cx="459531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EDFAB2C-0AA8-4CBE-B7C7-0E753423ECA4}" type="datetime1">
              <a:rPr lang="es-ES" smtClean="0"/>
              <a:pPr/>
              <a:t>15/07/2018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D6B5D24-73DF-431F-8954-796E1413D009}" type="slidenum">
              <a:rPr lang="es-ES" smtClean="0"/>
              <a:pPr/>
              <a:t>‹Nº›</a:t>
            </a:fld>
            <a:endParaRPr lang="es-ES"/>
          </a:p>
        </p:txBody>
      </p:sp>
    </p:spTree>
  </p:cSld>
  <p:clrMapOvr>
    <a:masterClrMapping/>
  </p:clrMapOvr>
  <p:transition spd="slow" advTm="18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0224" y="1535113"/>
            <a:ext cx="45971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20224" y="2174875"/>
            <a:ext cx="45971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285330" y="1535113"/>
            <a:ext cx="459892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285330" y="2174875"/>
            <a:ext cx="459892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88151608-16E3-4D89-9FE4-FBA061E0C5D2}" type="datetime1">
              <a:rPr lang="es-ES" smtClean="0"/>
              <a:pPr/>
              <a:t>15/07/2018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C6762EA-0A9B-45F7-9F40-1B09B7E73B3E}" type="slidenum">
              <a:rPr lang="es-ES" smtClean="0"/>
              <a:pPr/>
              <a:t>‹Nº›</a:t>
            </a:fld>
            <a:endParaRPr lang="es-ES"/>
          </a:p>
        </p:txBody>
      </p:sp>
    </p:spTree>
  </p:cSld>
  <p:clrMapOvr>
    <a:masterClrMapping/>
  </p:clrMapOvr>
  <p:transition spd="slow" advTm="18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44EA48A-E071-4401-99C6-3A29312AC32A}" type="datetime1">
              <a:rPr lang="es-ES" smtClean="0"/>
              <a:pPr/>
              <a:t>15/07/2018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BDAC6BD-B842-4ED3-816B-3D4FC52FA7E7}" type="slidenum">
              <a:rPr lang="es-ES" smtClean="0"/>
              <a:pPr/>
              <a:t>‹Nº›</a:t>
            </a:fld>
            <a:endParaRPr lang="es-ES"/>
          </a:p>
        </p:txBody>
      </p:sp>
    </p:spTree>
  </p:cSld>
  <p:clrMapOvr>
    <a:masterClrMapping/>
  </p:clrMapOvr>
  <p:transition spd="slow" advTm="18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15/07/2018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1091198-67A4-4509-BB79-E4A14F4B7A8C}" type="slidenum">
              <a:rPr lang="es-ES" smtClean="0"/>
              <a:pPr/>
              <a:t>‹Nº›</a:t>
            </a:fld>
            <a:endParaRPr lang="es-ES"/>
          </a:p>
        </p:txBody>
      </p:sp>
    </p:spTree>
  </p:cSld>
  <p:clrMapOvr>
    <a:masterClrMapping/>
  </p:clrMapOvr>
  <p:transition spd="slow" advTm="18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20224" y="273050"/>
            <a:ext cx="3423001"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067860" y="273051"/>
            <a:ext cx="581639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20224" y="1435101"/>
            <a:ext cx="3423001"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0EFFE8A-132E-4811-A3B0-01B2F44BA2EC}" type="datetime1">
              <a:rPr lang="es-ES" smtClean="0"/>
              <a:pPr/>
              <a:t>15/07/2018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6427BB3-92B8-4195-A74F-970BD5CC50FC}" type="slidenum">
              <a:rPr lang="es-ES" smtClean="0"/>
              <a:pPr/>
              <a:t>‹Nº›</a:t>
            </a:fld>
            <a:endParaRPr lang="es-ES"/>
          </a:p>
        </p:txBody>
      </p:sp>
    </p:spTree>
  </p:cSld>
  <p:clrMapOvr>
    <a:masterClrMapping/>
  </p:clrMapOvr>
  <p:transition spd="slow" advTm="18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39350" y="4800600"/>
            <a:ext cx="624268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39350" y="612775"/>
            <a:ext cx="624268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39350" y="5367338"/>
            <a:ext cx="624268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B65B643-524F-4488-81FA-2BDB9928C939}" type="datetime1">
              <a:rPr lang="es-ES" smtClean="0"/>
              <a:pPr/>
              <a:t>15/07/2018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3D63C00-D429-42F3-9692-7C0580498233}" type="slidenum">
              <a:rPr lang="es-ES" smtClean="0"/>
              <a:pPr/>
              <a:t>‹Nº›</a:t>
            </a:fld>
            <a:endParaRPr lang="es-ES"/>
          </a:p>
        </p:txBody>
      </p:sp>
    </p:spTree>
  </p:cSld>
  <p:clrMapOvr>
    <a:masterClrMapping/>
  </p:clrMapOvr>
  <p:transition spd="slow" advTm="18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1D235E3-929E-4DD6-8DF5-B020421874B8}" type="datetime1">
              <a:rPr lang="es-ES" smtClean="0"/>
              <a:pPr/>
              <a:t>15/07/2018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CCF38FF0-49F3-460A-95D2-D52BBA7DEC32}" type="slidenum">
              <a:rPr lang="es-ES" smtClean="0"/>
              <a:pPr/>
              <a:t>‹Nº›</a:t>
            </a:fld>
            <a:endParaRPr lang="es-ES"/>
          </a:p>
        </p:txBody>
      </p:sp>
    </p:spTree>
  </p:cSld>
  <p:clrMapOvr>
    <a:masterClrMapping/>
  </p:clrMapOvr>
  <p:transition spd="slow" advTm="18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543244" y="274639"/>
            <a:ext cx="2341007"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20224" y="274639"/>
            <a:ext cx="6849613"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0A3D34E-15A8-4CC6-8722-F9B380540D42}" type="datetime1">
              <a:rPr lang="es-ES" smtClean="0"/>
              <a:pPr/>
              <a:t>15/07/2018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2DEDC9A-4891-4E92-AC02-D400206032B9}" type="slidenum">
              <a:rPr lang="es-ES" smtClean="0"/>
              <a:pPr/>
              <a:t>‹Nº›</a:t>
            </a:fld>
            <a:endParaRPr lang="es-ES"/>
          </a:p>
        </p:txBody>
      </p:sp>
    </p:spTree>
  </p:cSld>
  <p:clrMapOvr>
    <a:masterClrMapping/>
  </p:clrMapOvr>
  <p:transition spd="slow" advTm="18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80336" y="2130428"/>
            <a:ext cx="8843804"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60671" y="3886200"/>
            <a:ext cx="7283133"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FFCC"/>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20224" y="274638"/>
            <a:ext cx="9364028"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0224" y="1600201"/>
            <a:ext cx="9364028"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20224" y="6356351"/>
            <a:ext cx="2427711"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74E897-1C79-4510-B0B2-9A465E8D5702}" type="datetime1">
              <a:rPr lang="es-ES" smtClean="0"/>
              <a:pPr/>
              <a:t>15/07/2018</a:t>
            </a:fld>
            <a:endParaRPr lang="es-ES"/>
          </a:p>
        </p:txBody>
      </p:sp>
      <p:sp>
        <p:nvSpPr>
          <p:cNvPr id="5" name="4 Marcador de pie de página"/>
          <p:cNvSpPr>
            <a:spLocks noGrp="1"/>
          </p:cNvSpPr>
          <p:nvPr>
            <p:ph type="ftr" sz="quarter" idx="3"/>
          </p:nvPr>
        </p:nvSpPr>
        <p:spPr>
          <a:xfrm>
            <a:off x="3554863" y="6356351"/>
            <a:ext cx="329475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456540" y="6356351"/>
            <a:ext cx="2427711"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6520F95-7CC2-480E-95A3-0960308D8F0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ransition spd="slow" advTm="18000">
    <p:random/>
  </p:transition>
  <p:hf sldNum="0"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20224" y="6245225"/>
            <a:ext cx="2427711"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74"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agaudi.files.wordpress.com/2010/03/tumblr_ky4haxtzxa1qzt4vjo1_500.gif" TargetMode="External"/><Relationship Id="rId2" Type="http://schemas.openxmlformats.org/officeDocument/2006/relationships/image" Target="../media/image10.jpe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3.gif"/></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28.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29.jpeg"/></Relationships>
</file>

<file path=ppt/slides/_rels/slide16.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hyperlink" Target="https://vk.com/mispps" TargetMode="External"/><Relationship Id="rId3" Type="http://schemas.openxmlformats.org/officeDocument/2006/relationships/image" Target="../media/image30.png"/><Relationship Id="rId7" Type="http://schemas.openxmlformats.org/officeDocument/2006/relationships/hyperlink" Target="https://www.facebook.com/mispps" TargetMode="External"/><Relationship Id="rId12" Type="http://schemas.openxmlformats.org/officeDocument/2006/relationships/image" Target="../media/image3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2.png"/><Relationship Id="rId11" Type="http://schemas.openxmlformats.org/officeDocument/2006/relationships/hyperlink" Target="https://plus.google.com/+Mispps/" TargetMode="External"/><Relationship Id="rId5" Type="http://schemas.openxmlformats.org/officeDocument/2006/relationships/image" Target="../media/image31.png"/><Relationship Id="rId10" Type="http://schemas.openxmlformats.org/officeDocument/2006/relationships/image" Target="../media/image3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pic>
        <p:nvPicPr>
          <p:cNvPr id="12" name="Picture 3" descr="illusion-010"/>
          <p:cNvPicPr>
            <a:picLocks noChangeAspect="1" noChangeArrowheads="1"/>
          </p:cNvPicPr>
          <p:nvPr/>
        </p:nvPicPr>
        <p:blipFill>
          <a:blip r:embed="rId3" cstate="print">
            <a:duotone>
              <a:schemeClr val="accent6">
                <a:shade val="45000"/>
                <a:satMod val="135000"/>
              </a:schemeClr>
              <a:prstClr val="white"/>
            </a:duotone>
          </a:blip>
          <a:srcRect/>
          <a:stretch>
            <a:fillRect/>
          </a:stretch>
        </p:blipFill>
        <p:spPr bwMode="auto">
          <a:xfrm>
            <a:off x="0" y="0"/>
            <a:ext cx="10404475"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89401" y="3389403"/>
            <a:ext cx="6858000" cy="79201"/>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6935876" y="3389403"/>
            <a:ext cx="6858000" cy="79201"/>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3" y="0"/>
            <a:ext cx="1040447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3" y="6783312"/>
            <a:ext cx="10404475" cy="74688"/>
          </a:xfrm>
          <a:prstGeom prst="rect">
            <a:avLst/>
          </a:prstGeom>
          <a:noFill/>
          <a:ln w="9525">
            <a:noFill/>
            <a:miter lim="800000"/>
            <a:headEnd/>
            <a:tailEnd/>
          </a:ln>
        </p:spPr>
      </p:pic>
      <p:sp>
        <p:nvSpPr>
          <p:cNvPr id="155665" name="Rectangle 17"/>
          <p:cNvSpPr>
            <a:spLocks noChangeArrowheads="1"/>
          </p:cNvSpPr>
          <p:nvPr/>
        </p:nvSpPr>
        <p:spPr bwMode="auto">
          <a:xfrm>
            <a:off x="406393" y="5857897"/>
            <a:ext cx="125920"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06394" y="5715019"/>
            <a:ext cx="723877" cy="766986"/>
          </a:xfrm>
          <a:prstGeom prst="rect">
            <a:avLst/>
          </a:prstGeom>
          <a:noFill/>
          <a:ln w="38100">
            <a:solidFill>
              <a:srgbClr val="1CDEF8"/>
            </a:solidFill>
            <a:miter lim="800000"/>
            <a:headEnd/>
            <a:tailEnd/>
          </a:ln>
        </p:spPr>
      </p:pic>
      <p:sp>
        <p:nvSpPr>
          <p:cNvPr id="19" name="18 Rectángulo"/>
          <p:cNvSpPr/>
          <p:nvPr/>
        </p:nvSpPr>
        <p:spPr>
          <a:xfrm>
            <a:off x="2253341" y="4572014"/>
            <a:ext cx="306334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273147" y="1000108"/>
            <a:ext cx="8138663" cy="4714908"/>
          </a:xfrm>
          <a:prstGeom prst="rect">
            <a:avLst/>
          </a:prstGeom>
        </p:spPr>
        <p:txBody>
          <a:bodyPr wrap="none" lIns="81272" tIns="40636" rIns="81272" bIns="40636" fromWordArt="1">
            <a:prstTxWarp prst="textPlain">
              <a:avLst>
                <a:gd name="adj" fmla="val 50000"/>
              </a:avLst>
            </a:prstTxWarp>
          </a:bodyPr>
          <a:lstStyle/>
          <a:p>
            <a:pPr algn="ctr"/>
            <a:r>
              <a:rPr lang="es-ES" sz="7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LOS  MAGOS</a:t>
            </a:r>
          </a:p>
          <a:p>
            <a:pPr algn="ctr"/>
            <a:r>
              <a:rPr lang="es-ES"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(Las  terribles  muertes  de  magos  que </a:t>
            </a:r>
          </a:p>
          <a:p>
            <a:pPr algn="ctr"/>
            <a:r>
              <a:rPr lang="es-ES"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murieron  realizando  sus  trucos)</a:t>
            </a:r>
          </a:p>
        </p:txBody>
      </p:sp>
      <p:pic>
        <p:nvPicPr>
          <p:cNvPr id="16" name="Picture 6" descr="http://www.nombres-animados.net/Letra-J/Jose-Luis/Nombre-animado-Jose-Luis-04.gif"/>
          <p:cNvPicPr>
            <a:picLocks noChangeAspect="1" noChangeArrowheads="1" noCrop="1"/>
          </p:cNvPicPr>
          <p:nvPr/>
        </p:nvPicPr>
        <p:blipFill>
          <a:blip r:embed="rId6" cstate="email">
            <a:duotone>
              <a:prstClr val="black"/>
              <a:schemeClr val="accent2">
                <a:tint val="45000"/>
                <a:satMod val="400000"/>
              </a:schemeClr>
            </a:duotone>
            <a:lum bright="-6000" contrast="65000"/>
          </a:blip>
          <a:srcRect/>
          <a:stretch>
            <a:fillRect/>
          </a:stretch>
        </p:blipFill>
        <p:spPr bwMode="auto">
          <a:xfrm>
            <a:off x="1442883" y="5611366"/>
            <a:ext cx="2285748" cy="934064"/>
          </a:xfrm>
          <a:prstGeom prst="rect">
            <a:avLst/>
          </a:prstGeom>
          <a:noFill/>
        </p:spPr>
      </p:pic>
      <p:pic>
        <p:nvPicPr>
          <p:cNvPr id="14" name="Picture 8"/>
          <p:cNvPicPr>
            <a:picLocks noChangeAspect="1" noChangeArrowheads="1"/>
          </p:cNvPicPr>
          <p:nvPr/>
        </p:nvPicPr>
        <p:blipFill>
          <a:blip r:embed="rId7" cstate="print"/>
          <a:srcRect/>
          <a:stretch>
            <a:fillRect/>
          </a:stretch>
        </p:blipFill>
        <p:spPr bwMode="auto">
          <a:xfrm>
            <a:off x="531994" y="764704"/>
            <a:ext cx="1166891" cy="723900"/>
          </a:xfrm>
          <a:prstGeom prst="rect">
            <a:avLst/>
          </a:prstGeom>
          <a:noFill/>
          <a:ln w="9525">
            <a:noFill/>
            <a:round/>
            <a:headEnd/>
            <a:tailEnd/>
          </a:ln>
        </p:spPr>
      </p:pic>
      <p:pic>
        <p:nvPicPr>
          <p:cNvPr id="15" name="Picture 12" descr="Image1"/>
          <p:cNvPicPr>
            <a:picLocks noChangeAspect="1" noChangeArrowheads="1" noCrop="1"/>
          </p:cNvPicPr>
          <p:nvPr/>
        </p:nvPicPr>
        <p:blipFill>
          <a:blip r:embed="rId8" cstate="print"/>
          <a:srcRect/>
          <a:stretch>
            <a:fillRect/>
          </a:stretch>
        </p:blipFill>
        <p:spPr bwMode="auto">
          <a:xfrm>
            <a:off x="204257" y="188640"/>
            <a:ext cx="888716" cy="1066800"/>
          </a:xfrm>
          <a:prstGeom prst="rect">
            <a:avLst/>
          </a:prstGeom>
          <a:noFill/>
          <a:ln w="9525">
            <a:noFill/>
            <a:miter lim="800000"/>
            <a:headEnd/>
            <a:tailEnd/>
          </a:ln>
        </p:spPr>
      </p:pic>
    </p:spTree>
  </p:cSld>
  <p:clrMapOvr>
    <a:masterClrMapping/>
  </p:clrMapOvr>
  <p:transition spd="slow" advTm="18000">
    <p:random/>
    <p:sndAc>
      <p:stSnd>
        <p:snd r:embed="rId2" name="musica fondo suspens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00FF"/>
        </a:solidFill>
        <a:effectLst/>
      </p:bgPr>
    </p:bg>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15/07/2018</a:t>
            </a:fld>
            <a:endParaRPr lang="es-ES"/>
          </a:p>
        </p:txBody>
      </p:sp>
      <p:sp>
        <p:nvSpPr>
          <p:cNvPr id="3" name="2 Rectángulo"/>
          <p:cNvSpPr/>
          <p:nvPr/>
        </p:nvSpPr>
        <p:spPr>
          <a:xfrm>
            <a:off x="1987527" y="1000108"/>
            <a:ext cx="6715172" cy="5047536"/>
          </a:xfrm>
          <a:prstGeom prst="rect">
            <a:avLst/>
          </a:prstGeom>
        </p:spPr>
        <p:txBody>
          <a:bodyPr wrap="square">
            <a:spAutoFit/>
          </a:bodyPr>
          <a:lstStyle/>
          <a:p>
            <a:pPr algn="ctr"/>
            <a:r>
              <a:rPr lang="es-ES" sz="6600" dirty="0" smtClean="0">
                <a:latin typeface="Showcard Gothic" pitchFamily="82" charset="0"/>
              </a:rPr>
              <a:t>la </a:t>
            </a:r>
            <a:r>
              <a:rPr lang="es-ES" sz="6600" b="1" dirty="0" smtClean="0">
                <a:latin typeface="Showcard Gothic" pitchFamily="82" charset="0"/>
              </a:rPr>
              <a:t>magia</a:t>
            </a:r>
            <a:r>
              <a:rPr lang="es-ES" sz="6600" dirty="0" smtClean="0">
                <a:latin typeface="Showcard Gothic" pitchFamily="82" charset="0"/>
              </a:rPr>
              <a:t>  </a:t>
            </a:r>
          </a:p>
          <a:p>
            <a:pPr algn="ctr"/>
            <a:r>
              <a:rPr lang="es-ES" sz="3200" dirty="0" smtClean="0">
                <a:latin typeface="Showcard Gothic" pitchFamily="82" charset="0"/>
              </a:rPr>
              <a:t>es el arte o ciencia oculta con que se pretende producir, valiéndose de ciertos actos o palabras, o con la intervención de seres imaginables, resultados contrarios a las leyes naturales.</a:t>
            </a:r>
            <a:endParaRPr lang="es-ES" sz="3200" dirty="0">
              <a:latin typeface="Showcard Gothic" pitchFamily="82" charset="0"/>
            </a:endParaRPr>
          </a:p>
        </p:txBody>
      </p:sp>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a:off x="-99917" y="0"/>
            <a:ext cx="10504392" cy="6858000"/>
          </a:xfrm>
          <a:prstGeom prst="rect">
            <a:avLst/>
          </a:prstGeom>
          <a:noFill/>
        </p:spPr>
      </p:pic>
    </p:spTree>
  </p:cSld>
  <p:clrMapOvr>
    <a:masterClrMapping/>
  </p:clrMapOvr>
  <p:transition spd="slow" advTm="4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after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ppt_y"/>
                                          </p:val>
                                        </p:tav>
                                      </p:tavLst>
                                    </p:anim>
                                    <p:set>
                                      <p:cBhvr>
                                        <p:cTn id="8"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15271815431411.jpg"/>
          <p:cNvPicPr>
            <a:picLocks noChangeAspect="1" noChangeArrowheads="1"/>
          </p:cNvPicPr>
          <p:nvPr/>
        </p:nvPicPr>
        <p:blipFill>
          <a:blip r:embed="rId2"/>
          <a:srcRect/>
          <a:stretch>
            <a:fillRect/>
          </a:stretch>
        </p:blipFill>
        <p:spPr bwMode="auto">
          <a:xfrm>
            <a:off x="-1" y="0"/>
            <a:ext cx="10404476" cy="6858000"/>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15/07/2018</a:t>
            </a:fld>
            <a:endParaRPr lang="es-ES"/>
          </a:p>
        </p:txBody>
      </p:sp>
      <p:sp>
        <p:nvSpPr>
          <p:cNvPr id="3" name="2 Rectángulo"/>
          <p:cNvSpPr/>
          <p:nvPr/>
        </p:nvSpPr>
        <p:spPr>
          <a:xfrm>
            <a:off x="4487857" y="4714884"/>
            <a:ext cx="5200650" cy="1754326"/>
          </a:xfrm>
          <a:prstGeom prst="rect">
            <a:avLst/>
          </a:prstGeom>
        </p:spPr>
        <p:txBody>
          <a:bodyPr>
            <a:spAutoFit/>
          </a:bodyPr>
          <a:lstStyle/>
          <a:p>
            <a:r>
              <a:rPr lang="es-ES" b="1" dirty="0" smtClean="0"/>
              <a:t>Charles </a:t>
            </a:r>
            <a:r>
              <a:rPr lang="es-ES" b="1" dirty="0" err="1" smtClean="0"/>
              <a:t>Rowen</a:t>
            </a:r>
            <a:endParaRPr lang="es-ES" b="1" dirty="0" smtClean="0"/>
          </a:p>
          <a:p>
            <a:r>
              <a:rPr lang="es-ES" dirty="0" smtClean="0"/>
              <a:t>Conocido como '</a:t>
            </a:r>
            <a:r>
              <a:rPr lang="es-ES" dirty="0" err="1" smtClean="0"/>
              <a:t>Karr</a:t>
            </a:r>
            <a:r>
              <a:rPr lang="es-ES" dirty="0" smtClean="0"/>
              <a:t> el Mago', el mago sudafricano era conocido por sus trucos de escapes. En uno de ellos tenía solo 15 segundos para liberarse de una camisa de fuerza antes de ser atropellado. No lo logró a tiempo.</a:t>
            </a:r>
            <a:endParaRPr lang="es-ES" dirty="0"/>
          </a:p>
        </p:txBody>
      </p:sp>
      <p:pic>
        <p:nvPicPr>
          <p:cNvPr id="5" name="Picture 2" descr="http://2.bp.blogspot.com/-NVHokmP4KJY/TzMs37UE1YI/AAAAAAAACVs/y8IlnmCQkq4/s1600/0k0289_gif-sicodelicos-16.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0" y="0"/>
            <a:ext cx="10404476" cy="6858000"/>
          </a:xfrm>
          <a:prstGeom prst="rect">
            <a:avLst/>
          </a:prstGeom>
          <a:noFill/>
        </p:spPr>
      </p:pic>
    </p:spTree>
  </p:cSld>
  <p:clrMapOvr>
    <a:masterClrMapping/>
  </p:clrMapOvr>
  <p:transition spd="slow" advTm="1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15/07/2018</a:t>
            </a:fld>
            <a:endParaRPr lang="es-ES"/>
          </a:p>
        </p:txBody>
      </p:sp>
      <p:sp>
        <p:nvSpPr>
          <p:cNvPr id="3" name="2 Rectángulo"/>
          <p:cNvSpPr/>
          <p:nvPr/>
        </p:nvSpPr>
        <p:spPr>
          <a:xfrm>
            <a:off x="4773609" y="4214818"/>
            <a:ext cx="5200650" cy="1754326"/>
          </a:xfrm>
          <a:prstGeom prst="rect">
            <a:avLst/>
          </a:prstGeom>
        </p:spPr>
        <p:txBody>
          <a:bodyPr>
            <a:spAutoFit/>
          </a:bodyPr>
          <a:lstStyle/>
          <a:p>
            <a:r>
              <a:rPr lang="es-ES" b="1" dirty="0" err="1" smtClean="0"/>
              <a:t>Sigmund</a:t>
            </a:r>
            <a:r>
              <a:rPr lang="es-ES" b="1" dirty="0" smtClean="0"/>
              <a:t> </a:t>
            </a:r>
            <a:r>
              <a:rPr lang="es-ES" b="1" dirty="0" err="1" smtClean="0"/>
              <a:t>Neuberger</a:t>
            </a:r>
            <a:endParaRPr lang="es-ES" b="1" dirty="0" smtClean="0"/>
          </a:p>
          <a:p>
            <a:r>
              <a:rPr lang="es-ES" dirty="0" smtClean="0"/>
              <a:t>El gran Lafayette fue el mago mejor pagado del siglo XX. Cerraba las puertas laterales del escenario para que nadie espiara sus trucos. En 1911 se produjo un incendio durante un truco y por intentar salvar a un caballo murió él y otras 10 personas más.</a:t>
            </a:r>
            <a:endParaRPr lang="es-ES" dirty="0"/>
          </a:p>
        </p:txBody>
      </p:sp>
      <p:pic>
        <p:nvPicPr>
          <p:cNvPr id="6146" name="Picture 2" descr="C:\Users\Jose Luis\Desktop\15271840694361.jpg"/>
          <p:cNvPicPr>
            <a:picLocks noChangeAspect="1" noChangeArrowheads="1"/>
          </p:cNvPicPr>
          <p:nvPr/>
        </p:nvPicPr>
        <p:blipFill>
          <a:blip r:embed="rId2"/>
          <a:srcRect/>
          <a:stretch>
            <a:fillRect/>
          </a:stretch>
        </p:blipFill>
        <p:spPr bwMode="auto">
          <a:xfrm>
            <a:off x="-1" y="0"/>
            <a:ext cx="4276531" cy="6858000"/>
          </a:xfrm>
          <a:prstGeom prst="rect">
            <a:avLst/>
          </a:prstGeom>
          <a:noFill/>
        </p:spPr>
      </p:pic>
      <p:pic>
        <p:nvPicPr>
          <p:cNvPr id="5" name="Picture 2" descr="https://agaudi.files.wordpress.com/2010/03/tumblr_ky4haxtzxa1qzt4vjo1_500.gif?w=500&amp;h=500">
            <a:hlinkClick r:id="rId3"/>
          </p:cNvPr>
          <p:cNvPicPr>
            <a:picLocks noChangeAspect="1" noChangeArrowheads="1" noCrop="1"/>
          </p:cNvPicPr>
          <p:nvPr/>
        </p:nvPicPr>
        <p:blipFill>
          <a:blip r:embed="rId4">
            <a:duotone>
              <a:prstClr val="black"/>
              <a:schemeClr val="accent6">
                <a:tint val="45000"/>
                <a:satMod val="400000"/>
              </a:schemeClr>
            </a:duotone>
            <a:lum bright="-21000" contrast="25000"/>
          </a:blip>
          <a:srcRect/>
          <a:stretch>
            <a:fillRect/>
          </a:stretch>
        </p:blipFill>
        <p:spPr bwMode="auto">
          <a:xfrm>
            <a:off x="4273543" y="0"/>
            <a:ext cx="6130932" cy="6858000"/>
          </a:xfrm>
          <a:prstGeom prst="rect">
            <a:avLst/>
          </a:prstGeom>
          <a:noFill/>
        </p:spPr>
      </p:pic>
    </p:spTree>
  </p:cSld>
  <p:clrMapOvr>
    <a:masterClrMapping/>
  </p:clrMapOvr>
  <p:transition spd="slow" advTm="1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afterEffect">
                                  <p:stCondLst>
                                    <p:cond delay="0"/>
                                  </p:stCondLst>
                                  <p:childTnLst>
                                    <p:animEffect transition="out" filter="plus(in)">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00FF"/>
        </a:solidFill>
        <a:effectLst/>
      </p:bgPr>
    </p:bg>
    <p:spTree>
      <p:nvGrpSpPr>
        <p:cNvPr id="1" name=""/>
        <p:cNvGrpSpPr/>
        <p:nvPr/>
      </p:nvGrpSpPr>
      <p:grpSpPr>
        <a:xfrm>
          <a:off x="0" y="0"/>
          <a:ext cx="0" cy="0"/>
          <a:chOff x="0" y="0"/>
          <a:chExt cx="0" cy="0"/>
        </a:xfrm>
      </p:grpSpPr>
      <p:sp>
        <p:nvSpPr>
          <p:cNvPr id="5" name="4 Rombo"/>
          <p:cNvSpPr/>
          <p:nvPr/>
        </p:nvSpPr>
        <p:spPr>
          <a:xfrm>
            <a:off x="1" y="1700213"/>
            <a:ext cx="2113409"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ombo"/>
          <p:cNvSpPr/>
          <p:nvPr/>
        </p:nvSpPr>
        <p:spPr>
          <a:xfrm>
            <a:off x="778530" y="1628775"/>
            <a:ext cx="2113409"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ombo"/>
          <p:cNvSpPr/>
          <p:nvPr/>
        </p:nvSpPr>
        <p:spPr>
          <a:xfrm>
            <a:off x="1761175" y="1557338"/>
            <a:ext cx="2113409"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ombo"/>
          <p:cNvSpPr/>
          <p:nvPr/>
        </p:nvSpPr>
        <p:spPr>
          <a:xfrm>
            <a:off x="2908196" y="1628775"/>
            <a:ext cx="2113409"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ombo"/>
          <p:cNvSpPr/>
          <p:nvPr/>
        </p:nvSpPr>
        <p:spPr>
          <a:xfrm>
            <a:off x="3890841" y="1700213"/>
            <a:ext cx="2113409"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ombo"/>
          <p:cNvSpPr/>
          <p:nvPr/>
        </p:nvSpPr>
        <p:spPr>
          <a:xfrm>
            <a:off x="5037862" y="1628775"/>
            <a:ext cx="2113409"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ombo"/>
          <p:cNvSpPr/>
          <p:nvPr/>
        </p:nvSpPr>
        <p:spPr>
          <a:xfrm>
            <a:off x="5857937" y="1628775"/>
            <a:ext cx="2113409"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ombo"/>
          <p:cNvSpPr/>
          <p:nvPr/>
        </p:nvSpPr>
        <p:spPr>
          <a:xfrm>
            <a:off x="7004958" y="1628775"/>
            <a:ext cx="2113409"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ombo"/>
          <p:cNvSpPr/>
          <p:nvPr/>
        </p:nvSpPr>
        <p:spPr>
          <a:xfrm>
            <a:off x="8291067" y="1628775"/>
            <a:ext cx="2113409"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5" name="Picture 2" descr="C:\Users\Jose Luis\Desktop\15271818581131.jpg"/>
          <p:cNvPicPr>
            <a:picLocks noChangeAspect="1" noChangeArrowheads="1"/>
          </p:cNvPicPr>
          <p:nvPr/>
        </p:nvPicPr>
        <p:blipFill>
          <a:blip r:embed="rId2"/>
          <a:srcRect/>
          <a:stretch>
            <a:fillRect/>
          </a:stretch>
        </p:blipFill>
        <p:spPr bwMode="auto">
          <a:xfrm>
            <a:off x="0" y="0"/>
            <a:ext cx="10479746" cy="6858000"/>
          </a:xfrm>
          <a:prstGeom prst="rect">
            <a:avLst/>
          </a:prstGeom>
          <a:noFill/>
        </p:spPr>
      </p:pic>
      <p:sp>
        <p:nvSpPr>
          <p:cNvPr id="16" name="15 Rectángulo"/>
          <p:cNvSpPr/>
          <p:nvPr/>
        </p:nvSpPr>
        <p:spPr>
          <a:xfrm>
            <a:off x="3273411" y="214290"/>
            <a:ext cx="6845312" cy="1908215"/>
          </a:xfrm>
          <a:prstGeom prst="rect">
            <a:avLst/>
          </a:prstGeom>
        </p:spPr>
        <p:txBody>
          <a:bodyPr wrap="square">
            <a:spAutoFit/>
          </a:bodyPr>
          <a:lstStyle/>
          <a:p>
            <a:r>
              <a:rPr lang="es-ES" sz="2800" b="1" dirty="0" smtClean="0">
                <a:solidFill>
                  <a:schemeClr val="bg1"/>
                </a:solidFill>
              </a:rPr>
              <a:t>Madame </a:t>
            </a:r>
            <a:r>
              <a:rPr lang="es-ES" sz="2800" b="1" dirty="0" err="1" smtClean="0">
                <a:solidFill>
                  <a:schemeClr val="bg1"/>
                </a:solidFill>
              </a:rPr>
              <a:t>DeLinsky</a:t>
            </a:r>
            <a:endParaRPr lang="es-ES" sz="2800" b="1" dirty="0" smtClean="0">
              <a:solidFill>
                <a:schemeClr val="bg1"/>
              </a:solidFill>
            </a:endParaRPr>
          </a:p>
          <a:p>
            <a:r>
              <a:rPr lang="es-ES" b="1" dirty="0" smtClean="0">
                <a:solidFill>
                  <a:schemeClr val="bg1"/>
                </a:solidFill>
              </a:rPr>
              <a:t>Un mago polaco y su esposa realizaron el truco de la captura de bala para el príncipe alemán en 1820. </a:t>
            </a:r>
            <a:r>
              <a:rPr lang="es-ES" b="1" dirty="0" err="1" smtClean="0">
                <a:solidFill>
                  <a:schemeClr val="bg1"/>
                </a:solidFill>
              </a:rPr>
              <a:t>DeLinsky</a:t>
            </a:r>
            <a:r>
              <a:rPr lang="es-ES" b="1" dirty="0" smtClean="0">
                <a:solidFill>
                  <a:schemeClr val="bg1"/>
                </a:solidFill>
              </a:rPr>
              <a:t> se enfrentó a un pelotón de fusilamiento que pusieron una carga en blanco en el rifle. Uno de ellos no lo hizo y Madame </a:t>
            </a:r>
            <a:r>
              <a:rPr lang="es-ES" b="1" dirty="0" err="1" smtClean="0">
                <a:solidFill>
                  <a:schemeClr val="bg1"/>
                </a:solidFill>
              </a:rPr>
              <a:t>DeLinsky</a:t>
            </a:r>
            <a:r>
              <a:rPr lang="es-ES" b="1" dirty="0" smtClean="0">
                <a:solidFill>
                  <a:schemeClr val="bg1"/>
                </a:solidFill>
              </a:rPr>
              <a:t> murió dos días después del balazo en el abdomen.</a:t>
            </a:r>
            <a:endParaRPr lang="es-ES" b="1" dirty="0">
              <a:solidFill>
                <a:schemeClr val="bg1"/>
              </a:solidFill>
            </a:endParaRPr>
          </a:p>
        </p:txBody>
      </p:sp>
    </p:spTree>
  </p:cSld>
  <p:clrMapOvr>
    <a:masterClrMapping/>
  </p:clrMapOvr>
  <p:transition spd="slow" advTm="1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0-#ppt_w/2"/>
                                          </p:val>
                                        </p:tav>
                                        <p:tav tm="100000">
                                          <p:val>
                                            <p:strVal val="#ppt_x"/>
                                          </p:val>
                                        </p:tav>
                                      </p:tavLst>
                                    </p:anim>
                                    <p:anim calcmode="lin" valueType="num">
                                      <p:cBhvr additive="base">
                                        <p:cTn id="16" dur="30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0-#ppt_w/2"/>
                                          </p:val>
                                        </p:tav>
                                        <p:tav tm="100000">
                                          <p:val>
                                            <p:strVal val="#ppt_x"/>
                                          </p:val>
                                        </p:tav>
                                      </p:tavLst>
                                    </p:anim>
                                    <p:anim calcmode="lin" valueType="num">
                                      <p:cBhvr additive="base">
                                        <p:cTn id="24" dur="30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0-#ppt_w/2"/>
                                          </p:val>
                                        </p:tav>
                                        <p:tav tm="100000">
                                          <p:val>
                                            <p:strVal val="#ppt_x"/>
                                          </p:val>
                                        </p:tav>
                                      </p:tavLst>
                                    </p:anim>
                                    <p:anim calcmode="lin" valueType="num">
                                      <p:cBhvr additive="base">
                                        <p:cTn id="28" dur="3000" fill="hold"/>
                                        <p:tgtEl>
                                          <p:spTgt spid="11"/>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0-#ppt_w/2"/>
                                          </p:val>
                                        </p:tav>
                                        <p:tav tm="100000">
                                          <p:val>
                                            <p:strVal val="#ppt_x"/>
                                          </p:val>
                                        </p:tav>
                                      </p:tavLst>
                                    </p:anim>
                                    <p:anim calcmode="lin" valueType="num">
                                      <p:cBhvr additive="base">
                                        <p:cTn id="32" dur="3000" fill="hold"/>
                                        <p:tgtEl>
                                          <p:spTgt spid="12"/>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0-#ppt_w/2"/>
                                          </p:val>
                                        </p:tav>
                                        <p:tav tm="100000">
                                          <p:val>
                                            <p:strVal val="#ppt_x"/>
                                          </p:val>
                                        </p:tav>
                                      </p:tavLst>
                                    </p:anim>
                                    <p:anim calcmode="lin" valueType="num">
                                      <p:cBhvr additive="base">
                                        <p:cTn id="36" dur="3000" fill="hold"/>
                                        <p:tgtEl>
                                          <p:spTgt spid="13"/>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3000" fill="hold"/>
                                        <p:tgtEl>
                                          <p:spTgt spid="14"/>
                                        </p:tgtEl>
                                        <p:attrNameLst>
                                          <p:attrName>ppt_x</p:attrName>
                                        </p:attrNameLst>
                                      </p:cBhvr>
                                      <p:tavLst>
                                        <p:tav tm="0">
                                          <p:val>
                                            <p:strVal val="0-#ppt_w/2"/>
                                          </p:val>
                                        </p:tav>
                                        <p:tav tm="100000">
                                          <p:val>
                                            <p:strVal val="#ppt_x"/>
                                          </p:val>
                                        </p:tav>
                                      </p:tavLst>
                                    </p:anim>
                                    <p:anim calcmode="lin" valueType="num">
                                      <p:cBhvr additive="base">
                                        <p:cTn id="40" dur="3000" fill="hold"/>
                                        <p:tgtEl>
                                          <p:spTgt spid="14"/>
                                        </p:tgtEl>
                                        <p:attrNameLst>
                                          <p:attrName>ppt_y</p:attrName>
                                        </p:attrNameLst>
                                      </p:cBhvr>
                                      <p:tavLst>
                                        <p:tav tm="0">
                                          <p:val>
                                            <p:strVal val="#ppt_y"/>
                                          </p:val>
                                        </p:tav>
                                        <p:tav tm="100000">
                                          <p:val>
                                            <p:strVal val="#ppt_y"/>
                                          </p:val>
                                        </p:tav>
                                      </p:tavLst>
                                    </p:anim>
                                  </p:childTnLst>
                                </p:cTn>
                              </p:par>
                              <p:par>
                                <p:cTn id="41" presetID="19" presetClass="entr" presetSubtype="10"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3000" fill="hold"/>
                                        <p:tgtEl>
                                          <p:spTgt spid="5"/>
                                        </p:tgtEl>
                                        <p:attrNameLst>
                                          <p:attrName>ppt_w</p:attrName>
                                        </p:attrNameLst>
                                      </p:cBhvr>
                                      <p:tavLst>
                                        <p:tav tm="0" fmla="#ppt_w*sin(2.5*pi*$)">
                                          <p:val>
                                            <p:fltVal val="0"/>
                                          </p:val>
                                        </p:tav>
                                        <p:tav tm="100000">
                                          <p:val>
                                            <p:fltVal val="1"/>
                                          </p:val>
                                        </p:tav>
                                      </p:tavLst>
                                    </p:anim>
                                    <p:anim calcmode="lin" valueType="num">
                                      <p:cBhvr>
                                        <p:cTn id="44" dur="3000" fill="hold"/>
                                        <p:tgtEl>
                                          <p:spTgt spid="5"/>
                                        </p:tgtEl>
                                        <p:attrNameLst>
                                          <p:attrName>ppt_h</p:attrName>
                                        </p:attrNameLst>
                                      </p:cBhvr>
                                      <p:tavLst>
                                        <p:tav tm="0">
                                          <p:val>
                                            <p:strVal val="#ppt_h"/>
                                          </p:val>
                                        </p:tav>
                                        <p:tav tm="100000">
                                          <p:val>
                                            <p:strVal val="#ppt_h"/>
                                          </p:val>
                                        </p:tav>
                                      </p:tavLst>
                                    </p:anim>
                                  </p:childTnLst>
                                </p:cTn>
                              </p:par>
                              <p:par>
                                <p:cTn id="45" presetID="19" presetClass="entr" presetSubtype="10"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3000" fill="hold"/>
                                        <p:tgtEl>
                                          <p:spTgt spid="7"/>
                                        </p:tgtEl>
                                        <p:attrNameLst>
                                          <p:attrName>ppt_w</p:attrName>
                                        </p:attrNameLst>
                                      </p:cBhvr>
                                      <p:tavLst>
                                        <p:tav tm="0" fmla="#ppt_w*sin(2.5*pi*$)">
                                          <p:val>
                                            <p:fltVal val="0"/>
                                          </p:val>
                                        </p:tav>
                                        <p:tav tm="100000">
                                          <p:val>
                                            <p:fltVal val="1"/>
                                          </p:val>
                                        </p:tav>
                                      </p:tavLst>
                                    </p:anim>
                                    <p:anim calcmode="lin" valueType="num">
                                      <p:cBhvr>
                                        <p:cTn id="48" dur="3000" fill="hold"/>
                                        <p:tgtEl>
                                          <p:spTgt spid="7"/>
                                        </p:tgtEl>
                                        <p:attrNameLst>
                                          <p:attrName>ppt_h</p:attrName>
                                        </p:attrNameLst>
                                      </p:cBhvr>
                                      <p:tavLst>
                                        <p:tav tm="0">
                                          <p:val>
                                            <p:strVal val="#ppt_h"/>
                                          </p:val>
                                        </p:tav>
                                        <p:tav tm="100000">
                                          <p:val>
                                            <p:strVal val="#ppt_h"/>
                                          </p:val>
                                        </p:tav>
                                      </p:tavLst>
                                    </p:anim>
                                  </p:childTnLst>
                                </p:cTn>
                              </p:par>
                              <p:par>
                                <p:cTn id="49" presetID="19" presetClass="entr" presetSubtype="10" fill="hold"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p:cTn id="51" dur="3000" fill="hold"/>
                                        <p:tgtEl>
                                          <p:spTgt spid="8"/>
                                        </p:tgtEl>
                                        <p:attrNameLst>
                                          <p:attrName>ppt_w</p:attrName>
                                        </p:attrNameLst>
                                      </p:cBhvr>
                                      <p:tavLst>
                                        <p:tav tm="0" fmla="#ppt_w*sin(2.5*pi*$)">
                                          <p:val>
                                            <p:fltVal val="0"/>
                                          </p:val>
                                        </p:tav>
                                        <p:tav tm="100000">
                                          <p:val>
                                            <p:fltVal val="1"/>
                                          </p:val>
                                        </p:tav>
                                      </p:tavLst>
                                    </p:anim>
                                    <p:anim calcmode="lin" valueType="num">
                                      <p:cBhvr>
                                        <p:cTn id="52" dur="3000" fill="hold"/>
                                        <p:tgtEl>
                                          <p:spTgt spid="8"/>
                                        </p:tgtEl>
                                        <p:attrNameLst>
                                          <p:attrName>ppt_h</p:attrName>
                                        </p:attrNameLst>
                                      </p:cBhvr>
                                      <p:tavLst>
                                        <p:tav tm="0">
                                          <p:val>
                                            <p:strVal val="#ppt_h"/>
                                          </p:val>
                                        </p:tav>
                                        <p:tav tm="100000">
                                          <p:val>
                                            <p:strVal val="#ppt_h"/>
                                          </p:val>
                                        </p:tav>
                                      </p:tavLst>
                                    </p:anim>
                                  </p:childTnLst>
                                </p:cTn>
                              </p:par>
                              <p:par>
                                <p:cTn id="53" presetID="19" presetClass="entr" presetSubtype="10" fill="hold"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3000" fill="hold"/>
                                        <p:tgtEl>
                                          <p:spTgt spid="9"/>
                                        </p:tgtEl>
                                        <p:attrNameLst>
                                          <p:attrName>ppt_w</p:attrName>
                                        </p:attrNameLst>
                                      </p:cBhvr>
                                      <p:tavLst>
                                        <p:tav tm="0" fmla="#ppt_w*sin(2.5*pi*$)">
                                          <p:val>
                                            <p:fltVal val="0"/>
                                          </p:val>
                                        </p:tav>
                                        <p:tav tm="100000">
                                          <p:val>
                                            <p:fltVal val="1"/>
                                          </p:val>
                                        </p:tav>
                                      </p:tavLst>
                                    </p:anim>
                                    <p:anim calcmode="lin" valueType="num">
                                      <p:cBhvr>
                                        <p:cTn id="56" dur="3000" fill="hold"/>
                                        <p:tgtEl>
                                          <p:spTgt spid="9"/>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3000" fill="hold"/>
                                        <p:tgtEl>
                                          <p:spTgt spid="10"/>
                                        </p:tgtEl>
                                        <p:attrNameLst>
                                          <p:attrName>ppt_w</p:attrName>
                                        </p:attrNameLst>
                                      </p:cBhvr>
                                      <p:tavLst>
                                        <p:tav tm="0" fmla="#ppt_w*sin(2.5*pi*$)">
                                          <p:val>
                                            <p:fltVal val="0"/>
                                          </p:val>
                                        </p:tav>
                                        <p:tav tm="100000">
                                          <p:val>
                                            <p:fltVal val="1"/>
                                          </p:val>
                                        </p:tav>
                                      </p:tavLst>
                                    </p:anim>
                                    <p:anim calcmode="lin" valueType="num">
                                      <p:cBhvr>
                                        <p:cTn id="60" dur="3000" fill="hold"/>
                                        <p:tgtEl>
                                          <p:spTgt spid="10"/>
                                        </p:tgtEl>
                                        <p:attrNameLst>
                                          <p:attrName>ppt_h</p:attrName>
                                        </p:attrNameLst>
                                      </p:cBhvr>
                                      <p:tavLst>
                                        <p:tav tm="0">
                                          <p:val>
                                            <p:strVal val="#ppt_h"/>
                                          </p:val>
                                        </p:tav>
                                        <p:tav tm="100000">
                                          <p:val>
                                            <p:strVal val="#ppt_h"/>
                                          </p:val>
                                        </p:tav>
                                      </p:tavLst>
                                    </p:anim>
                                  </p:childTnLst>
                                </p:cTn>
                              </p:par>
                              <p:par>
                                <p:cTn id="61" presetID="19" presetClass="entr" presetSubtype="10" fill="hold" nodeType="with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p:cTn id="63" dur="3000" fill="hold"/>
                                        <p:tgtEl>
                                          <p:spTgt spid="11"/>
                                        </p:tgtEl>
                                        <p:attrNameLst>
                                          <p:attrName>ppt_w</p:attrName>
                                        </p:attrNameLst>
                                      </p:cBhvr>
                                      <p:tavLst>
                                        <p:tav tm="0" fmla="#ppt_w*sin(2.5*pi*$)">
                                          <p:val>
                                            <p:fltVal val="0"/>
                                          </p:val>
                                        </p:tav>
                                        <p:tav tm="100000">
                                          <p:val>
                                            <p:fltVal val="1"/>
                                          </p:val>
                                        </p:tav>
                                      </p:tavLst>
                                    </p:anim>
                                    <p:anim calcmode="lin" valueType="num">
                                      <p:cBhvr>
                                        <p:cTn id="64" dur="3000" fill="hold"/>
                                        <p:tgtEl>
                                          <p:spTgt spid="11"/>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3000" fill="hold"/>
                                        <p:tgtEl>
                                          <p:spTgt spid="12"/>
                                        </p:tgtEl>
                                        <p:attrNameLst>
                                          <p:attrName>ppt_w</p:attrName>
                                        </p:attrNameLst>
                                      </p:cBhvr>
                                      <p:tavLst>
                                        <p:tav tm="0" fmla="#ppt_w*sin(2.5*pi*$)">
                                          <p:val>
                                            <p:fltVal val="0"/>
                                          </p:val>
                                        </p:tav>
                                        <p:tav tm="100000">
                                          <p:val>
                                            <p:fltVal val="1"/>
                                          </p:val>
                                        </p:tav>
                                      </p:tavLst>
                                    </p:anim>
                                    <p:anim calcmode="lin" valueType="num">
                                      <p:cBhvr>
                                        <p:cTn id="68" dur="3000" fill="hold"/>
                                        <p:tgtEl>
                                          <p:spTgt spid="12"/>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3000" fill="hold"/>
                                        <p:tgtEl>
                                          <p:spTgt spid="13"/>
                                        </p:tgtEl>
                                        <p:attrNameLst>
                                          <p:attrName>ppt_w</p:attrName>
                                        </p:attrNameLst>
                                      </p:cBhvr>
                                      <p:tavLst>
                                        <p:tav tm="0" fmla="#ppt_w*sin(2.5*pi*$)">
                                          <p:val>
                                            <p:fltVal val="0"/>
                                          </p:val>
                                        </p:tav>
                                        <p:tav tm="100000">
                                          <p:val>
                                            <p:fltVal val="1"/>
                                          </p:val>
                                        </p:tav>
                                      </p:tavLst>
                                    </p:anim>
                                    <p:anim calcmode="lin" valueType="num">
                                      <p:cBhvr>
                                        <p:cTn id="72" dur="3000" fill="hold"/>
                                        <p:tgtEl>
                                          <p:spTgt spid="13"/>
                                        </p:tgtEl>
                                        <p:attrNameLst>
                                          <p:attrName>ppt_h</p:attrName>
                                        </p:attrNameLst>
                                      </p:cBhvr>
                                      <p:tavLst>
                                        <p:tav tm="0">
                                          <p:val>
                                            <p:strVal val="#ppt_h"/>
                                          </p:val>
                                        </p:tav>
                                        <p:tav tm="100000">
                                          <p:val>
                                            <p:strVal val="#ppt_h"/>
                                          </p:val>
                                        </p:tav>
                                      </p:tavLst>
                                    </p:anim>
                                  </p:childTnLst>
                                </p:cTn>
                              </p:par>
                              <p:par>
                                <p:cTn id="73" presetID="19" presetClass="entr" presetSubtype="10" fill="hold"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3000" fill="hold"/>
                                        <p:tgtEl>
                                          <p:spTgt spid="14"/>
                                        </p:tgtEl>
                                        <p:attrNameLst>
                                          <p:attrName>ppt_w</p:attrName>
                                        </p:attrNameLst>
                                      </p:cBhvr>
                                      <p:tavLst>
                                        <p:tav tm="0" fmla="#ppt_w*sin(2.5*pi*$)">
                                          <p:val>
                                            <p:fltVal val="0"/>
                                          </p:val>
                                        </p:tav>
                                        <p:tav tm="100000">
                                          <p:val>
                                            <p:fltVal val="1"/>
                                          </p:val>
                                        </p:tav>
                                      </p:tavLst>
                                    </p:anim>
                                    <p:anim calcmode="lin" valueType="num">
                                      <p:cBhvr>
                                        <p:cTn id="76" dur="3000" fill="hold"/>
                                        <p:tgtEl>
                                          <p:spTgt spid="14"/>
                                        </p:tgtEl>
                                        <p:attrNameLst>
                                          <p:attrName>ppt_h</p:attrName>
                                        </p:attrNameLst>
                                      </p:cBhvr>
                                      <p:tavLst>
                                        <p:tav tm="0">
                                          <p:val>
                                            <p:strVal val="#ppt_h"/>
                                          </p:val>
                                        </p:tav>
                                        <p:tav tm="100000">
                                          <p:val>
                                            <p:strVal val="#ppt_h"/>
                                          </p:val>
                                        </p:tav>
                                      </p:tavLst>
                                    </p:anim>
                                  </p:childTnLst>
                                </p:cTn>
                              </p:par>
                              <p:par>
                                <p:cTn id="77" presetID="8" presetClass="emph" presetSubtype="0" fill="hold" nodeType="withEffect">
                                  <p:stCondLst>
                                    <p:cond delay="0"/>
                                  </p:stCondLst>
                                  <p:childTnLst>
                                    <p:animRot by="21600000">
                                      <p:cBhvr>
                                        <p:cTn id="78" dur="3000" fill="hold"/>
                                        <p:tgtEl>
                                          <p:spTgt spid="5"/>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7"/>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8"/>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9"/>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10"/>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1"/>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2"/>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3"/>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4"/>
                                        </p:tgtEl>
                                        <p:attrNameLst>
                                          <p:attrName>r</p:attrName>
                                        </p:attrNameLst>
                                      </p:cBhvr>
                                    </p:animRot>
                                  </p:childTnLst>
                                </p:cTn>
                              </p:par>
                            </p:childTnLst>
                          </p:cTn>
                        </p:par>
                        <p:par>
                          <p:cTn id="95" fill="hold">
                            <p:stCondLst>
                              <p:cond delay="3000"/>
                            </p:stCondLst>
                            <p:childTnLst>
                              <p:par>
                                <p:cTn id="96" presetID="19" presetClass="exit" presetSubtype="10" fill="hold" nodeType="afterEffect">
                                  <p:stCondLst>
                                    <p:cond delay="0"/>
                                  </p:stCondLst>
                                  <p:childTnLst>
                                    <p:anim calcmode="lin" valueType="num">
                                      <p:cBhvr>
                                        <p:cTn id="97" dur="3000"/>
                                        <p:tgtEl>
                                          <p:spTgt spid="5"/>
                                        </p:tgtEl>
                                        <p:attrNameLst>
                                          <p:attrName>ppt_h</p:attrName>
                                        </p:attrNameLst>
                                      </p:cBhvr>
                                      <p:tavLst>
                                        <p:tav tm="0">
                                          <p:val>
                                            <p:strVal val="ppt_h"/>
                                          </p:val>
                                        </p:tav>
                                        <p:tav tm="100000">
                                          <p:val>
                                            <p:strVal val="ppt_h"/>
                                          </p:val>
                                        </p:tav>
                                      </p:tavLst>
                                    </p:anim>
                                    <p:anim calcmode="lin" valueType="num">
                                      <p:cBhvr>
                                        <p:cTn id="98"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 dur="1" fill="hold">
                                          <p:stCondLst>
                                            <p:cond delay="2999"/>
                                          </p:stCondLst>
                                        </p:cTn>
                                        <p:tgtEl>
                                          <p:spTgt spid="5"/>
                                        </p:tgtEl>
                                        <p:attrNameLst>
                                          <p:attrName>style.visibility</p:attrName>
                                        </p:attrNameLst>
                                      </p:cBhvr>
                                      <p:to>
                                        <p:strVal val="hidden"/>
                                      </p:to>
                                    </p:set>
                                  </p:childTnLst>
                                </p:cTn>
                              </p:par>
                              <p:par>
                                <p:cTn id="100" presetID="19" presetClass="exit" presetSubtype="10" fill="hold" nodeType="withEffect">
                                  <p:stCondLst>
                                    <p:cond delay="0"/>
                                  </p:stCondLst>
                                  <p:childTnLst>
                                    <p:anim calcmode="lin" valueType="num">
                                      <p:cBhvr>
                                        <p:cTn id="101" dur="3000"/>
                                        <p:tgtEl>
                                          <p:spTgt spid="7"/>
                                        </p:tgtEl>
                                        <p:attrNameLst>
                                          <p:attrName>ppt_h</p:attrName>
                                        </p:attrNameLst>
                                      </p:cBhvr>
                                      <p:tavLst>
                                        <p:tav tm="0">
                                          <p:val>
                                            <p:strVal val="ppt_h"/>
                                          </p:val>
                                        </p:tav>
                                        <p:tav tm="100000">
                                          <p:val>
                                            <p:strVal val="ppt_h"/>
                                          </p:val>
                                        </p:tav>
                                      </p:tavLst>
                                    </p:anim>
                                    <p:anim calcmode="lin" valueType="num">
                                      <p:cBhvr>
                                        <p:cTn id="102"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 dur="1" fill="hold">
                                          <p:stCondLst>
                                            <p:cond delay="2999"/>
                                          </p:stCondLst>
                                        </p:cTn>
                                        <p:tgtEl>
                                          <p:spTgt spid="7"/>
                                        </p:tgtEl>
                                        <p:attrNameLst>
                                          <p:attrName>style.visibility</p:attrName>
                                        </p:attrNameLst>
                                      </p:cBhvr>
                                      <p:to>
                                        <p:strVal val="hidden"/>
                                      </p:to>
                                    </p:set>
                                  </p:childTnLst>
                                </p:cTn>
                              </p:par>
                              <p:par>
                                <p:cTn id="104" presetID="19" presetClass="exit" presetSubtype="10" fill="hold" nodeType="withEffect">
                                  <p:stCondLst>
                                    <p:cond delay="0"/>
                                  </p:stCondLst>
                                  <p:childTnLst>
                                    <p:anim calcmode="lin" valueType="num">
                                      <p:cBhvr>
                                        <p:cTn id="105" dur="3000"/>
                                        <p:tgtEl>
                                          <p:spTgt spid="8"/>
                                        </p:tgtEl>
                                        <p:attrNameLst>
                                          <p:attrName>ppt_h</p:attrName>
                                        </p:attrNameLst>
                                      </p:cBhvr>
                                      <p:tavLst>
                                        <p:tav tm="0">
                                          <p:val>
                                            <p:strVal val="ppt_h"/>
                                          </p:val>
                                        </p:tav>
                                        <p:tav tm="100000">
                                          <p:val>
                                            <p:strVal val="ppt_h"/>
                                          </p:val>
                                        </p:tav>
                                      </p:tavLst>
                                    </p:anim>
                                    <p:anim calcmode="lin" valueType="num">
                                      <p:cBhvr>
                                        <p:cTn id="106"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 dur="1" fill="hold">
                                          <p:stCondLst>
                                            <p:cond delay="2999"/>
                                          </p:stCondLst>
                                        </p:cTn>
                                        <p:tgtEl>
                                          <p:spTgt spid="8"/>
                                        </p:tgtEl>
                                        <p:attrNameLst>
                                          <p:attrName>style.visibility</p:attrName>
                                        </p:attrNameLst>
                                      </p:cBhvr>
                                      <p:to>
                                        <p:strVal val="hidden"/>
                                      </p:to>
                                    </p:set>
                                  </p:childTnLst>
                                </p:cTn>
                              </p:par>
                              <p:par>
                                <p:cTn id="108" presetID="19" presetClass="exit" presetSubtype="10" fill="hold" nodeType="withEffect">
                                  <p:stCondLst>
                                    <p:cond delay="0"/>
                                  </p:stCondLst>
                                  <p:childTnLst>
                                    <p:anim calcmode="lin" valueType="num">
                                      <p:cBhvr>
                                        <p:cTn id="109" dur="3000"/>
                                        <p:tgtEl>
                                          <p:spTgt spid="9"/>
                                        </p:tgtEl>
                                        <p:attrNameLst>
                                          <p:attrName>ppt_h</p:attrName>
                                        </p:attrNameLst>
                                      </p:cBhvr>
                                      <p:tavLst>
                                        <p:tav tm="0">
                                          <p:val>
                                            <p:strVal val="ppt_h"/>
                                          </p:val>
                                        </p:tav>
                                        <p:tav tm="100000">
                                          <p:val>
                                            <p:strVal val="ppt_h"/>
                                          </p:val>
                                        </p:tav>
                                      </p:tavLst>
                                    </p:anim>
                                    <p:anim calcmode="lin" valueType="num">
                                      <p:cBhvr>
                                        <p:cTn id="110"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2999"/>
                                          </p:stCondLst>
                                        </p:cTn>
                                        <p:tgtEl>
                                          <p:spTgt spid="9"/>
                                        </p:tgtEl>
                                        <p:attrNameLst>
                                          <p:attrName>style.visibility</p:attrName>
                                        </p:attrNameLst>
                                      </p:cBhvr>
                                      <p:to>
                                        <p:strVal val="hidden"/>
                                      </p:to>
                                    </p:set>
                                  </p:childTnLst>
                                </p:cTn>
                              </p:par>
                              <p:par>
                                <p:cTn id="112" presetID="19" presetClass="exit" presetSubtype="10" fill="hold" nodeType="withEffect">
                                  <p:stCondLst>
                                    <p:cond delay="0"/>
                                  </p:stCondLst>
                                  <p:childTnLst>
                                    <p:anim calcmode="lin" valueType="num">
                                      <p:cBhvr>
                                        <p:cTn id="113" dur="3000"/>
                                        <p:tgtEl>
                                          <p:spTgt spid="10"/>
                                        </p:tgtEl>
                                        <p:attrNameLst>
                                          <p:attrName>ppt_h</p:attrName>
                                        </p:attrNameLst>
                                      </p:cBhvr>
                                      <p:tavLst>
                                        <p:tav tm="0">
                                          <p:val>
                                            <p:strVal val="ppt_h"/>
                                          </p:val>
                                        </p:tav>
                                        <p:tav tm="100000">
                                          <p:val>
                                            <p:strVal val="ppt_h"/>
                                          </p:val>
                                        </p:tav>
                                      </p:tavLst>
                                    </p:anim>
                                    <p:anim calcmode="lin" valueType="num">
                                      <p:cBhvr>
                                        <p:cTn id="114"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2999"/>
                                          </p:stCondLst>
                                        </p:cTn>
                                        <p:tgtEl>
                                          <p:spTgt spid="10"/>
                                        </p:tgtEl>
                                        <p:attrNameLst>
                                          <p:attrName>style.visibility</p:attrName>
                                        </p:attrNameLst>
                                      </p:cBhvr>
                                      <p:to>
                                        <p:strVal val="hidden"/>
                                      </p:to>
                                    </p:set>
                                  </p:childTnLst>
                                </p:cTn>
                              </p:par>
                              <p:par>
                                <p:cTn id="116" presetID="19" presetClass="exit" presetSubtype="10" fill="hold" nodeType="withEffect">
                                  <p:stCondLst>
                                    <p:cond delay="0"/>
                                  </p:stCondLst>
                                  <p:childTnLst>
                                    <p:anim calcmode="lin" valueType="num">
                                      <p:cBhvr>
                                        <p:cTn id="117" dur="3000"/>
                                        <p:tgtEl>
                                          <p:spTgt spid="11"/>
                                        </p:tgtEl>
                                        <p:attrNameLst>
                                          <p:attrName>ppt_h</p:attrName>
                                        </p:attrNameLst>
                                      </p:cBhvr>
                                      <p:tavLst>
                                        <p:tav tm="0">
                                          <p:val>
                                            <p:strVal val="ppt_h"/>
                                          </p:val>
                                        </p:tav>
                                        <p:tav tm="100000">
                                          <p:val>
                                            <p:strVal val="ppt_h"/>
                                          </p:val>
                                        </p:tav>
                                      </p:tavLst>
                                    </p:anim>
                                    <p:anim calcmode="lin" valueType="num">
                                      <p:cBhvr>
                                        <p:cTn id="118"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2999"/>
                                          </p:stCondLst>
                                        </p:cTn>
                                        <p:tgtEl>
                                          <p:spTgt spid="11"/>
                                        </p:tgtEl>
                                        <p:attrNameLst>
                                          <p:attrName>style.visibility</p:attrName>
                                        </p:attrNameLst>
                                      </p:cBhvr>
                                      <p:to>
                                        <p:strVal val="hidden"/>
                                      </p:to>
                                    </p:set>
                                  </p:childTnLst>
                                </p:cTn>
                              </p:par>
                              <p:par>
                                <p:cTn id="120" presetID="19" presetClass="exit" presetSubtype="10" fill="hold" nodeType="withEffect">
                                  <p:stCondLst>
                                    <p:cond delay="0"/>
                                  </p:stCondLst>
                                  <p:childTnLst>
                                    <p:anim calcmode="lin" valueType="num">
                                      <p:cBhvr>
                                        <p:cTn id="121" dur="3000"/>
                                        <p:tgtEl>
                                          <p:spTgt spid="12"/>
                                        </p:tgtEl>
                                        <p:attrNameLst>
                                          <p:attrName>ppt_h</p:attrName>
                                        </p:attrNameLst>
                                      </p:cBhvr>
                                      <p:tavLst>
                                        <p:tav tm="0">
                                          <p:val>
                                            <p:strVal val="ppt_h"/>
                                          </p:val>
                                        </p:tav>
                                        <p:tav tm="100000">
                                          <p:val>
                                            <p:strVal val="ppt_h"/>
                                          </p:val>
                                        </p:tav>
                                      </p:tavLst>
                                    </p:anim>
                                    <p:anim calcmode="lin" valueType="num">
                                      <p:cBhvr>
                                        <p:cTn id="122"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3" dur="1" fill="hold">
                                          <p:stCondLst>
                                            <p:cond delay="2999"/>
                                          </p:stCondLst>
                                        </p:cTn>
                                        <p:tgtEl>
                                          <p:spTgt spid="12"/>
                                        </p:tgtEl>
                                        <p:attrNameLst>
                                          <p:attrName>style.visibility</p:attrName>
                                        </p:attrNameLst>
                                      </p:cBhvr>
                                      <p:to>
                                        <p:strVal val="hidden"/>
                                      </p:to>
                                    </p:set>
                                  </p:childTnLst>
                                </p:cTn>
                              </p:par>
                              <p:par>
                                <p:cTn id="124" presetID="19" presetClass="exit" presetSubtype="10" fill="hold" nodeType="withEffect">
                                  <p:stCondLst>
                                    <p:cond delay="0"/>
                                  </p:stCondLst>
                                  <p:childTnLst>
                                    <p:anim calcmode="lin" valueType="num">
                                      <p:cBhvr>
                                        <p:cTn id="125" dur="3000"/>
                                        <p:tgtEl>
                                          <p:spTgt spid="13"/>
                                        </p:tgtEl>
                                        <p:attrNameLst>
                                          <p:attrName>ppt_h</p:attrName>
                                        </p:attrNameLst>
                                      </p:cBhvr>
                                      <p:tavLst>
                                        <p:tav tm="0">
                                          <p:val>
                                            <p:strVal val="ppt_h"/>
                                          </p:val>
                                        </p:tav>
                                        <p:tav tm="100000">
                                          <p:val>
                                            <p:strVal val="ppt_h"/>
                                          </p:val>
                                        </p:tav>
                                      </p:tavLst>
                                    </p:anim>
                                    <p:anim calcmode="lin" valueType="num">
                                      <p:cBhvr>
                                        <p:cTn id="126"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2999"/>
                                          </p:stCondLst>
                                        </p:cTn>
                                        <p:tgtEl>
                                          <p:spTgt spid="13"/>
                                        </p:tgtEl>
                                        <p:attrNameLst>
                                          <p:attrName>style.visibility</p:attrName>
                                        </p:attrNameLst>
                                      </p:cBhvr>
                                      <p:to>
                                        <p:strVal val="hidden"/>
                                      </p:to>
                                    </p:set>
                                  </p:childTnLst>
                                </p:cTn>
                              </p:par>
                              <p:par>
                                <p:cTn id="128" presetID="19" presetClass="exit" presetSubtype="10" fill="hold" nodeType="withEffect">
                                  <p:stCondLst>
                                    <p:cond delay="0"/>
                                  </p:stCondLst>
                                  <p:childTnLst>
                                    <p:anim calcmode="lin" valueType="num">
                                      <p:cBhvr>
                                        <p:cTn id="129" dur="3000"/>
                                        <p:tgtEl>
                                          <p:spTgt spid="14"/>
                                        </p:tgtEl>
                                        <p:attrNameLst>
                                          <p:attrName>ppt_h</p:attrName>
                                        </p:attrNameLst>
                                      </p:cBhvr>
                                      <p:tavLst>
                                        <p:tav tm="0">
                                          <p:val>
                                            <p:strVal val="ppt_h"/>
                                          </p:val>
                                        </p:tav>
                                        <p:tav tm="100000">
                                          <p:val>
                                            <p:strVal val="ppt_h"/>
                                          </p:val>
                                        </p:tav>
                                      </p:tavLst>
                                    </p:anim>
                                    <p:anim calcmode="lin" valueType="num">
                                      <p:cBhvr>
                                        <p:cTn id="130"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2999"/>
                                          </p:stCondLst>
                                        </p:cTn>
                                        <p:tgtEl>
                                          <p:spTgt spid="14"/>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5"/>
                                        </p:tgtEl>
                                        <p:attrNameLst>
                                          <p:attrName>ppt_x</p:attrName>
                                        </p:attrNameLst>
                                      </p:cBhvr>
                                      <p:tavLst>
                                        <p:tav tm="0">
                                          <p:val>
                                            <p:strVal val="ppt_x"/>
                                          </p:val>
                                        </p:tav>
                                        <p:tav tm="100000">
                                          <p:val>
                                            <p:strVal val="0-ppt_w/2"/>
                                          </p:val>
                                        </p:tav>
                                      </p:tavLst>
                                    </p:anim>
                                    <p:anim calcmode="lin" valueType="num">
                                      <p:cBhvr additive="base">
                                        <p:cTn id="134" dur="3000"/>
                                        <p:tgtEl>
                                          <p:spTgt spid="5"/>
                                        </p:tgtEl>
                                        <p:attrNameLst>
                                          <p:attrName>ppt_y</p:attrName>
                                        </p:attrNameLst>
                                      </p:cBhvr>
                                      <p:tavLst>
                                        <p:tav tm="0">
                                          <p:val>
                                            <p:strVal val="ppt_y"/>
                                          </p:val>
                                        </p:tav>
                                        <p:tav tm="100000">
                                          <p:val>
                                            <p:strVal val="ppt_y"/>
                                          </p:val>
                                        </p:tav>
                                      </p:tavLst>
                                    </p:anim>
                                    <p:set>
                                      <p:cBhvr>
                                        <p:cTn id="135" dur="1" fill="hold">
                                          <p:stCondLst>
                                            <p:cond delay="2999"/>
                                          </p:stCondLst>
                                        </p:cTn>
                                        <p:tgtEl>
                                          <p:spTgt spid="5"/>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3000"/>
                                        <p:tgtEl>
                                          <p:spTgt spid="7"/>
                                        </p:tgtEl>
                                        <p:attrNameLst>
                                          <p:attrName>ppt_x</p:attrName>
                                        </p:attrNameLst>
                                      </p:cBhvr>
                                      <p:tavLst>
                                        <p:tav tm="0">
                                          <p:val>
                                            <p:strVal val="ppt_x"/>
                                          </p:val>
                                        </p:tav>
                                        <p:tav tm="100000">
                                          <p:val>
                                            <p:strVal val="0-ppt_w/2"/>
                                          </p:val>
                                        </p:tav>
                                      </p:tavLst>
                                    </p:anim>
                                    <p:anim calcmode="lin" valueType="num">
                                      <p:cBhvr additive="base">
                                        <p:cTn id="138" dur="3000"/>
                                        <p:tgtEl>
                                          <p:spTgt spid="7"/>
                                        </p:tgtEl>
                                        <p:attrNameLst>
                                          <p:attrName>ppt_y</p:attrName>
                                        </p:attrNameLst>
                                      </p:cBhvr>
                                      <p:tavLst>
                                        <p:tav tm="0">
                                          <p:val>
                                            <p:strVal val="ppt_y"/>
                                          </p:val>
                                        </p:tav>
                                        <p:tav tm="100000">
                                          <p:val>
                                            <p:strVal val="ppt_y"/>
                                          </p:val>
                                        </p:tav>
                                      </p:tavLst>
                                    </p:anim>
                                    <p:set>
                                      <p:cBhvr>
                                        <p:cTn id="139" dur="1" fill="hold">
                                          <p:stCondLst>
                                            <p:cond delay="2999"/>
                                          </p:stCondLst>
                                        </p:cTn>
                                        <p:tgtEl>
                                          <p:spTgt spid="7"/>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3000"/>
                                        <p:tgtEl>
                                          <p:spTgt spid="8"/>
                                        </p:tgtEl>
                                        <p:attrNameLst>
                                          <p:attrName>ppt_x</p:attrName>
                                        </p:attrNameLst>
                                      </p:cBhvr>
                                      <p:tavLst>
                                        <p:tav tm="0">
                                          <p:val>
                                            <p:strVal val="ppt_x"/>
                                          </p:val>
                                        </p:tav>
                                        <p:tav tm="100000">
                                          <p:val>
                                            <p:strVal val="0-ppt_w/2"/>
                                          </p:val>
                                        </p:tav>
                                      </p:tavLst>
                                    </p:anim>
                                    <p:anim calcmode="lin" valueType="num">
                                      <p:cBhvr additive="base">
                                        <p:cTn id="142" dur="3000"/>
                                        <p:tgtEl>
                                          <p:spTgt spid="8"/>
                                        </p:tgtEl>
                                        <p:attrNameLst>
                                          <p:attrName>ppt_y</p:attrName>
                                        </p:attrNameLst>
                                      </p:cBhvr>
                                      <p:tavLst>
                                        <p:tav tm="0">
                                          <p:val>
                                            <p:strVal val="ppt_y"/>
                                          </p:val>
                                        </p:tav>
                                        <p:tav tm="100000">
                                          <p:val>
                                            <p:strVal val="ppt_y"/>
                                          </p:val>
                                        </p:tav>
                                      </p:tavLst>
                                    </p:anim>
                                    <p:set>
                                      <p:cBhvr>
                                        <p:cTn id="143" dur="1" fill="hold">
                                          <p:stCondLst>
                                            <p:cond delay="2999"/>
                                          </p:stCondLst>
                                        </p:cTn>
                                        <p:tgtEl>
                                          <p:spTgt spid="8"/>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3000"/>
                                        <p:tgtEl>
                                          <p:spTgt spid="9"/>
                                        </p:tgtEl>
                                        <p:attrNameLst>
                                          <p:attrName>ppt_x</p:attrName>
                                        </p:attrNameLst>
                                      </p:cBhvr>
                                      <p:tavLst>
                                        <p:tav tm="0">
                                          <p:val>
                                            <p:strVal val="ppt_x"/>
                                          </p:val>
                                        </p:tav>
                                        <p:tav tm="100000">
                                          <p:val>
                                            <p:strVal val="0-ppt_w/2"/>
                                          </p:val>
                                        </p:tav>
                                      </p:tavLst>
                                    </p:anim>
                                    <p:anim calcmode="lin" valueType="num">
                                      <p:cBhvr additive="base">
                                        <p:cTn id="146" dur="3000"/>
                                        <p:tgtEl>
                                          <p:spTgt spid="9"/>
                                        </p:tgtEl>
                                        <p:attrNameLst>
                                          <p:attrName>ppt_y</p:attrName>
                                        </p:attrNameLst>
                                      </p:cBhvr>
                                      <p:tavLst>
                                        <p:tav tm="0">
                                          <p:val>
                                            <p:strVal val="ppt_y"/>
                                          </p:val>
                                        </p:tav>
                                        <p:tav tm="100000">
                                          <p:val>
                                            <p:strVal val="ppt_y"/>
                                          </p:val>
                                        </p:tav>
                                      </p:tavLst>
                                    </p:anim>
                                    <p:set>
                                      <p:cBhvr>
                                        <p:cTn id="147" dur="1" fill="hold">
                                          <p:stCondLst>
                                            <p:cond delay="2999"/>
                                          </p:stCondLst>
                                        </p:cTn>
                                        <p:tgtEl>
                                          <p:spTgt spid="9"/>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3000"/>
                                        <p:tgtEl>
                                          <p:spTgt spid="10"/>
                                        </p:tgtEl>
                                        <p:attrNameLst>
                                          <p:attrName>ppt_x</p:attrName>
                                        </p:attrNameLst>
                                      </p:cBhvr>
                                      <p:tavLst>
                                        <p:tav tm="0">
                                          <p:val>
                                            <p:strVal val="ppt_x"/>
                                          </p:val>
                                        </p:tav>
                                        <p:tav tm="100000">
                                          <p:val>
                                            <p:strVal val="0-ppt_w/2"/>
                                          </p:val>
                                        </p:tav>
                                      </p:tavLst>
                                    </p:anim>
                                    <p:anim calcmode="lin" valueType="num">
                                      <p:cBhvr additive="base">
                                        <p:cTn id="150" dur="3000"/>
                                        <p:tgtEl>
                                          <p:spTgt spid="10"/>
                                        </p:tgtEl>
                                        <p:attrNameLst>
                                          <p:attrName>ppt_y</p:attrName>
                                        </p:attrNameLst>
                                      </p:cBhvr>
                                      <p:tavLst>
                                        <p:tav tm="0">
                                          <p:val>
                                            <p:strVal val="ppt_y"/>
                                          </p:val>
                                        </p:tav>
                                        <p:tav tm="100000">
                                          <p:val>
                                            <p:strVal val="ppt_y"/>
                                          </p:val>
                                        </p:tav>
                                      </p:tavLst>
                                    </p:anim>
                                    <p:set>
                                      <p:cBhvr>
                                        <p:cTn id="151" dur="1" fill="hold">
                                          <p:stCondLst>
                                            <p:cond delay="2999"/>
                                          </p:stCondLst>
                                        </p:cTn>
                                        <p:tgtEl>
                                          <p:spTgt spid="10"/>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11"/>
                                        </p:tgtEl>
                                        <p:attrNameLst>
                                          <p:attrName>ppt_x</p:attrName>
                                        </p:attrNameLst>
                                      </p:cBhvr>
                                      <p:tavLst>
                                        <p:tav tm="0">
                                          <p:val>
                                            <p:strVal val="ppt_x"/>
                                          </p:val>
                                        </p:tav>
                                        <p:tav tm="100000">
                                          <p:val>
                                            <p:strVal val="0-ppt_w/2"/>
                                          </p:val>
                                        </p:tav>
                                      </p:tavLst>
                                    </p:anim>
                                    <p:anim calcmode="lin" valueType="num">
                                      <p:cBhvr additive="base">
                                        <p:cTn id="154" dur="3000"/>
                                        <p:tgtEl>
                                          <p:spTgt spid="11"/>
                                        </p:tgtEl>
                                        <p:attrNameLst>
                                          <p:attrName>ppt_y</p:attrName>
                                        </p:attrNameLst>
                                      </p:cBhvr>
                                      <p:tavLst>
                                        <p:tav tm="0">
                                          <p:val>
                                            <p:strVal val="ppt_y"/>
                                          </p:val>
                                        </p:tav>
                                        <p:tav tm="100000">
                                          <p:val>
                                            <p:strVal val="ppt_y"/>
                                          </p:val>
                                        </p:tav>
                                      </p:tavLst>
                                    </p:anim>
                                    <p:set>
                                      <p:cBhvr>
                                        <p:cTn id="155" dur="1" fill="hold">
                                          <p:stCondLst>
                                            <p:cond delay="2999"/>
                                          </p:stCondLst>
                                        </p:cTn>
                                        <p:tgtEl>
                                          <p:spTgt spid="11"/>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12"/>
                                        </p:tgtEl>
                                        <p:attrNameLst>
                                          <p:attrName>ppt_x</p:attrName>
                                        </p:attrNameLst>
                                      </p:cBhvr>
                                      <p:tavLst>
                                        <p:tav tm="0">
                                          <p:val>
                                            <p:strVal val="ppt_x"/>
                                          </p:val>
                                        </p:tav>
                                        <p:tav tm="100000">
                                          <p:val>
                                            <p:strVal val="0-ppt_w/2"/>
                                          </p:val>
                                        </p:tav>
                                      </p:tavLst>
                                    </p:anim>
                                    <p:anim calcmode="lin" valueType="num">
                                      <p:cBhvr additive="base">
                                        <p:cTn id="158" dur="3000"/>
                                        <p:tgtEl>
                                          <p:spTgt spid="12"/>
                                        </p:tgtEl>
                                        <p:attrNameLst>
                                          <p:attrName>ppt_y</p:attrName>
                                        </p:attrNameLst>
                                      </p:cBhvr>
                                      <p:tavLst>
                                        <p:tav tm="0">
                                          <p:val>
                                            <p:strVal val="ppt_y"/>
                                          </p:val>
                                        </p:tav>
                                        <p:tav tm="100000">
                                          <p:val>
                                            <p:strVal val="ppt_y"/>
                                          </p:val>
                                        </p:tav>
                                      </p:tavLst>
                                    </p:anim>
                                    <p:set>
                                      <p:cBhvr>
                                        <p:cTn id="159" dur="1" fill="hold">
                                          <p:stCondLst>
                                            <p:cond delay="2999"/>
                                          </p:stCondLst>
                                        </p:cTn>
                                        <p:tgtEl>
                                          <p:spTgt spid="12"/>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3000"/>
                                        <p:tgtEl>
                                          <p:spTgt spid="13"/>
                                        </p:tgtEl>
                                        <p:attrNameLst>
                                          <p:attrName>ppt_x</p:attrName>
                                        </p:attrNameLst>
                                      </p:cBhvr>
                                      <p:tavLst>
                                        <p:tav tm="0">
                                          <p:val>
                                            <p:strVal val="ppt_x"/>
                                          </p:val>
                                        </p:tav>
                                        <p:tav tm="100000">
                                          <p:val>
                                            <p:strVal val="0-ppt_w/2"/>
                                          </p:val>
                                        </p:tav>
                                      </p:tavLst>
                                    </p:anim>
                                    <p:anim calcmode="lin" valueType="num">
                                      <p:cBhvr additive="base">
                                        <p:cTn id="162" dur="3000"/>
                                        <p:tgtEl>
                                          <p:spTgt spid="13"/>
                                        </p:tgtEl>
                                        <p:attrNameLst>
                                          <p:attrName>ppt_y</p:attrName>
                                        </p:attrNameLst>
                                      </p:cBhvr>
                                      <p:tavLst>
                                        <p:tav tm="0">
                                          <p:val>
                                            <p:strVal val="ppt_y"/>
                                          </p:val>
                                        </p:tav>
                                        <p:tav tm="100000">
                                          <p:val>
                                            <p:strVal val="ppt_y"/>
                                          </p:val>
                                        </p:tav>
                                      </p:tavLst>
                                    </p:anim>
                                    <p:set>
                                      <p:cBhvr>
                                        <p:cTn id="163" dur="1" fill="hold">
                                          <p:stCondLst>
                                            <p:cond delay="2999"/>
                                          </p:stCondLst>
                                        </p:cTn>
                                        <p:tgtEl>
                                          <p:spTgt spid="13"/>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3000"/>
                                        <p:tgtEl>
                                          <p:spTgt spid="14"/>
                                        </p:tgtEl>
                                        <p:attrNameLst>
                                          <p:attrName>ppt_x</p:attrName>
                                        </p:attrNameLst>
                                      </p:cBhvr>
                                      <p:tavLst>
                                        <p:tav tm="0">
                                          <p:val>
                                            <p:strVal val="ppt_x"/>
                                          </p:val>
                                        </p:tav>
                                        <p:tav tm="100000">
                                          <p:val>
                                            <p:strVal val="0-ppt_w/2"/>
                                          </p:val>
                                        </p:tav>
                                      </p:tavLst>
                                    </p:anim>
                                    <p:anim calcmode="lin" valueType="num">
                                      <p:cBhvr additive="base">
                                        <p:cTn id="166" dur="3000"/>
                                        <p:tgtEl>
                                          <p:spTgt spid="14"/>
                                        </p:tgtEl>
                                        <p:attrNameLst>
                                          <p:attrName>ppt_y</p:attrName>
                                        </p:attrNameLst>
                                      </p:cBhvr>
                                      <p:tavLst>
                                        <p:tav tm="0">
                                          <p:val>
                                            <p:strVal val="ppt_y"/>
                                          </p:val>
                                        </p:tav>
                                        <p:tav tm="100000">
                                          <p:val>
                                            <p:strVal val="ppt_y"/>
                                          </p:val>
                                        </p:tav>
                                      </p:tavLst>
                                    </p:anim>
                                    <p:set>
                                      <p:cBhvr>
                                        <p:cTn id="167" dur="1" fill="hold">
                                          <p:stCondLst>
                                            <p:cond delay="2999"/>
                                          </p:stCondLst>
                                        </p:cTn>
                                        <p:tgtEl>
                                          <p:spTgt spid="14"/>
                                        </p:tgtEl>
                                        <p:attrNameLst>
                                          <p:attrName>style.visibility</p:attrName>
                                        </p:attrNameLst>
                                      </p:cBhvr>
                                      <p:to>
                                        <p:strVal val="hidden"/>
                                      </p:to>
                                    </p:set>
                                  </p:childTnLst>
                                </p:cTn>
                              </p:par>
                              <p:par>
                                <p:cTn id="168" presetID="8" presetClass="entr" presetSubtype="32" fill="hold" nodeType="withEffect">
                                  <p:stCondLst>
                                    <p:cond delay="0"/>
                                  </p:stCondLst>
                                  <p:childTnLst>
                                    <p:set>
                                      <p:cBhvr>
                                        <p:cTn id="169" dur="1" fill="hold">
                                          <p:stCondLst>
                                            <p:cond delay="0"/>
                                          </p:stCondLst>
                                        </p:cTn>
                                        <p:tgtEl>
                                          <p:spTgt spid="16">
                                            <p:txEl>
                                              <p:pRg st="0" end="0"/>
                                            </p:txEl>
                                          </p:spTgt>
                                        </p:tgtEl>
                                        <p:attrNameLst>
                                          <p:attrName>style.visibility</p:attrName>
                                        </p:attrNameLst>
                                      </p:cBhvr>
                                      <p:to>
                                        <p:strVal val="visible"/>
                                      </p:to>
                                    </p:set>
                                    <p:animEffect transition="in" filter="diamond(out)">
                                      <p:cBhvr>
                                        <p:cTn id="170" dur="3000"/>
                                        <p:tgtEl>
                                          <p:spTgt spid="16">
                                            <p:txEl>
                                              <p:pRg st="0" end="0"/>
                                            </p:txEl>
                                          </p:spTgt>
                                        </p:tgtEl>
                                      </p:cBhvr>
                                    </p:animEffect>
                                  </p:childTnLst>
                                </p:cTn>
                              </p:par>
                              <p:par>
                                <p:cTn id="171" presetID="8" presetClass="entr" presetSubtype="32" fill="hold" nodeType="withEffect">
                                  <p:stCondLst>
                                    <p:cond delay="0"/>
                                  </p:stCondLst>
                                  <p:childTnLst>
                                    <p:set>
                                      <p:cBhvr>
                                        <p:cTn id="172" dur="1" fill="hold">
                                          <p:stCondLst>
                                            <p:cond delay="0"/>
                                          </p:stCondLst>
                                        </p:cTn>
                                        <p:tgtEl>
                                          <p:spTgt spid="16">
                                            <p:txEl>
                                              <p:pRg st="1" end="1"/>
                                            </p:txEl>
                                          </p:spTgt>
                                        </p:tgtEl>
                                        <p:attrNameLst>
                                          <p:attrName>style.visibility</p:attrName>
                                        </p:attrNameLst>
                                      </p:cBhvr>
                                      <p:to>
                                        <p:strVal val="visible"/>
                                      </p:to>
                                    </p:set>
                                    <p:animEffect transition="in" filter="diamond(out)">
                                      <p:cBhvr>
                                        <p:cTn id="173" dur="3000"/>
                                        <p:tgtEl>
                                          <p:spTgt spid="16">
                                            <p:txEl>
                                              <p:pRg st="1" end="1"/>
                                            </p:txEl>
                                          </p:spTgt>
                                        </p:tgtEl>
                                      </p:cBhvr>
                                    </p:animEffect>
                                  </p:childTnLst>
                                </p:cTn>
                              </p:par>
                              <p:par>
                                <p:cTn id="174" presetID="7" presetClass="entr" presetSubtype="2" fill="hold" nodeType="withEffect">
                                  <p:stCondLst>
                                    <p:cond delay="0"/>
                                  </p:stCondLst>
                                  <p:childTnLst>
                                    <p:set>
                                      <p:cBhvr>
                                        <p:cTn id="175" dur="1" fill="hold">
                                          <p:stCondLst>
                                            <p:cond delay="0"/>
                                          </p:stCondLst>
                                        </p:cTn>
                                        <p:tgtEl>
                                          <p:spTgt spid="15"/>
                                        </p:tgtEl>
                                        <p:attrNameLst>
                                          <p:attrName>style.visibility</p:attrName>
                                        </p:attrNameLst>
                                      </p:cBhvr>
                                      <p:to>
                                        <p:strVal val="visible"/>
                                      </p:to>
                                    </p:set>
                                    <p:anim calcmode="lin" valueType="num">
                                      <p:cBhvr additive="base">
                                        <p:cTn id="176" dur="3000" fill="hold"/>
                                        <p:tgtEl>
                                          <p:spTgt spid="15"/>
                                        </p:tgtEl>
                                        <p:attrNameLst>
                                          <p:attrName>ppt_x</p:attrName>
                                        </p:attrNameLst>
                                      </p:cBhvr>
                                      <p:tavLst>
                                        <p:tav tm="0">
                                          <p:val>
                                            <p:strVal val="1+#ppt_w/2"/>
                                          </p:val>
                                        </p:tav>
                                        <p:tav tm="100000">
                                          <p:val>
                                            <p:strVal val="#ppt_x"/>
                                          </p:val>
                                        </p:tav>
                                      </p:tavLst>
                                    </p:anim>
                                    <p:anim calcmode="lin" valueType="num">
                                      <p:cBhvr additive="base">
                                        <p:cTn id="177" dur="3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15271829448425.jpg"/>
          <p:cNvPicPr>
            <a:picLocks noChangeAspect="1" noChangeArrowheads="1"/>
          </p:cNvPicPr>
          <p:nvPr/>
        </p:nvPicPr>
        <p:blipFill>
          <a:blip r:embed="rId2"/>
          <a:srcRect/>
          <a:stretch>
            <a:fillRect/>
          </a:stretch>
        </p:blipFill>
        <p:spPr bwMode="auto">
          <a:xfrm>
            <a:off x="0" y="0"/>
            <a:ext cx="10404475" cy="6858000"/>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15/07/2018</a:t>
            </a:fld>
            <a:endParaRPr lang="es-ES"/>
          </a:p>
        </p:txBody>
      </p:sp>
      <p:sp>
        <p:nvSpPr>
          <p:cNvPr id="3" name="2 Rectángulo"/>
          <p:cNvSpPr/>
          <p:nvPr/>
        </p:nvSpPr>
        <p:spPr>
          <a:xfrm>
            <a:off x="4845047" y="357166"/>
            <a:ext cx="5200650" cy="1754326"/>
          </a:xfrm>
          <a:prstGeom prst="rect">
            <a:avLst/>
          </a:prstGeom>
          <a:solidFill>
            <a:srgbClr val="00FFFF">
              <a:alpha val="31000"/>
            </a:srgbClr>
          </a:solidFill>
        </p:spPr>
        <p:txBody>
          <a:bodyPr>
            <a:spAutoFit/>
          </a:bodyPr>
          <a:lstStyle/>
          <a:p>
            <a:pPr algn="r"/>
            <a:r>
              <a:rPr lang="es-ES" b="1" dirty="0" smtClean="0"/>
              <a:t>Jeff </a:t>
            </a:r>
            <a:r>
              <a:rPr lang="es-ES" b="1" dirty="0" err="1" smtClean="0"/>
              <a:t>Rayburn</a:t>
            </a:r>
            <a:r>
              <a:rPr lang="es-ES" b="1" dirty="0" smtClean="0"/>
              <a:t> Hopper</a:t>
            </a:r>
          </a:p>
          <a:p>
            <a:pPr algn="r"/>
            <a:r>
              <a:rPr lang="es-ES" dirty="0" smtClean="0"/>
              <a:t>Murió en 1984 mientras ensayaba su truco en el lago Winona. El número consistía en sumergirse atado con grilletes a 100 metros de la orilla, liberarse y volver nadando. Consiguió liberarse pero se ahogó antes de poder llegar a tierra.</a:t>
            </a:r>
            <a:endParaRPr lang="es-ES" dirty="0"/>
          </a:p>
        </p:txBody>
      </p:sp>
      <p:pic>
        <p:nvPicPr>
          <p:cNvPr id="5" name="Picture 2" descr="http://4.bp.blogspot.com/-czzofHQHmaU/TzMs61v6NcI/AAAAAAAACV0/uS27Hg0W_l0/s1600/0k0289_gif-sicodelicos-17.gif"/>
          <p:cNvPicPr>
            <a:picLocks noChangeAspect="1" noChangeArrowheads="1" noCrop="1"/>
          </p:cNvPicPr>
          <p:nvPr/>
        </p:nvPicPr>
        <p:blipFill>
          <a:blip r:embed="rId3" cstate="print">
            <a:duotone>
              <a:schemeClr val="accent5">
                <a:shade val="45000"/>
                <a:satMod val="135000"/>
              </a:schemeClr>
              <a:prstClr val="white"/>
            </a:duotone>
            <a:lum bright="29000" contrast="76000"/>
          </a:blip>
          <a:srcRect/>
          <a:stretch>
            <a:fillRect/>
          </a:stretch>
        </p:blipFill>
        <p:spPr bwMode="auto">
          <a:xfrm>
            <a:off x="-1" y="0"/>
            <a:ext cx="10404476" cy="6858000"/>
          </a:xfrm>
          <a:prstGeom prst="rect">
            <a:avLst/>
          </a:prstGeom>
          <a:noFill/>
        </p:spPr>
      </p:pic>
    </p:spTree>
  </p:cSld>
  <p:clrMapOvr>
    <a:masterClrMapping/>
  </p:clrMapOvr>
  <p:transition spd="slow" advTm="2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after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21 Rectángulo"/>
          <p:cNvSpPr/>
          <p:nvPr/>
        </p:nvSpPr>
        <p:spPr>
          <a:xfrm>
            <a:off x="-1" y="0"/>
            <a:ext cx="10404475" cy="6858000"/>
          </a:xfrm>
          <a:prstGeom prst="rect">
            <a:avLst/>
          </a:prstGeom>
          <a:solidFill>
            <a:srgbClr val="FF00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5364810" y="285750"/>
            <a:ext cx="2194696" cy="200025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5" name="4 Elipse"/>
          <p:cNvSpPr/>
          <p:nvPr/>
        </p:nvSpPr>
        <p:spPr>
          <a:xfrm>
            <a:off x="449780" y="2349500"/>
            <a:ext cx="2194693" cy="200025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6" name="5 Elipse"/>
          <p:cNvSpPr/>
          <p:nvPr/>
        </p:nvSpPr>
        <p:spPr>
          <a:xfrm>
            <a:off x="487711" y="4572000"/>
            <a:ext cx="2194696"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7" name="6 Elipse"/>
          <p:cNvSpPr/>
          <p:nvPr/>
        </p:nvSpPr>
        <p:spPr>
          <a:xfrm>
            <a:off x="7640787" y="285750"/>
            <a:ext cx="2194696"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8" name="7 Elipse"/>
          <p:cNvSpPr/>
          <p:nvPr/>
        </p:nvSpPr>
        <p:spPr>
          <a:xfrm>
            <a:off x="2763674" y="2428868"/>
            <a:ext cx="2194693" cy="200025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9" name="8 Elipse"/>
          <p:cNvSpPr/>
          <p:nvPr/>
        </p:nvSpPr>
        <p:spPr>
          <a:xfrm>
            <a:off x="5366615" y="2349500"/>
            <a:ext cx="2194693" cy="200025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0" name="9 Elipse"/>
          <p:cNvSpPr/>
          <p:nvPr/>
        </p:nvSpPr>
        <p:spPr>
          <a:xfrm>
            <a:off x="7640787" y="2428875"/>
            <a:ext cx="2194696" cy="200025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1" name="10 Elipse"/>
          <p:cNvSpPr/>
          <p:nvPr/>
        </p:nvSpPr>
        <p:spPr>
          <a:xfrm>
            <a:off x="2743820" y="4508500"/>
            <a:ext cx="2194693" cy="200025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2" name="11 Elipse"/>
          <p:cNvSpPr/>
          <p:nvPr/>
        </p:nvSpPr>
        <p:spPr>
          <a:xfrm>
            <a:off x="5364810" y="4500564"/>
            <a:ext cx="2194696" cy="200025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3" name="12 Elipse"/>
          <p:cNvSpPr/>
          <p:nvPr/>
        </p:nvSpPr>
        <p:spPr>
          <a:xfrm>
            <a:off x="7884645" y="4572000"/>
            <a:ext cx="2194693"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6" name="15 Elipse"/>
          <p:cNvSpPr/>
          <p:nvPr/>
        </p:nvSpPr>
        <p:spPr>
          <a:xfrm>
            <a:off x="406427" y="285750"/>
            <a:ext cx="2194693" cy="2000250"/>
          </a:xfrm>
          <a:prstGeom prst="ellipse">
            <a:avLst/>
          </a:prstGeom>
          <a:solidFill>
            <a:schemeClr val="bg1">
              <a:lumMod val="75000"/>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7" name="16 Elipse"/>
          <p:cNvSpPr/>
          <p:nvPr/>
        </p:nvSpPr>
        <p:spPr>
          <a:xfrm>
            <a:off x="2844961" y="357166"/>
            <a:ext cx="2194693" cy="200025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8" name="17 Elipse"/>
          <p:cNvSpPr/>
          <p:nvPr/>
        </p:nvSpPr>
        <p:spPr>
          <a:xfrm>
            <a:off x="7906319" y="4581525"/>
            <a:ext cx="2194693" cy="200025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19" name="18 Elipse"/>
          <p:cNvSpPr/>
          <p:nvPr/>
        </p:nvSpPr>
        <p:spPr>
          <a:xfrm>
            <a:off x="7660659" y="260350"/>
            <a:ext cx="2194693" cy="200025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0" name="19 Elipse"/>
          <p:cNvSpPr/>
          <p:nvPr/>
        </p:nvSpPr>
        <p:spPr>
          <a:xfrm>
            <a:off x="487711" y="4572000"/>
            <a:ext cx="2194696" cy="200025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sp>
        <p:nvSpPr>
          <p:cNvPr id="21" name="20 Elipse"/>
          <p:cNvSpPr/>
          <p:nvPr/>
        </p:nvSpPr>
        <p:spPr>
          <a:xfrm>
            <a:off x="406427" y="285750"/>
            <a:ext cx="2194693" cy="2000250"/>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anchor="ctr"/>
          <a:lstStyle/>
          <a:p>
            <a:pPr algn="ctr">
              <a:defRPr/>
            </a:pPr>
            <a:endParaRPr lang="es-ES"/>
          </a:p>
        </p:txBody>
      </p:sp>
      <p:pic>
        <p:nvPicPr>
          <p:cNvPr id="23" name="Picture 2" descr="C:\Users\Jose Luis\Desktop\15271830771325.jpg"/>
          <p:cNvPicPr>
            <a:picLocks noChangeAspect="1" noChangeArrowheads="1"/>
          </p:cNvPicPr>
          <p:nvPr/>
        </p:nvPicPr>
        <p:blipFill>
          <a:blip r:embed="rId2"/>
          <a:srcRect/>
          <a:stretch>
            <a:fillRect/>
          </a:stretch>
        </p:blipFill>
        <p:spPr bwMode="auto">
          <a:xfrm>
            <a:off x="0" y="0"/>
            <a:ext cx="10774401" cy="6858000"/>
          </a:xfrm>
          <a:prstGeom prst="rect">
            <a:avLst/>
          </a:prstGeom>
          <a:noFill/>
        </p:spPr>
      </p:pic>
      <p:sp>
        <p:nvSpPr>
          <p:cNvPr id="24" name="23 Rectángulo"/>
          <p:cNvSpPr/>
          <p:nvPr/>
        </p:nvSpPr>
        <p:spPr>
          <a:xfrm>
            <a:off x="273015" y="0"/>
            <a:ext cx="5000660" cy="1569660"/>
          </a:xfrm>
          <a:prstGeom prst="rect">
            <a:avLst/>
          </a:prstGeom>
        </p:spPr>
        <p:txBody>
          <a:bodyPr wrap="square">
            <a:spAutoFit/>
          </a:bodyPr>
          <a:lstStyle/>
          <a:p>
            <a:r>
              <a:rPr lang="es-ES" sz="2400" b="1" dirty="0" err="1" smtClean="0">
                <a:solidFill>
                  <a:schemeClr val="bg1"/>
                </a:solidFill>
              </a:rPr>
              <a:t>Janaka</a:t>
            </a:r>
            <a:r>
              <a:rPr lang="es-ES" sz="2400" b="1" dirty="0" smtClean="0">
                <a:solidFill>
                  <a:schemeClr val="bg1"/>
                </a:solidFill>
              </a:rPr>
              <a:t> </a:t>
            </a:r>
            <a:r>
              <a:rPr lang="es-ES" sz="2400" b="1" dirty="0" err="1" smtClean="0">
                <a:solidFill>
                  <a:schemeClr val="bg1"/>
                </a:solidFill>
              </a:rPr>
              <a:t>Basnayake</a:t>
            </a:r>
            <a:endParaRPr lang="es-ES" sz="2400" b="1" dirty="0" smtClean="0">
              <a:solidFill>
                <a:schemeClr val="bg1"/>
              </a:solidFill>
            </a:endParaRPr>
          </a:p>
          <a:p>
            <a:r>
              <a:rPr lang="es-ES" b="1" dirty="0" smtClean="0">
                <a:solidFill>
                  <a:schemeClr val="bg1"/>
                </a:solidFill>
              </a:rPr>
              <a:t>En 2012 se introdujo atado en un agujero de 3 metros de profundidad que fue cubierto por madera y tierra. Cuando lo desenterraron, 7 horas y media después, estaba muerto.</a:t>
            </a:r>
            <a:endParaRPr lang="es-ES" b="1" dirty="0">
              <a:solidFill>
                <a:schemeClr val="bg1"/>
              </a:solidFill>
            </a:endParaRPr>
          </a:p>
        </p:txBody>
      </p:sp>
    </p:spTree>
  </p:cSld>
  <p:clrMapOvr>
    <a:masterClrMapping/>
  </p:clrMapOvr>
  <p:transition spd="slow" advTm="1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19" presetClass="emph" presetSubtype="0" fill="hold" grpId="1" nodeType="withEffect">
                                  <p:stCondLst>
                                    <p:cond delay="0"/>
                                  </p:stCondLst>
                                  <p:childTnLst>
                                    <p:animClr clrSpc="rgb" dir="cw">
                                      <p:cBhvr override="childStyle">
                                        <p:cTn id="10" dur="5000" fill="hold"/>
                                        <p:tgtEl>
                                          <p:spTgt spid="4"/>
                                        </p:tgtEl>
                                        <p:attrNameLst>
                                          <p:attrName>style.color</p:attrName>
                                        </p:attrNameLst>
                                      </p:cBhvr>
                                      <p:to>
                                        <a:schemeClr val="accent1"/>
                                      </p:to>
                                    </p:animClr>
                                    <p:animClr clrSpc="rgb" dir="cw">
                                      <p:cBhvr>
                                        <p:cTn id="11" dur="5000" fill="hold"/>
                                        <p:tgtEl>
                                          <p:spTgt spid="4"/>
                                        </p:tgtEl>
                                        <p:attrNameLst>
                                          <p:attrName>fillcolor</p:attrName>
                                        </p:attrNameLst>
                                      </p:cBhvr>
                                      <p:to>
                                        <a:schemeClr val="accent1"/>
                                      </p:to>
                                    </p:animClr>
                                    <p:set>
                                      <p:cBhvr>
                                        <p:cTn id="12" dur="5000" fill="hold"/>
                                        <p:tgtEl>
                                          <p:spTgt spid="4"/>
                                        </p:tgtEl>
                                        <p:attrNameLst>
                                          <p:attrName>fill.type</p:attrName>
                                        </p:attrNameLst>
                                      </p:cBhvr>
                                      <p:to>
                                        <p:strVal val="solid"/>
                                      </p:to>
                                    </p:set>
                                    <p:set>
                                      <p:cBhvr>
                                        <p:cTn id="13" dur="5000" fill="hold"/>
                                        <p:tgtEl>
                                          <p:spTgt spid="4"/>
                                        </p:tgtEl>
                                        <p:attrNameLst>
                                          <p:attrName>fill.on</p:attrName>
                                        </p:attrNameLst>
                                      </p:cBhvr>
                                      <p:to>
                                        <p:strVal val="true"/>
                                      </p:to>
                                    </p:set>
                                  </p:childTnLst>
                                </p:cTn>
                              </p:par>
                              <p:par>
                                <p:cTn id="14" presetID="23" presetClass="entr" presetSubtype="16"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childTnLst>
                                </p:cTn>
                              </p:par>
                              <p:par>
                                <p:cTn id="18" presetID="19" presetClass="emph" presetSubtype="0" fill="hold" grpId="1" nodeType="withEffect">
                                  <p:stCondLst>
                                    <p:cond delay="0"/>
                                  </p:stCondLst>
                                  <p:childTnLst>
                                    <p:animClr clrSpc="rgb" dir="cw">
                                      <p:cBhvr override="childStyle">
                                        <p:cTn id="19" dur="5000" fill="hold"/>
                                        <p:tgtEl>
                                          <p:spTgt spid="5"/>
                                        </p:tgtEl>
                                        <p:attrNameLst>
                                          <p:attrName>style.color</p:attrName>
                                        </p:attrNameLst>
                                      </p:cBhvr>
                                      <p:to>
                                        <a:schemeClr val="accent1"/>
                                      </p:to>
                                    </p:animClr>
                                    <p:animClr clrSpc="rgb" dir="cw">
                                      <p:cBhvr>
                                        <p:cTn id="20" dur="5000" fill="hold"/>
                                        <p:tgtEl>
                                          <p:spTgt spid="5"/>
                                        </p:tgtEl>
                                        <p:attrNameLst>
                                          <p:attrName>fillcolor</p:attrName>
                                        </p:attrNameLst>
                                      </p:cBhvr>
                                      <p:to>
                                        <a:schemeClr val="accent1"/>
                                      </p:to>
                                    </p:animClr>
                                    <p:set>
                                      <p:cBhvr>
                                        <p:cTn id="21" dur="5000" fill="hold"/>
                                        <p:tgtEl>
                                          <p:spTgt spid="5"/>
                                        </p:tgtEl>
                                        <p:attrNameLst>
                                          <p:attrName>fill.type</p:attrName>
                                        </p:attrNameLst>
                                      </p:cBhvr>
                                      <p:to>
                                        <p:strVal val="solid"/>
                                      </p:to>
                                    </p:set>
                                    <p:set>
                                      <p:cBhvr>
                                        <p:cTn id="22" dur="5000" fill="hold"/>
                                        <p:tgtEl>
                                          <p:spTgt spid="5"/>
                                        </p:tgtEl>
                                        <p:attrNameLst>
                                          <p:attrName>fill.on</p:attrName>
                                        </p:attrNameLst>
                                      </p:cBhvr>
                                      <p:to>
                                        <p:strVal val="true"/>
                                      </p:to>
                                    </p:set>
                                  </p:childTnLst>
                                </p:cTn>
                              </p:par>
                              <p:par>
                                <p:cTn id="23" presetID="23" presetClass="entr" presetSubtype="16"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0" fill="hold"/>
                                        <p:tgtEl>
                                          <p:spTgt spid="6"/>
                                        </p:tgtEl>
                                        <p:attrNameLst>
                                          <p:attrName>ppt_w</p:attrName>
                                        </p:attrNameLst>
                                      </p:cBhvr>
                                      <p:tavLst>
                                        <p:tav tm="0">
                                          <p:val>
                                            <p:fltVal val="0"/>
                                          </p:val>
                                        </p:tav>
                                        <p:tav tm="100000">
                                          <p:val>
                                            <p:strVal val="#ppt_w"/>
                                          </p:val>
                                        </p:tav>
                                      </p:tavLst>
                                    </p:anim>
                                    <p:anim calcmode="lin" valueType="num">
                                      <p:cBhvr>
                                        <p:cTn id="26" dur="5000" fill="hold"/>
                                        <p:tgtEl>
                                          <p:spTgt spid="6"/>
                                        </p:tgtEl>
                                        <p:attrNameLst>
                                          <p:attrName>ppt_h</p:attrName>
                                        </p:attrNameLst>
                                      </p:cBhvr>
                                      <p:tavLst>
                                        <p:tav tm="0">
                                          <p:val>
                                            <p:fltVal val="0"/>
                                          </p:val>
                                        </p:tav>
                                        <p:tav tm="100000">
                                          <p:val>
                                            <p:strVal val="#ppt_h"/>
                                          </p:val>
                                        </p:tav>
                                      </p:tavLst>
                                    </p:anim>
                                  </p:childTnLst>
                                </p:cTn>
                              </p:par>
                              <p:par>
                                <p:cTn id="27" presetID="19" presetClass="emph" presetSubtype="0" fill="hold" grpId="1" nodeType="withEffect">
                                  <p:stCondLst>
                                    <p:cond delay="0"/>
                                  </p:stCondLst>
                                  <p:childTnLst>
                                    <p:animClr clrSpc="rgb" dir="cw">
                                      <p:cBhvr override="childStyle">
                                        <p:cTn id="28" dur="5000" fill="hold"/>
                                        <p:tgtEl>
                                          <p:spTgt spid="6"/>
                                        </p:tgtEl>
                                        <p:attrNameLst>
                                          <p:attrName>style.color</p:attrName>
                                        </p:attrNameLst>
                                      </p:cBhvr>
                                      <p:to>
                                        <a:srgbClr val="F9D5A9"/>
                                      </p:to>
                                    </p:animClr>
                                    <p:animClr clrSpc="rgb" dir="cw">
                                      <p:cBhvr>
                                        <p:cTn id="29" dur="5000" fill="hold"/>
                                        <p:tgtEl>
                                          <p:spTgt spid="6"/>
                                        </p:tgtEl>
                                        <p:attrNameLst>
                                          <p:attrName>fillcolor</p:attrName>
                                        </p:attrNameLst>
                                      </p:cBhvr>
                                      <p:to>
                                        <a:srgbClr val="F9D5A9"/>
                                      </p:to>
                                    </p:animClr>
                                    <p:set>
                                      <p:cBhvr>
                                        <p:cTn id="30" dur="5000" fill="hold"/>
                                        <p:tgtEl>
                                          <p:spTgt spid="6"/>
                                        </p:tgtEl>
                                        <p:attrNameLst>
                                          <p:attrName>fill.type</p:attrName>
                                        </p:attrNameLst>
                                      </p:cBhvr>
                                      <p:to>
                                        <p:strVal val="solid"/>
                                      </p:to>
                                    </p:set>
                                    <p:set>
                                      <p:cBhvr>
                                        <p:cTn id="31" dur="5000" fill="hold"/>
                                        <p:tgtEl>
                                          <p:spTgt spid="6"/>
                                        </p:tgtEl>
                                        <p:attrNameLst>
                                          <p:attrName>fill.on</p:attrName>
                                        </p:attrNameLst>
                                      </p:cBhvr>
                                      <p:to>
                                        <p:strVal val="true"/>
                                      </p:to>
                                    </p:set>
                                  </p:childTnLst>
                                </p:cTn>
                              </p:par>
                              <p:par>
                                <p:cTn id="32" presetID="23" presetClass="entr" presetSubtype="16"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0" fill="hold"/>
                                        <p:tgtEl>
                                          <p:spTgt spid="7"/>
                                        </p:tgtEl>
                                        <p:attrNameLst>
                                          <p:attrName>ppt_w</p:attrName>
                                        </p:attrNameLst>
                                      </p:cBhvr>
                                      <p:tavLst>
                                        <p:tav tm="0">
                                          <p:val>
                                            <p:fltVal val="0"/>
                                          </p:val>
                                        </p:tav>
                                        <p:tav tm="100000">
                                          <p:val>
                                            <p:strVal val="#ppt_w"/>
                                          </p:val>
                                        </p:tav>
                                      </p:tavLst>
                                    </p:anim>
                                    <p:anim calcmode="lin" valueType="num">
                                      <p:cBhvr>
                                        <p:cTn id="35" dur="5000" fill="hold"/>
                                        <p:tgtEl>
                                          <p:spTgt spid="7"/>
                                        </p:tgtEl>
                                        <p:attrNameLst>
                                          <p:attrName>ppt_h</p:attrName>
                                        </p:attrNameLst>
                                      </p:cBhvr>
                                      <p:tavLst>
                                        <p:tav tm="0">
                                          <p:val>
                                            <p:fltVal val="0"/>
                                          </p:val>
                                        </p:tav>
                                        <p:tav tm="100000">
                                          <p:val>
                                            <p:strVal val="#ppt_h"/>
                                          </p:val>
                                        </p:tav>
                                      </p:tavLst>
                                    </p:anim>
                                  </p:childTnLst>
                                </p:cTn>
                              </p:par>
                              <p:par>
                                <p:cTn id="36" presetID="19" presetClass="emph" presetSubtype="0" fill="hold" grpId="1" nodeType="withEffect">
                                  <p:stCondLst>
                                    <p:cond delay="0"/>
                                  </p:stCondLst>
                                  <p:childTnLst>
                                    <p:animClr clrSpc="rgb" dir="cw">
                                      <p:cBhvr override="childStyle">
                                        <p:cTn id="37" dur="5000" fill="hold"/>
                                        <p:tgtEl>
                                          <p:spTgt spid="7"/>
                                        </p:tgtEl>
                                        <p:attrNameLst>
                                          <p:attrName>style.color</p:attrName>
                                        </p:attrNameLst>
                                      </p:cBhvr>
                                      <p:to>
                                        <a:srgbClr val="F9D5A9"/>
                                      </p:to>
                                    </p:animClr>
                                    <p:animClr clrSpc="rgb" dir="cw">
                                      <p:cBhvr>
                                        <p:cTn id="38" dur="5000" fill="hold"/>
                                        <p:tgtEl>
                                          <p:spTgt spid="7"/>
                                        </p:tgtEl>
                                        <p:attrNameLst>
                                          <p:attrName>fillcolor</p:attrName>
                                        </p:attrNameLst>
                                      </p:cBhvr>
                                      <p:to>
                                        <a:srgbClr val="F9D5A9"/>
                                      </p:to>
                                    </p:animClr>
                                    <p:set>
                                      <p:cBhvr>
                                        <p:cTn id="39" dur="5000" fill="hold"/>
                                        <p:tgtEl>
                                          <p:spTgt spid="7"/>
                                        </p:tgtEl>
                                        <p:attrNameLst>
                                          <p:attrName>fill.type</p:attrName>
                                        </p:attrNameLst>
                                      </p:cBhvr>
                                      <p:to>
                                        <p:strVal val="solid"/>
                                      </p:to>
                                    </p:set>
                                    <p:set>
                                      <p:cBhvr>
                                        <p:cTn id="40" dur="5000" fill="hold"/>
                                        <p:tgtEl>
                                          <p:spTgt spid="7"/>
                                        </p:tgtEl>
                                        <p:attrNameLst>
                                          <p:attrName>fill.on</p:attrName>
                                        </p:attrNameLst>
                                      </p:cBhvr>
                                      <p:to>
                                        <p:strVal val="true"/>
                                      </p:to>
                                    </p:set>
                                  </p:childTnLst>
                                </p:cTn>
                              </p:par>
                              <p:par>
                                <p:cTn id="41" presetID="23" presetClass="entr" presetSubtype="16"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0" fill="hold"/>
                                        <p:tgtEl>
                                          <p:spTgt spid="8"/>
                                        </p:tgtEl>
                                        <p:attrNameLst>
                                          <p:attrName>ppt_w</p:attrName>
                                        </p:attrNameLst>
                                      </p:cBhvr>
                                      <p:tavLst>
                                        <p:tav tm="0">
                                          <p:val>
                                            <p:fltVal val="0"/>
                                          </p:val>
                                        </p:tav>
                                        <p:tav tm="100000">
                                          <p:val>
                                            <p:strVal val="#ppt_w"/>
                                          </p:val>
                                        </p:tav>
                                      </p:tavLst>
                                    </p:anim>
                                    <p:anim calcmode="lin" valueType="num">
                                      <p:cBhvr>
                                        <p:cTn id="44" dur="5000" fill="hold"/>
                                        <p:tgtEl>
                                          <p:spTgt spid="8"/>
                                        </p:tgtEl>
                                        <p:attrNameLst>
                                          <p:attrName>ppt_h</p:attrName>
                                        </p:attrNameLst>
                                      </p:cBhvr>
                                      <p:tavLst>
                                        <p:tav tm="0">
                                          <p:val>
                                            <p:fltVal val="0"/>
                                          </p:val>
                                        </p:tav>
                                        <p:tav tm="100000">
                                          <p:val>
                                            <p:strVal val="#ppt_h"/>
                                          </p:val>
                                        </p:tav>
                                      </p:tavLst>
                                    </p:anim>
                                  </p:childTnLst>
                                </p:cTn>
                              </p:par>
                              <p:par>
                                <p:cTn id="45" presetID="19" presetClass="emph" presetSubtype="0" fill="hold" grpId="1" nodeType="withEffect">
                                  <p:stCondLst>
                                    <p:cond delay="0"/>
                                  </p:stCondLst>
                                  <p:childTnLst>
                                    <p:animClr clrSpc="rgb" dir="cw">
                                      <p:cBhvr override="childStyle">
                                        <p:cTn id="46" dur="5000" fill="hold"/>
                                        <p:tgtEl>
                                          <p:spTgt spid="8"/>
                                        </p:tgtEl>
                                        <p:attrNameLst>
                                          <p:attrName>style.color</p:attrName>
                                        </p:attrNameLst>
                                      </p:cBhvr>
                                      <p:to>
                                        <a:schemeClr val="accent1"/>
                                      </p:to>
                                    </p:animClr>
                                    <p:animClr clrSpc="rgb" dir="cw">
                                      <p:cBhvr>
                                        <p:cTn id="47" dur="5000" fill="hold"/>
                                        <p:tgtEl>
                                          <p:spTgt spid="8"/>
                                        </p:tgtEl>
                                        <p:attrNameLst>
                                          <p:attrName>fillcolor</p:attrName>
                                        </p:attrNameLst>
                                      </p:cBhvr>
                                      <p:to>
                                        <a:schemeClr val="accent1"/>
                                      </p:to>
                                    </p:animClr>
                                    <p:set>
                                      <p:cBhvr>
                                        <p:cTn id="48" dur="5000" fill="hold"/>
                                        <p:tgtEl>
                                          <p:spTgt spid="8"/>
                                        </p:tgtEl>
                                        <p:attrNameLst>
                                          <p:attrName>fill.type</p:attrName>
                                        </p:attrNameLst>
                                      </p:cBhvr>
                                      <p:to>
                                        <p:strVal val="solid"/>
                                      </p:to>
                                    </p:set>
                                    <p:set>
                                      <p:cBhvr>
                                        <p:cTn id="49" dur="5000" fill="hold"/>
                                        <p:tgtEl>
                                          <p:spTgt spid="8"/>
                                        </p:tgtEl>
                                        <p:attrNameLst>
                                          <p:attrName>fill.on</p:attrName>
                                        </p:attrNameLst>
                                      </p:cBhvr>
                                      <p:to>
                                        <p:strVal val="true"/>
                                      </p:to>
                                    </p:set>
                                  </p:childTnLst>
                                </p:cTn>
                              </p:par>
                              <p:par>
                                <p:cTn id="50" presetID="23" presetClass="entr" presetSubtype="16"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 calcmode="lin" valueType="num">
                                      <p:cBhvr>
                                        <p:cTn id="52" dur="5000" fill="hold"/>
                                        <p:tgtEl>
                                          <p:spTgt spid="9"/>
                                        </p:tgtEl>
                                        <p:attrNameLst>
                                          <p:attrName>ppt_w</p:attrName>
                                        </p:attrNameLst>
                                      </p:cBhvr>
                                      <p:tavLst>
                                        <p:tav tm="0">
                                          <p:val>
                                            <p:fltVal val="0"/>
                                          </p:val>
                                        </p:tav>
                                        <p:tav tm="100000">
                                          <p:val>
                                            <p:strVal val="#ppt_w"/>
                                          </p:val>
                                        </p:tav>
                                      </p:tavLst>
                                    </p:anim>
                                    <p:anim calcmode="lin" valueType="num">
                                      <p:cBhvr>
                                        <p:cTn id="53" dur="5000" fill="hold"/>
                                        <p:tgtEl>
                                          <p:spTgt spid="9"/>
                                        </p:tgtEl>
                                        <p:attrNameLst>
                                          <p:attrName>ppt_h</p:attrName>
                                        </p:attrNameLst>
                                      </p:cBhvr>
                                      <p:tavLst>
                                        <p:tav tm="0">
                                          <p:val>
                                            <p:fltVal val="0"/>
                                          </p:val>
                                        </p:tav>
                                        <p:tav tm="100000">
                                          <p:val>
                                            <p:strVal val="#ppt_h"/>
                                          </p:val>
                                        </p:tav>
                                      </p:tavLst>
                                    </p:anim>
                                  </p:childTnLst>
                                </p:cTn>
                              </p:par>
                              <p:par>
                                <p:cTn id="54" presetID="19" presetClass="emph" presetSubtype="0" fill="hold" grpId="1" nodeType="withEffect">
                                  <p:stCondLst>
                                    <p:cond delay="0"/>
                                  </p:stCondLst>
                                  <p:childTnLst>
                                    <p:animClr clrSpc="rgb" dir="cw">
                                      <p:cBhvr override="childStyle">
                                        <p:cTn id="55" dur="5000" fill="hold"/>
                                        <p:tgtEl>
                                          <p:spTgt spid="9"/>
                                        </p:tgtEl>
                                        <p:attrNameLst>
                                          <p:attrName>style.color</p:attrName>
                                        </p:attrNameLst>
                                      </p:cBhvr>
                                      <p:to>
                                        <a:schemeClr val="accent1"/>
                                      </p:to>
                                    </p:animClr>
                                    <p:animClr clrSpc="rgb" dir="cw">
                                      <p:cBhvr>
                                        <p:cTn id="56" dur="5000" fill="hold"/>
                                        <p:tgtEl>
                                          <p:spTgt spid="9"/>
                                        </p:tgtEl>
                                        <p:attrNameLst>
                                          <p:attrName>fillcolor</p:attrName>
                                        </p:attrNameLst>
                                      </p:cBhvr>
                                      <p:to>
                                        <a:schemeClr val="accent1"/>
                                      </p:to>
                                    </p:animClr>
                                    <p:set>
                                      <p:cBhvr>
                                        <p:cTn id="57" dur="5000" fill="hold"/>
                                        <p:tgtEl>
                                          <p:spTgt spid="9"/>
                                        </p:tgtEl>
                                        <p:attrNameLst>
                                          <p:attrName>fill.type</p:attrName>
                                        </p:attrNameLst>
                                      </p:cBhvr>
                                      <p:to>
                                        <p:strVal val="solid"/>
                                      </p:to>
                                    </p:set>
                                    <p:set>
                                      <p:cBhvr>
                                        <p:cTn id="58" dur="5000" fill="hold"/>
                                        <p:tgtEl>
                                          <p:spTgt spid="9"/>
                                        </p:tgtEl>
                                        <p:attrNameLst>
                                          <p:attrName>fill.on</p:attrName>
                                        </p:attrNameLst>
                                      </p:cBhvr>
                                      <p:to>
                                        <p:strVal val="true"/>
                                      </p:to>
                                    </p:set>
                                  </p:childTnLst>
                                </p:cTn>
                              </p:par>
                              <p:par>
                                <p:cTn id="59" presetID="23" presetClass="entr" presetSubtype="16"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5000" fill="hold"/>
                                        <p:tgtEl>
                                          <p:spTgt spid="10"/>
                                        </p:tgtEl>
                                        <p:attrNameLst>
                                          <p:attrName>ppt_w</p:attrName>
                                        </p:attrNameLst>
                                      </p:cBhvr>
                                      <p:tavLst>
                                        <p:tav tm="0">
                                          <p:val>
                                            <p:fltVal val="0"/>
                                          </p:val>
                                        </p:tav>
                                        <p:tav tm="100000">
                                          <p:val>
                                            <p:strVal val="#ppt_w"/>
                                          </p:val>
                                        </p:tav>
                                      </p:tavLst>
                                    </p:anim>
                                    <p:anim calcmode="lin" valueType="num">
                                      <p:cBhvr>
                                        <p:cTn id="62" dur="5000" fill="hold"/>
                                        <p:tgtEl>
                                          <p:spTgt spid="10"/>
                                        </p:tgtEl>
                                        <p:attrNameLst>
                                          <p:attrName>ppt_h</p:attrName>
                                        </p:attrNameLst>
                                      </p:cBhvr>
                                      <p:tavLst>
                                        <p:tav tm="0">
                                          <p:val>
                                            <p:fltVal val="0"/>
                                          </p:val>
                                        </p:tav>
                                        <p:tav tm="100000">
                                          <p:val>
                                            <p:strVal val="#ppt_h"/>
                                          </p:val>
                                        </p:tav>
                                      </p:tavLst>
                                    </p:anim>
                                  </p:childTnLst>
                                </p:cTn>
                              </p:par>
                              <p:par>
                                <p:cTn id="63" presetID="19" presetClass="emph" presetSubtype="0" fill="hold" grpId="1" nodeType="withEffect">
                                  <p:stCondLst>
                                    <p:cond delay="0"/>
                                  </p:stCondLst>
                                  <p:childTnLst>
                                    <p:animClr clrSpc="rgb" dir="cw">
                                      <p:cBhvr override="childStyle">
                                        <p:cTn id="64" dur="5000" fill="hold"/>
                                        <p:tgtEl>
                                          <p:spTgt spid="10"/>
                                        </p:tgtEl>
                                        <p:attrNameLst>
                                          <p:attrName>style.color</p:attrName>
                                        </p:attrNameLst>
                                      </p:cBhvr>
                                      <p:to>
                                        <a:schemeClr val="accent1"/>
                                      </p:to>
                                    </p:animClr>
                                    <p:animClr clrSpc="rgb" dir="cw">
                                      <p:cBhvr>
                                        <p:cTn id="65" dur="5000" fill="hold"/>
                                        <p:tgtEl>
                                          <p:spTgt spid="10"/>
                                        </p:tgtEl>
                                        <p:attrNameLst>
                                          <p:attrName>fillcolor</p:attrName>
                                        </p:attrNameLst>
                                      </p:cBhvr>
                                      <p:to>
                                        <a:schemeClr val="accent1"/>
                                      </p:to>
                                    </p:animClr>
                                    <p:set>
                                      <p:cBhvr>
                                        <p:cTn id="66" dur="5000" fill="hold"/>
                                        <p:tgtEl>
                                          <p:spTgt spid="10"/>
                                        </p:tgtEl>
                                        <p:attrNameLst>
                                          <p:attrName>fill.type</p:attrName>
                                        </p:attrNameLst>
                                      </p:cBhvr>
                                      <p:to>
                                        <p:strVal val="solid"/>
                                      </p:to>
                                    </p:set>
                                    <p:set>
                                      <p:cBhvr>
                                        <p:cTn id="67" dur="5000" fill="hold"/>
                                        <p:tgtEl>
                                          <p:spTgt spid="10"/>
                                        </p:tgtEl>
                                        <p:attrNameLst>
                                          <p:attrName>fill.on</p:attrName>
                                        </p:attrNameLst>
                                      </p:cBhvr>
                                      <p:to>
                                        <p:strVal val="true"/>
                                      </p:to>
                                    </p:set>
                                  </p:childTnLst>
                                </p:cTn>
                              </p:par>
                              <p:par>
                                <p:cTn id="68" presetID="23" presetClass="entr" presetSubtype="16"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5000" fill="hold"/>
                                        <p:tgtEl>
                                          <p:spTgt spid="11"/>
                                        </p:tgtEl>
                                        <p:attrNameLst>
                                          <p:attrName>ppt_w</p:attrName>
                                        </p:attrNameLst>
                                      </p:cBhvr>
                                      <p:tavLst>
                                        <p:tav tm="0">
                                          <p:val>
                                            <p:fltVal val="0"/>
                                          </p:val>
                                        </p:tav>
                                        <p:tav tm="100000">
                                          <p:val>
                                            <p:strVal val="#ppt_w"/>
                                          </p:val>
                                        </p:tav>
                                      </p:tavLst>
                                    </p:anim>
                                    <p:anim calcmode="lin" valueType="num">
                                      <p:cBhvr>
                                        <p:cTn id="71" dur="5000" fill="hold"/>
                                        <p:tgtEl>
                                          <p:spTgt spid="11"/>
                                        </p:tgtEl>
                                        <p:attrNameLst>
                                          <p:attrName>ppt_h</p:attrName>
                                        </p:attrNameLst>
                                      </p:cBhvr>
                                      <p:tavLst>
                                        <p:tav tm="0">
                                          <p:val>
                                            <p:fltVal val="0"/>
                                          </p:val>
                                        </p:tav>
                                        <p:tav tm="100000">
                                          <p:val>
                                            <p:strVal val="#ppt_h"/>
                                          </p:val>
                                        </p:tav>
                                      </p:tavLst>
                                    </p:anim>
                                  </p:childTnLst>
                                </p:cTn>
                              </p:par>
                              <p:par>
                                <p:cTn id="72" presetID="19" presetClass="emph" presetSubtype="0" fill="hold" grpId="1" nodeType="withEffect">
                                  <p:stCondLst>
                                    <p:cond delay="0"/>
                                  </p:stCondLst>
                                  <p:childTnLst>
                                    <p:animClr clrSpc="rgb" dir="cw">
                                      <p:cBhvr override="childStyle">
                                        <p:cTn id="73" dur="5000" fill="hold"/>
                                        <p:tgtEl>
                                          <p:spTgt spid="11"/>
                                        </p:tgtEl>
                                        <p:attrNameLst>
                                          <p:attrName>style.color</p:attrName>
                                        </p:attrNameLst>
                                      </p:cBhvr>
                                      <p:to>
                                        <a:schemeClr val="accent1"/>
                                      </p:to>
                                    </p:animClr>
                                    <p:animClr clrSpc="rgb" dir="cw">
                                      <p:cBhvr>
                                        <p:cTn id="74" dur="5000" fill="hold"/>
                                        <p:tgtEl>
                                          <p:spTgt spid="11"/>
                                        </p:tgtEl>
                                        <p:attrNameLst>
                                          <p:attrName>fillcolor</p:attrName>
                                        </p:attrNameLst>
                                      </p:cBhvr>
                                      <p:to>
                                        <a:schemeClr val="accent1"/>
                                      </p:to>
                                    </p:animClr>
                                    <p:set>
                                      <p:cBhvr>
                                        <p:cTn id="75" dur="5000" fill="hold"/>
                                        <p:tgtEl>
                                          <p:spTgt spid="11"/>
                                        </p:tgtEl>
                                        <p:attrNameLst>
                                          <p:attrName>fill.type</p:attrName>
                                        </p:attrNameLst>
                                      </p:cBhvr>
                                      <p:to>
                                        <p:strVal val="solid"/>
                                      </p:to>
                                    </p:set>
                                    <p:set>
                                      <p:cBhvr>
                                        <p:cTn id="76" dur="5000" fill="hold"/>
                                        <p:tgtEl>
                                          <p:spTgt spid="11"/>
                                        </p:tgtEl>
                                        <p:attrNameLst>
                                          <p:attrName>fill.on</p:attrName>
                                        </p:attrNameLst>
                                      </p:cBhvr>
                                      <p:to>
                                        <p:strVal val="true"/>
                                      </p:to>
                                    </p:set>
                                  </p:childTnLst>
                                </p:cTn>
                              </p:par>
                              <p:par>
                                <p:cTn id="77" presetID="23" presetClass="entr" presetSubtype="16" fill="hold" grpId="0"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p:cTn id="79" dur="5000" fill="hold"/>
                                        <p:tgtEl>
                                          <p:spTgt spid="12"/>
                                        </p:tgtEl>
                                        <p:attrNameLst>
                                          <p:attrName>ppt_w</p:attrName>
                                        </p:attrNameLst>
                                      </p:cBhvr>
                                      <p:tavLst>
                                        <p:tav tm="0">
                                          <p:val>
                                            <p:fltVal val="0"/>
                                          </p:val>
                                        </p:tav>
                                        <p:tav tm="100000">
                                          <p:val>
                                            <p:strVal val="#ppt_w"/>
                                          </p:val>
                                        </p:tav>
                                      </p:tavLst>
                                    </p:anim>
                                    <p:anim calcmode="lin" valueType="num">
                                      <p:cBhvr>
                                        <p:cTn id="80" dur="5000" fill="hold"/>
                                        <p:tgtEl>
                                          <p:spTgt spid="12"/>
                                        </p:tgtEl>
                                        <p:attrNameLst>
                                          <p:attrName>ppt_h</p:attrName>
                                        </p:attrNameLst>
                                      </p:cBhvr>
                                      <p:tavLst>
                                        <p:tav tm="0">
                                          <p:val>
                                            <p:fltVal val="0"/>
                                          </p:val>
                                        </p:tav>
                                        <p:tav tm="100000">
                                          <p:val>
                                            <p:strVal val="#ppt_h"/>
                                          </p:val>
                                        </p:tav>
                                      </p:tavLst>
                                    </p:anim>
                                  </p:childTnLst>
                                </p:cTn>
                              </p:par>
                              <p:par>
                                <p:cTn id="81" presetID="19" presetClass="emph" presetSubtype="0" fill="hold" grpId="1" nodeType="withEffect">
                                  <p:stCondLst>
                                    <p:cond delay="0"/>
                                  </p:stCondLst>
                                  <p:childTnLst>
                                    <p:animClr clrSpc="rgb" dir="cw">
                                      <p:cBhvr override="childStyle">
                                        <p:cTn id="82" dur="5000" fill="hold"/>
                                        <p:tgtEl>
                                          <p:spTgt spid="12"/>
                                        </p:tgtEl>
                                        <p:attrNameLst>
                                          <p:attrName>style.color</p:attrName>
                                        </p:attrNameLst>
                                      </p:cBhvr>
                                      <p:to>
                                        <a:schemeClr val="accent1"/>
                                      </p:to>
                                    </p:animClr>
                                    <p:animClr clrSpc="rgb" dir="cw">
                                      <p:cBhvr>
                                        <p:cTn id="83" dur="5000" fill="hold"/>
                                        <p:tgtEl>
                                          <p:spTgt spid="12"/>
                                        </p:tgtEl>
                                        <p:attrNameLst>
                                          <p:attrName>fillcolor</p:attrName>
                                        </p:attrNameLst>
                                      </p:cBhvr>
                                      <p:to>
                                        <a:schemeClr val="accent1"/>
                                      </p:to>
                                    </p:animClr>
                                    <p:set>
                                      <p:cBhvr>
                                        <p:cTn id="84" dur="5000" fill="hold"/>
                                        <p:tgtEl>
                                          <p:spTgt spid="12"/>
                                        </p:tgtEl>
                                        <p:attrNameLst>
                                          <p:attrName>fill.type</p:attrName>
                                        </p:attrNameLst>
                                      </p:cBhvr>
                                      <p:to>
                                        <p:strVal val="solid"/>
                                      </p:to>
                                    </p:set>
                                    <p:set>
                                      <p:cBhvr>
                                        <p:cTn id="85" dur="5000" fill="hold"/>
                                        <p:tgtEl>
                                          <p:spTgt spid="12"/>
                                        </p:tgtEl>
                                        <p:attrNameLst>
                                          <p:attrName>fill.on</p:attrName>
                                        </p:attrNameLst>
                                      </p:cBhvr>
                                      <p:to>
                                        <p:strVal val="true"/>
                                      </p:to>
                                    </p:set>
                                  </p:childTnLst>
                                </p:cTn>
                              </p:par>
                              <p:par>
                                <p:cTn id="86" presetID="23" presetClass="entr" presetSubtype="16" fill="hold" grpId="0" nodeType="withEffect">
                                  <p:stCondLst>
                                    <p:cond delay="0"/>
                                  </p:stCondLst>
                                  <p:childTnLst>
                                    <p:set>
                                      <p:cBhvr>
                                        <p:cTn id="87" dur="1" fill="hold">
                                          <p:stCondLst>
                                            <p:cond delay="0"/>
                                          </p:stCondLst>
                                        </p:cTn>
                                        <p:tgtEl>
                                          <p:spTgt spid="13"/>
                                        </p:tgtEl>
                                        <p:attrNameLst>
                                          <p:attrName>style.visibility</p:attrName>
                                        </p:attrNameLst>
                                      </p:cBhvr>
                                      <p:to>
                                        <p:strVal val="visible"/>
                                      </p:to>
                                    </p:set>
                                    <p:anim calcmode="lin" valueType="num">
                                      <p:cBhvr>
                                        <p:cTn id="88" dur="5000" fill="hold"/>
                                        <p:tgtEl>
                                          <p:spTgt spid="13"/>
                                        </p:tgtEl>
                                        <p:attrNameLst>
                                          <p:attrName>ppt_w</p:attrName>
                                        </p:attrNameLst>
                                      </p:cBhvr>
                                      <p:tavLst>
                                        <p:tav tm="0">
                                          <p:val>
                                            <p:fltVal val="0"/>
                                          </p:val>
                                        </p:tav>
                                        <p:tav tm="100000">
                                          <p:val>
                                            <p:strVal val="#ppt_w"/>
                                          </p:val>
                                        </p:tav>
                                      </p:tavLst>
                                    </p:anim>
                                    <p:anim calcmode="lin" valueType="num">
                                      <p:cBhvr>
                                        <p:cTn id="89" dur="5000" fill="hold"/>
                                        <p:tgtEl>
                                          <p:spTgt spid="13"/>
                                        </p:tgtEl>
                                        <p:attrNameLst>
                                          <p:attrName>ppt_h</p:attrName>
                                        </p:attrNameLst>
                                      </p:cBhvr>
                                      <p:tavLst>
                                        <p:tav tm="0">
                                          <p:val>
                                            <p:fltVal val="0"/>
                                          </p:val>
                                        </p:tav>
                                        <p:tav tm="100000">
                                          <p:val>
                                            <p:strVal val="#ppt_h"/>
                                          </p:val>
                                        </p:tav>
                                      </p:tavLst>
                                    </p:anim>
                                  </p:childTnLst>
                                </p:cTn>
                              </p:par>
                              <p:par>
                                <p:cTn id="90" presetID="19" presetClass="emph" presetSubtype="0" fill="hold" grpId="1" nodeType="withEffect">
                                  <p:stCondLst>
                                    <p:cond delay="0"/>
                                  </p:stCondLst>
                                  <p:childTnLst>
                                    <p:animClr clrSpc="rgb" dir="cw">
                                      <p:cBhvr override="childStyle">
                                        <p:cTn id="91" dur="5000" fill="hold"/>
                                        <p:tgtEl>
                                          <p:spTgt spid="13"/>
                                        </p:tgtEl>
                                        <p:attrNameLst>
                                          <p:attrName>style.color</p:attrName>
                                        </p:attrNameLst>
                                      </p:cBhvr>
                                      <p:to>
                                        <a:srgbClr val="F9D5A9"/>
                                      </p:to>
                                    </p:animClr>
                                    <p:animClr clrSpc="rgb" dir="cw">
                                      <p:cBhvr>
                                        <p:cTn id="92" dur="5000" fill="hold"/>
                                        <p:tgtEl>
                                          <p:spTgt spid="13"/>
                                        </p:tgtEl>
                                        <p:attrNameLst>
                                          <p:attrName>fillcolor</p:attrName>
                                        </p:attrNameLst>
                                      </p:cBhvr>
                                      <p:to>
                                        <a:srgbClr val="F9D5A9"/>
                                      </p:to>
                                    </p:animClr>
                                    <p:set>
                                      <p:cBhvr>
                                        <p:cTn id="93" dur="5000" fill="hold"/>
                                        <p:tgtEl>
                                          <p:spTgt spid="13"/>
                                        </p:tgtEl>
                                        <p:attrNameLst>
                                          <p:attrName>fill.type</p:attrName>
                                        </p:attrNameLst>
                                      </p:cBhvr>
                                      <p:to>
                                        <p:strVal val="solid"/>
                                      </p:to>
                                    </p:set>
                                    <p:set>
                                      <p:cBhvr>
                                        <p:cTn id="94" dur="5000" fill="hold"/>
                                        <p:tgtEl>
                                          <p:spTgt spid="13"/>
                                        </p:tgtEl>
                                        <p:attrNameLst>
                                          <p:attrName>fill.on</p:attrName>
                                        </p:attrNameLst>
                                      </p:cBhvr>
                                      <p:to>
                                        <p:strVal val="true"/>
                                      </p:to>
                                    </p:set>
                                  </p:childTnLst>
                                </p:cTn>
                              </p:par>
                              <p:par>
                                <p:cTn id="95" presetID="23" presetClass="entr" presetSubtype="16"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p:cTn id="97" dur="5000" fill="hold"/>
                                        <p:tgtEl>
                                          <p:spTgt spid="16"/>
                                        </p:tgtEl>
                                        <p:attrNameLst>
                                          <p:attrName>ppt_w</p:attrName>
                                        </p:attrNameLst>
                                      </p:cBhvr>
                                      <p:tavLst>
                                        <p:tav tm="0">
                                          <p:val>
                                            <p:fltVal val="0"/>
                                          </p:val>
                                        </p:tav>
                                        <p:tav tm="100000">
                                          <p:val>
                                            <p:strVal val="#ppt_w"/>
                                          </p:val>
                                        </p:tav>
                                      </p:tavLst>
                                    </p:anim>
                                    <p:anim calcmode="lin" valueType="num">
                                      <p:cBhvr>
                                        <p:cTn id="98" dur="5000" fill="hold"/>
                                        <p:tgtEl>
                                          <p:spTgt spid="16"/>
                                        </p:tgtEl>
                                        <p:attrNameLst>
                                          <p:attrName>ppt_h</p:attrName>
                                        </p:attrNameLst>
                                      </p:cBhvr>
                                      <p:tavLst>
                                        <p:tav tm="0">
                                          <p:val>
                                            <p:fltVal val="0"/>
                                          </p:val>
                                        </p:tav>
                                        <p:tav tm="100000">
                                          <p:val>
                                            <p:strVal val="#ppt_h"/>
                                          </p:val>
                                        </p:tav>
                                      </p:tavLst>
                                    </p:anim>
                                  </p:childTnLst>
                                </p:cTn>
                              </p:par>
                              <p:par>
                                <p:cTn id="99" presetID="19" presetClass="emph" presetSubtype="0" fill="hold" grpId="1" nodeType="withEffect">
                                  <p:stCondLst>
                                    <p:cond delay="0"/>
                                  </p:stCondLst>
                                  <p:childTnLst>
                                    <p:animClr clrSpc="rgb" dir="cw">
                                      <p:cBhvr override="childStyle">
                                        <p:cTn id="100" dur="5000" fill="hold"/>
                                        <p:tgtEl>
                                          <p:spTgt spid="16"/>
                                        </p:tgtEl>
                                        <p:attrNameLst>
                                          <p:attrName>style.color</p:attrName>
                                        </p:attrNameLst>
                                      </p:cBhvr>
                                      <p:to>
                                        <a:srgbClr val="F9D5A9"/>
                                      </p:to>
                                    </p:animClr>
                                    <p:animClr clrSpc="rgb" dir="cw">
                                      <p:cBhvr>
                                        <p:cTn id="101" dur="5000" fill="hold"/>
                                        <p:tgtEl>
                                          <p:spTgt spid="16"/>
                                        </p:tgtEl>
                                        <p:attrNameLst>
                                          <p:attrName>fillcolor</p:attrName>
                                        </p:attrNameLst>
                                      </p:cBhvr>
                                      <p:to>
                                        <a:srgbClr val="F9D5A9"/>
                                      </p:to>
                                    </p:animClr>
                                    <p:set>
                                      <p:cBhvr>
                                        <p:cTn id="102" dur="5000" fill="hold"/>
                                        <p:tgtEl>
                                          <p:spTgt spid="16"/>
                                        </p:tgtEl>
                                        <p:attrNameLst>
                                          <p:attrName>fill.type</p:attrName>
                                        </p:attrNameLst>
                                      </p:cBhvr>
                                      <p:to>
                                        <p:strVal val="solid"/>
                                      </p:to>
                                    </p:set>
                                    <p:set>
                                      <p:cBhvr>
                                        <p:cTn id="103" dur="5000" fill="hold"/>
                                        <p:tgtEl>
                                          <p:spTgt spid="16"/>
                                        </p:tgtEl>
                                        <p:attrNameLst>
                                          <p:attrName>fill.on</p:attrName>
                                        </p:attrNameLst>
                                      </p:cBhvr>
                                      <p:to>
                                        <p:strVal val="true"/>
                                      </p:to>
                                    </p:set>
                                  </p:childTnLst>
                                </p:cTn>
                              </p:par>
                              <p:par>
                                <p:cTn id="104" presetID="23" presetClass="entr" presetSubtype="16" fill="hold" grpId="0" nodeType="withEffect">
                                  <p:stCondLst>
                                    <p:cond delay="0"/>
                                  </p:stCondLst>
                                  <p:childTnLst>
                                    <p:set>
                                      <p:cBhvr>
                                        <p:cTn id="105" dur="1" fill="hold">
                                          <p:stCondLst>
                                            <p:cond delay="0"/>
                                          </p:stCondLst>
                                        </p:cTn>
                                        <p:tgtEl>
                                          <p:spTgt spid="17"/>
                                        </p:tgtEl>
                                        <p:attrNameLst>
                                          <p:attrName>style.visibility</p:attrName>
                                        </p:attrNameLst>
                                      </p:cBhvr>
                                      <p:to>
                                        <p:strVal val="visible"/>
                                      </p:to>
                                    </p:set>
                                    <p:anim calcmode="lin" valueType="num">
                                      <p:cBhvr>
                                        <p:cTn id="106" dur="5000" fill="hold"/>
                                        <p:tgtEl>
                                          <p:spTgt spid="17"/>
                                        </p:tgtEl>
                                        <p:attrNameLst>
                                          <p:attrName>ppt_w</p:attrName>
                                        </p:attrNameLst>
                                      </p:cBhvr>
                                      <p:tavLst>
                                        <p:tav tm="0">
                                          <p:val>
                                            <p:fltVal val="0"/>
                                          </p:val>
                                        </p:tav>
                                        <p:tav tm="100000">
                                          <p:val>
                                            <p:strVal val="#ppt_w"/>
                                          </p:val>
                                        </p:tav>
                                      </p:tavLst>
                                    </p:anim>
                                    <p:anim calcmode="lin" valueType="num">
                                      <p:cBhvr>
                                        <p:cTn id="107" dur="5000" fill="hold"/>
                                        <p:tgtEl>
                                          <p:spTgt spid="17"/>
                                        </p:tgtEl>
                                        <p:attrNameLst>
                                          <p:attrName>ppt_h</p:attrName>
                                        </p:attrNameLst>
                                      </p:cBhvr>
                                      <p:tavLst>
                                        <p:tav tm="0">
                                          <p:val>
                                            <p:fltVal val="0"/>
                                          </p:val>
                                        </p:tav>
                                        <p:tav tm="100000">
                                          <p:val>
                                            <p:strVal val="#ppt_h"/>
                                          </p:val>
                                        </p:tav>
                                      </p:tavLst>
                                    </p:anim>
                                  </p:childTnLst>
                                </p:cTn>
                              </p:par>
                              <p:par>
                                <p:cTn id="108" presetID="19" presetClass="emph" presetSubtype="0" fill="hold" grpId="1" nodeType="withEffect">
                                  <p:stCondLst>
                                    <p:cond delay="0"/>
                                  </p:stCondLst>
                                  <p:childTnLst>
                                    <p:animClr clrSpc="rgb" dir="cw">
                                      <p:cBhvr override="childStyle">
                                        <p:cTn id="109" dur="5000" fill="hold"/>
                                        <p:tgtEl>
                                          <p:spTgt spid="17"/>
                                        </p:tgtEl>
                                        <p:attrNameLst>
                                          <p:attrName>style.color</p:attrName>
                                        </p:attrNameLst>
                                      </p:cBhvr>
                                      <p:to>
                                        <a:schemeClr val="accent1"/>
                                      </p:to>
                                    </p:animClr>
                                    <p:animClr clrSpc="rgb" dir="cw">
                                      <p:cBhvr>
                                        <p:cTn id="110" dur="5000" fill="hold"/>
                                        <p:tgtEl>
                                          <p:spTgt spid="17"/>
                                        </p:tgtEl>
                                        <p:attrNameLst>
                                          <p:attrName>fillcolor</p:attrName>
                                        </p:attrNameLst>
                                      </p:cBhvr>
                                      <p:to>
                                        <a:schemeClr val="accent1"/>
                                      </p:to>
                                    </p:animClr>
                                    <p:set>
                                      <p:cBhvr>
                                        <p:cTn id="111" dur="5000" fill="hold"/>
                                        <p:tgtEl>
                                          <p:spTgt spid="17"/>
                                        </p:tgtEl>
                                        <p:attrNameLst>
                                          <p:attrName>fill.type</p:attrName>
                                        </p:attrNameLst>
                                      </p:cBhvr>
                                      <p:to>
                                        <p:strVal val="solid"/>
                                      </p:to>
                                    </p:set>
                                    <p:set>
                                      <p:cBhvr>
                                        <p:cTn id="112" dur="5000" fill="hold"/>
                                        <p:tgtEl>
                                          <p:spTgt spid="17"/>
                                        </p:tgtEl>
                                        <p:attrNameLst>
                                          <p:attrName>fill.on</p:attrName>
                                        </p:attrNameLst>
                                      </p:cBhvr>
                                      <p:to>
                                        <p:strVal val="true"/>
                                      </p:to>
                                    </p:set>
                                  </p:childTnLst>
                                </p:cTn>
                              </p:par>
                              <p:par>
                                <p:cTn id="113" presetID="23" presetClass="entr" presetSubtype="16" fill="hold" grpId="0"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5000" fill="hold"/>
                                        <p:tgtEl>
                                          <p:spTgt spid="18"/>
                                        </p:tgtEl>
                                        <p:attrNameLst>
                                          <p:attrName>ppt_w</p:attrName>
                                        </p:attrNameLst>
                                      </p:cBhvr>
                                      <p:tavLst>
                                        <p:tav tm="0">
                                          <p:val>
                                            <p:fltVal val="0"/>
                                          </p:val>
                                        </p:tav>
                                        <p:tav tm="100000">
                                          <p:val>
                                            <p:strVal val="#ppt_w"/>
                                          </p:val>
                                        </p:tav>
                                      </p:tavLst>
                                    </p:anim>
                                    <p:anim calcmode="lin" valueType="num">
                                      <p:cBhvr>
                                        <p:cTn id="116" dur="5000" fill="hold"/>
                                        <p:tgtEl>
                                          <p:spTgt spid="18"/>
                                        </p:tgtEl>
                                        <p:attrNameLst>
                                          <p:attrName>ppt_h</p:attrName>
                                        </p:attrNameLst>
                                      </p:cBhvr>
                                      <p:tavLst>
                                        <p:tav tm="0">
                                          <p:val>
                                            <p:fltVal val="0"/>
                                          </p:val>
                                        </p:tav>
                                        <p:tav tm="100000">
                                          <p:val>
                                            <p:strVal val="#ppt_h"/>
                                          </p:val>
                                        </p:tav>
                                      </p:tavLst>
                                    </p:anim>
                                  </p:childTnLst>
                                </p:cTn>
                              </p:par>
                              <p:par>
                                <p:cTn id="117" presetID="19" presetClass="emph" presetSubtype="0" fill="hold" grpId="1" nodeType="withEffect">
                                  <p:stCondLst>
                                    <p:cond delay="0"/>
                                  </p:stCondLst>
                                  <p:childTnLst>
                                    <p:animClr clrSpc="rgb" dir="cw">
                                      <p:cBhvr override="childStyle">
                                        <p:cTn id="118" dur="5000" fill="hold"/>
                                        <p:tgtEl>
                                          <p:spTgt spid="18"/>
                                        </p:tgtEl>
                                        <p:attrNameLst>
                                          <p:attrName>style.color</p:attrName>
                                        </p:attrNameLst>
                                      </p:cBhvr>
                                      <p:to>
                                        <a:srgbClr val="F9D5A9"/>
                                      </p:to>
                                    </p:animClr>
                                    <p:animClr clrSpc="rgb" dir="cw">
                                      <p:cBhvr>
                                        <p:cTn id="119" dur="5000" fill="hold"/>
                                        <p:tgtEl>
                                          <p:spTgt spid="18"/>
                                        </p:tgtEl>
                                        <p:attrNameLst>
                                          <p:attrName>fillcolor</p:attrName>
                                        </p:attrNameLst>
                                      </p:cBhvr>
                                      <p:to>
                                        <a:srgbClr val="F9D5A9"/>
                                      </p:to>
                                    </p:animClr>
                                    <p:set>
                                      <p:cBhvr>
                                        <p:cTn id="120" dur="5000" fill="hold"/>
                                        <p:tgtEl>
                                          <p:spTgt spid="18"/>
                                        </p:tgtEl>
                                        <p:attrNameLst>
                                          <p:attrName>fill.type</p:attrName>
                                        </p:attrNameLst>
                                      </p:cBhvr>
                                      <p:to>
                                        <p:strVal val="solid"/>
                                      </p:to>
                                    </p:set>
                                    <p:set>
                                      <p:cBhvr>
                                        <p:cTn id="121" dur="5000" fill="hold"/>
                                        <p:tgtEl>
                                          <p:spTgt spid="18"/>
                                        </p:tgtEl>
                                        <p:attrNameLst>
                                          <p:attrName>fill.on</p:attrName>
                                        </p:attrNameLst>
                                      </p:cBhvr>
                                      <p:to>
                                        <p:strVal val="true"/>
                                      </p:to>
                                    </p:set>
                                  </p:childTnLst>
                                </p:cTn>
                              </p:par>
                              <p:par>
                                <p:cTn id="122" presetID="23" presetClass="entr" presetSubtype="16" fill="hold" grpId="0" nodeType="withEffect">
                                  <p:stCondLst>
                                    <p:cond delay="0"/>
                                  </p:stCondLst>
                                  <p:childTnLst>
                                    <p:set>
                                      <p:cBhvr>
                                        <p:cTn id="123" dur="1" fill="hold">
                                          <p:stCondLst>
                                            <p:cond delay="0"/>
                                          </p:stCondLst>
                                        </p:cTn>
                                        <p:tgtEl>
                                          <p:spTgt spid="19"/>
                                        </p:tgtEl>
                                        <p:attrNameLst>
                                          <p:attrName>style.visibility</p:attrName>
                                        </p:attrNameLst>
                                      </p:cBhvr>
                                      <p:to>
                                        <p:strVal val="visible"/>
                                      </p:to>
                                    </p:set>
                                    <p:anim calcmode="lin" valueType="num">
                                      <p:cBhvr>
                                        <p:cTn id="124" dur="5000" fill="hold"/>
                                        <p:tgtEl>
                                          <p:spTgt spid="19"/>
                                        </p:tgtEl>
                                        <p:attrNameLst>
                                          <p:attrName>ppt_w</p:attrName>
                                        </p:attrNameLst>
                                      </p:cBhvr>
                                      <p:tavLst>
                                        <p:tav tm="0">
                                          <p:val>
                                            <p:fltVal val="0"/>
                                          </p:val>
                                        </p:tav>
                                        <p:tav tm="100000">
                                          <p:val>
                                            <p:strVal val="#ppt_w"/>
                                          </p:val>
                                        </p:tav>
                                      </p:tavLst>
                                    </p:anim>
                                    <p:anim calcmode="lin" valueType="num">
                                      <p:cBhvr>
                                        <p:cTn id="125" dur="5000" fill="hold"/>
                                        <p:tgtEl>
                                          <p:spTgt spid="19"/>
                                        </p:tgtEl>
                                        <p:attrNameLst>
                                          <p:attrName>ppt_h</p:attrName>
                                        </p:attrNameLst>
                                      </p:cBhvr>
                                      <p:tavLst>
                                        <p:tav tm="0">
                                          <p:val>
                                            <p:fltVal val="0"/>
                                          </p:val>
                                        </p:tav>
                                        <p:tav tm="100000">
                                          <p:val>
                                            <p:strVal val="#ppt_h"/>
                                          </p:val>
                                        </p:tav>
                                      </p:tavLst>
                                    </p:anim>
                                  </p:childTnLst>
                                </p:cTn>
                              </p:par>
                              <p:par>
                                <p:cTn id="126" presetID="19" presetClass="emph" presetSubtype="0" fill="hold" grpId="1" nodeType="withEffect">
                                  <p:stCondLst>
                                    <p:cond delay="0"/>
                                  </p:stCondLst>
                                  <p:childTnLst>
                                    <p:animClr clrSpc="rgb" dir="cw">
                                      <p:cBhvr override="childStyle">
                                        <p:cTn id="127" dur="5000" fill="hold"/>
                                        <p:tgtEl>
                                          <p:spTgt spid="19"/>
                                        </p:tgtEl>
                                        <p:attrNameLst>
                                          <p:attrName>style.color</p:attrName>
                                        </p:attrNameLst>
                                      </p:cBhvr>
                                      <p:to>
                                        <a:srgbClr val="F9D5A9"/>
                                      </p:to>
                                    </p:animClr>
                                    <p:animClr clrSpc="rgb" dir="cw">
                                      <p:cBhvr>
                                        <p:cTn id="128" dur="5000" fill="hold"/>
                                        <p:tgtEl>
                                          <p:spTgt spid="19"/>
                                        </p:tgtEl>
                                        <p:attrNameLst>
                                          <p:attrName>fillcolor</p:attrName>
                                        </p:attrNameLst>
                                      </p:cBhvr>
                                      <p:to>
                                        <a:srgbClr val="F9D5A9"/>
                                      </p:to>
                                    </p:animClr>
                                    <p:set>
                                      <p:cBhvr>
                                        <p:cTn id="129" dur="5000" fill="hold"/>
                                        <p:tgtEl>
                                          <p:spTgt spid="19"/>
                                        </p:tgtEl>
                                        <p:attrNameLst>
                                          <p:attrName>fill.type</p:attrName>
                                        </p:attrNameLst>
                                      </p:cBhvr>
                                      <p:to>
                                        <p:strVal val="solid"/>
                                      </p:to>
                                    </p:set>
                                    <p:set>
                                      <p:cBhvr>
                                        <p:cTn id="130" dur="5000" fill="hold"/>
                                        <p:tgtEl>
                                          <p:spTgt spid="19"/>
                                        </p:tgtEl>
                                        <p:attrNameLst>
                                          <p:attrName>fill.on</p:attrName>
                                        </p:attrNameLst>
                                      </p:cBhvr>
                                      <p:to>
                                        <p:strVal val="true"/>
                                      </p:to>
                                    </p:set>
                                  </p:childTnLst>
                                </p:cTn>
                              </p:par>
                              <p:par>
                                <p:cTn id="131" presetID="23" presetClass="entr" presetSubtype="16" fill="hold" grpId="0" nodeType="withEffect">
                                  <p:stCondLst>
                                    <p:cond delay="0"/>
                                  </p:stCondLst>
                                  <p:childTnLst>
                                    <p:set>
                                      <p:cBhvr>
                                        <p:cTn id="132" dur="1" fill="hold">
                                          <p:stCondLst>
                                            <p:cond delay="0"/>
                                          </p:stCondLst>
                                        </p:cTn>
                                        <p:tgtEl>
                                          <p:spTgt spid="20"/>
                                        </p:tgtEl>
                                        <p:attrNameLst>
                                          <p:attrName>style.visibility</p:attrName>
                                        </p:attrNameLst>
                                      </p:cBhvr>
                                      <p:to>
                                        <p:strVal val="visible"/>
                                      </p:to>
                                    </p:set>
                                    <p:anim calcmode="lin" valueType="num">
                                      <p:cBhvr>
                                        <p:cTn id="133" dur="5000" fill="hold"/>
                                        <p:tgtEl>
                                          <p:spTgt spid="20"/>
                                        </p:tgtEl>
                                        <p:attrNameLst>
                                          <p:attrName>ppt_w</p:attrName>
                                        </p:attrNameLst>
                                      </p:cBhvr>
                                      <p:tavLst>
                                        <p:tav tm="0">
                                          <p:val>
                                            <p:fltVal val="0"/>
                                          </p:val>
                                        </p:tav>
                                        <p:tav tm="100000">
                                          <p:val>
                                            <p:strVal val="#ppt_w"/>
                                          </p:val>
                                        </p:tav>
                                      </p:tavLst>
                                    </p:anim>
                                    <p:anim calcmode="lin" valueType="num">
                                      <p:cBhvr>
                                        <p:cTn id="134" dur="5000" fill="hold"/>
                                        <p:tgtEl>
                                          <p:spTgt spid="20"/>
                                        </p:tgtEl>
                                        <p:attrNameLst>
                                          <p:attrName>ppt_h</p:attrName>
                                        </p:attrNameLst>
                                      </p:cBhvr>
                                      <p:tavLst>
                                        <p:tav tm="0">
                                          <p:val>
                                            <p:fltVal val="0"/>
                                          </p:val>
                                        </p:tav>
                                        <p:tav tm="100000">
                                          <p:val>
                                            <p:strVal val="#ppt_h"/>
                                          </p:val>
                                        </p:tav>
                                      </p:tavLst>
                                    </p:anim>
                                  </p:childTnLst>
                                </p:cTn>
                              </p:par>
                              <p:par>
                                <p:cTn id="135" presetID="19" presetClass="emph" presetSubtype="0" fill="hold" grpId="1" nodeType="withEffect">
                                  <p:stCondLst>
                                    <p:cond delay="0"/>
                                  </p:stCondLst>
                                  <p:childTnLst>
                                    <p:animClr clrSpc="rgb" dir="cw">
                                      <p:cBhvr override="childStyle">
                                        <p:cTn id="136" dur="5000" fill="hold"/>
                                        <p:tgtEl>
                                          <p:spTgt spid="20"/>
                                        </p:tgtEl>
                                        <p:attrNameLst>
                                          <p:attrName>style.color</p:attrName>
                                        </p:attrNameLst>
                                      </p:cBhvr>
                                      <p:to>
                                        <a:srgbClr val="F9D5A9"/>
                                      </p:to>
                                    </p:animClr>
                                    <p:animClr clrSpc="rgb" dir="cw">
                                      <p:cBhvr>
                                        <p:cTn id="137" dur="5000" fill="hold"/>
                                        <p:tgtEl>
                                          <p:spTgt spid="20"/>
                                        </p:tgtEl>
                                        <p:attrNameLst>
                                          <p:attrName>fillcolor</p:attrName>
                                        </p:attrNameLst>
                                      </p:cBhvr>
                                      <p:to>
                                        <a:srgbClr val="F9D5A9"/>
                                      </p:to>
                                    </p:animClr>
                                    <p:set>
                                      <p:cBhvr>
                                        <p:cTn id="138" dur="5000" fill="hold"/>
                                        <p:tgtEl>
                                          <p:spTgt spid="20"/>
                                        </p:tgtEl>
                                        <p:attrNameLst>
                                          <p:attrName>fill.type</p:attrName>
                                        </p:attrNameLst>
                                      </p:cBhvr>
                                      <p:to>
                                        <p:strVal val="solid"/>
                                      </p:to>
                                    </p:set>
                                    <p:set>
                                      <p:cBhvr>
                                        <p:cTn id="139" dur="5000" fill="hold"/>
                                        <p:tgtEl>
                                          <p:spTgt spid="20"/>
                                        </p:tgtEl>
                                        <p:attrNameLst>
                                          <p:attrName>fill.on</p:attrName>
                                        </p:attrNameLst>
                                      </p:cBhvr>
                                      <p:to>
                                        <p:strVal val="true"/>
                                      </p:to>
                                    </p:set>
                                  </p:childTnLst>
                                </p:cTn>
                              </p:par>
                              <p:par>
                                <p:cTn id="140" presetID="23" presetClass="entr" presetSubtype="16" fill="hold" grpId="0" nodeType="withEffect">
                                  <p:stCondLst>
                                    <p:cond delay="0"/>
                                  </p:stCondLst>
                                  <p:childTnLst>
                                    <p:set>
                                      <p:cBhvr>
                                        <p:cTn id="141" dur="1" fill="hold">
                                          <p:stCondLst>
                                            <p:cond delay="0"/>
                                          </p:stCondLst>
                                        </p:cTn>
                                        <p:tgtEl>
                                          <p:spTgt spid="21"/>
                                        </p:tgtEl>
                                        <p:attrNameLst>
                                          <p:attrName>style.visibility</p:attrName>
                                        </p:attrNameLst>
                                      </p:cBhvr>
                                      <p:to>
                                        <p:strVal val="visible"/>
                                      </p:to>
                                    </p:set>
                                    <p:anim calcmode="lin" valueType="num">
                                      <p:cBhvr>
                                        <p:cTn id="142" dur="5000" fill="hold"/>
                                        <p:tgtEl>
                                          <p:spTgt spid="21"/>
                                        </p:tgtEl>
                                        <p:attrNameLst>
                                          <p:attrName>ppt_w</p:attrName>
                                        </p:attrNameLst>
                                      </p:cBhvr>
                                      <p:tavLst>
                                        <p:tav tm="0">
                                          <p:val>
                                            <p:fltVal val="0"/>
                                          </p:val>
                                        </p:tav>
                                        <p:tav tm="100000">
                                          <p:val>
                                            <p:strVal val="#ppt_w"/>
                                          </p:val>
                                        </p:tav>
                                      </p:tavLst>
                                    </p:anim>
                                    <p:anim calcmode="lin" valueType="num">
                                      <p:cBhvr>
                                        <p:cTn id="143" dur="5000" fill="hold"/>
                                        <p:tgtEl>
                                          <p:spTgt spid="21"/>
                                        </p:tgtEl>
                                        <p:attrNameLst>
                                          <p:attrName>ppt_h</p:attrName>
                                        </p:attrNameLst>
                                      </p:cBhvr>
                                      <p:tavLst>
                                        <p:tav tm="0">
                                          <p:val>
                                            <p:fltVal val="0"/>
                                          </p:val>
                                        </p:tav>
                                        <p:tav tm="100000">
                                          <p:val>
                                            <p:strVal val="#ppt_h"/>
                                          </p:val>
                                        </p:tav>
                                      </p:tavLst>
                                    </p:anim>
                                  </p:childTnLst>
                                </p:cTn>
                              </p:par>
                              <p:par>
                                <p:cTn id="144" presetID="19" presetClass="emph" presetSubtype="0" fill="hold" grpId="1" nodeType="withEffect">
                                  <p:stCondLst>
                                    <p:cond delay="0"/>
                                  </p:stCondLst>
                                  <p:childTnLst>
                                    <p:animClr clrSpc="rgb" dir="cw">
                                      <p:cBhvr override="childStyle">
                                        <p:cTn id="145" dur="5000" fill="hold"/>
                                        <p:tgtEl>
                                          <p:spTgt spid="21"/>
                                        </p:tgtEl>
                                        <p:attrNameLst>
                                          <p:attrName>style.color</p:attrName>
                                        </p:attrNameLst>
                                      </p:cBhvr>
                                      <p:to>
                                        <a:srgbClr val="F9D5A9"/>
                                      </p:to>
                                    </p:animClr>
                                    <p:animClr clrSpc="rgb" dir="cw">
                                      <p:cBhvr>
                                        <p:cTn id="146" dur="5000" fill="hold"/>
                                        <p:tgtEl>
                                          <p:spTgt spid="21"/>
                                        </p:tgtEl>
                                        <p:attrNameLst>
                                          <p:attrName>fillcolor</p:attrName>
                                        </p:attrNameLst>
                                      </p:cBhvr>
                                      <p:to>
                                        <a:srgbClr val="F9D5A9"/>
                                      </p:to>
                                    </p:animClr>
                                    <p:set>
                                      <p:cBhvr>
                                        <p:cTn id="147" dur="5000" fill="hold"/>
                                        <p:tgtEl>
                                          <p:spTgt spid="21"/>
                                        </p:tgtEl>
                                        <p:attrNameLst>
                                          <p:attrName>fill.type</p:attrName>
                                        </p:attrNameLst>
                                      </p:cBhvr>
                                      <p:to>
                                        <p:strVal val="solid"/>
                                      </p:to>
                                    </p:set>
                                    <p:set>
                                      <p:cBhvr>
                                        <p:cTn id="148" dur="5000" fill="hold"/>
                                        <p:tgtEl>
                                          <p:spTgt spid="21"/>
                                        </p:tgtEl>
                                        <p:attrNameLst>
                                          <p:attrName>fill.on</p:attrName>
                                        </p:attrNameLst>
                                      </p:cBhvr>
                                      <p:to>
                                        <p:strVal val="true"/>
                                      </p:to>
                                    </p:set>
                                  </p:childTnLst>
                                </p:cTn>
                              </p:par>
                            </p:childTnLst>
                          </p:cTn>
                        </p:par>
                        <p:par>
                          <p:cTn id="149" fill="hold">
                            <p:stCondLst>
                              <p:cond delay="5000"/>
                            </p:stCondLst>
                            <p:childTnLst>
                              <p:par>
                                <p:cTn id="150" presetID="20" presetClass="exit" presetSubtype="0" fill="hold" grpId="2" nodeType="afterEffect">
                                  <p:stCondLst>
                                    <p:cond delay="0"/>
                                  </p:stCondLst>
                                  <p:childTnLst>
                                    <p:animEffect transition="out" filter="wedge">
                                      <p:cBhvr>
                                        <p:cTn id="151" dur="5000"/>
                                        <p:tgtEl>
                                          <p:spTgt spid="21"/>
                                        </p:tgtEl>
                                      </p:cBhvr>
                                    </p:animEffect>
                                    <p:set>
                                      <p:cBhvr>
                                        <p:cTn id="152" dur="1" fill="hold">
                                          <p:stCondLst>
                                            <p:cond delay="4999"/>
                                          </p:stCondLst>
                                        </p:cTn>
                                        <p:tgtEl>
                                          <p:spTgt spid="21"/>
                                        </p:tgtEl>
                                        <p:attrNameLst>
                                          <p:attrName>style.visibility</p:attrName>
                                        </p:attrNameLst>
                                      </p:cBhvr>
                                      <p:to>
                                        <p:strVal val="hidden"/>
                                      </p:to>
                                    </p:set>
                                  </p:childTnLst>
                                </p:cTn>
                              </p:par>
                              <p:par>
                                <p:cTn id="153" presetID="9" presetClass="exit" presetSubtype="0" fill="hold" grpId="2" nodeType="withEffect">
                                  <p:stCondLst>
                                    <p:cond delay="0"/>
                                  </p:stCondLst>
                                  <p:childTnLst>
                                    <p:animEffect transition="out" filter="dissolve">
                                      <p:cBhvr>
                                        <p:cTn id="154" dur="5000"/>
                                        <p:tgtEl>
                                          <p:spTgt spid="16"/>
                                        </p:tgtEl>
                                      </p:cBhvr>
                                    </p:animEffect>
                                    <p:set>
                                      <p:cBhvr>
                                        <p:cTn id="155" dur="1" fill="hold">
                                          <p:stCondLst>
                                            <p:cond delay="4999"/>
                                          </p:stCondLst>
                                        </p:cTn>
                                        <p:tgtEl>
                                          <p:spTgt spid="16"/>
                                        </p:tgtEl>
                                        <p:attrNameLst>
                                          <p:attrName>style.visibility</p:attrName>
                                        </p:attrNameLst>
                                      </p:cBhvr>
                                      <p:to>
                                        <p:strVal val="hidden"/>
                                      </p:to>
                                    </p:set>
                                  </p:childTnLst>
                                </p:cTn>
                              </p:par>
                              <p:par>
                                <p:cTn id="156" presetID="20" presetClass="exit" presetSubtype="0" fill="hold" grpId="2" nodeType="withEffect">
                                  <p:stCondLst>
                                    <p:cond delay="0"/>
                                  </p:stCondLst>
                                  <p:childTnLst>
                                    <p:animEffect transition="out" filter="wedge">
                                      <p:cBhvr>
                                        <p:cTn id="157" dur="5000"/>
                                        <p:tgtEl>
                                          <p:spTgt spid="19"/>
                                        </p:tgtEl>
                                      </p:cBhvr>
                                    </p:animEffect>
                                    <p:set>
                                      <p:cBhvr>
                                        <p:cTn id="158" dur="1" fill="hold">
                                          <p:stCondLst>
                                            <p:cond delay="4999"/>
                                          </p:stCondLst>
                                        </p:cTn>
                                        <p:tgtEl>
                                          <p:spTgt spid="19"/>
                                        </p:tgtEl>
                                        <p:attrNameLst>
                                          <p:attrName>style.visibility</p:attrName>
                                        </p:attrNameLst>
                                      </p:cBhvr>
                                      <p:to>
                                        <p:strVal val="hidden"/>
                                      </p:to>
                                    </p:set>
                                  </p:childTnLst>
                                </p:cTn>
                              </p:par>
                              <p:par>
                                <p:cTn id="159" presetID="9" presetClass="exit" presetSubtype="0" fill="hold" grpId="2" nodeType="withEffect">
                                  <p:stCondLst>
                                    <p:cond delay="0"/>
                                  </p:stCondLst>
                                  <p:childTnLst>
                                    <p:animEffect transition="out" filter="dissolve">
                                      <p:cBhvr>
                                        <p:cTn id="160" dur="5000"/>
                                        <p:tgtEl>
                                          <p:spTgt spid="7"/>
                                        </p:tgtEl>
                                      </p:cBhvr>
                                    </p:animEffect>
                                    <p:set>
                                      <p:cBhvr>
                                        <p:cTn id="161" dur="1" fill="hold">
                                          <p:stCondLst>
                                            <p:cond delay="4999"/>
                                          </p:stCondLst>
                                        </p:cTn>
                                        <p:tgtEl>
                                          <p:spTgt spid="7"/>
                                        </p:tgtEl>
                                        <p:attrNameLst>
                                          <p:attrName>style.visibility</p:attrName>
                                        </p:attrNameLst>
                                      </p:cBhvr>
                                      <p:to>
                                        <p:strVal val="hidden"/>
                                      </p:to>
                                    </p:set>
                                  </p:childTnLst>
                                </p:cTn>
                              </p:par>
                              <p:par>
                                <p:cTn id="162" presetID="9" presetClass="exit" presetSubtype="0" fill="hold" grpId="2" nodeType="withEffect">
                                  <p:stCondLst>
                                    <p:cond delay="0"/>
                                  </p:stCondLst>
                                  <p:childTnLst>
                                    <p:animEffect transition="out" filter="dissolve">
                                      <p:cBhvr>
                                        <p:cTn id="163" dur="5000"/>
                                        <p:tgtEl>
                                          <p:spTgt spid="17"/>
                                        </p:tgtEl>
                                      </p:cBhvr>
                                    </p:animEffect>
                                    <p:set>
                                      <p:cBhvr>
                                        <p:cTn id="164" dur="1" fill="hold">
                                          <p:stCondLst>
                                            <p:cond delay="4999"/>
                                          </p:stCondLst>
                                        </p:cTn>
                                        <p:tgtEl>
                                          <p:spTgt spid="17"/>
                                        </p:tgtEl>
                                        <p:attrNameLst>
                                          <p:attrName>style.visibility</p:attrName>
                                        </p:attrNameLst>
                                      </p:cBhvr>
                                      <p:to>
                                        <p:strVal val="hidden"/>
                                      </p:to>
                                    </p:set>
                                  </p:childTnLst>
                                </p:cTn>
                              </p:par>
                              <p:par>
                                <p:cTn id="165" presetID="9" presetClass="exit" presetSubtype="0" fill="hold" grpId="2" nodeType="withEffect">
                                  <p:stCondLst>
                                    <p:cond delay="0"/>
                                  </p:stCondLst>
                                  <p:childTnLst>
                                    <p:animEffect transition="out" filter="dissolve">
                                      <p:cBhvr>
                                        <p:cTn id="166" dur="5000"/>
                                        <p:tgtEl>
                                          <p:spTgt spid="4"/>
                                        </p:tgtEl>
                                      </p:cBhvr>
                                    </p:animEffect>
                                    <p:set>
                                      <p:cBhvr>
                                        <p:cTn id="167" dur="1" fill="hold">
                                          <p:stCondLst>
                                            <p:cond delay="4999"/>
                                          </p:stCondLst>
                                        </p:cTn>
                                        <p:tgtEl>
                                          <p:spTgt spid="4"/>
                                        </p:tgtEl>
                                        <p:attrNameLst>
                                          <p:attrName>style.visibility</p:attrName>
                                        </p:attrNameLst>
                                      </p:cBhvr>
                                      <p:to>
                                        <p:strVal val="hidden"/>
                                      </p:to>
                                    </p:set>
                                  </p:childTnLst>
                                </p:cTn>
                              </p:par>
                              <p:par>
                                <p:cTn id="168" presetID="20" presetClass="exit" presetSubtype="0" fill="hold" grpId="2" nodeType="withEffect">
                                  <p:stCondLst>
                                    <p:cond delay="0"/>
                                  </p:stCondLst>
                                  <p:childTnLst>
                                    <p:animEffect transition="out" filter="wedge">
                                      <p:cBhvr>
                                        <p:cTn id="169" dur="5000"/>
                                        <p:tgtEl>
                                          <p:spTgt spid="18"/>
                                        </p:tgtEl>
                                      </p:cBhvr>
                                    </p:animEffect>
                                    <p:set>
                                      <p:cBhvr>
                                        <p:cTn id="170" dur="1" fill="hold">
                                          <p:stCondLst>
                                            <p:cond delay="4999"/>
                                          </p:stCondLst>
                                        </p:cTn>
                                        <p:tgtEl>
                                          <p:spTgt spid="18"/>
                                        </p:tgtEl>
                                        <p:attrNameLst>
                                          <p:attrName>style.visibility</p:attrName>
                                        </p:attrNameLst>
                                      </p:cBhvr>
                                      <p:to>
                                        <p:strVal val="hidden"/>
                                      </p:to>
                                    </p:set>
                                  </p:childTnLst>
                                </p:cTn>
                              </p:par>
                              <p:par>
                                <p:cTn id="171" presetID="9" presetClass="exit" presetSubtype="0" fill="hold" grpId="2" nodeType="withEffect">
                                  <p:stCondLst>
                                    <p:cond delay="0"/>
                                  </p:stCondLst>
                                  <p:childTnLst>
                                    <p:animEffect transition="out" filter="dissolve">
                                      <p:cBhvr>
                                        <p:cTn id="172" dur="5000"/>
                                        <p:tgtEl>
                                          <p:spTgt spid="13"/>
                                        </p:tgtEl>
                                      </p:cBhvr>
                                    </p:animEffect>
                                    <p:set>
                                      <p:cBhvr>
                                        <p:cTn id="173" dur="1" fill="hold">
                                          <p:stCondLst>
                                            <p:cond delay="4999"/>
                                          </p:stCondLst>
                                        </p:cTn>
                                        <p:tgtEl>
                                          <p:spTgt spid="13"/>
                                        </p:tgtEl>
                                        <p:attrNameLst>
                                          <p:attrName>style.visibility</p:attrName>
                                        </p:attrNameLst>
                                      </p:cBhvr>
                                      <p:to>
                                        <p:strVal val="hidden"/>
                                      </p:to>
                                    </p:set>
                                  </p:childTnLst>
                                </p:cTn>
                              </p:par>
                              <p:par>
                                <p:cTn id="174" presetID="20" presetClass="exit" presetSubtype="0" fill="hold" grpId="2" nodeType="withEffect">
                                  <p:stCondLst>
                                    <p:cond delay="0"/>
                                  </p:stCondLst>
                                  <p:childTnLst>
                                    <p:animEffect transition="out" filter="wedge">
                                      <p:cBhvr>
                                        <p:cTn id="175" dur="5000"/>
                                        <p:tgtEl>
                                          <p:spTgt spid="20"/>
                                        </p:tgtEl>
                                      </p:cBhvr>
                                    </p:animEffect>
                                    <p:set>
                                      <p:cBhvr>
                                        <p:cTn id="176" dur="1" fill="hold">
                                          <p:stCondLst>
                                            <p:cond delay="4999"/>
                                          </p:stCondLst>
                                        </p:cTn>
                                        <p:tgtEl>
                                          <p:spTgt spid="20"/>
                                        </p:tgtEl>
                                        <p:attrNameLst>
                                          <p:attrName>style.visibility</p:attrName>
                                        </p:attrNameLst>
                                      </p:cBhvr>
                                      <p:to>
                                        <p:strVal val="hidden"/>
                                      </p:to>
                                    </p:set>
                                  </p:childTnLst>
                                </p:cTn>
                              </p:par>
                              <p:par>
                                <p:cTn id="177" presetID="9" presetClass="exit" presetSubtype="0" fill="hold" grpId="2" nodeType="withEffect">
                                  <p:stCondLst>
                                    <p:cond delay="0"/>
                                  </p:stCondLst>
                                  <p:childTnLst>
                                    <p:animEffect transition="out" filter="dissolve">
                                      <p:cBhvr>
                                        <p:cTn id="178" dur="5000"/>
                                        <p:tgtEl>
                                          <p:spTgt spid="6"/>
                                        </p:tgtEl>
                                      </p:cBhvr>
                                    </p:animEffect>
                                    <p:set>
                                      <p:cBhvr>
                                        <p:cTn id="179" dur="1" fill="hold">
                                          <p:stCondLst>
                                            <p:cond delay="4999"/>
                                          </p:stCondLst>
                                        </p:cTn>
                                        <p:tgtEl>
                                          <p:spTgt spid="6"/>
                                        </p:tgtEl>
                                        <p:attrNameLst>
                                          <p:attrName>style.visibility</p:attrName>
                                        </p:attrNameLst>
                                      </p:cBhvr>
                                      <p:to>
                                        <p:strVal val="hidden"/>
                                      </p:to>
                                    </p:set>
                                  </p:childTnLst>
                                </p:cTn>
                              </p:par>
                              <p:par>
                                <p:cTn id="180" presetID="9" presetClass="exit" presetSubtype="0" fill="hold" grpId="2" nodeType="withEffect">
                                  <p:stCondLst>
                                    <p:cond delay="0"/>
                                  </p:stCondLst>
                                  <p:childTnLst>
                                    <p:animEffect transition="out" filter="dissolve">
                                      <p:cBhvr>
                                        <p:cTn id="181" dur="5000"/>
                                        <p:tgtEl>
                                          <p:spTgt spid="5"/>
                                        </p:tgtEl>
                                      </p:cBhvr>
                                    </p:animEffect>
                                    <p:set>
                                      <p:cBhvr>
                                        <p:cTn id="182" dur="1" fill="hold">
                                          <p:stCondLst>
                                            <p:cond delay="4999"/>
                                          </p:stCondLst>
                                        </p:cTn>
                                        <p:tgtEl>
                                          <p:spTgt spid="5"/>
                                        </p:tgtEl>
                                        <p:attrNameLst>
                                          <p:attrName>style.visibility</p:attrName>
                                        </p:attrNameLst>
                                      </p:cBhvr>
                                      <p:to>
                                        <p:strVal val="hidden"/>
                                      </p:to>
                                    </p:set>
                                  </p:childTnLst>
                                </p:cTn>
                              </p:par>
                              <p:par>
                                <p:cTn id="183" presetID="9" presetClass="exit" presetSubtype="0" fill="hold" grpId="2" nodeType="withEffect">
                                  <p:stCondLst>
                                    <p:cond delay="0"/>
                                  </p:stCondLst>
                                  <p:childTnLst>
                                    <p:animEffect transition="out" filter="dissolve">
                                      <p:cBhvr>
                                        <p:cTn id="184" dur="5000"/>
                                        <p:tgtEl>
                                          <p:spTgt spid="8"/>
                                        </p:tgtEl>
                                      </p:cBhvr>
                                    </p:animEffect>
                                    <p:set>
                                      <p:cBhvr>
                                        <p:cTn id="185" dur="1" fill="hold">
                                          <p:stCondLst>
                                            <p:cond delay="4999"/>
                                          </p:stCondLst>
                                        </p:cTn>
                                        <p:tgtEl>
                                          <p:spTgt spid="8"/>
                                        </p:tgtEl>
                                        <p:attrNameLst>
                                          <p:attrName>style.visibility</p:attrName>
                                        </p:attrNameLst>
                                      </p:cBhvr>
                                      <p:to>
                                        <p:strVal val="hidden"/>
                                      </p:to>
                                    </p:set>
                                  </p:childTnLst>
                                </p:cTn>
                              </p:par>
                              <p:par>
                                <p:cTn id="186" presetID="9" presetClass="exit" presetSubtype="0" fill="hold" grpId="2" nodeType="withEffect">
                                  <p:stCondLst>
                                    <p:cond delay="0"/>
                                  </p:stCondLst>
                                  <p:childTnLst>
                                    <p:animEffect transition="out" filter="dissolve">
                                      <p:cBhvr>
                                        <p:cTn id="187" dur="5000"/>
                                        <p:tgtEl>
                                          <p:spTgt spid="9"/>
                                        </p:tgtEl>
                                      </p:cBhvr>
                                    </p:animEffect>
                                    <p:set>
                                      <p:cBhvr>
                                        <p:cTn id="188" dur="1" fill="hold">
                                          <p:stCondLst>
                                            <p:cond delay="4999"/>
                                          </p:stCondLst>
                                        </p:cTn>
                                        <p:tgtEl>
                                          <p:spTgt spid="9"/>
                                        </p:tgtEl>
                                        <p:attrNameLst>
                                          <p:attrName>style.visibility</p:attrName>
                                        </p:attrNameLst>
                                      </p:cBhvr>
                                      <p:to>
                                        <p:strVal val="hidden"/>
                                      </p:to>
                                    </p:set>
                                  </p:childTnLst>
                                </p:cTn>
                              </p:par>
                              <p:par>
                                <p:cTn id="189" presetID="9" presetClass="exit" presetSubtype="0" fill="hold" grpId="2" nodeType="withEffect">
                                  <p:stCondLst>
                                    <p:cond delay="0"/>
                                  </p:stCondLst>
                                  <p:childTnLst>
                                    <p:animEffect transition="out" filter="dissolve">
                                      <p:cBhvr>
                                        <p:cTn id="190" dur="5000"/>
                                        <p:tgtEl>
                                          <p:spTgt spid="10"/>
                                        </p:tgtEl>
                                      </p:cBhvr>
                                    </p:animEffect>
                                    <p:set>
                                      <p:cBhvr>
                                        <p:cTn id="191" dur="1" fill="hold">
                                          <p:stCondLst>
                                            <p:cond delay="4999"/>
                                          </p:stCondLst>
                                        </p:cTn>
                                        <p:tgtEl>
                                          <p:spTgt spid="10"/>
                                        </p:tgtEl>
                                        <p:attrNameLst>
                                          <p:attrName>style.visibility</p:attrName>
                                        </p:attrNameLst>
                                      </p:cBhvr>
                                      <p:to>
                                        <p:strVal val="hidden"/>
                                      </p:to>
                                    </p:set>
                                  </p:childTnLst>
                                </p:cTn>
                              </p:par>
                              <p:par>
                                <p:cTn id="192" presetID="9" presetClass="exit" presetSubtype="0" fill="hold" grpId="2" nodeType="withEffect">
                                  <p:stCondLst>
                                    <p:cond delay="0"/>
                                  </p:stCondLst>
                                  <p:childTnLst>
                                    <p:animEffect transition="out" filter="dissolve">
                                      <p:cBhvr>
                                        <p:cTn id="193" dur="5000"/>
                                        <p:tgtEl>
                                          <p:spTgt spid="11"/>
                                        </p:tgtEl>
                                      </p:cBhvr>
                                    </p:animEffect>
                                    <p:set>
                                      <p:cBhvr>
                                        <p:cTn id="194" dur="1" fill="hold">
                                          <p:stCondLst>
                                            <p:cond delay="4999"/>
                                          </p:stCondLst>
                                        </p:cTn>
                                        <p:tgtEl>
                                          <p:spTgt spid="11"/>
                                        </p:tgtEl>
                                        <p:attrNameLst>
                                          <p:attrName>style.visibility</p:attrName>
                                        </p:attrNameLst>
                                      </p:cBhvr>
                                      <p:to>
                                        <p:strVal val="hidden"/>
                                      </p:to>
                                    </p:set>
                                  </p:childTnLst>
                                </p:cTn>
                              </p:par>
                              <p:par>
                                <p:cTn id="195" presetID="9" presetClass="exit" presetSubtype="0" fill="hold" grpId="2" nodeType="withEffect">
                                  <p:stCondLst>
                                    <p:cond delay="0"/>
                                  </p:stCondLst>
                                  <p:childTnLst>
                                    <p:animEffect transition="out" filter="dissolve">
                                      <p:cBhvr>
                                        <p:cTn id="196" dur="5000"/>
                                        <p:tgtEl>
                                          <p:spTgt spid="12"/>
                                        </p:tgtEl>
                                      </p:cBhvr>
                                    </p:animEffect>
                                    <p:set>
                                      <p:cBhvr>
                                        <p:cTn id="197" dur="1" fill="hold">
                                          <p:stCondLst>
                                            <p:cond delay="4999"/>
                                          </p:stCondLst>
                                        </p:cTn>
                                        <p:tgtEl>
                                          <p:spTgt spid="12"/>
                                        </p:tgtEl>
                                        <p:attrNameLst>
                                          <p:attrName>style.visibility</p:attrName>
                                        </p:attrNameLst>
                                      </p:cBhvr>
                                      <p:to>
                                        <p:strVal val="hidden"/>
                                      </p:to>
                                    </p:set>
                                  </p:childTnLst>
                                </p:cTn>
                              </p:par>
                            </p:childTnLst>
                          </p:cTn>
                        </p:par>
                        <p:par>
                          <p:cTn id="198" fill="hold">
                            <p:stCondLst>
                              <p:cond delay="10000"/>
                            </p:stCondLst>
                            <p:childTnLst>
                              <p:par>
                                <p:cTn id="199" presetID="8" presetClass="entr" presetSubtype="32" fill="hold" nodeType="afterEffect">
                                  <p:stCondLst>
                                    <p:cond delay="0"/>
                                  </p:stCondLst>
                                  <p:childTnLst>
                                    <p:set>
                                      <p:cBhvr>
                                        <p:cTn id="200" dur="1" fill="hold">
                                          <p:stCondLst>
                                            <p:cond delay="0"/>
                                          </p:stCondLst>
                                        </p:cTn>
                                        <p:tgtEl>
                                          <p:spTgt spid="23"/>
                                        </p:tgtEl>
                                        <p:attrNameLst>
                                          <p:attrName>style.visibility</p:attrName>
                                        </p:attrNameLst>
                                      </p:cBhvr>
                                      <p:to>
                                        <p:strVal val="visible"/>
                                      </p:to>
                                    </p:set>
                                    <p:animEffect transition="in" filter="diamond(out)">
                                      <p:cBhvr>
                                        <p:cTn id="201" dur="2000"/>
                                        <p:tgtEl>
                                          <p:spTgt spid="23"/>
                                        </p:tgtEl>
                                      </p:cBhvr>
                                    </p:animEffect>
                                  </p:childTnLst>
                                </p:cTn>
                              </p:par>
                              <p:par>
                                <p:cTn id="202" presetID="23" presetClass="entr" presetSubtype="16" fill="hold" nodeType="withEffect">
                                  <p:stCondLst>
                                    <p:cond delay="0"/>
                                  </p:stCondLst>
                                  <p:childTnLst>
                                    <p:set>
                                      <p:cBhvr>
                                        <p:cTn id="203" dur="1" fill="hold">
                                          <p:stCondLst>
                                            <p:cond delay="0"/>
                                          </p:stCondLst>
                                        </p:cTn>
                                        <p:tgtEl>
                                          <p:spTgt spid="24">
                                            <p:txEl>
                                              <p:pRg st="0" end="0"/>
                                            </p:txEl>
                                          </p:spTgt>
                                        </p:tgtEl>
                                        <p:attrNameLst>
                                          <p:attrName>style.visibility</p:attrName>
                                        </p:attrNameLst>
                                      </p:cBhvr>
                                      <p:to>
                                        <p:strVal val="visible"/>
                                      </p:to>
                                    </p:set>
                                    <p:anim calcmode="lin" valueType="num">
                                      <p:cBhvr>
                                        <p:cTn id="204" dur="2000" fill="hold"/>
                                        <p:tgtEl>
                                          <p:spTgt spid="24">
                                            <p:txEl>
                                              <p:pRg st="0" end="0"/>
                                            </p:txEl>
                                          </p:spTgt>
                                        </p:tgtEl>
                                        <p:attrNameLst>
                                          <p:attrName>ppt_w</p:attrName>
                                        </p:attrNameLst>
                                      </p:cBhvr>
                                      <p:tavLst>
                                        <p:tav tm="0">
                                          <p:val>
                                            <p:fltVal val="0"/>
                                          </p:val>
                                        </p:tav>
                                        <p:tav tm="100000">
                                          <p:val>
                                            <p:strVal val="#ppt_w"/>
                                          </p:val>
                                        </p:tav>
                                      </p:tavLst>
                                    </p:anim>
                                    <p:anim calcmode="lin" valueType="num">
                                      <p:cBhvr>
                                        <p:cTn id="205" dur="2000" fill="hold"/>
                                        <p:tgtEl>
                                          <p:spTgt spid="24">
                                            <p:txEl>
                                              <p:pRg st="0" end="0"/>
                                            </p:txEl>
                                          </p:spTgt>
                                        </p:tgtEl>
                                        <p:attrNameLst>
                                          <p:attrName>ppt_h</p:attrName>
                                        </p:attrNameLst>
                                      </p:cBhvr>
                                      <p:tavLst>
                                        <p:tav tm="0">
                                          <p:val>
                                            <p:fltVal val="0"/>
                                          </p:val>
                                        </p:tav>
                                        <p:tav tm="100000">
                                          <p:val>
                                            <p:strVal val="#ppt_h"/>
                                          </p:val>
                                        </p:tav>
                                      </p:tavLst>
                                    </p:anim>
                                  </p:childTnLst>
                                </p:cTn>
                              </p:par>
                              <p:par>
                                <p:cTn id="206" presetID="23" presetClass="entr" presetSubtype="16" fill="hold" nodeType="withEffect">
                                  <p:stCondLst>
                                    <p:cond delay="0"/>
                                  </p:stCondLst>
                                  <p:childTnLst>
                                    <p:set>
                                      <p:cBhvr>
                                        <p:cTn id="207" dur="1" fill="hold">
                                          <p:stCondLst>
                                            <p:cond delay="0"/>
                                          </p:stCondLst>
                                        </p:cTn>
                                        <p:tgtEl>
                                          <p:spTgt spid="24">
                                            <p:txEl>
                                              <p:pRg st="1" end="1"/>
                                            </p:txEl>
                                          </p:spTgt>
                                        </p:tgtEl>
                                        <p:attrNameLst>
                                          <p:attrName>style.visibility</p:attrName>
                                        </p:attrNameLst>
                                      </p:cBhvr>
                                      <p:to>
                                        <p:strVal val="visible"/>
                                      </p:to>
                                    </p:set>
                                    <p:anim calcmode="lin" valueType="num">
                                      <p:cBhvr>
                                        <p:cTn id="208" dur="2000" fill="hold"/>
                                        <p:tgtEl>
                                          <p:spTgt spid="24">
                                            <p:txEl>
                                              <p:pRg st="1" end="1"/>
                                            </p:txEl>
                                          </p:spTgt>
                                        </p:tgtEl>
                                        <p:attrNameLst>
                                          <p:attrName>ppt_w</p:attrName>
                                        </p:attrNameLst>
                                      </p:cBhvr>
                                      <p:tavLst>
                                        <p:tav tm="0">
                                          <p:val>
                                            <p:fltVal val="0"/>
                                          </p:val>
                                        </p:tav>
                                        <p:tav tm="100000">
                                          <p:val>
                                            <p:strVal val="#ppt_w"/>
                                          </p:val>
                                        </p:tav>
                                      </p:tavLst>
                                    </p:anim>
                                    <p:anim calcmode="lin" valueType="num">
                                      <p:cBhvr>
                                        <p:cTn id="209" dur="2000" fill="hold"/>
                                        <p:tgtEl>
                                          <p:spTgt spid="24">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7" name="Picture 2" descr="C:\Users\Jose Luis\Desktop\15271846025638.jpg"/>
          <p:cNvPicPr>
            <a:picLocks noChangeAspect="1" noChangeArrowheads="1"/>
          </p:cNvPicPr>
          <p:nvPr/>
        </p:nvPicPr>
        <p:blipFill>
          <a:blip r:embed="rId2"/>
          <a:srcRect/>
          <a:stretch>
            <a:fillRect/>
          </a:stretch>
        </p:blipFill>
        <p:spPr bwMode="auto">
          <a:xfrm>
            <a:off x="-1787525" y="-1"/>
            <a:ext cx="12192000" cy="6858001"/>
          </a:xfrm>
          <a:prstGeom prst="rect">
            <a:avLst/>
          </a:prstGeom>
          <a:noFill/>
        </p:spPr>
      </p:pic>
      <p:sp>
        <p:nvSpPr>
          <p:cNvPr id="2053" name="AutoShape 5" descr="Sans titre 1"/>
          <p:cNvSpPr>
            <a:spLocks noChangeArrowheads="1"/>
          </p:cNvSpPr>
          <p:nvPr/>
        </p:nvSpPr>
        <p:spPr bwMode="auto">
          <a:xfrm>
            <a:off x="2252498" y="260350"/>
            <a:ext cx="5818196" cy="6337300"/>
          </a:xfrm>
          <a:prstGeom prst="diamond">
            <a:avLst/>
          </a:prstGeom>
          <a:blipFill dpi="0" rotWithShape="1">
            <a:blip r:embed="rId3"/>
            <a:srcRect/>
            <a:stretch>
              <a:fillRect/>
            </a:stretch>
          </a:blipFill>
          <a:ln w="9525">
            <a:solidFill>
              <a:schemeClr val="tx1"/>
            </a:solidFill>
            <a:miter lim="800000"/>
            <a:headEnd/>
            <a:tailEnd/>
          </a:ln>
          <a:effectLst/>
        </p:spPr>
        <p:txBody>
          <a:bodyPr wrap="none" anchor="ctr"/>
          <a:lstStyle/>
          <a:p>
            <a:endParaRPr lang="es-ES"/>
          </a:p>
        </p:txBody>
      </p:sp>
      <p:sp>
        <p:nvSpPr>
          <p:cNvPr id="2054" name="AutoShape 6" descr="Sans titre 1"/>
          <p:cNvSpPr>
            <a:spLocks noChangeArrowheads="1"/>
          </p:cNvSpPr>
          <p:nvPr/>
        </p:nvSpPr>
        <p:spPr bwMode="auto">
          <a:xfrm>
            <a:off x="2743819" y="692150"/>
            <a:ext cx="4833746" cy="5473700"/>
          </a:xfrm>
          <a:prstGeom prst="diamond">
            <a:avLst/>
          </a:prstGeom>
          <a:blipFill dpi="0" rotWithShape="1">
            <a:blip r:embed="rId3"/>
            <a:srcRect/>
            <a:stretch>
              <a:fillRect/>
            </a:stretch>
          </a:blipFill>
          <a:ln w="9525">
            <a:solidFill>
              <a:schemeClr val="tx1"/>
            </a:solidFill>
            <a:miter lim="800000"/>
            <a:headEnd/>
            <a:tailEnd/>
          </a:ln>
          <a:effectLst/>
        </p:spPr>
        <p:txBody>
          <a:bodyPr wrap="none" anchor="ctr"/>
          <a:lstStyle/>
          <a:p>
            <a:endParaRPr lang="es-ES"/>
          </a:p>
        </p:txBody>
      </p:sp>
      <p:sp>
        <p:nvSpPr>
          <p:cNvPr id="2055" name="AutoShape 7" descr="Sans titre 1"/>
          <p:cNvSpPr>
            <a:spLocks noChangeArrowheads="1"/>
          </p:cNvSpPr>
          <p:nvPr/>
        </p:nvSpPr>
        <p:spPr bwMode="auto">
          <a:xfrm>
            <a:off x="3235142" y="1196975"/>
            <a:ext cx="3851101" cy="4464050"/>
          </a:xfrm>
          <a:prstGeom prst="diamond">
            <a:avLst/>
          </a:prstGeom>
          <a:blipFill dpi="0" rotWithShape="1">
            <a:blip r:embed="rId3"/>
            <a:srcRect/>
            <a:stretch>
              <a:fillRect/>
            </a:stretch>
          </a:blipFill>
          <a:ln w="9525">
            <a:solidFill>
              <a:schemeClr val="tx1"/>
            </a:solidFill>
            <a:miter lim="800000"/>
            <a:headEnd/>
            <a:tailEnd/>
          </a:ln>
          <a:effectLst/>
        </p:spPr>
        <p:txBody>
          <a:bodyPr wrap="none" anchor="ctr"/>
          <a:lstStyle/>
          <a:p>
            <a:endParaRPr lang="es-ES"/>
          </a:p>
        </p:txBody>
      </p:sp>
      <p:sp>
        <p:nvSpPr>
          <p:cNvPr id="2056" name="AutoShape 8" descr="Sans titre 1"/>
          <p:cNvSpPr>
            <a:spLocks noChangeArrowheads="1"/>
          </p:cNvSpPr>
          <p:nvPr/>
        </p:nvSpPr>
        <p:spPr bwMode="auto">
          <a:xfrm>
            <a:off x="3645179" y="1700214"/>
            <a:ext cx="3031026" cy="3457575"/>
          </a:xfrm>
          <a:prstGeom prst="diamond">
            <a:avLst/>
          </a:prstGeom>
          <a:blipFill dpi="0" rotWithShape="1">
            <a:blip r:embed="rId4" cstate="email"/>
            <a:srcRect/>
            <a:stretch>
              <a:fillRect/>
            </a:stretch>
          </a:blipFill>
          <a:ln w="9525">
            <a:solidFill>
              <a:schemeClr val="tx1"/>
            </a:solidFill>
            <a:miter lim="800000"/>
            <a:headEnd/>
            <a:tailEnd/>
          </a:ln>
          <a:effectLst/>
        </p:spPr>
        <p:txBody>
          <a:bodyPr wrap="none" anchor="ctr"/>
          <a:lstStyle/>
          <a:p>
            <a:endParaRPr lang="es-ES"/>
          </a:p>
        </p:txBody>
      </p:sp>
      <p:sp>
        <p:nvSpPr>
          <p:cNvPr id="8" name="7 Rectángulo"/>
          <p:cNvSpPr/>
          <p:nvPr/>
        </p:nvSpPr>
        <p:spPr>
          <a:xfrm>
            <a:off x="0" y="214290"/>
            <a:ext cx="3130535" cy="2585323"/>
          </a:xfrm>
          <a:prstGeom prst="rect">
            <a:avLst/>
          </a:prstGeom>
        </p:spPr>
        <p:txBody>
          <a:bodyPr wrap="square">
            <a:spAutoFit/>
          </a:bodyPr>
          <a:lstStyle/>
          <a:p>
            <a:pPr algn="ctr"/>
            <a:r>
              <a:rPr lang="es-ES" b="1" dirty="0" smtClean="0"/>
              <a:t>William </a:t>
            </a:r>
            <a:r>
              <a:rPr lang="es-ES" b="1" dirty="0" err="1" smtClean="0"/>
              <a:t>Ellsworth</a:t>
            </a:r>
            <a:r>
              <a:rPr lang="es-ES" b="1" dirty="0" smtClean="0"/>
              <a:t> Robinson - '</a:t>
            </a:r>
            <a:r>
              <a:rPr lang="es-ES" b="1" dirty="0" err="1" smtClean="0"/>
              <a:t>Chung</a:t>
            </a:r>
            <a:r>
              <a:rPr lang="es-ES" b="1" dirty="0" smtClean="0"/>
              <a:t> </a:t>
            </a:r>
            <a:r>
              <a:rPr lang="es-ES" b="1" dirty="0" err="1" smtClean="0"/>
              <a:t>Ling</a:t>
            </a:r>
            <a:r>
              <a:rPr lang="es-ES" b="1" dirty="0" smtClean="0"/>
              <a:t> </a:t>
            </a:r>
            <a:r>
              <a:rPr lang="es-ES" b="1" dirty="0" err="1" smtClean="0"/>
              <a:t>Soo</a:t>
            </a:r>
            <a:r>
              <a:rPr lang="es-ES" b="1" dirty="0" smtClean="0"/>
              <a:t>'</a:t>
            </a:r>
          </a:p>
          <a:p>
            <a:pPr algn="ctr"/>
            <a:r>
              <a:rPr lang="es-ES" dirty="0" smtClean="0"/>
              <a:t>Se hizo pasar por un mago chino toda su vida. En 1918 durante el truco de la captura de bala no limpió bien la pistola por lo que la pólvora acumulada impulsó la bala hasta su pecho.</a:t>
            </a:r>
            <a:endParaRPr lang="es-ES" dirty="0"/>
          </a:p>
        </p:txBody>
      </p:sp>
    </p:spTree>
  </p:cSld>
  <p:clrMapOvr>
    <a:masterClrMapping/>
  </p:clrMapOvr>
  <p:transition spd="slow" advTm="1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5" fill="hold" grpId="0" nodeType="withEffect">
                                  <p:stCondLst>
                                    <p:cond delay="1500"/>
                                  </p:stCondLst>
                                  <p:childTnLst>
                                    <p:anim calcmode="lin" valueType="num">
                                      <p:cBhvr>
                                        <p:cTn id="6" dur="5000"/>
                                        <p:tgtEl>
                                          <p:spTgt spid="2053"/>
                                        </p:tgtEl>
                                        <p:attrNameLst>
                                          <p:attrName>ppt_w</p:attrName>
                                        </p:attrNameLst>
                                      </p:cBhvr>
                                      <p:tavLst>
                                        <p:tav tm="0">
                                          <p:val>
                                            <p:strVal val="ppt_w"/>
                                          </p:val>
                                        </p:tav>
                                        <p:tav tm="100000">
                                          <p:val>
                                            <p:strVal val="ppt_w"/>
                                          </p:val>
                                        </p:tav>
                                      </p:tavLst>
                                    </p:anim>
                                    <p:anim calcmode="lin" valueType="num">
                                      <p:cBhvr>
                                        <p:cTn id="7" dur="5000"/>
                                        <p:tgtEl>
                                          <p:spTgt spid="205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 dur="1" fill="hold">
                                          <p:stCondLst>
                                            <p:cond delay="4999"/>
                                          </p:stCondLst>
                                        </p:cTn>
                                        <p:tgtEl>
                                          <p:spTgt spid="2053"/>
                                        </p:tgtEl>
                                        <p:attrNameLst>
                                          <p:attrName>style.visibility</p:attrName>
                                        </p:attrNameLst>
                                      </p:cBhvr>
                                      <p:to>
                                        <p:strVal val="hidden"/>
                                      </p:to>
                                    </p:set>
                                  </p:childTnLst>
                                </p:cTn>
                              </p:par>
                              <p:par>
                                <p:cTn id="9" presetID="19" presetClass="exit" presetSubtype="10" fill="hold" grpId="0" nodeType="withEffect">
                                  <p:stCondLst>
                                    <p:cond delay="1000"/>
                                  </p:stCondLst>
                                  <p:childTnLst>
                                    <p:anim calcmode="lin" valueType="num">
                                      <p:cBhvr>
                                        <p:cTn id="10" dur="5000"/>
                                        <p:tgtEl>
                                          <p:spTgt spid="2054"/>
                                        </p:tgtEl>
                                        <p:attrNameLst>
                                          <p:attrName>ppt_h</p:attrName>
                                        </p:attrNameLst>
                                      </p:cBhvr>
                                      <p:tavLst>
                                        <p:tav tm="0">
                                          <p:val>
                                            <p:strVal val="ppt_h"/>
                                          </p:val>
                                        </p:tav>
                                        <p:tav tm="100000">
                                          <p:val>
                                            <p:strVal val="ppt_h"/>
                                          </p:val>
                                        </p:tav>
                                      </p:tavLst>
                                    </p:anim>
                                    <p:anim calcmode="lin" valueType="num">
                                      <p:cBhvr>
                                        <p:cTn id="11" dur="5000"/>
                                        <p:tgtEl>
                                          <p:spTgt spid="20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4999"/>
                                          </p:stCondLst>
                                        </p:cTn>
                                        <p:tgtEl>
                                          <p:spTgt spid="2054"/>
                                        </p:tgtEl>
                                        <p:attrNameLst>
                                          <p:attrName>style.visibility</p:attrName>
                                        </p:attrNameLst>
                                      </p:cBhvr>
                                      <p:to>
                                        <p:strVal val="hidden"/>
                                      </p:to>
                                    </p:set>
                                  </p:childTnLst>
                                </p:cTn>
                              </p:par>
                              <p:par>
                                <p:cTn id="13" presetID="19" presetClass="exit" presetSubtype="5" fill="hold" grpId="0" nodeType="withEffect">
                                  <p:stCondLst>
                                    <p:cond delay="500"/>
                                  </p:stCondLst>
                                  <p:childTnLst>
                                    <p:anim calcmode="lin" valueType="num">
                                      <p:cBhvr>
                                        <p:cTn id="14" dur="5000"/>
                                        <p:tgtEl>
                                          <p:spTgt spid="2055"/>
                                        </p:tgtEl>
                                        <p:attrNameLst>
                                          <p:attrName>ppt_w</p:attrName>
                                        </p:attrNameLst>
                                      </p:cBhvr>
                                      <p:tavLst>
                                        <p:tav tm="0">
                                          <p:val>
                                            <p:strVal val="ppt_w"/>
                                          </p:val>
                                        </p:tav>
                                        <p:tav tm="100000">
                                          <p:val>
                                            <p:strVal val="ppt_w"/>
                                          </p:val>
                                        </p:tav>
                                      </p:tavLst>
                                    </p:anim>
                                    <p:anim calcmode="lin" valueType="num">
                                      <p:cBhvr>
                                        <p:cTn id="15" dur="5000"/>
                                        <p:tgtEl>
                                          <p:spTgt spid="205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4999"/>
                                          </p:stCondLst>
                                        </p:cTn>
                                        <p:tgtEl>
                                          <p:spTgt spid="2055"/>
                                        </p:tgtEl>
                                        <p:attrNameLst>
                                          <p:attrName>style.visibility</p:attrName>
                                        </p:attrNameLst>
                                      </p:cBhvr>
                                      <p:to>
                                        <p:strVal val="hidden"/>
                                      </p:to>
                                    </p:set>
                                  </p:childTnLst>
                                </p:cTn>
                              </p:par>
                              <p:par>
                                <p:cTn id="17" presetID="19" presetClass="exit" presetSubtype="10" fill="hold" grpId="0" nodeType="withEffect">
                                  <p:stCondLst>
                                    <p:cond delay="0"/>
                                  </p:stCondLst>
                                  <p:childTnLst>
                                    <p:anim calcmode="lin" valueType="num">
                                      <p:cBhvr>
                                        <p:cTn id="18" dur="5000"/>
                                        <p:tgtEl>
                                          <p:spTgt spid="2056"/>
                                        </p:tgtEl>
                                        <p:attrNameLst>
                                          <p:attrName>ppt_h</p:attrName>
                                        </p:attrNameLst>
                                      </p:cBhvr>
                                      <p:tavLst>
                                        <p:tav tm="0">
                                          <p:val>
                                            <p:strVal val="ppt_h"/>
                                          </p:val>
                                        </p:tav>
                                        <p:tav tm="100000">
                                          <p:val>
                                            <p:strVal val="ppt_h"/>
                                          </p:val>
                                        </p:tav>
                                      </p:tavLst>
                                    </p:anim>
                                    <p:anim calcmode="lin" valueType="num">
                                      <p:cBhvr>
                                        <p:cTn id="19" dur="5000"/>
                                        <p:tgtEl>
                                          <p:spTgt spid="205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4999"/>
                                          </p:stCondLst>
                                        </p:cTn>
                                        <p:tgtEl>
                                          <p:spTgt spid="2056"/>
                                        </p:tgtEl>
                                        <p:attrNameLst>
                                          <p:attrName>style.visibility</p:attrName>
                                        </p:attrNameLst>
                                      </p:cBhvr>
                                      <p:to>
                                        <p:strVal val="hidden"/>
                                      </p:to>
                                    </p:set>
                                  </p:childTnLst>
                                </p:cTn>
                              </p:par>
                            </p:childTnLst>
                          </p:cTn>
                        </p:par>
                        <p:par>
                          <p:cTn id="21" fill="hold">
                            <p:stCondLst>
                              <p:cond delay="6500"/>
                            </p:stCondLst>
                            <p:childTnLst>
                              <p:par>
                                <p:cTn id="22" presetID="23" presetClass="entr" presetSubtype="16"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ppt_w</p:attrName>
                                        </p:attrNameLst>
                                      </p:cBhvr>
                                      <p:tavLst>
                                        <p:tav tm="0">
                                          <p:val>
                                            <p:fltVal val="0"/>
                                          </p:val>
                                        </p:tav>
                                        <p:tav tm="100000">
                                          <p:val>
                                            <p:strVal val="#ppt_w"/>
                                          </p:val>
                                        </p:tav>
                                      </p:tavLst>
                                    </p:anim>
                                    <p:anim calcmode="lin" valueType="num">
                                      <p:cBhvr>
                                        <p:cTn id="25" dur="2000" fill="hold"/>
                                        <p:tgtEl>
                                          <p:spTgt spid="7"/>
                                        </p:tgtEl>
                                        <p:attrNameLst>
                                          <p:attrName>ppt_h</p:attrName>
                                        </p:attrNameLst>
                                      </p:cBhvr>
                                      <p:tavLst>
                                        <p:tav tm="0">
                                          <p:val>
                                            <p:fltVal val="0"/>
                                          </p:val>
                                        </p:tav>
                                        <p:tav tm="100000">
                                          <p:val>
                                            <p:strVal val="#ppt_h"/>
                                          </p:val>
                                        </p:tav>
                                      </p:tavLst>
                                    </p:anim>
                                  </p:childTnLst>
                                </p:cTn>
                              </p:par>
                              <p:par>
                                <p:cTn id="26" presetID="17" presetClass="entr" presetSubtype="10" fill="hold" nodeType="withEffect">
                                  <p:stCondLst>
                                    <p:cond delay="0"/>
                                  </p:stCondLst>
                                  <p:childTnLst>
                                    <p:set>
                                      <p:cBhvr>
                                        <p:cTn id="27" dur="1" fill="hold">
                                          <p:stCondLst>
                                            <p:cond delay="0"/>
                                          </p:stCondLst>
                                        </p:cTn>
                                        <p:tgtEl>
                                          <p:spTgt spid="8">
                                            <p:txEl>
                                              <p:pRg st="0" end="0"/>
                                            </p:txEl>
                                          </p:spTgt>
                                        </p:tgtEl>
                                        <p:attrNameLst>
                                          <p:attrName>style.visibility</p:attrName>
                                        </p:attrNameLst>
                                      </p:cBhvr>
                                      <p:to>
                                        <p:strVal val="visible"/>
                                      </p:to>
                                    </p:set>
                                    <p:anim calcmode="lin" valueType="num">
                                      <p:cBhvr>
                                        <p:cTn id="28" dur="2000" fill="hold"/>
                                        <p:tgtEl>
                                          <p:spTgt spid="8">
                                            <p:txEl>
                                              <p:pRg st="0" end="0"/>
                                            </p:txEl>
                                          </p:spTgt>
                                        </p:tgtEl>
                                        <p:attrNameLst>
                                          <p:attrName>ppt_w</p:attrName>
                                        </p:attrNameLst>
                                      </p:cBhvr>
                                      <p:tavLst>
                                        <p:tav tm="0">
                                          <p:val>
                                            <p:fltVal val="0"/>
                                          </p:val>
                                        </p:tav>
                                        <p:tav tm="100000">
                                          <p:val>
                                            <p:strVal val="#ppt_w"/>
                                          </p:val>
                                        </p:tav>
                                      </p:tavLst>
                                    </p:anim>
                                    <p:anim calcmode="lin" valueType="num">
                                      <p:cBhvr>
                                        <p:cTn id="29" dur="2000" fill="hold"/>
                                        <p:tgtEl>
                                          <p:spTgt spid="8">
                                            <p:txEl>
                                              <p:pRg st="0" end="0"/>
                                            </p:txEl>
                                          </p:spTgt>
                                        </p:tgtEl>
                                        <p:attrNameLst>
                                          <p:attrName>ppt_h</p:attrName>
                                        </p:attrNameLst>
                                      </p:cBhvr>
                                      <p:tavLst>
                                        <p:tav tm="0">
                                          <p:val>
                                            <p:strVal val="#ppt_h"/>
                                          </p:val>
                                        </p:tav>
                                        <p:tav tm="100000">
                                          <p:val>
                                            <p:strVal val="#ppt_h"/>
                                          </p:val>
                                        </p:tav>
                                      </p:tavLst>
                                    </p:anim>
                                  </p:childTnLst>
                                </p:cTn>
                              </p:par>
                              <p:par>
                                <p:cTn id="30" presetID="17" presetClass="entr" presetSubtype="10" fill="hold" nodeType="withEffect">
                                  <p:stCondLst>
                                    <p:cond delay="0"/>
                                  </p:stCondLst>
                                  <p:childTnLst>
                                    <p:set>
                                      <p:cBhvr>
                                        <p:cTn id="31" dur="1" fill="hold">
                                          <p:stCondLst>
                                            <p:cond delay="0"/>
                                          </p:stCondLst>
                                        </p:cTn>
                                        <p:tgtEl>
                                          <p:spTgt spid="8">
                                            <p:txEl>
                                              <p:pRg st="1" end="1"/>
                                            </p:txEl>
                                          </p:spTgt>
                                        </p:tgtEl>
                                        <p:attrNameLst>
                                          <p:attrName>style.visibility</p:attrName>
                                        </p:attrNameLst>
                                      </p:cBhvr>
                                      <p:to>
                                        <p:strVal val="visible"/>
                                      </p:to>
                                    </p:set>
                                    <p:anim calcmode="lin" valueType="num">
                                      <p:cBhvr>
                                        <p:cTn id="32" dur="2000" fill="hold"/>
                                        <p:tgtEl>
                                          <p:spTgt spid="8">
                                            <p:txEl>
                                              <p:pRg st="1" end="1"/>
                                            </p:txEl>
                                          </p:spTgt>
                                        </p:tgtEl>
                                        <p:attrNameLst>
                                          <p:attrName>ppt_w</p:attrName>
                                        </p:attrNameLst>
                                      </p:cBhvr>
                                      <p:tavLst>
                                        <p:tav tm="0">
                                          <p:val>
                                            <p:fltVal val="0"/>
                                          </p:val>
                                        </p:tav>
                                        <p:tav tm="100000">
                                          <p:val>
                                            <p:strVal val="#ppt_w"/>
                                          </p:val>
                                        </p:tav>
                                      </p:tavLst>
                                    </p:anim>
                                    <p:anim calcmode="lin" valueType="num">
                                      <p:cBhvr>
                                        <p:cTn id="33" dur="2000" fill="hold"/>
                                        <p:tgtEl>
                                          <p:spTgt spid="8">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3" grpId="0" animBg="1"/>
      <p:bldP spid="2054" grpId="0" animBg="1"/>
      <p:bldP spid="2055" grpId="0" animBg="1"/>
      <p:bldP spid="205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13" name="Picture 3" descr="C:\Users\Jose Luis\Desktop\15271838802545.jpg"/>
          <p:cNvPicPr>
            <a:picLocks noChangeAspect="1" noChangeArrowheads="1"/>
          </p:cNvPicPr>
          <p:nvPr/>
        </p:nvPicPr>
        <p:blipFill>
          <a:blip r:embed="rId2"/>
          <a:srcRect/>
          <a:stretch>
            <a:fillRect/>
          </a:stretch>
        </p:blipFill>
        <p:spPr bwMode="auto">
          <a:xfrm>
            <a:off x="0" y="1"/>
            <a:ext cx="10404475" cy="6858000"/>
          </a:xfrm>
          <a:prstGeom prst="rect">
            <a:avLst/>
          </a:prstGeom>
          <a:noFill/>
        </p:spPr>
      </p:pic>
      <p:sp>
        <p:nvSpPr>
          <p:cNvPr id="5" name="4 Rombo"/>
          <p:cNvSpPr/>
          <p:nvPr/>
        </p:nvSpPr>
        <p:spPr>
          <a:xfrm>
            <a:off x="5" y="2"/>
            <a:ext cx="5364807" cy="6858000"/>
          </a:xfrm>
          <a:prstGeom prst="diamond">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Rombo"/>
          <p:cNvSpPr/>
          <p:nvPr/>
        </p:nvSpPr>
        <p:spPr>
          <a:xfrm>
            <a:off x="5364810" y="1"/>
            <a:ext cx="5039668" cy="6858000"/>
          </a:xfrm>
          <a:prstGeom prst="diamond">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Combinar"/>
          <p:cNvSpPr/>
          <p:nvPr/>
        </p:nvSpPr>
        <p:spPr>
          <a:xfrm>
            <a:off x="2529836" y="0"/>
            <a:ext cx="5608702" cy="3571876"/>
          </a:xfrm>
          <a:prstGeom prst="flowChartMerg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Combinar"/>
          <p:cNvSpPr/>
          <p:nvPr/>
        </p:nvSpPr>
        <p:spPr>
          <a:xfrm flipV="1">
            <a:off x="2682405" y="3357565"/>
            <a:ext cx="5283523" cy="3500438"/>
          </a:xfrm>
          <a:prstGeom prst="flowChartMerg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Triángulo rectángulo"/>
          <p:cNvSpPr/>
          <p:nvPr/>
        </p:nvSpPr>
        <p:spPr>
          <a:xfrm flipV="1">
            <a:off x="0" y="0"/>
            <a:ext cx="2844956" cy="3500436"/>
          </a:xfrm>
          <a:prstGeom prst="rtTriangl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Triángulo rectángulo"/>
          <p:cNvSpPr/>
          <p:nvPr/>
        </p:nvSpPr>
        <p:spPr>
          <a:xfrm>
            <a:off x="1" y="3438527"/>
            <a:ext cx="2682386" cy="3419474"/>
          </a:xfrm>
          <a:prstGeom prst="rtTriangl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Triángulo rectángulo"/>
          <p:cNvSpPr/>
          <p:nvPr/>
        </p:nvSpPr>
        <p:spPr>
          <a:xfrm flipH="1" flipV="1">
            <a:off x="7803374" y="0"/>
            <a:ext cx="2601101" cy="3428998"/>
          </a:xfrm>
          <a:prstGeom prst="rtTriangl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Triángulo rectángulo"/>
          <p:cNvSpPr/>
          <p:nvPr/>
        </p:nvSpPr>
        <p:spPr>
          <a:xfrm flipH="1">
            <a:off x="7884643" y="3438527"/>
            <a:ext cx="2519833" cy="3419474"/>
          </a:xfrm>
          <a:prstGeom prst="rtTriangl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4" name="13 Rectángulo"/>
          <p:cNvSpPr/>
          <p:nvPr/>
        </p:nvSpPr>
        <p:spPr>
          <a:xfrm>
            <a:off x="201577" y="571480"/>
            <a:ext cx="2286016" cy="4001095"/>
          </a:xfrm>
          <a:prstGeom prst="rect">
            <a:avLst/>
          </a:prstGeom>
        </p:spPr>
        <p:txBody>
          <a:bodyPr wrap="square">
            <a:spAutoFit/>
          </a:bodyPr>
          <a:lstStyle/>
          <a:p>
            <a:pPr algn="ctr"/>
            <a:r>
              <a:rPr lang="es-ES" sz="2800" b="1" dirty="0" smtClean="0"/>
              <a:t>Dr. Vivian </a:t>
            </a:r>
            <a:r>
              <a:rPr lang="es-ES" sz="2800" b="1" dirty="0" err="1" smtClean="0"/>
              <a:t>Hensley</a:t>
            </a:r>
            <a:endParaRPr lang="es-ES" sz="2800" b="1" dirty="0" smtClean="0"/>
          </a:p>
          <a:p>
            <a:pPr algn="ctr"/>
            <a:r>
              <a:rPr lang="es-ES" b="1" dirty="0" smtClean="0"/>
              <a:t>Era un dentista que le hacía trucos de magia a su hijo. Uno de ellos consistía en hacer que se metía una hoja de afeitar en la boca cuando en realidad la metía en su manga. Un día se la tragó sin querer y murió 4 días después.</a:t>
            </a:r>
            <a:endParaRPr lang="es-ES" b="1" dirty="0"/>
          </a:p>
        </p:txBody>
      </p:sp>
    </p:spTree>
  </p:cSld>
  <p:clrMapOvr>
    <a:masterClrMapping/>
  </p:clrMapOvr>
  <p:transition spd="slow" advTm="2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
                                          </p:val>
                                        </p:tav>
                                      </p:tavLst>
                                    </p:anim>
                                    <p:anim calcmode="lin" valueType="num">
                                      <p:cBhvr>
                                        <p:cTn id="13" dur="5000"/>
                                        <p:tgtEl>
                                          <p:spTgt spid="7"/>
                                        </p:tgtEl>
                                        <p:attrNameLst>
                                          <p:attrName>ppt_y</p:attrName>
                                        </p:attrNameLst>
                                      </p:cBhvr>
                                      <p:tavLst>
                                        <p:tav tm="0">
                                          <p:val>
                                            <p:strVal val="ppt_y"/>
                                          </p:val>
                                        </p:tav>
                                        <p:tav tm="100000">
                                          <p:val>
                                            <p:strVal val="ppt_y-ppt_h/2"/>
                                          </p:val>
                                        </p:tav>
                                      </p:tavLst>
                                    </p:anim>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11"/>
                                        </p:tgtEl>
                                        <p:attrNameLst>
                                          <p:attrName>ppt_x</p:attrName>
                                        </p:attrNameLst>
                                      </p:cBhvr>
                                      <p:tavLst>
                                        <p:tav tm="0">
                                          <p:val>
                                            <p:strVal val="ppt_x"/>
                                          </p:val>
                                        </p:tav>
                                        <p:tav tm="100000">
                                          <p:val>
                                            <p:strVal val="ppt_x+ppt_w/2"/>
                                          </p:val>
                                        </p:tav>
                                      </p:tavLst>
                                    </p:anim>
                                    <p:anim calcmode="lin" valueType="num">
                                      <p:cBhvr>
                                        <p:cTn id="19" dur="5000"/>
                                        <p:tgtEl>
                                          <p:spTgt spid="11"/>
                                        </p:tgtEl>
                                        <p:attrNameLst>
                                          <p:attrName>ppt_y</p:attrName>
                                        </p:attrNameLst>
                                      </p:cBhvr>
                                      <p:tavLst>
                                        <p:tav tm="0">
                                          <p:val>
                                            <p:strVal val="ppt_y"/>
                                          </p:val>
                                        </p:tav>
                                        <p:tav tm="100000">
                                          <p:val>
                                            <p:strVal val="ppt_y"/>
                                          </p:val>
                                        </p:tav>
                                      </p:tavLst>
                                    </p:anim>
                                    <p:anim calcmode="lin" valueType="num">
                                      <p:cBhvr>
                                        <p:cTn id="20" dur="5000"/>
                                        <p:tgtEl>
                                          <p:spTgt spid="11"/>
                                        </p:tgtEl>
                                        <p:attrNameLst>
                                          <p:attrName>ppt_w</p:attrName>
                                        </p:attrNameLst>
                                      </p:cBhvr>
                                      <p:tavLst>
                                        <p:tav tm="0">
                                          <p:val>
                                            <p:strVal val="ppt_w"/>
                                          </p:val>
                                        </p:tav>
                                        <p:tav tm="100000">
                                          <p:val>
                                            <p:fltVal val="0"/>
                                          </p:val>
                                        </p:tav>
                                      </p:tavLst>
                                    </p:anim>
                                    <p:anim calcmode="lin" valueType="num">
                                      <p:cBhvr>
                                        <p:cTn id="21" dur="5000"/>
                                        <p:tgtEl>
                                          <p:spTgt spid="11"/>
                                        </p:tgtEl>
                                        <p:attrNameLst>
                                          <p:attrName>ppt_h</p:attrName>
                                        </p:attrNameLst>
                                      </p:cBhvr>
                                      <p:tavLst>
                                        <p:tav tm="0">
                                          <p:val>
                                            <p:strVal val="ppt_h"/>
                                          </p:val>
                                        </p:tav>
                                        <p:tav tm="100000">
                                          <p:val>
                                            <p:strVal val="ppt_h"/>
                                          </p:val>
                                        </p:tav>
                                      </p:tavLst>
                                    </p:anim>
                                    <p:set>
                                      <p:cBhvr>
                                        <p:cTn id="22" dur="1" fill="hold">
                                          <p:stCondLst>
                                            <p:cond delay="4999"/>
                                          </p:stCondLst>
                                        </p:cTn>
                                        <p:tgtEl>
                                          <p:spTgt spid="11"/>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10"/>
                                        </p:tgtEl>
                                        <p:attrNameLst>
                                          <p:attrName>ppt_x</p:attrName>
                                        </p:attrNameLst>
                                      </p:cBhvr>
                                      <p:tavLst>
                                        <p:tav tm="0">
                                          <p:val>
                                            <p:strVal val="ppt_x"/>
                                          </p:val>
                                        </p:tav>
                                        <p:tav tm="100000">
                                          <p:val>
                                            <p:strVal val="ppt_x-ppt_w/2"/>
                                          </p:val>
                                        </p:tav>
                                      </p:tavLst>
                                    </p:anim>
                                    <p:anim calcmode="lin" valueType="num">
                                      <p:cBhvr>
                                        <p:cTn id="25" dur="5000"/>
                                        <p:tgtEl>
                                          <p:spTgt spid="10"/>
                                        </p:tgtEl>
                                        <p:attrNameLst>
                                          <p:attrName>ppt_y</p:attrName>
                                        </p:attrNameLst>
                                      </p:cBhvr>
                                      <p:tavLst>
                                        <p:tav tm="0">
                                          <p:val>
                                            <p:strVal val="ppt_y"/>
                                          </p:val>
                                        </p:tav>
                                        <p:tav tm="100000">
                                          <p:val>
                                            <p:strVal val="ppt_y"/>
                                          </p:val>
                                        </p:tav>
                                      </p:tavLst>
                                    </p:anim>
                                    <p:anim calcmode="lin" valueType="num">
                                      <p:cBhvr>
                                        <p:cTn id="26" dur="5000"/>
                                        <p:tgtEl>
                                          <p:spTgt spid="10"/>
                                        </p:tgtEl>
                                        <p:attrNameLst>
                                          <p:attrName>ppt_w</p:attrName>
                                        </p:attrNameLst>
                                      </p:cBhvr>
                                      <p:tavLst>
                                        <p:tav tm="0">
                                          <p:val>
                                            <p:strVal val="ppt_w"/>
                                          </p:val>
                                        </p:tav>
                                        <p:tav tm="100000">
                                          <p:val>
                                            <p:fltVal val="0"/>
                                          </p:val>
                                        </p:tav>
                                      </p:tavLst>
                                    </p:anim>
                                    <p:anim calcmode="lin" valueType="num">
                                      <p:cBhvr>
                                        <p:cTn id="27" dur="5000"/>
                                        <p:tgtEl>
                                          <p:spTgt spid="10"/>
                                        </p:tgtEl>
                                        <p:attrNameLst>
                                          <p:attrName>ppt_h</p:attrName>
                                        </p:attrNameLst>
                                      </p:cBhvr>
                                      <p:tavLst>
                                        <p:tav tm="0">
                                          <p:val>
                                            <p:strVal val="ppt_h"/>
                                          </p:val>
                                        </p:tav>
                                        <p:tav tm="100000">
                                          <p:val>
                                            <p:strVal val="ppt_h"/>
                                          </p:val>
                                        </p:tav>
                                      </p:tavLst>
                                    </p:anim>
                                    <p:set>
                                      <p:cBhvr>
                                        <p:cTn id="28" dur="1" fill="hold">
                                          <p:stCondLst>
                                            <p:cond delay="4999"/>
                                          </p:stCondLst>
                                        </p:cTn>
                                        <p:tgtEl>
                                          <p:spTgt spid="10"/>
                                        </p:tgtEl>
                                        <p:attrNameLst>
                                          <p:attrName>style.visibility</p:attrName>
                                        </p:attrNameLst>
                                      </p:cBhvr>
                                      <p:to>
                                        <p:strVal val="hidden"/>
                                      </p:to>
                                    </p:set>
                                  </p:childTnLst>
                                </p:cTn>
                              </p:par>
                              <p:par>
                                <p:cTn id="29" presetID="17" presetClass="exit" presetSubtype="4" fill="hold" nodeType="withEffect">
                                  <p:stCondLst>
                                    <p:cond delay="0"/>
                                  </p:stCondLst>
                                  <p:childTnLst>
                                    <p:anim calcmode="lin" valueType="num">
                                      <p:cBhvr>
                                        <p:cTn id="30" dur="5000"/>
                                        <p:tgtEl>
                                          <p:spTgt spid="8"/>
                                        </p:tgtEl>
                                        <p:attrNameLst>
                                          <p:attrName>ppt_x</p:attrName>
                                        </p:attrNameLst>
                                      </p:cBhvr>
                                      <p:tavLst>
                                        <p:tav tm="0">
                                          <p:val>
                                            <p:strVal val="ppt_x"/>
                                          </p:val>
                                        </p:tav>
                                        <p:tav tm="100000">
                                          <p:val>
                                            <p:strVal val="ppt_x"/>
                                          </p:val>
                                        </p:tav>
                                      </p:tavLst>
                                    </p:anim>
                                    <p:anim calcmode="lin" valueType="num">
                                      <p:cBhvr>
                                        <p:cTn id="31" dur="5000"/>
                                        <p:tgtEl>
                                          <p:spTgt spid="8"/>
                                        </p:tgtEl>
                                        <p:attrNameLst>
                                          <p:attrName>ppt_y</p:attrName>
                                        </p:attrNameLst>
                                      </p:cBhvr>
                                      <p:tavLst>
                                        <p:tav tm="0">
                                          <p:val>
                                            <p:strVal val="ppt_y"/>
                                          </p:val>
                                        </p:tav>
                                        <p:tav tm="100000">
                                          <p:val>
                                            <p:strVal val="ppt_y+ppt_h/2"/>
                                          </p:val>
                                        </p:tav>
                                      </p:tavLst>
                                    </p:anim>
                                    <p:anim calcmode="lin" valueType="num">
                                      <p:cBhvr>
                                        <p:cTn id="32" dur="5000"/>
                                        <p:tgtEl>
                                          <p:spTgt spid="8"/>
                                        </p:tgtEl>
                                        <p:attrNameLst>
                                          <p:attrName>ppt_w</p:attrName>
                                        </p:attrNameLst>
                                      </p:cBhvr>
                                      <p:tavLst>
                                        <p:tav tm="0">
                                          <p:val>
                                            <p:strVal val="ppt_w"/>
                                          </p:val>
                                        </p:tav>
                                        <p:tav tm="100000">
                                          <p:val>
                                            <p:strVal val="ppt_w"/>
                                          </p:val>
                                        </p:tav>
                                      </p:tavLst>
                                    </p:anim>
                                    <p:anim calcmode="lin" valueType="num">
                                      <p:cBhvr>
                                        <p:cTn id="33" dur="5000"/>
                                        <p:tgtEl>
                                          <p:spTgt spid="8"/>
                                        </p:tgtEl>
                                        <p:attrNameLst>
                                          <p:attrName>ppt_h</p:attrName>
                                        </p:attrNameLst>
                                      </p:cBhvr>
                                      <p:tavLst>
                                        <p:tav tm="0">
                                          <p:val>
                                            <p:strVal val="ppt_h"/>
                                          </p:val>
                                        </p:tav>
                                        <p:tav tm="100000">
                                          <p:val>
                                            <p:fltVal val="0"/>
                                          </p:val>
                                        </p:tav>
                                      </p:tavLst>
                                    </p:anim>
                                    <p:set>
                                      <p:cBhvr>
                                        <p:cTn id="34" dur="1" fill="hold">
                                          <p:stCondLst>
                                            <p:cond delay="4999"/>
                                          </p:stCondLst>
                                        </p:cTn>
                                        <p:tgtEl>
                                          <p:spTgt spid="8"/>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5000"/>
                                        <p:tgtEl>
                                          <p:spTgt spid="12"/>
                                        </p:tgtEl>
                                        <p:attrNameLst>
                                          <p:attrName>ppt_x</p:attrName>
                                        </p:attrNameLst>
                                      </p:cBhvr>
                                      <p:tavLst>
                                        <p:tav tm="0">
                                          <p:val>
                                            <p:strVal val="ppt_x"/>
                                          </p:val>
                                        </p:tav>
                                        <p:tav tm="100000">
                                          <p:val>
                                            <p:strVal val="ppt_x+ppt_w/2"/>
                                          </p:val>
                                        </p:tav>
                                      </p:tavLst>
                                    </p:anim>
                                    <p:anim calcmode="lin" valueType="num">
                                      <p:cBhvr>
                                        <p:cTn id="37" dur="5000"/>
                                        <p:tgtEl>
                                          <p:spTgt spid="12"/>
                                        </p:tgtEl>
                                        <p:attrNameLst>
                                          <p:attrName>ppt_y</p:attrName>
                                        </p:attrNameLst>
                                      </p:cBhvr>
                                      <p:tavLst>
                                        <p:tav tm="0">
                                          <p:val>
                                            <p:strVal val="ppt_y"/>
                                          </p:val>
                                        </p:tav>
                                        <p:tav tm="100000">
                                          <p:val>
                                            <p:strVal val="ppt_y"/>
                                          </p:val>
                                        </p:tav>
                                      </p:tavLst>
                                    </p:anim>
                                    <p:anim calcmode="lin" valueType="num">
                                      <p:cBhvr>
                                        <p:cTn id="38" dur="5000"/>
                                        <p:tgtEl>
                                          <p:spTgt spid="12"/>
                                        </p:tgtEl>
                                        <p:attrNameLst>
                                          <p:attrName>ppt_w</p:attrName>
                                        </p:attrNameLst>
                                      </p:cBhvr>
                                      <p:tavLst>
                                        <p:tav tm="0">
                                          <p:val>
                                            <p:strVal val="ppt_w"/>
                                          </p:val>
                                        </p:tav>
                                        <p:tav tm="100000">
                                          <p:val>
                                            <p:fltVal val="0"/>
                                          </p:val>
                                        </p:tav>
                                      </p:tavLst>
                                    </p:anim>
                                    <p:anim calcmode="lin" valueType="num">
                                      <p:cBhvr>
                                        <p:cTn id="39" dur="5000"/>
                                        <p:tgtEl>
                                          <p:spTgt spid="12"/>
                                        </p:tgtEl>
                                        <p:attrNameLst>
                                          <p:attrName>ppt_h</p:attrName>
                                        </p:attrNameLst>
                                      </p:cBhvr>
                                      <p:tavLst>
                                        <p:tav tm="0">
                                          <p:val>
                                            <p:strVal val="ppt_h"/>
                                          </p:val>
                                        </p:tav>
                                        <p:tav tm="100000">
                                          <p:val>
                                            <p:strVal val="ppt_h"/>
                                          </p:val>
                                        </p:tav>
                                      </p:tavLst>
                                    </p:anim>
                                    <p:set>
                                      <p:cBhvr>
                                        <p:cTn id="40" dur="1" fill="hold">
                                          <p:stCondLst>
                                            <p:cond delay="4999"/>
                                          </p:stCondLst>
                                        </p:cTn>
                                        <p:tgtEl>
                                          <p:spTgt spid="12"/>
                                        </p:tgtEl>
                                        <p:attrNameLst>
                                          <p:attrName>style.visibility</p:attrName>
                                        </p:attrNameLst>
                                      </p:cBhvr>
                                      <p:to>
                                        <p:strVal val="hidden"/>
                                      </p:to>
                                    </p:set>
                                  </p:childTnLst>
                                </p:cTn>
                              </p:par>
                              <p:par>
                                <p:cTn id="41" presetID="8" presetClass="exit" presetSubtype="32" fill="hold" nodeType="withEffect">
                                  <p:stCondLst>
                                    <p:cond delay="0"/>
                                  </p:stCondLst>
                                  <p:childTnLst>
                                    <p:animEffect transition="out" filter="diamond(out)">
                                      <p:cBhvr>
                                        <p:cTn id="42" dur="5000"/>
                                        <p:tgtEl>
                                          <p:spTgt spid="5"/>
                                        </p:tgtEl>
                                      </p:cBhvr>
                                    </p:animEffect>
                                    <p:set>
                                      <p:cBhvr>
                                        <p:cTn id="43" dur="1" fill="hold">
                                          <p:stCondLst>
                                            <p:cond delay="4999"/>
                                          </p:stCondLst>
                                        </p:cTn>
                                        <p:tgtEl>
                                          <p:spTgt spid="5"/>
                                        </p:tgtEl>
                                        <p:attrNameLst>
                                          <p:attrName>style.visibility</p:attrName>
                                        </p:attrNameLst>
                                      </p:cBhvr>
                                      <p:to>
                                        <p:strVal val="hidden"/>
                                      </p:to>
                                    </p:set>
                                  </p:childTnLst>
                                </p:cTn>
                              </p:par>
                              <p:par>
                                <p:cTn id="44" presetID="8" presetClass="exit" presetSubtype="32" fill="hold" nodeType="withEffect">
                                  <p:stCondLst>
                                    <p:cond delay="0"/>
                                  </p:stCondLst>
                                  <p:childTnLst>
                                    <p:animEffect transition="out" filter="diamond(out)">
                                      <p:cBhvr>
                                        <p:cTn id="45" dur="5000"/>
                                        <p:tgtEl>
                                          <p:spTgt spid="6"/>
                                        </p:tgtEl>
                                      </p:cBhvr>
                                    </p:animEffect>
                                    <p:set>
                                      <p:cBhvr>
                                        <p:cTn id="46" dur="1" fill="hold">
                                          <p:stCondLst>
                                            <p:cond delay="4999"/>
                                          </p:stCondLst>
                                        </p:cTn>
                                        <p:tgtEl>
                                          <p:spTgt spid="6"/>
                                        </p:tgtEl>
                                        <p:attrNameLst>
                                          <p:attrName>style.visibility</p:attrName>
                                        </p:attrNameLst>
                                      </p:cBhvr>
                                      <p:to>
                                        <p:strVal val="hidden"/>
                                      </p:to>
                                    </p:set>
                                  </p:childTnLst>
                                </p:cTn>
                              </p:par>
                              <p:par>
                                <p:cTn id="47" presetID="23" presetClass="entr" presetSubtype="1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2000" fill="hold"/>
                                        <p:tgtEl>
                                          <p:spTgt spid="13"/>
                                        </p:tgtEl>
                                        <p:attrNameLst>
                                          <p:attrName>ppt_w</p:attrName>
                                        </p:attrNameLst>
                                      </p:cBhvr>
                                      <p:tavLst>
                                        <p:tav tm="0">
                                          <p:val>
                                            <p:fltVal val="0"/>
                                          </p:val>
                                        </p:tav>
                                        <p:tav tm="100000">
                                          <p:val>
                                            <p:strVal val="#ppt_w"/>
                                          </p:val>
                                        </p:tav>
                                      </p:tavLst>
                                    </p:anim>
                                    <p:anim calcmode="lin" valueType="num">
                                      <p:cBhvr>
                                        <p:cTn id="50" dur="2000" fill="hold"/>
                                        <p:tgtEl>
                                          <p:spTgt spid="13"/>
                                        </p:tgtEl>
                                        <p:attrNameLst>
                                          <p:attrName>ppt_h</p:attrName>
                                        </p:attrNameLst>
                                      </p:cBhvr>
                                      <p:tavLst>
                                        <p:tav tm="0">
                                          <p:val>
                                            <p:fltVal val="0"/>
                                          </p:val>
                                        </p:tav>
                                        <p:tav tm="100000">
                                          <p:val>
                                            <p:strVal val="#ppt_h"/>
                                          </p:val>
                                        </p:tav>
                                      </p:tavLst>
                                    </p:anim>
                                  </p:childTnLst>
                                </p:cTn>
                              </p:par>
                              <p:par>
                                <p:cTn id="51" presetID="23" presetClass="entr" presetSubtype="16" fill="hold" nodeType="withEffect">
                                  <p:stCondLst>
                                    <p:cond delay="0"/>
                                  </p:stCondLst>
                                  <p:childTnLst>
                                    <p:set>
                                      <p:cBhvr>
                                        <p:cTn id="52" dur="1" fill="hold">
                                          <p:stCondLst>
                                            <p:cond delay="0"/>
                                          </p:stCondLst>
                                        </p:cTn>
                                        <p:tgtEl>
                                          <p:spTgt spid="14">
                                            <p:txEl>
                                              <p:pRg st="0" end="0"/>
                                            </p:txEl>
                                          </p:spTgt>
                                        </p:tgtEl>
                                        <p:attrNameLst>
                                          <p:attrName>style.visibility</p:attrName>
                                        </p:attrNameLst>
                                      </p:cBhvr>
                                      <p:to>
                                        <p:strVal val="visible"/>
                                      </p:to>
                                    </p:set>
                                    <p:anim calcmode="lin" valueType="num">
                                      <p:cBhvr>
                                        <p:cTn id="53" dur="3000" fill="hold"/>
                                        <p:tgtEl>
                                          <p:spTgt spid="14">
                                            <p:txEl>
                                              <p:pRg st="0" end="0"/>
                                            </p:txEl>
                                          </p:spTgt>
                                        </p:tgtEl>
                                        <p:attrNameLst>
                                          <p:attrName>ppt_w</p:attrName>
                                        </p:attrNameLst>
                                      </p:cBhvr>
                                      <p:tavLst>
                                        <p:tav tm="0">
                                          <p:val>
                                            <p:fltVal val="0"/>
                                          </p:val>
                                        </p:tav>
                                        <p:tav tm="100000">
                                          <p:val>
                                            <p:strVal val="#ppt_w"/>
                                          </p:val>
                                        </p:tav>
                                      </p:tavLst>
                                    </p:anim>
                                    <p:anim calcmode="lin" valueType="num">
                                      <p:cBhvr>
                                        <p:cTn id="54" dur="3000" fill="hold"/>
                                        <p:tgtEl>
                                          <p:spTgt spid="14">
                                            <p:txEl>
                                              <p:pRg st="0" end="0"/>
                                            </p:txEl>
                                          </p:spTgt>
                                        </p:tgtEl>
                                        <p:attrNameLst>
                                          <p:attrName>ppt_h</p:attrName>
                                        </p:attrNameLst>
                                      </p:cBhvr>
                                      <p:tavLst>
                                        <p:tav tm="0">
                                          <p:val>
                                            <p:fltVal val="0"/>
                                          </p:val>
                                        </p:tav>
                                        <p:tav tm="100000">
                                          <p:val>
                                            <p:strVal val="#ppt_h"/>
                                          </p:val>
                                        </p:tav>
                                      </p:tavLst>
                                    </p:anim>
                                  </p:childTnLst>
                                </p:cTn>
                              </p:par>
                              <p:par>
                                <p:cTn id="55" presetID="23" presetClass="entr" presetSubtype="16" fill="hold" nodeType="withEffect">
                                  <p:stCondLst>
                                    <p:cond delay="0"/>
                                  </p:stCondLst>
                                  <p:childTnLst>
                                    <p:set>
                                      <p:cBhvr>
                                        <p:cTn id="56" dur="1" fill="hold">
                                          <p:stCondLst>
                                            <p:cond delay="0"/>
                                          </p:stCondLst>
                                        </p:cTn>
                                        <p:tgtEl>
                                          <p:spTgt spid="14">
                                            <p:txEl>
                                              <p:pRg st="1" end="1"/>
                                            </p:txEl>
                                          </p:spTgt>
                                        </p:tgtEl>
                                        <p:attrNameLst>
                                          <p:attrName>style.visibility</p:attrName>
                                        </p:attrNameLst>
                                      </p:cBhvr>
                                      <p:to>
                                        <p:strVal val="visible"/>
                                      </p:to>
                                    </p:set>
                                    <p:anim calcmode="lin" valueType="num">
                                      <p:cBhvr>
                                        <p:cTn id="57" dur="3000" fill="hold"/>
                                        <p:tgtEl>
                                          <p:spTgt spid="14">
                                            <p:txEl>
                                              <p:pRg st="1" end="1"/>
                                            </p:txEl>
                                          </p:spTgt>
                                        </p:tgtEl>
                                        <p:attrNameLst>
                                          <p:attrName>ppt_w</p:attrName>
                                        </p:attrNameLst>
                                      </p:cBhvr>
                                      <p:tavLst>
                                        <p:tav tm="0">
                                          <p:val>
                                            <p:fltVal val="0"/>
                                          </p:val>
                                        </p:tav>
                                        <p:tav tm="100000">
                                          <p:val>
                                            <p:strVal val="#ppt_w"/>
                                          </p:val>
                                        </p:tav>
                                      </p:tavLst>
                                    </p:anim>
                                    <p:anim calcmode="lin" valueType="num">
                                      <p:cBhvr>
                                        <p:cTn id="58" dur="3000" fill="hold"/>
                                        <p:tgtEl>
                                          <p:spTgt spid="14">
                                            <p:txEl>
                                              <p:pRg st="1" end="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15/07/2018</a:t>
            </a:fld>
            <a:endParaRPr lang="es-ES"/>
          </a:p>
        </p:txBody>
      </p:sp>
      <p:sp>
        <p:nvSpPr>
          <p:cNvPr id="3" name="2 Rectángulo"/>
          <p:cNvSpPr/>
          <p:nvPr/>
        </p:nvSpPr>
        <p:spPr>
          <a:xfrm>
            <a:off x="7345377" y="2071678"/>
            <a:ext cx="2714644" cy="3970318"/>
          </a:xfrm>
          <a:prstGeom prst="rect">
            <a:avLst/>
          </a:prstGeom>
        </p:spPr>
        <p:txBody>
          <a:bodyPr wrap="square">
            <a:spAutoFit/>
          </a:bodyPr>
          <a:lstStyle/>
          <a:p>
            <a:pPr algn="ctr"/>
            <a:r>
              <a:rPr lang="es-ES" b="1" dirty="0" smtClean="0"/>
              <a:t>Joseph W. </a:t>
            </a:r>
            <a:r>
              <a:rPr lang="es-ES" b="1" dirty="0" err="1" smtClean="0"/>
              <a:t>Burrus</a:t>
            </a:r>
            <a:r>
              <a:rPr lang="es-ES" b="1" dirty="0" smtClean="0"/>
              <a:t> - '</a:t>
            </a:r>
            <a:r>
              <a:rPr lang="es-ES" b="1" dirty="0" err="1" smtClean="0"/>
              <a:t>Amazing</a:t>
            </a:r>
            <a:r>
              <a:rPr lang="es-ES" b="1" dirty="0" smtClean="0"/>
              <a:t> </a:t>
            </a:r>
            <a:r>
              <a:rPr lang="es-ES" b="1" dirty="0" err="1" smtClean="0"/>
              <a:t>Joe</a:t>
            </a:r>
            <a:r>
              <a:rPr lang="es-ES" b="1" dirty="0" smtClean="0"/>
              <a:t>'</a:t>
            </a:r>
          </a:p>
          <a:p>
            <a:pPr algn="ctr"/>
            <a:r>
              <a:rPr lang="es-ES" dirty="0" smtClean="0"/>
              <a:t>Se encerró en un ataúd de vidrio esposado dentro de una fosa de 2 metros de profundidad bajo 7 toneladas de tierra y cemento. Nadie fue capaz de convencerlo de que era imposible que saliera vivo de allí y, como era de esperar, el cemento se desplomó y lo aplastó antes de salir del ataúd.</a:t>
            </a:r>
            <a:endParaRPr lang="es-ES" dirty="0"/>
          </a:p>
        </p:txBody>
      </p:sp>
      <p:pic>
        <p:nvPicPr>
          <p:cNvPr id="7170" name="Picture 2" descr="C:\Users\Jose Luis\Desktop\15271842866197.jpg"/>
          <p:cNvPicPr>
            <a:picLocks noChangeAspect="1" noChangeArrowheads="1"/>
          </p:cNvPicPr>
          <p:nvPr/>
        </p:nvPicPr>
        <p:blipFill>
          <a:blip r:embed="rId2"/>
          <a:srcRect/>
          <a:stretch>
            <a:fillRect/>
          </a:stretch>
        </p:blipFill>
        <p:spPr bwMode="auto">
          <a:xfrm>
            <a:off x="0" y="0"/>
            <a:ext cx="6858001" cy="6858000"/>
          </a:xfrm>
          <a:prstGeom prst="rect">
            <a:avLst/>
          </a:prstGeom>
          <a:noFill/>
        </p:spPr>
      </p:pic>
      <p:pic>
        <p:nvPicPr>
          <p:cNvPr id="5" name="Picture 2" descr="http://salonkritik.net/10-11/lumiere00.gif"/>
          <p:cNvPicPr>
            <a:picLocks noChangeAspect="1" noChangeArrowheads="1" noCrop="1"/>
          </p:cNvPicPr>
          <p:nvPr/>
        </p:nvPicPr>
        <p:blipFill>
          <a:blip r:embed="rId3">
            <a:duotone>
              <a:prstClr val="black"/>
              <a:schemeClr val="accent6">
                <a:tint val="45000"/>
                <a:satMod val="400000"/>
              </a:schemeClr>
            </a:duotone>
            <a:lum bright="-5000" contrast="23000"/>
          </a:blip>
          <a:srcRect/>
          <a:stretch>
            <a:fillRect/>
          </a:stretch>
        </p:blipFill>
        <p:spPr bwMode="auto">
          <a:xfrm>
            <a:off x="6773872" y="-152400"/>
            <a:ext cx="3630603" cy="7010400"/>
          </a:xfrm>
          <a:prstGeom prst="rect">
            <a:avLst/>
          </a:prstGeom>
          <a:noFill/>
        </p:spPr>
      </p:pic>
    </p:spTree>
  </p:cSld>
  <p:clrMapOvr>
    <a:masterClrMapping/>
  </p:clrMapOvr>
  <p:transition spd="slow" advTm="1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par>
                          <p:cTn id="8" fill="hold">
                            <p:stCondLst>
                              <p:cond delay="0"/>
                            </p:stCondLst>
                            <p:childTnLst>
                              <p:par>
                                <p:cTn id="9" presetID="8" presetClass="exit" presetSubtype="32" fill="hold" nodeType="afterEffect">
                                  <p:stCondLst>
                                    <p:cond delay="0"/>
                                  </p:stCondLst>
                                  <p:childTnLst>
                                    <p:animEffect transition="out" filter="diamond(out)">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Jose Luis\Desktop\15271841720448.jpg"/>
          <p:cNvPicPr>
            <a:picLocks noChangeAspect="1" noChangeArrowheads="1"/>
          </p:cNvPicPr>
          <p:nvPr/>
        </p:nvPicPr>
        <p:blipFill>
          <a:blip r:embed="rId3"/>
          <a:srcRect/>
          <a:stretch>
            <a:fillRect/>
          </a:stretch>
        </p:blipFill>
        <p:spPr bwMode="auto">
          <a:xfrm>
            <a:off x="-512803" y="0"/>
            <a:ext cx="12192001" cy="6858000"/>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15/07/2018</a:t>
            </a:fld>
            <a:endParaRPr lang="es-ES"/>
          </a:p>
        </p:txBody>
      </p:sp>
      <p:sp>
        <p:nvSpPr>
          <p:cNvPr id="3" name="2 Rectángulo"/>
          <p:cNvSpPr/>
          <p:nvPr/>
        </p:nvSpPr>
        <p:spPr>
          <a:xfrm>
            <a:off x="987395" y="428604"/>
            <a:ext cx="5200650" cy="1477328"/>
          </a:xfrm>
          <a:prstGeom prst="rect">
            <a:avLst/>
          </a:prstGeom>
        </p:spPr>
        <p:txBody>
          <a:bodyPr>
            <a:spAutoFit/>
          </a:bodyPr>
          <a:lstStyle/>
          <a:p>
            <a:r>
              <a:rPr lang="es-ES" b="1" dirty="0" err="1" smtClean="0">
                <a:solidFill>
                  <a:schemeClr val="bg1"/>
                </a:solidFill>
              </a:rPr>
              <a:t>Royden</a:t>
            </a:r>
            <a:r>
              <a:rPr lang="es-ES" b="1" dirty="0" smtClean="0">
                <a:solidFill>
                  <a:schemeClr val="bg1"/>
                </a:solidFill>
              </a:rPr>
              <a:t> Joseph Gilbert </a:t>
            </a:r>
            <a:r>
              <a:rPr lang="es-ES" b="1" dirty="0" err="1" smtClean="0">
                <a:solidFill>
                  <a:schemeClr val="bg1"/>
                </a:solidFill>
              </a:rPr>
              <a:t>Raison</a:t>
            </a:r>
            <a:r>
              <a:rPr lang="es-ES" b="1" dirty="0" smtClean="0">
                <a:solidFill>
                  <a:schemeClr val="bg1"/>
                </a:solidFill>
              </a:rPr>
              <a:t> De La </a:t>
            </a:r>
            <a:r>
              <a:rPr lang="es-ES" b="1" dirty="0" err="1" smtClean="0">
                <a:solidFill>
                  <a:schemeClr val="bg1"/>
                </a:solidFill>
              </a:rPr>
              <a:t>Genesta</a:t>
            </a:r>
            <a:endParaRPr lang="es-ES" b="1" dirty="0" smtClean="0">
              <a:solidFill>
                <a:schemeClr val="bg1"/>
              </a:solidFill>
            </a:endParaRPr>
          </a:p>
          <a:p>
            <a:r>
              <a:rPr lang="es-ES" dirty="0" smtClean="0">
                <a:solidFill>
                  <a:schemeClr val="bg1"/>
                </a:solidFill>
              </a:rPr>
              <a:t>Su truco principal era el de escapar de barriles llenos de agua o de leche. En 1930 durante un viaje el barril se abolló, lo que limitó su espacio para hacer los movimientos necesarios para escapar y se ahogó.</a:t>
            </a:r>
            <a:endParaRPr lang="es-ES" dirty="0">
              <a:solidFill>
                <a:schemeClr val="bg1"/>
              </a:solidFill>
            </a:endParaRPr>
          </a:p>
        </p:txBody>
      </p:sp>
      <p:pic>
        <p:nvPicPr>
          <p:cNvPr id="5" name="Picture 2" descr="http://4.bp.blogspot.com/-rPJvqCTk3JI/TzMsSFSj3KI/AAAAAAAACUE/9saZA5p-qJM/s1600/0k0289_gif-sicodelicos-03.gif"/>
          <p:cNvPicPr>
            <a:picLocks noChangeAspect="1" noChangeArrowheads="1" noCrop="1"/>
          </p:cNvPicPr>
          <p:nvPr/>
        </p:nvPicPr>
        <p:blipFill>
          <a:blip r:embed="rId4" cstate="print">
            <a:duotone>
              <a:prstClr val="black"/>
              <a:schemeClr val="accent6">
                <a:tint val="45000"/>
                <a:satMod val="400000"/>
              </a:schemeClr>
            </a:duotone>
          </a:blip>
          <a:srcRect/>
          <a:stretch>
            <a:fillRect/>
          </a:stretch>
        </p:blipFill>
        <p:spPr bwMode="auto">
          <a:xfrm>
            <a:off x="-1" y="0"/>
            <a:ext cx="10404476" cy="6858000"/>
          </a:xfrm>
          <a:prstGeom prst="rect">
            <a:avLst/>
          </a:prstGeom>
          <a:noFill/>
        </p:spPr>
      </p:pic>
    </p:spTree>
  </p:cSld>
  <p:clrMapOvr>
    <a:masterClrMapping/>
  </p:clrMapOvr>
  <p:transition spd="slow" advTm="18000">
    <p:random/>
    <p:sndAc>
      <p:stSnd>
        <p:snd r:embed="rId2" name="musica fondo suspens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6"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45183B9-BBE9-4205-B94D-ABDDA3361EBF}" type="datetime1">
              <a:rPr lang="es-ES" smtClean="0"/>
              <a:pPr/>
              <a:t>15/07/2018</a:t>
            </a:fld>
            <a:endParaRPr lang="es-ES"/>
          </a:p>
        </p:txBody>
      </p:sp>
      <p:sp>
        <p:nvSpPr>
          <p:cNvPr id="5" name="4 Rectángulo"/>
          <p:cNvSpPr/>
          <p:nvPr/>
        </p:nvSpPr>
        <p:spPr>
          <a:xfrm>
            <a:off x="5773741" y="3643314"/>
            <a:ext cx="3916354" cy="2585323"/>
          </a:xfrm>
          <a:prstGeom prst="rect">
            <a:avLst/>
          </a:prstGeom>
        </p:spPr>
        <p:txBody>
          <a:bodyPr wrap="square">
            <a:spAutoFit/>
          </a:bodyPr>
          <a:lstStyle/>
          <a:p>
            <a:pPr algn="ctr"/>
            <a:r>
              <a:rPr lang="es-ES" b="1" dirty="0" err="1" smtClean="0"/>
              <a:t>Balabrega</a:t>
            </a:r>
            <a:endParaRPr lang="es-ES" b="1" dirty="0" smtClean="0"/>
          </a:p>
          <a:p>
            <a:pPr algn="ctr"/>
            <a:r>
              <a:rPr lang="es-ES" dirty="0" smtClean="0"/>
              <a:t>Adquirió los derechos de un truco que consistía en "quemar" a seis ayudantes para hacerlos reaparecer. En 1900, durante una gira, no consiguió el gas que necesitaba y utilizó otro. En la preparación del truco se desencadenó una explosión que mató al mago y a uno de sus ayudantes.</a:t>
            </a:r>
            <a:endParaRPr lang="es-ES" dirty="0"/>
          </a:p>
        </p:txBody>
      </p:sp>
      <p:pic>
        <p:nvPicPr>
          <p:cNvPr id="6"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lum bright="-30000"/>
          </a:blip>
          <a:srcRect/>
          <a:stretch>
            <a:fillRect/>
          </a:stretch>
        </p:blipFill>
        <p:spPr bwMode="auto">
          <a:xfrm>
            <a:off x="4845047" y="0"/>
            <a:ext cx="5559428" cy="6858000"/>
          </a:xfrm>
          <a:prstGeom prst="rect">
            <a:avLst/>
          </a:prstGeom>
          <a:noFill/>
        </p:spPr>
      </p:pic>
      <p:pic>
        <p:nvPicPr>
          <p:cNvPr id="10242" name="Picture 2" descr="C:\Users\Jose Luis\Desktop\15271858456316.jpg"/>
          <p:cNvPicPr>
            <a:picLocks noChangeAspect="1" noChangeArrowheads="1"/>
          </p:cNvPicPr>
          <p:nvPr/>
        </p:nvPicPr>
        <p:blipFill>
          <a:blip r:embed="rId3"/>
          <a:srcRect l="5260" t="2991" r="5318" b="3031"/>
          <a:stretch>
            <a:fillRect/>
          </a:stretch>
        </p:blipFill>
        <p:spPr bwMode="auto">
          <a:xfrm>
            <a:off x="0" y="0"/>
            <a:ext cx="5014452" cy="6858000"/>
          </a:xfrm>
          <a:prstGeom prst="rect">
            <a:avLst/>
          </a:prstGeom>
          <a:noFill/>
        </p:spPr>
      </p:pic>
    </p:spTree>
  </p:cSld>
  <p:clrMapOvr>
    <a:masterClrMapping/>
  </p:clrMapOvr>
  <p:transition spd="slow" advTm="1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afterEffect">
                                  <p:stCondLst>
                                    <p:cond delay="0"/>
                                  </p:stCondLst>
                                  <p:childTnLst>
                                    <p:animEffect transition="out" filter="checkerboard(across)">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descarga.jpg"/>
          <p:cNvPicPr>
            <a:picLocks noChangeAspect="1" noChangeArrowheads="1"/>
          </p:cNvPicPr>
          <p:nvPr/>
        </p:nvPicPr>
        <p:blipFill>
          <a:blip r:embed="rId2"/>
          <a:srcRect/>
          <a:stretch>
            <a:fillRect/>
          </a:stretch>
        </p:blipFill>
        <p:spPr bwMode="auto">
          <a:xfrm>
            <a:off x="0" y="0"/>
            <a:ext cx="10404475" cy="6858000"/>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15/07/2018</a:t>
            </a:fld>
            <a:endParaRPr lang="es-ES"/>
          </a:p>
        </p:txBody>
      </p:sp>
      <p:sp>
        <p:nvSpPr>
          <p:cNvPr id="5" name="4 Rectángulo"/>
          <p:cNvSpPr/>
          <p:nvPr/>
        </p:nvSpPr>
        <p:spPr>
          <a:xfrm>
            <a:off x="415891" y="428604"/>
            <a:ext cx="5200650" cy="954107"/>
          </a:xfrm>
          <a:prstGeom prst="rect">
            <a:avLst/>
          </a:prstGeom>
        </p:spPr>
        <p:txBody>
          <a:bodyPr>
            <a:spAutoFit/>
          </a:bodyPr>
          <a:lstStyle/>
          <a:p>
            <a:r>
              <a:rPr lang="es-ES" sz="2800" dirty="0" smtClean="0">
                <a:solidFill>
                  <a:schemeClr val="bg1"/>
                </a:solidFill>
              </a:rPr>
              <a:t>JOVEN MAGO ‘MUERE’ EN PLENA PRESENTACIÓN DE TV</a:t>
            </a:r>
            <a:endParaRPr lang="es-ES" sz="2800" dirty="0">
              <a:solidFill>
                <a:schemeClr val="bg1"/>
              </a:solidFill>
            </a:endParaRPr>
          </a:p>
        </p:txBody>
      </p:sp>
      <p:pic>
        <p:nvPicPr>
          <p:cNvPr id="6" name="Picture 2" descr="http://4.bp.blogspot.com/-Ftpy6cIxwPo/TzMs-fwIrgI/AAAAAAAACV8/_z1VmN7c5n8/s1600/0k0289_gif-sicodelicos-18.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1" y="0"/>
            <a:ext cx="10404476" cy="6858000"/>
          </a:xfrm>
          <a:prstGeom prst="rect">
            <a:avLst/>
          </a:prstGeom>
          <a:noFill/>
        </p:spPr>
      </p:pic>
    </p:spTree>
  </p:cSld>
  <p:clrMapOvr>
    <a:masterClrMapping/>
  </p:clrMapOvr>
  <p:transition spd="slow" advTm="1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afterEffect">
                                  <p:stCondLst>
                                    <p:cond delay="0"/>
                                  </p:stCondLst>
                                  <p:childTnLst>
                                    <p:animEffect transition="out" filter="wheel(8)">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0"/>
          <p:cNvPicPr>
            <a:picLocks noChangeAspect="1" noChangeArrowheads="1"/>
          </p:cNvPicPr>
          <p:nvPr/>
        </p:nvPicPr>
        <p:blipFill>
          <a:blip r:embed="rId2" cstate="print">
            <a:duotone>
              <a:prstClr val="black"/>
              <a:schemeClr val="accent4">
                <a:tint val="45000"/>
                <a:satMod val="400000"/>
              </a:schemeClr>
            </a:duotone>
            <a:lum bright="39000" contrast="60000"/>
          </a:blip>
          <a:srcRect/>
          <a:stretch>
            <a:fillRect/>
          </a:stretch>
        </p:blipFill>
        <p:spPr bwMode="auto">
          <a:xfrm>
            <a:off x="0" y="0"/>
            <a:ext cx="10404475" cy="6858000"/>
          </a:xfrm>
          <a:prstGeom prst="rect">
            <a:avLst/>
          </a:prstGeom>
          <a:noFill/>
        </p:spPr>
      </p:pic>
      <p:sp>
        <p:nvSpPr>
          <p:cNvPr id="2" name="1 Marcador de fecha"/>
          <p:cNvSpPr>
            <a:spLocks noGrp="1"/>
          </p:cNvSpPr>
          <p:nvPr>
            <p:ph type="dt" sz="half" idx="10"/>
          </p:nvPr>
        </p:nvSpPr>
        <p:spPr/>
        <p:txBody>
          <a:bodyPr/>
          <a:lstStyle/>
          <a:p>
            <a:fld id="{D45183B9-BBE9-4205-B94D-ABDDA3361EBF}" type="datetime1">
              <a:rPr lang="es-ES" smtClean="0"/>
              <a:pPr/>
              <a:t>15/07/2018</a:t>
            </a:fld>
            <a:endParaRPr lang="es-ES"/>
          </a:p>
        </p:txBody>
      </p:sp>
      <p:sp>
        <p:nvSpPr>
          <p:cNvPr id="3" name="2 Rectángulo"/>
          <p:cNvSpPr/>
          <p:nvPr/>
        </p:nvSpPr>
        <p:spPr>
          <a:xfrm>
            <a:off x="1630337" y="928670"/>
            <a:ext cx="7858180" cy="4893647"/>
          </a:xfrm>
          <a:prstGeom prst="rect">
            <a:avLst/>
          </a:prstGeom>
        </p:spPr>
        <p:txBody>
          <a:bodyPr wrap="square">
            <a:spAutoFit/>
          </a:bodyPr>
          <a:lstStyle/>
          <a:p>
            <a:pPr algn="ctr"/>
            <a:r>
              <a:rPr lang="es-ES" sz="2400" dirty="0" smtClean="0">
                <a:latin typeface="Arial Rounded MT Bold" pitchFamily="34" charset="0"/>
              </a:rPr>
              <a:t>El increíble truco de magia de</a:t>
            </a:r>
            <a:r>
              <a:rPr lang="es-ES" sz="2400" b="1" dirty="0" smtClean="0">
                <a:latin typeface="Arial Rounded MT Bold" pitchFamily="34" charset="0"/>
              </a:rPr>
              <a:t> JAMES MORE</a:t>
            </a:r>
            <a:r>
              <a:rPr lang="es-ES" sz="2400" dirty="0" smtClean="0">
                <a:latin typeface="Arial Rounded MT Bold" pitchFamily="34" charset="0"/>
              </a:rPr>
              <a:t> en el programa de nuevos talentos '</a:t>
            </a:r>
            <a:r>
              <a:rPr lang="es-ES" sz="2400" dirty="0" err="1" smtClean="0">
                <a:latin typeface="Arial Rounded MT Bold" pitchFamily="34" charset="0"/>
              </a:rPr>
              <a:t>britain's</a:t>
            </a:r>
            <a:r>
              <a:rPr lang="es-ES" sz="2400" dirty="0" smtClean="0">
                <a:latin typeface="Arial Rounded MT Bold" pitchFamily="34" charset="0"/>
              </a:rPr>
              <a:t> </a:t>
            </a:r>
            <a:r>
              <a:rPr lang="es-ES" sz="2400" dirty="0" err="1" smtClean="0">
                <a:latin typeface="Arial Rounded MT Bold" pitchFamily="34" charset="0"/>
              </a:rPr>
              <a:t>got</a:t>
            </a:r>
            <a:r>
              <a:rPr lang="es-ES" sz="2400" dirty="0" smtClean="0">
                <a:latin typeface="Arial Rounded MT Bold" pitchFamily="34" charset="0"/>
              </a:rPr>
              <a:t> </a:t>
            </a:r>
            <a:r>
              <a:rPr lang="es-ES" sz="2400" dirty="0" err="1" smtClean="0">
                <a:latin typeface="Arial Rounded MT Bold" pitchFamily="34" charset="0"/>
              </a:rPr>
              <a:t>talent</a:t>
            </a:r>
            <a:r>
              <a:rPr lang="es-ES" sz="2400" dirty="0" smtClean="0">
                <a:latin typeface="Arial Rounded MT Bold" pitchFamily="34" charset="0"/>
              </a:rPr>
              <a:t>' ha dejado boquiabiertos a los británicos. El joven mago de 24 años se atravesó el tórax con una espada en plena actuación. Los ayudantes de more lo tumbaron sobre una espada puesta en vertical y el mago logró mantenerse sobre su punta durante algunos segundos. Pero de repente algo pareció ir mal y el arma atravesó al joven. Durante unos instantes todo el mundo creyó que había ocurrido un accidente terrible, pero inmediatamente quedó claro que el 'accidente' era parte del espectáculo y que more estaba sano y salvo.</a:t>
            </a:r>
            <a:endParaRPr lang="es-ES" sz="2400" dirty="0">
              <a:latin typeface="Arial Rounded MT Bold" pitchFamily="34" charset="0"/>
            </a:endParaRPr>
          </a:p>
        </p:txBody>
      </p:sp>
      <p:sp>
        <p:nvSpPr>
          <p:cNvPr id="5" name="4 Rectángulo"/>
          <p:cNvSpPr/>
          <p:nvPr/>
        </p:nvSpPr>
        <p:spPr>
          <a:xfrm>
            <a:off x="-99803687" y="2967335"/>
            <a:ext cx="62241141" cy="338554"/>
          </a:xfrm>
          <a:prstGeom prst="rect">
            <a:avLst/>
          </a:prstGeom>
          <a:noFill/>
        </p:spPr>
        <p:txBody>
          <a:bodyPr wrap="none" lIns="91440" tIns="45720" rIns="91440" bIns="45720">
            <a:spAutoFit/>
          </a:bodyPr>
          <a:lstStyle/>
          <a:p>
            <a:pPr algn="ctr"/>
            <a:r>
              <a:rPr lang="es-ES" sz="1600" dirty="0" smtClean="0">
                <a:latin typeface="Arial Rounded MT Bold" pitchFamily="34" charset="0"/>
              </a:rPr>
              <a:t>El increíble truco de magia de JAMES MORE en el programa de nuevos talentos '</a:t>
            </a:r>
            <a:r>
              <a:rPr lang="es-ES" sz="1600" dirty="0" err="1" smtClean="0">
                <a:latin typeface="Arial Rounded MT Bold" pitchFamily="34" charset="0"/>
              </a:rPr>
              <a:t>britain's</a:t>
            </a:r>
            <a:r>
              <a:rPr lang="es-ES" sz="1600" dirty="0" smtClean="0">
                <a:latin typeface="Arial Rounded MT Bold" pitchFamily="34" charset="0"/>
              </a:rPr>
              <a:t> </a:t>
            </a:r>
            <a:r>
              <a:rPr lang="es-ES" sz="1600" dirty="0" err="1" smtClean="0">
                <a:latin typeface="Arial Rounded MT Bold" pitchFamily="34" charset="0"/>
              </a:rPr>
              <a:t>got</a:t>
            </a:r>
            <a:r>
              <a:rPr lang="es-ES" sz="1600" dirty="0" smtClean="0">
                <a:latin typeface="Arial Rounded MT Bold" pitchFamily="34" charset="0"/>
              </a:rPr>
              <a:t> </a:t>
            </a:r>
            <a:r>
              <a:rPr lang="es-ES" sz="1600" dirty="0" err="1" smtClean="0">
                <a:latin typeface="Arial Rounded MT Bold" pitchFamily="34" charset="0"/>
              </a:rPr>
              <a:t>talent</a:t>
            </a:r>
            <a:r>
              <a:rPr lang="es-ES" sz="1600" dirty="0" smtClean="0">
                <a:latin typeface="Arial Rounded MT Bold" pitchFamily="34" charset="0"/>
              </a:rPr>
              <a:t>' ha dejado boquiabiertos a los británicos. El joven mago de 24 años se atravesó el tórax con una espada en plena actuación. Los ayudantes de more lo tumbaron sobre una espada puesta en vertical y el mago logró mantenerse sobre su punta durante algunos segundos. Pero de repente algo pareció ir mal y el arma atravesó al joven. Durante unos instantes todo el mundo creyó que había ocurrido un accidente terrible, pero inmediatamente quedó claro que el 'accidente' era parte del espectáculo y que more estaba sano y salvo.</a:t>
            </a:r>
            <a:endParaRPr lang="es-ES" sz="1600" dirty="0"/>
          </a:p>
        </p:txBody>
      </p:sp>
      <p:pic>
        <p:nvPicPr>
          <p:cNvPr id="6" name="Picture 3" descr="illusion-010"/>
          <p:cNvPicPr>
            <a:picLocks noChangeAspect="1" noChangeArrowheads="1"/>
          </p:cNvPicPr>
          <p:nvPr/>
        </p:nvPicPr>
        <p:blipFill>
          <a:blip r:embed="rId2" cstate="print">
            <a:duotone>
              <a:prstClr val="black"/>
              <a:schemeClr val="accent4">
                <a:tint val="45000"/>
                <a:satMod val="400000"/>
              </a:schemeClr>
            </a:duotone>
          </a:blip>
          <a:srcRect/>
          <a:stretch>
            <a:fillRect/>
          </a:stretch>
        </p:blipFill>
        <p:spPr bwMode="auto">
          <a:xfrm>
            <a:off x="0" y="0"/>
            <a:ext cx="10404475" cy="6858000"/>
          </a:xfrm>
          <a:prstGeom prst="rect">
            <a:avLst/>
          </a:prstGeom>
          <a:noFill/>
        </p:spPr>
      </p:pic>
    </p:spTree>
  </p:cSld>
  <p:clrMapOvr>
    <a:masterClrMapping/>
  </p:clrMapOvr>
  <p:transition spd="slow" advTm="4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50" presetClass="exit" presetSubtype="0" accel="100000" fill="hold" nodeType="afterEffect">
                                  <p:stCondLst>
                                    <p:cond delay="0"/>
                                  </p:stCondLst>
                                  <p:childTnLst>
                                    <p:anim calcmode="lin" valueType="num">
                                      <p:cBhvr>
                                        <p:cTn id="10" dur="2000"/>
                                        <p:tgtEl>
                                          <p:spTgt spid="4"/>
                                        </p:tgtEl>
                                        <p:attrNameLst>
                                          <p:attrName>ppt_w</p:attrName>
                                        </p:attrNameLst>
                                      </p:cBhvr>
                                      <p:tavLst>
                                        <p:tav tm="0">
                                          <p:val>
                                            <p:strVal val="ppt_w"/>
                                          </p:val>
                                        </p:tav>
                                        <p:tav tm="100000">
                                          <p:val>
                                            <p:strVal val="ppt_w+.3"/>
                                          </p:val>
                                        </p:tav>
                                      </p:tavLst>
                                    </p:anim>
                                    <p:anim calcmode="lin" valueType="num">
                                      <p:cBhvr>
                                        <p:cTn id="11" dur="2000"/>
                                        <p:tgtEl>
                                          <p:spTgt spid="4"/>
                                        </p:tgtEl>
                                        <p:attrNameLst>
                                          <p:attrName>ppt_h</p:attrName>
                                        </p:attrNameLst>
                                      </p:cBhvr>
                                      <p:tavLst>
                                        <p:tav tm="0">
                                          <p:val>
                                            <p:strVal val="ppt_h"/>
                                          </p:val>
                                        </p:tav>
                                        <p:tav tm="100000">
                                          <p:val>
                                            <p:strVal val="ppt_h"/>
                                          </p:val>
                                        </p:tav>
                                      </p:tavLst>
                                    </p:anim>
                                    <p:animEffect transition="out" filter="fade">
                                      <p:cBhvr>
                                        <p:cTn id="12" dur="2000"/>
                                        <p:tgtEl>
                                          <p:spTgt spid="4"/>
                                        </p:tgtEl>
                                      </p:cBhvr>
                                    </p:animEffect>
                                    <p:set>
                                      <p:cBhvr>
                                        <p:cTn id="13" dur="1" fill="hold">
                                          <p:stCondLst>
                                            <p:cond delay="1999"/>
                                          </p:stCondLst>
                                        </p:cTn>
                                        <p:tgtEl>
                                          <p:spTgt spid="4"/>
                                        </p:tgtEl>
                                        <p:attrNameLst>
                                          <p:attrName>style.visibility</p:attrName>
                                        </p:attrNameLst>
                                      </p:cBhvr>
                                      <p:to>
                                        <p:strVal val="hidden"/>
                                      </p:to>
                                    </p:set>
                                  </p:childTnLst>
                                </p:cTn>
                              </p:par>
                            </p:childTnLst>
                          </p:cTn>
                        </p:par>
                        <p:par>
                          <p:cTn id="14" fill="hold">
                            <p:stCondLst>
                              <p:cond delay="2000"/>
                            </p:stCondLst>
                            <p:childTnLst>
                              <p:par>
                                <p:cTn id="15" presetID="9" presetClass="emph" presetSubtype="0" nodeType="afterEffect">
                                  <p:stCondLst>
                                    <p:cond delay="0"/>
                                  </p:stCondLst>
                                  <p:childTnLst>
                                    <p:set>
                                      <p:cBhvr rctx="PPT">
                                        <p:cTn id="16" dur="indefinite"/>
                                        <p:tgtEl>
                                          <p:spTgt spid="6"/>
                                        </p:tgtEl>
                                        <p:attrNameLst>
                                          <p:attrName>style.opacity</p:attrName>
                                        </p:attrNameLst>
                                      </p:cBhvr>
                                      <p:to>
                                        <p:strVal val="0.25"/>
                                      </p:to>
                                    </p:set>
                                    <p:animEffect filter="image" prLst="opacity: 0.25">
                                      <p:cBhvr rctx="IE">
                                        <p:cTn id="17" dur="indefinite"/>
                                        <p:tgtEl>
                                          <p:spTgt spid="6"/>
                                        </p:tgtEl>
                                      </p:cBhvr>
                                    </p:animEffect>
                                  </p:childTnLst>
                                </p:cTn>
                              </p:par>
                            </p:childTnLst>
                          </p:cTn>
                        </p:par>
                        <p:par>
                          <p:cTn id="18" fill="hold">
                            <p:stCondLst>
                              <p:cond delay="2000"/>
                            </p:stCondLst>
                            <p:childTnLst>
                              <p:par>
                                <p:cTn id="19" presetID="50" presetClass="exit" presetSubtype="0" accel="100000" fill="hold" nodeType="afterEffect">
                                  <p:stCondLst>
                                    <p:cond delay="0"/>
                                  </p:stCondLst>
                                  <p:childTnLst>
                                    <p:anim calcmode="lin" valueType="num">
                                      <p:cBhvr>
                                        <p:cTn id="20" dur="2000"/>
                                        <p:tgtEl>
                                          <p:spTgt spid="6"/>
                                        </p:tgtEl>
                                        <p:attrNameLst>
                                          <p:attrName>ppt_w</p:attrName>
                                        </p:attrNameLst>
                                      </p:cBhvr>
                                      <p:tavLst>
                                        <p:tav tm="0">
                                          <p:val>
                                            <p:strVal val="ppt_w"/>
                                          </p:val>
                                        </p:tav>
                                        <p:tav tm="100000">
                                          <p:val>
                                            <p:strVal val="ppt_w+.3"/>
                                          </p:val>
                                        </p:tav>
                                      </p:tavLst>
                                    </p:anim>
                                    <p:anim calcmode="lin" valueType="num">
                                      <p:cBhvr>
                                        <p:cTn id="21" dur="2000"/>
                                        <p:tgtEl>
                                          <p:spTgt spid="6"/>
                                        </p:tgtEl>
                                        <p:attrNameLst>
                                          <p:attrName>ppt_h</p:attrName>
                                        </p:attrNameLst>
                                      </p:cBhvr>
                                      <p:tavLst>
                                        <p:tav tm="0">
                                          <p:val>
                                            <p:strVal val="ppt_h"/>
                                          </p:val>
                                        </p:tav>
                                        <p:tav tm="100000">
                                          <p:val>
                                            <p:strVal val="ppt_h"/>
                                          </p:val>
                                        </p:tav>
                                      </p:tavLst>
                                    </p:anim>
                                    <p:animEffect transition="out" filter="fade">
                                      <p:cBhvr>
                                        <p:cTn id="22" dur="2000"/>
                                        <p:tgtEl>
                                          <p:spTgt spid="6"/>
                                        </p:tgtEl>
                                      </p:cBhvr>
                                    </p:animEffect>
                                    <p:set>
                                      <p:cBhvr>
                                        <p:cTn id="23"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descr="illusion-013"/>
          <p:cNvPicPr>
            <a:picLocks noChangeAspect="1" noChangeArrowheads="1"/>
          </p:cNvPicPr>
          <p:nvPr/>
        </p:nvPicPr>
        <p:blipFill>
          <a:blip r:embed="rId2" cstate="print">
            <a:duotone>
              <a:schemeClr val="accent6">
                <a:shade val="45000"/>
                <a:satMod val="135000"/>
              </a:schemeClr>
              <a:prstClr val="white"/>
            </a:duotone>
            <a:lum bright="40000" contrast="46000"/>
          </a:blip>
          <a:srcRect/>
          <a:stretch>
            <a:fillRect/>
          </a:stretch>
        </p:blipFill>
        <p:spPr bwMode="auto">
          <a:xfrm>
            <a:off x="0" y="0"/>
            <a:ext cx="10404475" cy="687705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89400" y="3389410"/>
            <a:ext cx="6858000" cy="79200"/>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6935877" y="3389410"/>
            <a:ext cx="6858000" cy="79200"/>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10404475"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6783316"/>
            <a:ext cx="1040447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25364" y="5803930"/>
            <a:ext cx="685613" cy="684513"/>
          </a:xfrm>
          <a:prstGeom prst="rect">
            <a:avLst/>
          </a:prstGeom>
          <a:noFill/>
          <a:ln w="38100">
            <a:solidFill>
              <a:srgbClr val="1CDEF8"/>
            </a:solidFill>
            <a:miter lim="800000"/>
            <a:headEnd/>
            <a:tailEnd/>
          </a:ln>
        </p:spPr>
      </p:pic>
      <p:sp>
        <p:nvSpPr>
          <p:cNvPr id="19" name="18 Rectángulo"/>
          <p:cNvSpPr/>
          <p:nvPr/>
        </p:nvSpPr>
        <p:spPr>
          <a:xfrm>
            <a:off x="2253343" y="4572019"/>
            <a:ext cx="3063338"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33014" y="501226"/>
            <a:ext cx="4550509" cy="4285096"/>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059635" y="2"/>
            <a:ext cx="3980415"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domingo, 15 de julio de 2018</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16:43</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cstate="email">
            <a:duotone>
              <a:prstClr val="black"/>
              <a:schemeClr val="accent2">
                <a:tint val="45000"/>
                <a:satMod val="400000"/>
              </a:schemeClr>
            </a:duotone>
            <a:lum bright="-18000" contrast="-4000"/>
          </a:blip>
          <a:srcRect/>
          <a:stretch>
            <a:fillRect/>
          </a:stretch>
        </p:blipFill>
        <p:spPr bwMode="auto">
          <a:xfrm>
            <a:off x="1442883" y="5611366"/>
            <a:ext cx="2285748" cy="934064"/>
          </a:xfrm>
          <a:prstGeom prst="rect">
            <a:avLst/>
          </a:prstGeom>
          <a:noFill/>
        </p:spPr>
      </p:pic>
    </p:spTree>
  </p:cSld>
  <p:clrMapOvr>
    <a:masterClrMapping/>
  </p:clrMapOvr>
  <p:transition spd="slow" advTm="1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grpId="1" nodeType="afterEffect">
                                  <p:stCondLst>
                                    <p:cond delay="0"/>
                                  </p:stCondLst>
                                  <p:childTnLst>
                                    <p:animClr clrSpc="hsl" dir="cw">
                                      <p:cBhvr override="childStyle">
                                        <p:cTn id="6" dur="2000" fill="hold"/>
                                        <p:tgtEl>
                                          <p:spTgt spid="22"/>
                                        </p:tgtEl>
                                        <p:attrNameLst>
                                          <p:attrName>style.color</p:attrName>
                                        </p:attrNameLst>
                                      </p:cBhvr>
                                      <p:by>
                                        <p:hsl h="-7200000" s="0" l="0"/>
                                      </p:by>
                                    </p:animClr>
                                    <p:animClr clrSpc="hsl" dir="cw">
                                      <p:cBhvr>
                                        <p:cTn id="7" dur="2000" fill="hold"/>
                                        <p:tgtEl>
                                          <p:spTgt spid="22"/>
                                        </p:tgtEl>
                                        <p:attrNameLst>
                                          <p:attrName>fillcolor</p:attrName>
                                        </p:attrNameLst>
                                      </p:cBhvr>
                                      <p:by>
                                        <p:hsl h="-7200000" s="0" l="0"/>
                                      </p:by>
                                    </p:animClr>
                                    <p:animClr clrSpc="hsl" dir="cw">
                                      <p:cBhvr>
                                        <p:cTn id="8" dur="2000" fill="hold"/>
                                        <p:tgtEl>
                                          <p:spTgt spid="22"/>
                                        </p:tgtEl>
                                        <p:attrNameLst>
                                          <p:attrName>stroke.color</p:attrName>
                                        </p:attrNameLst>
                                      </p:cBhvr>
                                      <p:by>
                                        <p:hsl h="-7200000" s="0" l="0"/>
                                      </p:by>
                                    </p:animClr>
                                    <p:set>
                                      <p:cBhvr>
                                        <p:cTn id="9" dur="2000" fill="hold"/>
                                        <p:tgtEl>
                                          <p:spTgt spid="22"/>
                                        </p:tgtEl>
                                        <p:attrNameLst>
                                          <p:attrName>fill.type</p:attrName>
                                        </p:attrNameLst>
                                      </p:cBhvr>
                                      <p:to>
                                        <p:strVal val="solid"/>
                                      </p:to>
                                    </p:set>
                                  </p:childTnLst>
                                </p:cTn>
                              </p:par>
                              <p:par>
                                <p:cTn id="10" presetID="42" presetClass="entr" presetSubtype="0"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2000"/>
                                        <p:tgtEl>
                                          <p:spTgt spid="22"/>
                                        </p:tgtEl>
                                      </p:cBhvr>
                                    </p:animEffect>
                                    <p:anim calcmode="lin" valueType="num">
                                      <p:cBhvr>
                                        <p:cTn id="13" dur="2000" fill="hold"/>
                                        <p:tgtEl>
                                          <p:spTgt spid="22"/>
                                        </p:tgtEl>
                                        <p:attrNameLst>
                                          <p:attrName>ppt_x</p:attrName>
                                        </p:attrNameLst>
                                      </p:cBhvr>
                                      <p:tavLst>
                                        <p:tav tm="0">
                                          <p:val>
                                            <p:strVal val="#ppt_x"/>
                                          </p:val>
                                        </p:tav>
                                        <p:tav tm="100000">
                                          <p:val>
                                            <p:strVal val="#ppt_x"/>
                                          </p:val>
                                        </p:tav>
                                      </p:tavLst>
                                    </p:anim>
                                    <p:anim calcmode="lin" valueType="num">
                                      <p:cBhvr>
                                        <p:cTn id="14" dur="2000" fill="hold"/>
                                        <p:tgtEl>
                                          <p:spTgt spid="22"/>
                                        </p:tgtEl>
                                        <p:attrNameLst>
                                          <p:attrName>ppt_y</p:attrName>
                                        </p:attrNameLst>
                                      </p:cBhvr>
                                      <p:tavLst>
                                        <p:tav tm="0">
                                          <p:val>
                                            <p:strVal val="#ppt_y+.1"/>
                                          </p:val>
                                        </p:tav>
                                        <p:tav tm="100000">
                                          <p:val>
                                            <p:strVal val="#ppt_y"/>
                                          </p:val>
                                        </p:tav>
                                      </p:tavLst>
                                    </p:anim>
                                  </p:childTnLst>
                                </p:cTn>
                              </p:par>
                            </p:childTnLst>
                          </p:cTn>
                        </p:par>
                        <p:par>
                          <p:cTn id="15" fill="hold">
                            <p:stCondLst>
                              <p:cond delay="2000"/>
                            </p:stCondLst>
                            <p:childTnLst>
                              <p:par>
                                <p:cTn id="16" presetID="12" presetClass="entr" presetSubtype="1" fill="hold" grpId="0" nodeType="afterEffect">
                                  <p:stCondLst>
                                    <p:cond delay="0"/>
                                  </p:stCondLst>
                                  <p:iterate type="lt">
                                    <p:tmPct val="10000"/>
                                  </p:iterate>
                                  <p:childTnLst>
                                    <p:set>
                                      <p:cBhvr>
                                        <p:cTn id="17" dur="1" fill="hold">
                                          <p:stCondLst>
                                            <p:cond delay="0"/>
                                          </p:stCondLst>
                                        </p:cTn>
                                        <p:tgtEl>
                                          <p:spTgt spid="12"/>
                                        </p:tgtEl>
                                        <p:attrNameLst>
                                          <p:attrName>style.visibility</p:attrName>
                                        </p:attrNameLst>
                                      </p:cBhvr>
                                      <p:to>
                                        <p:strVal val="visible"/>
                                      </p:to>
                                    </p:set>
                                    <p:animEffect transition="in" filter="slide(fromTop)">
                                      <p:cBhvr>
                                        <p:cTn id="18" dur="1000"/>
                                        <p:tgtEl>
                                          <p:spTgt spid="12"/>
                                        </p:tgtEl>
                                      </p:cBhvr>
                                    </p:animEffect>
                                  </p:childTnLst>
                                </p:cTn>
                              </p:par>
                            </p:childTnLst>
                          </p:cTn>
                        </p:par>
                        <p:par>
                          <p:cTn id="19" fill="hold">
                            <p:stCondLst>
                              <p:cond delay="8400"/>
                            </p:stCondLst>
                            <p:childTnLst>
                              <p:par>
                                <p:cTn id="20" presetID="21" presetClass="exit" presetSubtype="1" fill="hold" nodeType="afterEffect">
                                  <p:stCondLst>
                                    <p:cond delay="0"/>
                                  </p:stCondLst>
                                  <p:childTnLst>
                                    <p:animEffect transition="out" filter="wheel(1)">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404475"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0404475"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254303" y="0"/>
            <a:ext cx="5549053" cy="1562100"/>
          </a:xfrm>
          <a:prstGeom prst="rect">
            <a:avLst/>
          </a:prstGeom>
          <a:noFill/>
        </p:spPr>
      </p:pic>
      <p:sp>
        <p:nvSpPr>
          <p:cNvPr id="4104" name="Text Box 8"/>
          <p:cNvSpPr txBox="1">
            <a:spLocks noChangeArrowheads="1"/>
          </p:cNvSpPr>
          <p:nvPr/>
        </p:nvSpPr>
        <p:spPr bwMode="auto">
          <a:xfrm>
            <a:off x="0" y="1905001"/>
            <a:ext cx="10404475"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00559" y="4724402"/>
            <a:ext cx="3034639"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416094" y="4191000"/>
            <a:ext cx="2687823"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595310" y="4876800"/>
            <a:ext cx="1387263"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606928"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606928"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606928"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606928"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OS MAG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LOS MAGOS</Template>
  <TotalTime>1</TotalTime>
  <Words>597</Words>
  <Application>Microsoft PowerPoint</Application>
  <PresentationFormat>Personalizado</PresentationFormat>
  <Paragraphs>47</Paragraphs>
  <Slides>16</Slides>
  <Notes>0</Notes>
  <HiddenSlides>0</HiddenSlides>
  <MMClips>0</MMClips>
  <ScaleCrop>false</ScaleCrop>
  <HeadingPairs>
    <vt:vector size="4" baseType="variant">
      <vt:variant>
        <vt:lpstr>Tema</vt:lpstr>
      </vt:variant>
      <vt:variant>
        <vt:i4>2</vt:i4>
      </vt:variant>
      <vt:variant>
        <vt:lpstr>Títulos de diapositiva</vt:lpstr>
      </vt:variant>
      <vt:variant>
        <vt:i4>16</vt:i4>
      </vt:variant>
    </vt:vector>
  </HeadingPairs>
  <TitlesOfParts>
    <vt:vector size="18" baseType="lpstr">
      <vt:lpstr>LOS MAGOS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dc:description>Dios, los bendiga, hoy, mañana y siempre.</dc:description>
  <cp:lastModifiedBy>Jose Luis</cp:lastModifiedBy>
  <cp:revision>2</cp:revision>
  <dcterms:created xsi:type="dcterms:W3CDTF">2018-07-15T14:43:06Z</dcterms:created>
  <dcterms:modified xsi:type="dcterms:W3CDTF">2018-07-15T14:44:22Z</dcterms:modified>
</cp:coreProperties>
</file>