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4" r:id="rId2"/>
  </p:sldMasterIdLst>
  <p:notesMasterIdLst>
    <p:notesMasterId r:id="rId28"/>
  </p:notesMasterIdLst>
  <p:sldIdLst>
    <p:sldId id="351" r:id="rId3"/>
    <p:sldId id="355" r:id="rId4"/>
    <p:sldId id="374" r:id="rId5"/>
    <p:sldId id="350" r:id="rId6"/>
    <p:sldId id="356" r:id="rId7"/>
    <p:sldId id="354" r:id="rId8"/>
    <p:sldId id="368" r:id="rId9"/>
    <p:sldId id="369" r:id="rId10"/>
    <p:sldId id="353" r:id="rId11"/>
    <p:sldId id="375" r:id="rId12"/>
    <p:sldId id="357" r:id="rId13"/>
    <p:sldId id="378" r:id="rId14"/>
    <p:sldId id="364" r:id="rId15"/>
    <p:sldId id="377" r:id="rId16"/>
    <p:sldId id="358" r:id="rId17"/>
    <p:sldId id="360" r:id="rId18"/>
    <p:sldId id="363" r:id="rId19"/>
    <p:sldId id="372" r:id="rId20"/>
    <p:sldId id="361" r:id="rId21"/>
    <p:sldId id="365" r:id="rId22"/>
    <p:sldId id="373" r:id="rId23"/>
    <p:sldId id="376" r:id="rId24"/>
    <p:sldId id="359" r:id="rId25"/>
    <p:sldId id="352" r:id="rId26"/>
    <p:sldId id="371" r:id="rId27"/>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112" algn="l" rtl="0" fontAlgn="base">
      <a:spcBef>
        <a:spcPct val="0"/>
      </a:spcBef>
      <a:spcAft>
        <a:spcPct val="0"/>
      </a:spcAft>
      <a:defRPr sz="4300" kern="1200">
        <a:solidFill>
          <a:schemeClr val="tx1"/>
        </a:solidFill>
        <a:latin typeface="Arial" charset="0"/>
        <a:ea typeface="+mn-ea"/>
        <a:cs typeface="+mn-cs"/>
      </a:defRPr>
    </a:lvl2pPr>
    <a:lvl3pPr marL="914226" algn="l" rtl="0" fontAlgn="base">
      <a:spcBef>
        <a:spcPct val="0"/>
      </a:spcBef>
      <a:spcAft>
        <a:spcPct val="0"/>
      </a:spcAft>
      <a:defRPr sz="4300" kern="1200">
        <a:solidFill>
          <a:schemeClr val="tx1"/>
        </a:solidFill>
        <a:latin typeface="Arial" charset="0"/>
        <a:ea typeface="+mn-ea"/>
        <a:cs typeface="+mn-cs"/>
      </a:defRPr>
    </a:lvl3pPr>
    <a:lvl4pPr marL="1371338" algn="l" rtl="0" fontAlgn="base">
      <a:spcBef>
        <a:spcPct val="0"/>
      </a:spcBef>
      <a:spcAft>
        <a:spcPct val="0"/>
      </a:spcAft>
      <a:defRPr sz="4300" kern="1200">
        <a:solidFill>
          <a:schemeClr val="tx1"/>
        </a:solidFill>
        <a:latin typeface="Arial" charset="0"/>
        <a:ea typeface="+mn-ea"/>
        <a:cs typeface="+mn-cs"/>
      </a:defRPr>
    </a:lvl4pPr>
    <a:lvl5pPr marL="1828450" algn="l" rtl="0" fontAlgn="base">
      <a:spcBef>
        <a:spcPct val="0"/>
      </a:spcBef>
      <a:spcAft>
        <a:spcPct val="0"/>
      </a:spcAft>
      <a:defRPr sz="4300" kern="1200">
        <a:solidFill>
          <a:schemeClr val="tx1"/>
        </a:solidFill>
        <a:latin typeface="Arial" charset="0"/>
        <a:ea typeface="+mn-ea"/>
        <a:cs typeface="+mn-cs"/>
      </a:defRPr>
    </a:lvl5pPr>
    <a:lvl6pPr marL="2285564" algn="l" defTabSz="914226" rtl="0" eaLnBrk="1" latinLnBrk="0" hangingPunct="1">
      <a:defRPr sz="4300" kern="1200">
        <a:solidFill>
          <a:schemeClr val="tx1"/>
        </a:solidFill>
        <a:latin typeface="Arial" charset="0"/>
        <a:ea typeface="+mn-ea"/>
        <a:cs typeface="+mn-cs"/>
      </a:defRPr>
    </a:lvl6pPr>
    <a:lvl7pPr marL="2742676" algn="l" defTabSz="914226" rtl="0" eaLnBrk="1" latinLnBrk="0" hangingPunct="1">
      <a:defRPr sz="4300" kern="1200">
        <a:solidFill>
          <a:schemeClr val="tx1"/>
        </a:solidFill>
        <a:latin typeface="Arial" charset="0"/>
        <a:ea typeface="+mn-ea"/>
        <a:cs typeface="+mn-cs"/>
      </a:defRPr>
    </a:lvl7pPr>
    <a:lvl8pPr marL="3199788" algn="l" defTabSz="914226" rtl="0" eaLnBrk="1" latinLnBrk="0" hangingPunct="1">
      <a:defRPr sz="4300" kern="1200">
        <a:solidFill>
          <a:schemeClr val="tx1"/>
        </a:solidFill>
        <a:latin typeface="Arial" charset="0"/>
        <a:ea typeface="+mn-ea"/>
        <a:cs typeface="+mn-cs"/>
      </a:defRPr>
    </a:lvl8pPr>
    <a:lvl9pPr marL="3656902" algn="l" defTabSz="914226"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FqfwwkKnFnGI79VOyMshrA" hashData="zSFrkbxymtVZxPZYkUqn2JWOc6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85" autoAdjust="0"/>
  </p:normalViewPr>
  <p:slideViewPr>
    <p:cSldViewPr>
      <p:cViewPr varScale="1">
        <p:scale>
          <a:sx n="34" d="100"/>
          <a:sy n="34" d="100"/>
        </p:scale>
        <p:origin x="-432" y="-72"/>
      </p:cViewPr>
      <p:guideLst>
        <p:guide orient="horz" pos="4637"/>
        <p:guide pos="7488"/>
      </p:guideLst>
    </p:cSldViewPr>
  </p:slideViewPr>
  <p:notesTextViewPr>
    <p:cViewPr>
      <p:scale>
        <a:sx n="100" d="100"/>
        <a:sy n="100" d="100"/>
      </p:scale>
      <p:origin x="0" y="0"/>
    </p:cViewPr>
  </p:notesTextViewPr>
  <p:sorterViewPr>
    <p:cViewPr>
      <p:scale>
        <a:sx n="30" d="100"/>
        <a:sy n="3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22532"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BDBE9272-9079-45FC-A966-CFBEBA7876C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112" algn="l" rtl="0" eaLnBrk="0" fontAlgn="base" hangingPunct="0">
      <a:spcBef>
        <a:spcPct val="30000"/>
      </a:spcBef>
      <a:spcAft>
        <a:spcPct val="0"/>
      </a:spcAft>
      <a:defRPr sz="1200" kern="1200">
        <a:solidFill>
          <a:schemeClr val="tx1"/>
        </a:solidFill>
        <a:latin typeface="Arial" charset="0"/>
        <a:ea typeface="+mn-ea"/>
        <a:cs typeface="+mn-cs"/>
      </a:defRPr>
    </a:lvl2pPr>
    <a:lvl3pPr marL="914226" algn="l" rtl="0" eaLnBrk="0" fontAlgn="base" hangingPunct="0">
      <a:spcBef>
        <a:spcPct val="30000"/>
      </a:spcBef>
      <a:spcAft>
        <a:spcPct val="0"/>
      </a:spcAft>
      <a:defRPr sz="1200" kern="1200">
        <a:solidFill>
          <a:schemeClr val="tx1"/>
        </a:solidFill>
        <a:latin typeface="Arial" charset="0"/>
        <a:ea typeface="+mn-ea"/>
        <a:cs typeface="+mn-cs"/>
      </a:defRPr>
    </a:lvl3pPr>
    <a:lvl4pPr marL="1371338" algn="l" rtl="0" eaLnBrk="0" fontAlgn="base" hangingPunct="0">
      <a:spcBef>
        <a:spcPct val="30000"/>
      </a:spcBef>
      <a:spcAft>
        <a:spcPct val="0"/>
      </a:spcAft>
      <a:defRPr sz="1200" kern="1200">
        <a:solidFill>
          <a:schemeClr val="tx1"/>
        </a:solidFill>
        <a:latin typeface="Arial" charset="0"/>
        <a:ea typeface="+mn-ea"/>
        <a:cs typeface="+mn-cs"/>
      </a:defRPr>
    </a:lvl4pPr>
    <a:lvl5pPr marL="1828450" algn="l" rtl="0" eaLnBrk="0" fontAlgn="base" hangingPunct="0">
      <a:spcBef>
        <a:spcPct val="30000"/>
      </a:spcBef>
      <a:spcAft>
        <a:spcPct val="0"/>
      </a:spcAft>
      <a:defRPr sz="1200" kern="1200">
        <a:solidFill>
          <a:schemeClr val="tx1"/>
        </a:solidFill>
        <a:latin typeface="Arial" charset="0"/>
        <a:ea typeface="+mn-ea"/>
        <a:cs typeface="+mn-cs"/>
      </a:defRPr>
    </a:lvl5pPr>
    <a:lvl6pPr marL="2285564" algn="l" defTabSz="914226" rtl="0" eaLnBrk="1" latinLnBrk="0" hangingPunct="1">
      <a:defRPr sz="1200" kern="1200">
        <a:solidFill>
          <a:schemeClr val="tx1"/>
        </a:solidFill>
        <a:latin typeface="+mn-lt"/>
        <a:ea typeface="+mn-ea"/>
        <a:cs typeface="+mn-cs"/>
      </a:defRPr>
    </a:lvl6pPr>
    <a:lvl7pPr marL="2742676" algn="l" defTabSz="914226" rtl="0" eaLnBrk="1" latinLnBrk="0" hangingPunct="1">
      <a:defRPr sz="1200" kern="1200">
        <a:solidFill>
          <a:schemeClr val="tx1"/>
        </a:solidFill>
        <a:latin typeface="+mn-lt"/>
        <a:ea typeface="+mn-ea"/>
        <a:cs typeface="+mn-cs"/>
      </a:defRPr>
    </a:lvl7pPr>
    <a:lvl8pPr marL="3199788" algn="l" defTabSz="914226" rtl="0" eaLnBrk="1" latinLnBrk="0" hangingPunct="1">
      <a:defRPr sz="1200" kern="1200">
        <a:solidFill>
          <a:schemeClr val="tx1"/>
        </a:solidFill>
        <a:latin typeface="+mn-lt"/>
        <a:ea typeface="+mn-ea"/>
        <a:cs typeface="+mn-cs"/>
      </a:defRPr>
    </a:lvl8pPr>
    <a:lvl9pPr marL="3656902" algn="l" defTabSz="914226"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7"/>
            <a:ext cx="20208874" cy="315595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6" y="8342313"/>
            <a:ext cx="16643349" cy="3762376"/>
          </a:xfrm>
        </p:spPr>
        <p:txBody>
          <a:bodyPr/>
          <a:lstStyle>
            <a:lvl1pPr marL="0" indent="0" algn="ctr">
              <a:buNone/>
              <a:defRPr/>
            </a:lvl1pPr>
            <a:lvl2pPr marL="457112" indent="0" algn="ctr">
              <a:buNone/>
              <a:defRPr/>
            </a:lvl2pPr>
            <a:lvl3pPr marL="914226" indent="0" algn="ctr">
              <a:buNone/>
              <a:defRPr/>
            </a:lvl3pPr>
            <a:lvl4pPr marL="1371338" indent="0" algn="ctr">
              <a:buNone/>
              <a:defRPr/>
            </a:lvl4pPr>
            <a:lvl5pPr marL="1828450" indent="0" algn="ctr">
              <a:buNone/>
              <a:defRPr/>
            </a:lvl5pPr>
            <a:lvl6pPr marL="2285564" indent="0" algn="ctr">
              <a:buNone/>
              <a:defRPr/>
            </a:lvl6pPr>
            <a:lvl7pPr marL="2742676" indent="0" algn="ctr">
              <a:buNone/>
              <a:defRPr/>
            </a:lvl7pPr>
            <a:lvl8pPr marL="3199788" indent="0" algn="ctr">
              <a:buNone/>
              <a:defRPr/>
            </a:lvl8pPr>
            <a:lvl9pPr marL="3656902"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4111452F-B283-4C96-96DA-229E9530052B}" type="slidenum">
              <a:rPr lang="en-US"/>
              <a:pPr/>
              <a:t>‹Nº›</a:t>
            </a:fld>
            <a:endParaRPr lang="en-US"/>
          </a:p>
        </p:txBody>
      </p:sp>
    </p:spTree>
  </p:cSld>
  <p:clrMapOvr>
    <a:masterClrMapping/>
  </p:clrMapOvr>
  <p:transition spd="slow" advTm="5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303E68FD-783F-4FC6-89AB-36245CCB208D}" type="slidenum">
              <a:rPr lang="en-US"/>
              <a:pPr/>
              <a:t>‹Nº›</a:t>
            </a:fld>
            <a:endParaRPr lang="en-US"/>
          </a:p>
        </p:txBody>
      </p:sp>
    </p:spTree>
  </p:cSld>
  <p:clrMapOvr>
    <a:masterClrMapping/>
  </p:clrMapOvr>
  <p:transition spd="slow" advTm="5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4" y="9459915"/>
            <a:ext cx="20208874" cy="2924176"/>
          </a:xfrm>
        </p:spPr>
        <p:txBody>
          <a:bodyPr anchor="t"/>
          <a:lstStyle>
            <a:lvl1pPr algn="l">
              <a:defRPr sz="41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4" y="6240465"/>
            <a:ext cx="20208874" cy="3219450"/>
          </a:xfrm>
        </p:spPr>
        <p:txBody>
          <a:bodyPr anchor="b"/>
          <a:lstStyle>
            <a:lvl1pPr marL="0" indent="0">
              <a:buNone/>
              <a:defRPr sz="1900"/>
            </a:lvl1pPr>
            <a:lvl2pPr marL="457112" indent="0">
              <a:buNone/>
              <a:defRPr sz="1700"/>
            </a:lvl2pPr>
            <a:lvl3pPr marL="914226" indent="0">
              <a:buNone/>
              <a:defRPr sz="1700"/>
            </a:lvl3pPr>
            <a:lvl4pPr marL="1371338" indent="0">
              <a:buNone/>
              <a:defRPr sz="1400"/>
            </a:lvl4pPr>
            <a:lvl5pPr marL="1828450" indent="0">
              <a:buNone/>
              <a:defRPr sz="1400"/>
            </a:lvl5pPr>
            <a:lvl6pPr marL="2285564" indent="0">
              <a:buNone/>
              <a:defRPr sz="1400"/>
            </a:lvl6pPr>
            <a:lvl7pPr marL="2742676" indent="0">
              <a:buNone/>
              <a:defRPr sz="1400"/>
            </a:lvl7pPr>
            <a:lvl8pPr marL="3199788" indent="0">
              <a:buNone/>
              <a:defRPr sz="1400"/>
            </a:lvl8pPr>
            <a:lvl9pPr marL="3656902"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9C64DF82-69C8-440F-ACAC-16144B12DE9D}" type="slidenum">
              <a:rPr lang="en-US"/>
              <a:pPr/>
              <a:t>‹Nº›</a:t>
            </a:fld>
            <a:endParaRPr lang="en-US"/>
          </a:p>
        </p:txBody>
      </p:sp>
    </p:spTree>
  </p:cSld>
  <p:clrMapOvr>
    <a:masterClrMapping/>
  </p:clrMapOvr>
  <p:transition spd="slow" advTm="5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1"/>
            <a:ext cx="10623551" cy="9715500"/>
          </a:xfrm>
        </p:spPr>
        <p:txBody>
          <a:bodyPr/>
          <a:lstStyle>
            <a:lvl1pPr>
              <a:defRPr sz="2900"/>
            </a:lvl1pPr>
            <a:lvl2pPr>
              <a:defRPr sz="24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2" y="3435351"/>
            <a:ext cx="10623551" cy="9715500"/>
          </a:xfrm>
        </p:spPr>
        <p:txBody>
          <a:bodyPr/>
          <a:lstStyle>
            <a:lvl1pPr>
              <a:defRPr sz="2900"/>
            </a:lvl1pPr>
            <a:lvl2pPr>
              <a:defRPr sz="24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endParaRPr lang="es-ES"/>
          </a:p>
        </p:txBody>
      </p:sp>
      <p:sp>
        <p:nvSpPr>
          <p:cNvPr id="6" name="Rectangle 5"/>
          <p:cNvSpPr>
            <a:spLocks noGrp="1" noChangeArrowheads="1"/>
          </p:cNvSpPr>
          <p:nvPr>
            <p:ph type="ftr" sz="quarter" idx="11"/>
          </p:nvPr>
        </p:nvSpPr>
        <p:spPr>
          <a:ln/>
        </p:spPr>
        <p:txBody>
          <a:bodyPr/>
          <a:lstStyle>
            <a:lvl1pPr>
              <a:defRPr/>
            </a:lvl1pPr>
          </a:lstStyle>
          <a:p>
            <a:endParaRPr lang="es-ES"/>
          </a:p>
        </p:txBody>
      </p:sp>
      <p:sp>
        <p:nvSpPr>
          <p:cNvPr id="7" name="Rectangle 6"/>
          <p:cNvSpPr>
            <a:spLocks noGrp="1" noChangeArrowheads="1"/>
          </p:cNvSpPr>
          <p:nvPr>
            <p:ph type="sldNum" sz="quarter" idx="12"/>
          </p:nvPr>
        </p:nvSpPr>
        <p:spPr>
          <a:ln/>
        </p:spPr>
        <p:txBody>
          <a:bodyPr/>
          <a:lstStyle>
            <a:lvl1pPr>
              <a:defRPr/>
            </a:lvl1pPr>
          </a:lstStyle>
          <a:p>
            <a:fld id="{8A9A1964-FFFD-455F-80FB-B13BCC17E483}" type="slidenum">
              <a:rPr lang="en-US"/>
              <a:pPr/>
              <a:t>‹Nº›</a:t>
            </a:fld>
            <a:endParaRPr lang="en-US"/>
          </a:p>
        </p:txBody>
      </p:sp>
    </p:spTree>
  </p:cSld>
  <p:clrMapOvr>
    <a:masterClrMapping/>
  </p:clrMapOvr>
  <p:transition spd="slow" advTm="5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7" y="588963"/>
            <a:ext cx="21396326" cy="2454274"/>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41" y="3295651"/>
            <a:ext cx="10504486" cy="1373187"/>
          </a:xfrm>
        </p:spPr>
        <p:txBody>
          <a:bodyPr anchor="b"/>
          <a:lstStyle>
            <a:lvl1pPr marL="0" indent="0">
              <a:buNone/>
              <a:defRPr sz="2400" b="1"/>
            </a:lvl1pPr>
            <a:lvl2pPr marL="457112" indent="0">
              <a:buNone/>
              <a:defRPr sz="1900" b="1"/>
            </a:lvl2pPr>
            <a:lvl3pPr marL="914226" indent="0">
              <a:buNone/>
              <a:defRPr sz="1700" b="1"/>
            </a:lvl3pPr>
            <a:lvl4pPr marL="1371338" indent="0">
              <a:buNone/>
              <a:defRPr sz="1700" b="1"/>
            </a:lvl4pPr>
            <a:lvl5pPr marL="1828450" indent="0">
              <a:buNone/>
              <a:defRPr sz="1700" b="1"/>
            </a:lvl5pPr>
            <a:lvl6pPr marL="2285564" indent="0">
              <a:buNone/>
              <a:defRPr sz="1700" b="1"/>
            </a:lvl6pPr>
            <a:lvl7pPr marL="2742676" indent="0">
              <a:buNone/>
              <a:defRPr sz="1700" b="1"/>
            </a:lvl7pPr>
            <a:lvl8pPr marL="3199788" indent="0">
              <a:buNone/>
              <a:defRPr sz="1700" b="1"/>
            </a:lvl8pPr>
            <a:lvl9pPr marL="3656902" indent="0">
              <a:buNone/>
              <a:defRPr sz="17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41" y="4668840"/>
            <a:ext cx="10504486" cy="8482011"/>
          </a:xfrm>
        </p:spPr>
        <p:txBody>
          <a:bodyPr/>
          <a:lstStyle>
            <a:lvl1pPr>
              <a:defRPr sz="2400"/>
            </a:lvl1pPr>
            <a:lvl2pPr>
              <a:defRPr sz="1900"/>
            </a:lvl2pPr>
            <a:lvl3pPr>
              <a:defRPr sz="17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1" y="3295651"/>
            <a:ext cx="10507663" cy="1373187"/>
          </a:xfrm>
        </p:spPr>
        <p:txBody>
          <a:bodyPr anchor="b"/>
          <a:lstStyle>
            <a:lvl1pPr marL="0" indent="0">
              <a:buNone/>
              <a:defRPr sz="2400" b="1"/>
            </a:lvl1pPr>
            <a:lvl2pPr marL="457112" indent="0">
              <a:buNone/>
              <a:defRPr sz="1900" b="1"/>
            </a:lvl2pPr>
            <a:lvl3pPr marL="914226" indent="0">
              <a:buNone/>
              <a:defRPr sz="1700" b="1"/>
            </a:lvl3pPr>
            <a:lvl4pPr marL="1371338" indent="0">
              <a:buNone/>
              <a:defRPr sz="1700" b="1"/>
            </a:lvl4pPr>
            <a:lvl5pPr marL="1828450" indent="0">
              <a:buNone/>
              <a:defRPr sz="1700" b="1"/>
            </a:lvl5pPr>
            <a:lvl6pPr marL="2285564" indent="0">
              <a:buNone/>
              <a:defRPr sz="1700" b="1"/>
            </a:lvl6pPr>
            <a:lvl7pPr marL="2742676" indent="0">
              <a:buNone/>
              <a:defRPr sz="1700" b="1"/>
            </a:lvl7pPr>
            <a:lvl8pPr marL="3199788" indent="0">
              <a:buNone/>
              <a:defRPr sz="1700" b="1"/>
            </a:lvl8pPr>
            <a:lvl9pPr marL="3656902" indent="0">
              <a:buNone/>
              <a:defRPr sz="17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1" y="4668840"/>
            <a:ext cx="10507663" cy="8482011"/>
          </a:xfrm>
        </p:spPr>
        <p:txBody>
          <a:bodyPr/>
          <a:lstStyle>
            <a:lvl1pPr>
              <a:defRPr sz="2400"/>
            </a:lvl1pPr>
            <a:lvl2pPr>
              <a:defRPr sz="1900"/>
            </a:lvl2pPr>
            <a:lvl3pPr>
              <a:defRPr sz="17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endParaRPr lang="es-ES"/>
          </a:p>
        </p:txBody>
      </p:sp>
      <p:sp>
        <p:nvSpPr>
          <p:cNvPr id="8" name="Rectangle 5"/>
          <p:cNvSpPr>
            <a:spLocks noGrp="1" noChangeArrowheads="1"/>
          </p:cNvSpPr>
          <p:nvPr>
            <p:ph type="ftr" sz="quarter" idx="11"/>
          </p:nvPr>
        </p:nvSpPr>
        <p:spPr>
          <a:ln/>
        </p:spPr>
        <p:txBody>
          <a:bodyPr/>
          <a:lstStyle>
            <a:lvl1pPr>
              <a:defRPr/>
            </a:lvl1pPr>
          </a:lstStyle>
          <a:p>
            <a:endParaRPr lang="es-ES"/>
          </a:p>
        </p:txBody>
      </p:sp>
      <p:sp>
        <p:nvSpPr>
          <p:cNvPr id="9" name="Rectangle 6"/>
          <p:cNvSpPr>
            <a:spLocks noGrp="1" noChangeArrowheads="1"/>
          </p:cNvSpPr>
          <p:nvPr>
            <p:ph type="sldNum" sz="quarter" idx="12"/>
          </p:nvPr>
        </p:nvSpPr>
        <p:spPr>
          <a:ln/>
        </p:spPr>
        <p:txBody>
          <a:bodyPr/>
          <a:lstStyle>
            <a:lvl1pPr>
              <a:defRPr/>
            </a:lvl1pPr>
          </a:lstStyle>
          <a:p>
            <a:fld id="{A9477B66-5E90-49A4-8C11-480BDCC1FDB9}" type="slidenum">
              <a:rPr lang="en-US"/>
              <a:pPr/>
              <a:t>‹Nº›</a:t>
            </a:fld>
            <a:endParaRPr lang="en-US"/>
          </a:p>
        </p:txBody>
      </p:sp>
    </p:spTree>
  </p:cSld>
  <p:clrMapOvr>
    <a:masterClrMapping/>
  </p:clrMapOvr>
  <p:transition spd="slow" advTm="5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endParaRPr lang="es-ES"/>
          </a:p>
        </p:txBody>
      </p:sp>
      <p:sp>
        <p:nvSpPr>
          <p:cNvPr id="4" name="Rectangle 5"/>
          <p:cNvSpPr>
            <a:spLocks noGrp="1" noChangeArrowheads="1"/>
          </p:cNvSpPr>
          <p:nvPr>
            <p:ph type="ftr" sz="quarter" idx="11"/>
          </p:nvPr>
        </p:nvSpPr>
        <p:spPr>
          <a:ln/>
        </p:spPr>
        <p:txBody>
          <a:bodyPr/>
          <a:lstStyle>
            <a:lvl1pPr>
              <a:defRPr/>
            </a:lvl1pPr>
          </a:lstStyle>
          <a:p>
            <a:endParaRPr lang="es-ES"/>
          </a:p>
        </p:txBody>
      </p:sp>
      <p:sp>
        <p:nvSpPr>
          <p:cNvPr id="5" name="Rectangle 6"/>
          <p:cNvSpPr>
            <a:spLocks noGrp="1" noChangeArrowheads="1"/>
          </p:cNvSpPr>
          <p:nvPr>
            <p:ph type="sldNum" sz="quarter" idx="12"/>
          </p:nvPr>
        </p:nvSpPr>
        <p:spPr>
          <a:ln/>
        </p:spPr>
        <p:txBody>
          <a:bodyPr/>
          <a:lstStyle>
            <a:lvl1pPr>
              <a:defRPr/>
            </a:lvl1pPr>
          </a:lstStyle>
          <a:p>
            <a:fld id="{0E04CA9D-DAE7-4EB1-8F57-80033648990B}" type="slidenum">
              <a:rPr lang="en-US"/>
              <a:pPr/>
              <a:t>‹Nº›</a:t>
            </a:fld>
            <a:endParaRPr lang="en-US"/>
          </a:p>
        </p:txBody>
      </p:sp>
    </p:spTree>
  </p:cSld>
  <p:clrMapOvr>
    <a:masterClrMapping/>
  </p:clrMapOvr>
  <p:transition spd="slow" advTm="5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s-ES"/>
          </a:p>
        </p:txBody>
      </p:sp>
      <p:sp>
        <p:nvSpPr>
          <p:cNvPr id="3" name="Rectangle 5"/>
          <p:cNvSpPr>
            <a:spLocks noGrp="1" noChangeArrowheads="1"/>
          </p:cNvSpPr>
          <p:nvPr>
            <p:ph type="ftr" sz="quarter" idx="11"/>
          </p:nvPr>
        </p:nvSpPr>
        <p:spPr>
          <a:ln/>
        </p:spPr>
        <p:txBody>
          <a:bodyPr/>
          <a:lstStyle>
            <a:lvl1pPr>
              <a:defRPr/>
            </a:lvl1pPr>
          </a:lstStyle>
          <a:p>
            <a:endParaRPr lang="es-ES"/>
          </a:p>
        </p:txBody>
      </p:sp>
      <p:sp>
        <p:nvSpPr>
          <p:cNvPr id="4" name="Rectangle 6"/>
          <p:cNvSpPr>
            <a:spLocks noGrp="1" noChangeArrowheads="1"/>
          </p:cNvSpPr>
          <p:nvPr>
            <p:ph type="sldNum" sz="quarter" idx="12"/>
          </p:nvPr>
        </p:nvSpPr>
        <p:spPr>
          <a:ln/>
        </p:spPr>
        <p:txBody>
          <a:bodyPr/>
          <a:lstStyle>
            <a:lvl1pPr>
              <a:defRPr/>
            </a:lvl1pPr>
          </a:lstStyle>
          <a:p>
            <a:fld id="{BBED537A-AAC3-410F-A4E4-799B9D7D6CD1}" type="slidenum">
              <a:rPr lang="en-US"/>
              <a:pPr/>
              <a:t>‹Nº›</a:t>
            </a:fld>
            <a:endParaRPr lang="en-US"/>
          </a:p>
        </p:txBody>
      </p:sp>
    </p:spTree>
  </p:cSld>
  <p:clrMapOvr>
    <a:masterClrMapping/>
  </p:clrMapOvr>
  <p:transition spd="slow" advTm="5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7" y="585789"/>
            <a:ext cx="7821611" cy="2495550"/>
          </a:xfrm>
        </p:spPr>
        <p:txBody>
          <a:bodyPr anchor="b"/>
          <a:lstStyle>
            <a:lvl1pPr algn="l">
              <a:defRPr sz="19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90"/>
            <a:ext cx="13290550" cy="12565061"/>
          </a:xfrm>
        </p:spPr>
        <p:txBody>
          <a:bodyPr/>
          <a:lstStyle>
            <a:lvl1pPr>
              <a:defRPr sz="3100"/>
            </a:lvl1pPr>
            <a:lvl2pPr>
              <a:defRPr sz="2900"/>
            </a:lvl2pPr>
            <a:lvl3pPr>
              <a:defRPr sz="2400"/>
            </a:lvl3pPr>
            <a:lvl4pPr>
              <a:defRPr sz="1900"/>
            </a:lvl4pPr>
            <a:lvl5pPr>
              <a:defRPr sz="1900"/>
            </a:lvl5pPr>
            <a:lvl6pPr>
              <a:defRPr sz="1900"/>
            </a:lvl6pPr>
            <a:lvl7pPr>
              <a:defRPr sz="1900"/>
            </a:lvl7pPr>
            <a:lvl8pPr>
              <a:defRPr sz="1900"/>
            </a:lvl8pPr>
            <a:lvl9pPr>
              <a:defRPr sz="1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7" y="3081338"/>
            <a:ext cx="7821611" cy="10069512"/>
          </a:xfrm>
        </p:spPr>
        <p:txBody>
          <a:bodyPr/>
          <a:lstStyle>
            <a:lvl1pPr marL="0" indent="0">
              <a:buNone/>
              <a:defRPr sz="1400"/>
            </a:lvl1pPr>
            <a:lvl2pPr marL="457112" indent="0">
              <a:buNone/>
              <a:defRPr sz="1200"/>
            </a:lvl2pPr>
            <a:lvl3pPr marL="914226" indent="0">
              <a:buNone/>
              <a:defRPr sz="1000"/>
            </a:lvl3pPr>
            <a:lvl4pPr marL="1371338" indent="0">
              <a:buNone/>
              <a:defRPr sz="1000"/>
            </a:lvl4pPr>
            <a:lvl5pPr marL="1828450" indent="0">
              <a:buNone/>
              <a:defRPr sz="1000"/>
            </a:lvl5pPr>
            <a:lvl6pPr marL="2285564" indent="0">
              <a:buNone/>
              <a:defRPr sz="1000"/>
            </a:lvl6pPr>
            <a:lvl7pPr marL="2742676" indent="0">
              <a:buNone/>
              <a:defRPr sz="1000"/>
            </a:lvl7pPr>
            <a:lvl8pPr marL="3199788" indent="0">
              <a:buNone/>
              <a:defRPr sz="1000"/>
            </a:lvl8pPr>
            <a:lvl9pPr marL="3656902"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endParaRPr lang="es-ES"/>
          </a:p>
        </p:txBody>
      </p:sp>
      <p:sp>
        <p:nvSpPr>
          <p:cNvPr id="6" name="Rectangle 5"/>
          <p:cNvSpPr>
            <a:spLocks noGrp="1" noChangeArrowheads="1"/>
          </p:cNvSpPr>
          <p:nvPr>
            <p:ph type="ftr" sz="quarter" idx="11"/>
          </p:nvPr>
        </p:nvSpPr>
        <p:spPr>
          <a:ln/>
        </p:spPr>
        <p:txBody>
          <a:bodyPr/>
          <a:lstStyle>
            <a:lvl1pPr>
              <a:defRPr/>
            </a:lvl1pPr>
          </a:lstStyle>
          <a:p>
            <a:endParaRPr lang="es-ES"/>
          </a:p>
        </p:txBody>
      </p:sp>
      <p:sp>
        <p:nvSpPr>
          <p:cNvPr id="7" name="Rectangle 6"/>
          <p:cNvSpPr>
            <a:spLocks noGrp="1" noChangeArrowheads="1"/>
          </p:cNvSpPr>
          <p:nvPr>
            <p:ph type="sldNum" sz="quarter" idx="12"/>
          </p:nvPr>
        </p:nvSpPr>
        <p:spPr>
          <a:ln/>
        </p:spPr>
        <p:txBody>
          <a:bodyPr/>
          <a:lstStyle>
            <a:lvl1pPr>
              <a:defRPr/>
            </a:lvl1pPr>
          </a:lstStyle>
          <a:p>
            <a:fld id="{86C103FF-063D-4667-8CC9-8E2E7C274CC4}" type="slidenum">
              <a:rPr lang="en-US"/>
              <a:pPr/>
              <a:t>‹Nº›</a:t>
            </a:fld>
            <a:endParaRPr lang="en-US"/>
          </a:p>
        </p:txBody>
      </p:sp>
    </p:spTree>
  </p:cSld>
  <p:clrMapOvr>
    <a:masterClrMapping/>
  </p:clrMapOvr>
  <p:transition spd="slow" advTm="5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5" y="10306051"/>
            <a:ext cx="14265274" cy="1216025"/>
          </a:xfrm>
        </p:spPr>
        <p:txBody>
          <a:bodyPr anchor="b"/>
          <a:lstStyle>
            <a:lvl1pPr algn="l">
              <a:defRPr sz="19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5" y="1316038"/>
            <a:ext cx="14265274" cy="8832850"/>
          </a:xfrm>
        </p:spPr>
        <p:txBody>
          <a:bodyPr/>
          <a:lstStyle>
            <a:lvl1pPr marL="0" indent="0">
              <a:buNone/>
              <a:defRPr sz="3100"/>
            </a:lvl1pPr>
            <a:lvl2pPr marL="457112" indent="0">
              <a:buNone/>
              <a:defRPr sz="2900"/>
            </a:lvl2pPr>
            <a:lvl3pPr marL="914226" indent="0">
              <a:buNone/>
              <a:defRPr sz="2400"/>
            </a:lvl3pPr>
            <a:lvl4pPr marL="1371338" indent="0">
              <a:buNone/>
              <a:defRPr sz="1900"/>
            </a:lvl4pPr>
            <a:lvl5pPr marL="1828450" indent="0">
              <a:buNone/>
              <a:defRPr sz="1900"/>
            </a:lvl5pPr>
            <a:lvl6pPr marL="2285564" indent="0">
              <a:buNone/>
              <a:defRPr sz="1900"/>
            </a:lvl6pPr>
            <a:lvl7pPr marL="2742676" indent="0">
              <a:buNone/>
              <a:defRPr sz="1900"/>
            </a:lvl7pPr>
            <a:lvl8pPr marL="3199788" indent="0">
              <a:buNone/>
              <a:defRPr sz="1900"/>
            </a:lvl8pPr>
            <a:lvl9pPr marL="3656902" indent="0">
              <a:buNone/>
              <a:defRPr sz="19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5" y="11522077"/>
            <a:ext cx="14265274" cy="1728787"/>
          </a:xfrm>
        </p:spPr>
        <p:txBody>
          <a:bodyPr/>
          <a:lstStyle>
            <a:lvl1pPr marL="0" indent="0">
              <a:buNone/>
              <a:defRPr sz="1400"/>
            </a:lvl1pPr>
            <a:lvl2pPr marL="457112" indent="0">
              <a:buNone/>
              <a:defRPr sz="1200"/>
            </a:lvl2pPr>
            <a:lvl3pPr marL="914226" indent="0">
              <a:buNone/>
              <a:defRPr sz="1000"/>
            </a:lvl3pPr>
            <a:lvl4pPr marL="1371338" indent="0">
              <a:buNone/>
              <a:defRPr sz="1000"/>
            </a:lvl4pPr>
            <a:lvl5pPr marL="1828450" indent="0">
              <a:buNone/>
              <a:defRPr sz="1000"/>
            </a:lvl5pPr>
            <a:lvl6pPr marL="2285564" indent="0">
              <a:buNone/>
              <a:defRPr sz="1000"/>
            </a:lvl6pPr>
            <a:lvl7pPr marL="2742676" indent="0">
              <a:buNone/>
              <a:defRPr sz="1000"/>
            </a:lvl7pPr>
            <a:lvl8pPr marL="3199788" indent="0">
              <a:buNone/>
              <a:defRPr sz="1000"/>
            </a:lvl8pPr>
            <a:lvl9pPr marL="3656902"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endParaRPr lang="es-ES"/>
          </a:p>
        </p:txBody>
      </p:sp>
      <p:sp>
        <p:nvSpPr>
          <p:cNvPr id="6" name="Rectangle 5"/>
          <p:cNvSpPr>
            <a:spLocks noGrp="1" noChangeArrowheads="1"/>
          </p:cNvSpPr>
          <p:nvPr>
            <p:ph type="ftr" sz="quarter" idx="11"/>
          </p:nvPr>
        </p:nvSpPr>
        <p:spPr>
          <a:ln/>
        </p:spPr>
        <p:txBody>
          <a:bodyPr/>
          <a:lstStyle>
            <a:lvl1pPr>
              <a:defRPr/>
            </a:lvl1pPr>
          </a:lstStyle>
          <a:p>
            <a:endParaRPr lang="es-ES"/>
          </a:p>
        </p:txBody>
      </p:sp>
      <p:sp>
        <p:nvSpPr>
          <p:cNvPr id="7" name="Rectangle 6"/>
          <p:cNvSpPr>
            <a:spLocks noGrp="1" noChangeArrowheads="1"/>
          </p:cNvSpPr>
          <p:nvPr>
            <p:ph type="sldNum" sz="quarter" idx="12"/>
          </p:nvPr>
        </p:nvSpPr>
        <p:spPr>
          <a:ln/>
        </p:spPr>
        <p:txBody>
          <a:bodyPr/>
          <a:lstStyle>
            <a:lvl1pPr>
              <a:defRPr/>
            </a:lvl1pPr>
          </a:lstStyle>
          <a:p>
            <a:fld id="{38FF97BB-B9A7-49B1-97B3-BB53A1688CA0}" type="slidenum">
              <a:rPr lang="en-US"/>
              <a:pPr/>
              <a:t>‹Nº›</a:t>
            </a:fld>
            <a:endParaRPr lang="en-US"/>
          </a:p>
        </p:txBody>
      </p:sp>
    </p:spTree>
  </p:cSld>
  <p:clrMapOvr>
    <a:masterClrMapping/>
  </p:clrMapOvr>
  <p:transition spd="slow" advTm="5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8C880A3A-E903-489D-9006-A92E7869734C}" type="slidenum">
              <a:rPr lang="en-US"/>
              <a:pPr/>
              <a:t>‹Nº›</a:t>
            </a:fld>
            <a:endParaRPr lang="en-US"/>
          </a:p>
        </p:txBody>
      </p:sp>
    </p:spTree>
  </p:cSld>
  <p:clrMapOvr>
    <a:masterClrMapping/>
  </p:clrMapOvr>
  <p:transition spd="slow" advTm="5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7" y="590551"/>
            <a:ext cx="5349874"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3" y="590551"/>
            <a:ext cx="15897224"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E55BE755-6D44-4FB4-9AF4-5C7E126A5746}" type="slidenum">
              <a:rPr lang="en-US"/>
              <a:pPr/>
              <a:t>‹Nº›</a:t>
            </a:fld>
            <a:endParaRPr lang="en-US"/>
          </a:p>
        </p:txBody>
      </p:sp>
    </p:spTree>
  </p:cSld>
  <p:clrMapOvr>
    <a:masterClrMapping/>
  </p:clrMapOvr>
  <p:transition spd="slow" advTm="5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6BF9038-0BF4-4EE0-B8EB-12FD11400A2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3" y="590551"/>
            <a:ext cx="21399500" cy="2452687"/>
          </a:xfrm>
          <a:prstGeom prst="rect">
            <a:avLst/>
          </a:prstGeom>
          <a:noFill/>
          <a:ln w="9525">
            <a:noFill/>
            <a:miter lim="800000"/>
            <a:headEnd/>
            <a:tailEnd/>
          </a:ln>
        </p:spPr>
        <p:txBody>
          <a:bodyPr vert="horz" wrap="square" lIns="220976" tIns="110489" rIns="220976" bIns="11048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3" y="3435351"/>
            <a:ext cx="21399500" cy="9715500"/>
          </a:xfrm>
          <a:prstGeom prst="rect">
            <a:avLst/>
          </a:prstGeom>
          <a:noFill/>
          <a:ln w="9525">
            <a:noFill/>
            <a:miter lim="800000"/>
            <a:headEnd/>
            <a:tailEnd/>
          </a:ln>
        </p:spPr>
        <p:txBody>
          <a:bodyPr vert="horz" wrap="square" lIns="220976" tIns="110489" rIns="220976" bIns="11048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40"/>
            <a:ext cx="5548314" cy="1022349"/>
          </a:xfrm>
          <a:prstGeom prst="rect">
            <a:avLst/>
          </a:prstGeom>
          <a:noFill/>
          <a:ln w="9525">
            <a:noFill/>
            <a:miter lim="800000"/>
            <a:headEnd/>
            <a:tailEnd/>
          </a:ln>
          <a:effectLst/>
        </p:spPr>
        <p:txBody>
          <a:bodyPr vert="horz" wrap="square" lIns="220976" tIns="110489" rIns="220976" bIns="110489" numCol="1" anchor="t" anchorCtr="0" compatLnSpc="1">
            <a:prstTxWarp prst="textNoShape">
              <a:avLst/>
            </a:prstTxWarp>
          </a:bodyPr>
          <a:lstStyle>
            <a:lvl1pPr>
              <a:defRPr sz="3400"/>
            </a:lvl1pPr>
          </a:lstStyle>
          <a:p>
            <a:endParaRPr lang="es-ES"/>
          </a:p>
        </p:txBody>
      </p:sp>
      <p:sp>
        <p:nvSpPr>
          <p:cNvPr id="1029" name="Rectangle 5"/>
          <p:cNvSpPr>
            <a:spLocks noGrp="1" noChangeArrowheads="1"/>
          </p:cNvSpPr>
          <p:nvPr>
            <p:ph type="ftr" sz="quarter" idx="3"/>
          </p:nvPr>
        </p:nvSpPr>
        <p:spPr bwMode="auto">
          <a:xfrm>
            <a:off x="8124827" y="13406440"/>
            <a:ext cx="7524751" cy="1022349"/>
          </a:xfrm>
          <a:prstGeom prst="rect">
            <a:avLst/>
          </a:prstGeom>
          <a:noFill/>
          <a:ln w="9525">
            <a:noFill/>
            <a:miter lim="800000"/>
            <a:headEnd/>
            <a:tailEnd/>
          </a:ln>
          <a:effectLst/>
        </p:spPr>
        <p:txBody>
          <a:bodyPr vert="horz" wrap="square" lIns="220976" tIns="110489" rIns="220976" bIns="110489" numCol="1" anchor="t" anchorCtr="0" compatLnSpc="1">
            <a:prstTxWarp prst="textNoShape">
              <a:avLst/>
            </a:prstTxWarp>
          </a:bodyPr>
          <a:lstStyle>
            <a:lvl1pPr algn="ctr">
              <a:defRPr sz="3400"/>
            </a:lvl1pPr>
          </a:lstStyle>
          <a:p>
            <a:endParaRPr lang="es-ES"/>
          </a:p>
        </p:txBody>
      </p:sp>
      <p:sp>
        <p:nvSpPr>
          <p:cNvPr id="1030" name="Rectangle 6"/>
          <p:cNvSpPr>
            <a:spLocks noGrp="1" noChangeArrowheads="1"/>
          </p:cNvSpPr>
          <p:nvPr>
            <p:ph type="sldNum" sz="quarter" idx="4"/>
          </p:nvPr>
        </p:nvSpPr>
        <p:spPr bwMode="auto">
          <a:xfrm>
            <a:off x="17038637" y="13406440"/>
            <a:ext cx="5548312" cy="1022349"/>
          </a:xfrm>
          <a:prstGeom prst="rect">
            <a:avLst/>
          </a:prstGeom>
          <a:noFill/>
          <a:ln w="9525">
            <a:noFill/>
            <a:miter lim="800000"/>
            <a:headEnd/>
            <a:tailEnd/>
          </a:ln>
          <a:effectLst/>
        </p:spPr>
        <p:txBody>
          <a:bodyPr vert="horz" wrap="square" lIns="220976" tIns="110489" rIns="220976" bIns="110489" numCol="1" anchor="t" anchorCtr="0" compatLnSpc="1">
            <a:prstTxWarp prst="textNoShape">
              <a:avLst/>
            </a:prstTxWarp>
          </a:bodyPr>
          <a:lstStyle>
            <a:lvl1pPr algn="r">
              <a:defRPr sz="3400"/>
            </a:lvl1pPr>
          </a:lstStyle>
          <a:p>
            <a:fld id="{0D4CF342-EFB7-4905-877B-7B5D447C2077}"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5000">
    <p:randomBar dir="vert"/>
  </p:transition>
  <p:txStyles>
    <p:titleStyle>
      <a:lvl1pPr algn="ctr" defTabSz="2209378" rtl="0" eaLnBrk="1" fontAlgn="base" hangingPunct="1">
        <a:spcBef>
          <a:spcPct val="0"/>
        </a:spcBef>
        <a:spcAft>
          <a:spcPct val="0"/>
        </a:spcAft>
        <a:defRPr sz="10600">
          <a:solidFill>
            <a:schemeClr val="tx2"/>
          </a:solidFill>
          <a:latin typeface="+mj-lt"/>
          <a:ea typeface="+mj-ea"/>
          <a:cs typeface="+mj-cs"/>
        </a:defRPr>
      </a:lvl1pPr>
      <a:lvl2pPr algn="ctr" defTabSz="2209378" rtl="0" eaLnBrk="1" fontAlgn="base" hangingPunct="1">
        <a:spcBef>
          <a:spcPct val="0"/>
        </a:spcBef>
        <a:spcAft>
          <a:spcPct val="0"/>
        </a:spcAft>
        <a:defRPr sz="10600">
          <a:solidFill>
            <a:schemeClr val="tx2"/>
          </a:solidFill>
          <a:latin typeface="Arial" charset="0"/>
        </a:defRPr>
      </a:lvl2pPr>
      <a:lvl3pPr algn="ctr" defTabSz="2209378" rtl="0" eaLnBrk="1" fontAlgn="base" hangingPunct="1">
        <a:spcBef>
          <a:spcPct val="0"/>
        </a:spcBef>
        <a:spcAft>
          <a:spcPct val="0"/>
        </a:spcAft>
        <a:defRPr sz="10600">
          <a:solidFill>
            <a:schemeClr val="tx2"/>
          </a:solidFill>
          <a:latin typeface="Arial" charset="0"/>
        </a:defRPr>
      </a:lvl3pPr>
      <a:lvl4pPr algn="ctr" defTabSz="2209378" rtl="0" eaLnBrk="1" fontAlgn="base" hangingPunct="1">
        <a:spcBef>
          <a:spcPct val="0"/>
        </a:spcBef>
        <a:spcAft>
          <a:spcPct val="0"/>
        </a:spcAft>
        <a:defRPr sz="10600">
          <a:solidFill>
            <a:schemeClr val="tx2"/>
          </a:solidFill>
          <a:latin typeface="Arial" charset="0"/>
        </a:defRPr>
      </a:lvl4pPr>
      <a:lvl5pPr algn="ctr" defTabSz="2209378" rtl="0" eaLnBrk="1" fontAlgn="base" hangingPunct="1">
        <a:spcBef>
          <a:spcPct val="0"/>
        </a:spcBef>
        <a:spcAft>
          <a:spcPct val="0"/>
        </a:spcAft>
        <a:defRPr sz="10600">
          <a:solidFill>
            <a:schemeClr val="tx2"/>
          </a:solidFill>
          <a:latin typeface="Arial" charset="0"/>
        </a:defRPr>
      </a:lvl5pPr>
      <a:lvl6pPr marL="457112" algn="ctr" defTabSz="2209378" rtl="0" eaLnBrk="1" fontAlgn="base" hangingPunct="1">
        <a:spcBef>
          <a:spcPct val="0"/>
        </a:spcBef>
        <a:spcAft>
          <a:spcPct val="0"/>
        </a:spcAft>
        <a:defRPr sz="10600">
          <a:solidFill>
            <a:schemeClr val="tx2"/>
          </a:solidFill>
          <a:latin typeface="Arial" charset="0"/>
        </a:defRPr>
      </a:lvl6pPr>
      <a:lvl7pPr marL="914226" algn="ctr" defTabSz="2209378" rtl="0" eaLnBrk="1" fontAlgn="base" hangingPunct="1">
        <a:spcBef>
          <a:spcPct val="0"/>
        </a:spcBef>
        <a:spcAft>
          <a:spcPct val="0"/>
        </a:spcAft>
        <a:defRPr sz="10600">
          <a:solidFill>
            <a:schemeClr val="tx2"/>
          </a:solidFill>
          <a:latin typeface="Arial" charset="0"/>
        </a:defRPr>
      </a:lvl7pPr>
      <a:lvl8pPr marL="1371338" algn="ctr" defTabSz="2209378" rtl="0" eaLnBrk="1" fontAlgn="base" hangingPunct="1">
        <a:spcBef>
          <a:spcPct val="0"/>
        </a:spcBef>
        <a:spcAft>
          <a:spcPct val="0"/>
        </a:spcAft>
        <a:defRPr sz="10600">
          <a:solidFill>
            <a:schemeClr val="tx2"/>
          </a:solidFill>
          <a:latin typeface="Arial" charset="0"/>
        </a:defRPr>
      </a:lvl8pPr>
      <a:lvl9pPr marL="1828450" algn="ctr" defTabSz="2209378" rtl="0" eaLnBrk="1" fontAlgn="base" hangingPunct="1">
        <a:spcBef>
          <a:spcPct val="0"/>
        </a:spcBef>
        <a:spcAft>
          <a:spcPct val="0"/>
        </a:spcAft>
        <a:defRPr sz="10600">
          <a:solidFill>
            <a:schemeClr val="tx2"/>
          </a:solidFill>
          <a:latin typeface="Arial" charset="0"/>
        </a:defRPr>
      </a:lvl9pPr>
    </p:titleStyle>
    <p:bodyStyle>
      <a:lvl1pPr marL="828516" indent="-828516" algn="l" defTabSz="2209378" rtl="0" eaLnBrk="1" fontAlgn="base" hangingPunct="1">
        <a:spcBef>
          <a:spcPct val="20000"/>
        </a:spcBef>
        <a:spcAft>
          <a:spcPct val="0"/>
        </a:spcAft>
        <a:buChar char="•"/>
        <a:defRPr sz="7700">
          <a:solidFill>
            <a:schemeClr val="tx1"/>
          </a:solidFill>
          <a:latin typeface="+mn-lt"/>
          <a:ea typeface="+mn-ea"/>
          <a:cs typeface="+mn-cs"/>
        </a:defRPr>
      </a:lvl1pPr>
      <a:lvl2pPr marL="1796707" indent="-690431" algn="l" defTabSz="2209378" rtl="0" eaLnBrk="1" fontAlgn="base" hangingPunct="1">
        <a:spcBef>
          <a:spcPct val="20000"/>
        </a:spcBef>
        <a:spcAft>
          <a:spcPct val="0"/>
        </a:spcAft>
        <a:buChar char="–"/>
        <a:defRPr sz="6700">
          <a:solidFill>
            <a:schemeClr val="tx1"/>
          </a:solidFill>
          <a:latin typeface="+mn-lt"/>
        </a:defRPr>
      </a:lvl2pPr>
      <a:lvl3pPr marL="2761722" indent="-552344" algn="l" defTabSz="2209378" rtl="0" eaLnBrk="1" fontAlgn="base" hangingPunct="1">
        <a:spcBef>
          <a:spcPct val="20000"/>
        </a:spcBef>
        <a:spcAft>
          <a:spcPct val="0"/>
        </a:spcAft>
        <a:buChar char="•"/>
        <a:defRPr sz="5800">
          <a:solidFill>
            <a:schemeClr val="tx1"/>
          </a:solidFill>
          <a:latin typeface="+mn-lt"/>
        </a:defRPr>
      </a:lvl3pPr>
      <a:lvl4pPr marL="3868000" indent="-553932" algn="l" defTabSz="2209378" rtl="0" eaLnBrk="1" fontAlgn="base" hangingPunct="1">
        <a:spcBef>
          <a:spcPct val="20000"/>
        </a:spcBef>
        <a:spcAft>
          <a:spcPct val="0"/>
        </a:spcAft>
        <a:buChar char="–"/>
        <a:defRPr sz="4800">
          <a:solidFill>
            <a:schemeClr val="tx1"/>
          </a:solidFill>
          <a:latin typeface="+mn-lt"/>
        </a:defRPr>
      </a:lvl4pPr>
      <a:lvl5pPr marL="4971100" indent="-550759" algn="l" defTabSz="2209378" rtl="0" eaLnBrk="1" fontAlgn="base" hangingPunct="1">
        <a:spcBef>
          <a:spcPct val="20000"/>
        </a:spcBef>
        <a:spcAft>
          <a:spcPct val="0"/>
        </a:spcAft>
        <a:buChar char="»"/>
        <a:defRPr sz="4800">
          <a:solidFill>
            <a:schemeClr val="tx1"/>
          </a:solidFill>
          <a:latin typeface="+mn-lt"/>
        </a:defRPr>
      </a:lvl5pPr>
      <a:lvl6pPr marL="5428212" indent="-550759" algn="l" defTabSz="2209378" rtl="0" eaLnBrk="1" fontAlgn="base" hangingPunct="1">
        <a:spcBef>
          <a:spcPct val="20000"/>
        </a:spcBef>
        <a:spcAft>
          <a:spcPct val="0"/>
        </a:spcAft>
        <a:buChar char="»"/>
        <a:defRPr sz="4800">
          <a:solidFill>
            <a:schemeClr val="tx1"/>
          </a:solidFill>
          <a:latin typeface="+mn-lt"/>
        </a:defRPr>
      </a:lvl6pPr>
      <a:lvl7pPr marL="5885326" indent="-550759" algn="l" defTabSz="2209378" rtl="0" eaLnBrk="1" fontAlgn="base" hangingPunct="1">
        <a:spcBef>
          <a:spcPct val="20000"/>
        </a:spcBef>
        <a:spcAft>
          <a:spcPct val="0"/>
        </a:spcAft>
        <a:buChar char="»"/>
        <a:defRPr sz="4800">
          <a:solidFill>
            <a:schemeClr val="tx1"/>
          </a:solidFill>
          <a:latin typeface="+mn-lt"/>
        </a:defRPr>
      </a:lvl7pPr>
      <a:lvl8pPr marL="6342438" indent="-550759" algn="l" defTabSz="2209378" rtl="0" eaLnBrk="1" fontAlgn="base" hangingPunct="1">
        <a:spcBef>
          <a:spcPct val="20000"/>
        </a:spcBef>
        <a:spcAft>
          <a:spcPct val="0"/>
        </a:spcAft>
        <a:buChar char="»"/>
        <a:defRPr sz="4800">
          <a:solidFill>
            <a:schemeClr val="tx1"/>
          </a:solidFill>
          <a:latin typeface="+mn-lt"/>
        </a:defRPr>
      </a:lvl8pPr>
      <a:lvl9pPr marL="6799550" indent="-550759" algn="l" defTabSz="2209378"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226" rtl="0" eaLnBrk="1" latinLnBrk="0" hangingPunct="1">
        <a:defRPr sz="1700" kern="1200">
          <a:solidFill>
            <a:schemeClr val="tx1"/>
          </a:solidFill>
          <a:latin typeface="+mn-lt"/>
          <a:ea typeface="+mn-ea"/>
          <a:cs typeface="+mn-cs"/>
        </a:defRPr>
      </a:lvl1pPr>
      <a:lvl2pPr marL="457112" algn="l" defTabSz="914226" rtl="0" eaLnBrk="1" latinLnBrk="0" hangingPunct="1">
        <a:defRPr sz="1700" kern="1200">
          <a:solidFill>
            <a:schemeClr val="tx1"/>
          </a:solidFill>
          <a:latin typeface="+mn-lt"/>
          <a:ea typeface="+mn-ea"/>
          <a:cs typeface="+mn-cs"/>
        </a:defRPr>
      </a:lvl2pPr>
      <a:lvl3pPr marL="914226" algn="l" defTabSz="914226" rtl="0" eaLnBrk="1" latinLnBrk="0" hangingPunct="1">
        <a:defRPr sz="1700" kern="1200">
          <a:solidFill>
            <a:schemeClr val="tx1"/>
          </a:solidFill>
          <a:latin typeface="+mn-lt"/>
          <a:ea typeface="+mn-ea"/>
          <a:cs typeface="+mn-cs"/>
        </a:defRPr>
      </a:lvl3pPr>
      <a:lvl4pPr marL="1371338" algn="l" defTabSz="914226" rtl="0" eaLnBrk="1" latinLnBrk="0" hangingPunct="1">
        <a:defRPr sz="1700" kern="1200">
          <a:solidFill>
            <a:schemeClr val="tx1"/>
          </a:solidFill>
          <a:latin typeface="+mn-lt"/>
          <a:ea typeface="+mn-ea"/>
          <a:cs typeface="+mn-cs"/>
        </a:defRPr>
      </a:lvl4pPr>
      <a:lvl5pPr marL="1828450" algn="l" defTabSz="914226" rtl="0" eaLnBrk="1" latinLnBrk="0" hangingPunct="1">
        <a:defRPr sz="1700" kern="1200">
          <a:solidFill>
            <a:schemeClr val="tx1"/>
          </a:solidFill>
          <a:latin typeface="+mn-lt"/>
          <a:ea typeface="+mn-ea"/>
          <a:cs typeface="+mn-cs"/>
        </a:defRPr>
      </a:lvl5pPr>
      <a:lvl6pPr marL="2285564" algn="l" defTabSz="914226" rtl="0" eaLnBrk="1" latinLnBrk="0" hangingPunct="1">
        <a:defRPr sz="1700" kern="1200">
          <a:solidFill>
            <a:schemeClr val="tx1"/>
          </a:solidFill>
          <a:latin typeface="+mn-lt"/>
          <a:ea typeface="+mn-ea"/>
          <a:cs typeface="+mn-cs"/>
        </a:defRPr>
      </a:lvl6pPr>
      <a:lvl7pPr marL="2742676" algn="l" defTabSz="914226" rtl="0" eaLnBrk="1" latinLnBrk="0" hangingPunct="1">
        <a:defRPr sz="1700" kern="1200">
          <a:solidFill>
            <a:schemeClr val="tx1"/>
          </a:solidFill>
          <a:latin typeface="+mn-lt"/>
          <a:ea typeface="+mn-ea"/>
          <a:cs typeface="+mn-cs"/>
        </a:defRPr>
      </a:lvl7pPr>
      <a:lvl8pPr marL="3199788" algn="l" defTabSz="914226" rtl="0" eaLnBrk="1" latinLnBrk="0" hangingPunct="1">
        <a:defRPr sz="1700" kern="1200">
          <a:solidFill>
            <a:schemeClr val="tx1"/>
          </a:solidFill>
          <a:latin typeface="+mn-lt"/>
          <a:ea typeface="+mn-ea"/>
          <a:cs typeface="+mn-cs"/>
        </a:defRPr>
      </a:lvl8pPr>
      <a:lvl9pPr marL="3656902" algn="l" defTabSz="914226"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A96826CE-D242-4BF4-931A-BFD6D7B650B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5"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1.gif"/><Relationship Id="rId5" Type="http://schemas.openxmlformats.org/officeDocument/2006/relationships/image" Target="../media/image4.gif"/><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C:\Documents and Settings\Dell\Escritorio\Farola%201[1].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3075" name="Picture 2" descr="CARA"/>
          <p:cNvPicPr>
            <a:picLocks noChangeAspect="1" noChangeArrowheads="1"/>
          </p:cNvPicPr>
          <p:nvPr/>
        </p:nvPicPr>
        <p:blipFill>
          <a:blip r:embed="rId4"/>
          <a:srcRect/>
          <a:stretch>
            <a:fillRect/>
          </a:stretch>
        </p:blipFill>
        <p:spPr bwMode="auto">
          <a:xfrm>
            <a:off x="20815302" y="11825289"/>
            <a:ext cx="2017712" cy="2106613"/>
          </a:xfrm>
          <a:prstGeom prst="rect">
            <a:avLst/>
          </a:prstGeom>
          <a:noFill/>
          <a:ln w="38100">
            <a:solidFill>
              <a:srgbClr val="1CDEF8"/>
            </a:solidFill>
            <a:miter lim="800000"/>
            <a:headEnd/>
            <a:tailEnd/>
          </a:ln>
        </p:spPr>
      </p:pic>
      <p:sp>
        <p:nvSpPr>
          <p:cNvPr id="3076" name="WordArt 3" descr="rainbow"/>
          <p:cNvSpPr>
            <a:spLocks noChangeArrowheads="1" noChangeShapeType="1" noTextEdit="1"/>
          </p:cNvSpPr>
          <p:nvPr/>
        </p:nvSpPr>
        <p:spPr bwMode="auto">
          <a:xfrm>
            <a:off x="16567152" y="12833350"/>
            <a:ext cx="3705226" cy="922338"/>
          </a:xfrm>
          <a:prstGeom prst="rect">
            <a:avLst/>
          </a:prstGeom>
        </p:spPr>
        <p:txBody>
          <a:bodyPr wrap="none" lIns="91421" tIns="45711" rIns="91421" bIns="45711" fromWordArt="1">
            <a:prstTxWarp prst="textPlain">
              <a:avLst>
                <a:gd name="adj" fmla="val 50000"/>
              </a:avLst>
            </a:prstTxWarp>
          </a:bodyPr>
          <a:lstStyle/>
          <a:p>
            <a:pPr algn="ctr"/>
            <a:r>
              <a:rPr lang="es-ES" sz="3600" b="1" kern="10" dirty="0">
                <a:ln w="9525">
                  <a:solidFill>
                    <a:srgbClr val="E31C07"/>
                  </a:solidFill>
                  <a:round/>
                  <a:headEnd/>
                  <a:tailEnd/>
                </a:ln>
                <a:blipFill dpi="0" rotWithShape="1">
                  <a:blip r:embed="rId5"/>
                  <a:srcRect/>
                  <a:stretch>
                    <a:fillRect/>
                  </a:stretch>
                </a:blipFill>
                <a:effectLst>
                  <a:outerShdw dist="35921" dir="2700000" algn="ctr" rotWithShape="0">
                    <a:schemeClr val="folHlink">
                      <a:alpha val="79999"/>
                    </a:schemeClr>
                  </a:outerShdw>
                </a:effectLst>
                <a:latin typeface="Forte"/>
              </a:rPr>
              <a:t>José Luis</a:t>
            </a:r>
          </a:p>
        </p:txBody>
      </p:sp>
      <p:pic>
        <p:nvPicPr>
          <p:cNvPr id="3077" name="Image 2" descr="swirlrainbw3.gif"/>
          <p:cNvPicPr>
            <a:picLocks noChangeAspect="1"/>
          </p:cNvPicPr>
          <p:nvPr/>
        </p:nvPicPr>
        <p:blipFill>
          <a:blip r:embed="rId6"/>
          <a:srcRect/>
          <a:stretch>
            <a:fillRect/>
          </a:stretch>
        </p:blipFill>
        <p:spPr bwMode="auto">
          <a:xfrm rot="5400000">
            <a:off x="-7270750" y="7270750"/>
            <a:ext cx="14722475" cy="180976"/>
          </a:xfrm>
          <a:prstGeom prst="rect">
            <a:avLst/>
          </a:prstGeom>
          <a:noFill/>
          <a:ln w="9525">
            <a:noFill/>
            <a:miter lim="800000"/>
            <a:headEnd/>
            <a:tailEnd/>
          </a:ln>
        </p:spPr>
      </p:pic>
      <p:pic>
        <p:nvPicPr>
          <p:cNvPr id="3078" name="Image 2" descr="swirlrainbw3.gif"/>
          <p:cNvPicPr>
            <a:picLocks noChangeAspect="1"/>
          </p:cNvPicPr>
          <p:nvPr/>
        </p:nvPicPr>
        <p:blipFill>
          <a:blip r:embed="rId6"/>
          <a:srcRect/>
          <a:stretch>
            <a:fillRect/>
          </a:stretch>
        </p:blipFill>
        <p:spPr bwMode="auto">
          <a:xfrm rot="5400000">
            <a:off x="16322675" y="7270750"/>
            <a:ext cx="14722475" cy="180976"/>
          </a:xfrm>
          <a:prstGeom prst="rect">
            <a:avLst/>
          </a:prstGeom>
          <a:noFill/>
          <a:ln w="9525">
            <a:noFill/>
            <a:miter lim="800000"/>
            <a:headEnd/>
            <a:tailEnd/>
          </a:ln>
        </p:spPr>
      </p:pic>
      <p:pic>
        <p:nvPicPr>
          <p:cNvPr id="3079" name="Image 2" descr="swirlrainbw3.gif"/>
          <p:cNvPicPr>
            <a:picLocks noChangeAspect="1"/>
          </p:cNvPicPr>
          <p:nvPr/>
        </p:nvPicPr>
        <p:blipFill>
          <a:blip r:embed="rId6"/>
          <a:srcRect/>
          <a:stretch>
            <a:fillRect/>
          </a:stretch>
        </p:blipFill>
        <p:spPr bwMode="auto">
          <a:xfrm rot="10800000">
            <a:off x="0" y="0"/>
            <a:ext cx="23774400" cy="149226"/>
          </a:xfrm>
          <a:prstGeom prst="rect">
            <a:avLst/>
          </a:prstGeom>
          <a:noFill/>
          <a:ln w="9525">
            <a:noFill/>
            <a:miter lim="800000"/>
            <a:headEnd/>
            <a:tailEnd/>
          </a:ln>
        </p:spPr>
      </p:pic>
      <p:pic>
        <p:nvPicPr>
          <p:cNvPr id="3080" name="Image 2" descr="swirlrainbw3.gif"/>
          <p:cNvPicPr>
            <a:picLocks noChangeAspect="1"/>
          </p:cNvPicPr>
          <p:nvPr/>
        </p:nvPicPr>
        <p:blipFill>
          <a:blip r:embed="rId6"/>
          <a:srcRect/>
          <a:stretch>
            <a:fillRect/>
          </a:stretch>
        </p:blipFill>
        <p:spPr bwMode="auto">
          <a:xfrm rot="10800000">
            <a:off x="0" y="14562138"/>
            <a:ext cx="23774400" cy="160337"/>
          </a:xfrm>
          <a:prstGeom prst="rect">
            <a:avLst/>
          </a:prstGeom>
          <a:noFill/>
          <a:ln w="9525">
            <a:noFill/>
            <a:miter lim="800000"/>
            <a:headEnd/>
            <a:tailEnd/>
          </a:ln>
        </p:spPr>
      </p:pic>
      <p:pic>
        <p:nvPicPr>
          <p:cNvPr id="3081" name="Picture 8"/>
          <p:cNvPicPr>
            <a:picLocks noChangeAspect="1" noChangeArrowheads="1"/>
          </p:cNvPicPr>
          <p:nvPr/>
        </p:nvPicPr>
        <p:blipFill>
          <a:blip r:embed="rId7"/>
          <a:srcRect/>
          <a:stretch>
            <a:fillRect/>
          </a:stretch>
        </p:blipFill>
        <p:spPr bwMode="auto">
          <a:xfrm>
            <a:off x="2386015" y="11147425"/>
            <a:ext cx="2665411" cy="1554164"/>
          </a:xfrm>
          <a:prstGeom prst="rect">
            <a:avLst/>
          </a:prstGeom>
          <a:noFill/>
          <a:ln w="9525">
            <a:noFill/>
            <a:round/>
            <a:headEnd/>
            <a:tailEnd/>
          </a:ln>
        </p:spPr>
      </p:pic>
      <p:sp>
        <p:nvSpPr>
          <p:cNvPr id="155658" name="WordArt 5"/>
          <p:cNvSpPr>
            <a:spLocks noChangeArrowheads="1" noChangeShapeType="1" noTextEdit="1"/>
          </p:cNvSpPr>
          <p:nvPr/>
        </p:nvSpPr>
        <p:spPr bwMode="auto">
          <a:xfrm>
            <a:off x="1385888" y="1574800"/>
            <a:ext cx="10858500" cy="5308601"/>
          </a:xfrm>
          <a:prstGeom prst="rect">
            <a:avLst/>
          </a:prstGeom>
        </p:spPr>
        <p:txBody>
          <a:bodyPr wrap="none" lIns="91421" tIns="45711" rIns="91421" bIns="45711" fromWordArt="1">
            <a:prstTxWarp prst="textPlain">
              <a:avLst>
                <a:gd name="adj" fmla="val 50000"/>
              </a:avLst>
            </a:prstTxWarp>
          </a:bodyPr>
          <a:lstStyle/>
          <a:p>
            <a:pPr algn="ctr"/>
            <a:r>
              <a:rPr lang="es-ES" sz="41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Rockwell Extra Bold"/>
              </a:rPr>
              <a:t>LOS</a:t>
            </a:r>
          </a:p>
          <a:p>
            <a:pPr algn="ctr"/>
            <a:r>
              <a:rPr lang="es-ES" sz="41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Rockwell Extra Bold"/>
              </a:rPr>
              <a:t>APAGAFAROLAS</a:t>
            </a:r>
          </a:p>
        </p:txBody>
      </p:sp>
      <p:sp>
        <p:nvSpPr>
          <p:cNvPr id="3083" name="13 CuadroTexto"/>
          <p:cNvSpPr txBox="1">
            <a:spLocks noChangeArrowheads="1"/>
          </p:cNvSpPr>
          <p:nvPr/>
        </p:nvSpPr>
        <p:spPr bwMode="auto">
          <a:xfrm>
            <a:off x="885827" y="13004799"/>
            <a:ext cx="5955438" cy="1015644"/>
          </a:xfrm>
          <a:prstGeom prst="rect">
            <a:avLst/>
          </a:prstGeom>
          <a:noFill/>
          <a:ln w="9525">
            <a:noFill/>
            <a:miter lim="800000"/>
            <a:headEnd/>
            <a:tailEnd/>
          </a:ln>
        </p:spPr>
        <p:txBody>
          <a:bodyPr wrap="none" lIns="91421" tIns="45711" rIns="91421" bIns="45711">
            <a:spAutoFit/>
          </a:bodyPr>
          <a:lstStyle/>
          <a:p>
            <a:r>
              <a:rPr lang="es-ES" sz="6000" b="1" dirty="0"/>
              <a:t>THE SHADOWS</a:t>
            </a:r>
          </a:p>
        </p:txBody>
      </p:sp>
    </p:spTree>
  </p:cSld>
  <p:clrMapOvr>
    <a:masterClrMapping/>
  </p:clrMapOvr>
  <p:transition spd="slow" advTm="12000">
    <p:randomBar dir="vert"/>
    <p:sndAc>
      <p:stSnd loop="1">
        <p:snd r:embed="rId2" name="The-Shadows-The-Lady-In-Red.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55658">
                                            <p:txEl>
                                              <p:pRg st="0" end="0"/>
                                            </p:txEl>
                                          </p:spTgt>
                                        </p:tgtEl>
                                        <p:attrNameLst>
                                          <p:attrName>style.visibility</p:attrName>
                                        </p:attrNameLst>
                                      </p:cBhvr>
                                      <p:to>
                                        <p:strVal val="visible"/>
                                      </p:to>
                                    </p:set>
                                    <p:anim calcmode="lin" valueType="num">
                                      <p:cBhvr>
                                        <p:cTn id="7" dur="5000" fill="hold"/>
                                        <p:tgtEl>
                                          <p:spTgt spid="155658">
                                            <p:txEl>
                                              <p:pRg st="0" end="0"/>
                                            </p:txEl>
                                          </p:spTgt>
                                        </p:tgtEl>
                                        <p:attrNameLst>
                                          <p:attrName>ppt_w</p:attrName>
                                        </p:attrNameLst>
                                      </p:cBhvr>
                                      <p:tavLst>
                                        <p:tav tm="0">
                                          <p:val>
                                            <p:strVal val="#ppt_w*0.70"/>
                                          </p:val>
                                        </p:tav>
                                        <p:tav tm="100000">
                                          <p:val>
                                            <p:strVal val="#ppt_w"/>
                                          </p:val>
                                        </p:tav>
                                      </p:tavLst>
                                    </p:anim>
                                    <p:anim calcmode="lin" valueType="num">
                                      <p:cBhvr>
                                        <p:cTn id="8" dur="5000" fill="hold"/>
                                        <p:tgtEl>
                                          <p:spTgt spid="155658">
                                            <p:txEl>
                                              <p:pRg st="0" end="0"/>
                                            </p:txEl>
                                          </p:spTgt>
                                        </p:tgtEl>
                                        <p:attrNameLst>
                                          <p:attrName>ppt_h</p:attrName>
                                        </p:attrNameLst>
                                      </p:cBhvr>
                                      <p:tavLst>
                                        <p:tav tm="0">
                                          <p:val>
                                            <p:strVal val="#ppt_h"/>
                                          </p:val>
                                        </p:tav>
                                        <p:tav tm="100000">
                                          <p:val>
                                            <p:strVal val="#ppt_h"/>
                                          </p:val>
                                        </p:tav>
                                      </p:tavLst>
                                    </p:anim>
                                    <p:animEffect transition="in" filter="fade">
                                      <p:cBhvr>
                                        <p:cTn id="9" dur="5000"/>
                                        <p:tgtEl>
                                          <p:spTgt spid="155658">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155658">
                                            <p:txEl>
                                              <p:pRg st="1" end="1"/>
                                            </p:txEl>
                                          </p:spTgt>
                                        </p:tgtEl>
                                        <p:attrNameLst>
                                          <p:attrName>style.visibility</p:attrName>
                                        </p:attrNameLst>
                                      </p:cBhvr>
                                      <p:to>
                                        <p:strVal val="visible"/>
                                      </p:to>
                                    </p:set>
                                    <p:anim calcmode="lin" valueType="num">
                                      <p:cBhvr>
                                        <p:cTn id="12" dur="5000" fill="hold"/>
                                        <p:tgtEl>
                                          <p:spTgt spid="155658">
                                            <p:txEl>
                                              <p:pRg st="1" end="1"/>
                                            </p:txEl>
                                          </p:spTgt>
                                        </p:tgtEl>
                                        <p:attrNameLst>
                                          <p:attrName>ppt_w</p:attrName>
                                        </p:attrNameLst>
                                      </p:cBhvr>
                                      <p:tavLst>
                                        <p:tav tm="0">
                                          <p:val>
                                            <p:strVal val="#ppt_w*0.70"/>
                                          </p:val>
                                        </p:tav>
                                        <p:tav tm="100000">
                                          <p:val>
                                            <p:strVal val="#ppt_w"/>
                                          </p:val>
                                        </p:tav>
                                      </p:tavLst>
                                    </p:anim>
                                    <p:anim calcmode="lin" valueType="num">
                                      <p:cBhvr>
                                        <p:cTn id="13" dur="5000" fill="hold"/>
                                        <p:tgtEl>
                                          <p:spTgt spid="155658">
                                            <p:txEl>
                                              <p:pRg st="1" end="1"/>
                                            </p:txEl>
                                          </p:spTgt>
                                        </p:tgtEl>
                                        <p:attrNameLst>
                                          <p:attrName>ppt_h</p:attrName>
                                        </p:attrNameLst>
                                      </p:cBhvr>
                                      <p:tavLst>
                                        <p:tav tm="0">
                                          <p:val>
                                            <p:strVal val="#ppt_h"/>
                                          </p:val>
                                        </p:tav>
                                        <p:tav tm="100000">
                                          <p:val>
                                            <p:strVal val="#ppt_h"/>
                                          </p:val>
                                        </p:tav>
                                      </p:tavLst>
                                    </p:anim>
                                    <p:animEffect transition="in" filter="fade">
                                      <p:cBhvr>
                                        <p:cTn id="14" dur="5000"/>
                                        <p:tgtEl>
                                          <p:spTgt spid="15565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2028824" y="1860552"/>
            <a:ext cx="19788189" cy="11341548"/>
          </a:xfrm>
          <a:prstGeom prst="rect">
            <a:avLst/>
          </a:prstGeom>
          <a:noFill/>
          <a:ln w="9525">
            <a:noFill/>
            <a:miter lim="800000"/>
            <a:headEnd/>
            <a:tailEnd/>
          </a:ln>
        </p:spPr>
        <p:txBody>
          <a:bodyPr lIns="91421" tIns="45711" rIns="91421" bIns="45711">
            <a:spAutoFit/>
          </a:bodyPr>
          <a:lstStyle/>
          <a:p>
            <a:pPr algn="ctr"/>
            <a:r>
              <a:rPr lang="es-ES" b="1" i="1" dirty="0">
                <a:solidFill>
                  <a:srgbClr val="FFFF00"/>
                </a:solidFill>
              </a:rPr>
              <a:t>Los casos de este tipo que carecen de una explicación racional se engloban dentro de lo que se ha bautizado como Efecto SLI (Street  Light Interferencia), un fenómeno conocido en España como «interferencia en el alumbrado público» o, coloquialmente, "apagafarolas "u "hombres eléctricos". </a:t>
            </a:r>
            <a:r>
              <a:rPr lang="es-ES" i="1" dirty="0">
                <a:solidFill>
                  <a:srgbClr val="FFFF00"/>
                </a:solidFill>
              </a:rPr>
              <a:t/>
            </a:r>
            <a:br>
              <a:rPr lang="es-ES" i="1" dirty="0">
                <a:solidFill>
                  <a:srgbClr val="FFFF00"/>
                </a:solidFill>
              </a:rPr>
            </a:br>
            <a:r>
              <a:rPr lang="es-ES" i="1" dirty="0">
                <a:solidFill>
                  <a:srgbClr val="FFFF00"/>
                </a:solidFill>
              </a:rPr>
              <a:t/>
            </a:r>
            <a:br>
              <a:rPr lang="es-ES" i="1" dirty="0">
                <a:solidFill>
                  <a:srgbClr val="FFFF00"/>
                </a:solidFill>
              </a:rPr>
            </a:br>
            <a:r>
              <a:rPr lang="es-ES" i="1" dirty="0">
                <a:solidFill>
                  <a:srgbClr val="FFFF00"/>
                </a:solidFill>
              </a:rPr>
              <a:t/>
            </a:r>
            <a:br>
              <a:rPr lang="es-ES" i="1" dirty="0">
                <a:solidFill>
                  <a:srgbClr val="FFFF00"/>
                </a:solidFill>
              </a:rPr>
            </a:br>
            <a:r>
              <a:rPr lang="es-ES" b="1" i="1" dirty="0">
                <a:solidFill>
                  <a:srgbClr val="FFFF00"/>
                </a:solidFill>
              </a:rPr>
              <a:t>Veamos un ejemplo:</a:t>
            </a:r>
            <a:r>
              <a:rPr lang="es-ES" i="1" dirty="0">
                <a:solidFill>
                  <a:srgbClr val="FFFF00"/>
                </a:solidFill>
              </a:rPr>
              <a:t/>
            </a:r>
            <a:br>
              <a:rPr lang="es-ES" i="1" dirty="0">
                <a:solidFill>
                  <a:srgbClr val="FFFF00"/>
                </a:solidFill>
              </a:rPr>
            </a:br>
            <a:r>
              <a:rPr lang="es-ES" b="1" i="1" dirty="0">
                <a:solidFill>
                  <a:srgbClr val="FFFF00"/>
                </a:solidFill>
              </a:rPr>
              <a:t/>
            </a:r>
            <a:br>
              <a:rPr lang="es-ES" b="1" i="1" dirty="0">
                <a:solidFill>
                  <a:srgbClr val="FFFF00"/>
                </a:solidFill>
              </a:rPr>
            </a:br>
            <a:endParaRPr lang="es-ES" i="1" dirty="0">
              <a:solidFill>
                <a:srgbClr val="FFFF00"/>
              </a:solidFill>
            </a:endParaRPr>
          </a:p>
          <a:p>
            <a:pPr algn="ctr"/>
            <a:r>
              <a:rPr lang="es-ES" b="1" i="1" dirty="0">
                <a:solidFill>
                  <a:srgbClr val="FFFF00"/>
                </a:solidFill>
              </a:rPr>
              <a:t>Este es un hombre de mediana edad que regresaba a casa una noche. Al doblar una esquina, de repente, todas las farolas de la calle se apagaron. Estupefacto, dio media vuelta para no seguir a oscuras y tomó otra calle.</a:t>
            </a:r>
            <a:br>
              <a:rPr lang="es-ES" b="1" i="1" dirty="0">
                <a:solidFill>
                  <a:srgbClr val="FFFF00"/>
                </a:solidFill>
              </a:rPr>
            </a:br>
            <a:r>
              <a:rPr lang="es-ES" b="1" i="1" dirty="0">
                <a:solidFill>
                  <a:srgbClr val="FFFF00"/>
                </a:solidFill>
              </a:rPr>
              <a:t/>
            </a:r>
            <a:br>
              <a:rPr lang="es-ES" b="1" i="1" dirty="0">
                <a:solidFill>
                  <a:srgbClr val="FFFF00"/>
                </a:solidFill>
              </a:rPr>
            </a:br>
            <a:r>
              <a:rPr lang="es-ES" b="1" i="1" dirty="0">
                <a:solidFill>
                  <a:srgbClr val="FFFF00"/>
                </a:solidFill>
              </a:rPr>
              <a:t>De nuevo le ocurrió lo mismo. Resignado, continuó por la misma calle. Pero lo más sorprendente es que, cuando se alejó, las farolas volvieron a encenderse. </a:t>
            </a:r>
            <a:endParaRPr lang="es-ES" i="1" dirty="0">
              <a:solidFill>
                <a:srgbClr val="FFFF00"/>
              </a:solidFill>
            </a:endParaRPr>
          </a:p>
        </p:txBody>
      </p:sp>
      <p:pic>
        <p:nvPicPr>
          <p:cNvPr id="4" name="Picture 4" descr="pc12"/>
          <p:cNvPicPr>
            <a:picLocks noChangeAspect="1" noChangeArrowheads="1" noCrop="1"/>
          </p:cNvPicPr>
          <p:nvPr/>
        </p:nvPicPr>
        <p:blipFill>
          <a:blip r:embed="rId2"/>
          <a:srcRect/>
          <a:stretch>
            <a:fillRect/>
          </a:stretch>
        </p:blipFill>
        <p:spPr bwMode="auto">
          <a:xfrm>
            <a:off x="1" y="12290424"/>
            <a:ext cx="3011489" cy="2432051"/>
          </a:xfrm>
          <a:prstGeom prst="rect">
            <a:avLst/>
          </a:prstGeom>
          <a:noFill/>
          <a:ln w="9525">
            <a:noFill/>
            <a:miter lim="800000"/>
            <a:headEnd/>
            <a:tailEnd/>
          </a:ln>
        </p:spPr>
      </p:pic>
    </p:spTree>
  </p:cSld>
  <p:clrMapOvr>
    <a:masterClrMapping/>
  </p:clrMapOvr>
  <p:transition spd="slow" advTm="3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arolas01.jpg"/>
          <p:cNvPicPr>
            <a:picLocks noChangeAspect="1" noChangeArrowheads="1"/>
          </p:cNvPicPr>
          <p:nvPr/>
        </p:nvPicPr>
        <p:blipFill>
          <a:blip r:embed="rId2"/>
          <a:srcRect/>
          <a:stretch>
            <a:fillRect/>
          </a:stretch>
        </p:blipFill>
        <p:spPr bwMode="auto">
          <a:xfrm>
            <a:off x="0" y="-1"/>
            <a:ext cx="23774400" cy="14802789"/>
          </a:xfrm>
          <a:prstGeom prst="rect">
            <a:avLst/>
          </a:prstGeom>
          <a:noFill/>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Luz-verde-animada.gif"/>
          <p:cNvPicPr>
            <a:picLocks noChangeAspect="1" noChangeArrowheads="1" noCrop="1"/>
          </p:cNvPicPr>
          <p:nvPr/>
        </p:nvPicPr>
        <p:blipFill>
          <a:blip r:embed="rId2"/>
          <a:srcRect/>
          <a:stretch>
            <a:fillRect/>
          </a:stretch>
        </p:blipFill>
        <p:spPr bwMode="auto">
          <a:xfrm>
            <a:off x="0" y="-33336"/>
            <a:ext cx="23774400" cy="14755812"/>
          </a:xfrm>
          <a:prstGeom prst="rect">
            <a:avLst/>
          </a:prstGeom>
          <a:noFill/>
          <a:ln w="9525">
            <a:noFill/>
            <a:miter lim="800000"/>
            <a:headEnd/>
            <a:tailEnd/>
          </a:ln>
        </p:spPr>
      </p:pic>
      <p:sp>
        <p:nvSpPr>
          <p:cNvPr id="3" name="2 Rectángulo"/>
          <p:cNvSpPr>
            <a:spLocks noChangeArrowheads="1"/>
          </p:cNvSpPr>
          <p:nvPr/>
        </p:nvSpPr>
        <p:spPr bwMode="auto">
          <a:xfrm>
            <a:off x="0" y="0"/>
            <a:ext cx="23774400" cy="14722475"/>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743078" y="903289"/>
            <a:ext cx="20073937" cy="13819149"/>
          </a:xfrm>
          <a:prstGeom prst="rect">
            <a:avLst/>
          </a:prstGeom>
          <a:noFill/>
          <a:ln w="9525">
            <a:noFill/>
            <a:miter lim="800000"/>
            <a:headEnd/>
            <a:tailEnd/>
          </a:ln>
        </p:spPr>
        <p:txBody>
          <a:bodyPr lIns="91421" tIns="45711" rIns="91421" bIns="45711">
            <a:spAutoFit/>
          </a:bodyPr>
          <a:lstStyle/>
          <a:p>
            <a:pPr algn="ctr"/>
            <a:endParaRPr lang="es-ES" i="1" dirty="0">
              <a:solidFill>
                <a:srgbClr val="FFFF00"/>
              </a:solidFill>
            </a:endParaRPr>
          </a:p>
          <a:p>
            <a:pPr algn="ctr"/>
            <a:r>
              <a:rPr lang="es-ES" sz="6000" b="1" i="1" dirty="0">
                <a:solidFill>
                  <a:srgbClr val="FFFF00"/>
                </a:solidFill>
              </a:rPr>
              <a:t>El Efecto SLI, por tanto, consiste en la facultad, normalmente involuntaria, de ciertas personas para interferir en el funcionamiento normal del alumbrado público. Esto puede traducirse en que las luces se apaguen, se enciendan o varíen de intensidad cuando la persona causante del fenómeno se acerca a ellas. Lo anterior puede suceder con una sola farola o, con varias a la vez.</a:t>
            </a:r>
            <a:br>
              <a:rPr lang="es-ES" sz="6000" b="1" i="1" dirty="0">
                <a:solidFill>
                  <a:srgbClr val="FFFF00"/>
                </a:solidFill>
              </a:rPr>
            </a:br>
            <a:r>
              <a:rPr lang="es-ES" sz="6000" b="1" i="1" dirty="0">
                <a:solidFill>
                  <a:srgbClr val="FFFF00"/>
                </a:solidFill>
              </a:rPr>
              <a:t>Sin embargo, menos habitual es que toda una hilera de luces vayan apagándose de forma progresiva al paso de alguien, para encenderse a medida que el individuo se va alejando. </a:t>
            </a:r>
            <a:endParaRPr lang="es-ES" sz="6000" i="1" dirty="0">
              <a:solidFill>
                <a:srgbClr val="FFFF00"/>
              </a:solidFill>
            </a:endParaRPr>
          </a:p>
          <a:p>
            <a:pPr algn="ctr"/>
            <a:r>
              <a:rPr lang="es-ES" dirty="0"/>
              <a:t/>
            </a:r>
            <a:br>
              <a:rPr lang="es-ES" dirty="0"/>
            </a:br>
            <a:r>
              <a:rPr lang="es-ES" b="1" dirty="0"/>
              <a:t/>
            </a:r>
            <a:br>
              <a:rPr lang="es-ES" b="1" dirty="0"/>
            </a:br>
            <a:endParaRPr lang="es-ES" dirty="0"/>
          </a:p>
        </p:txBody>
      </p:sp>
      <p:pic>
        <p:nvPicPr>
          <p:cNvPr id="3" name="Picture 4" descr="pc12"/>
          <p:cNvPicPr>
            <a:picLocks noChangeAspect="1" noChangeArrowheads="1" noCrop="1"/>
          </p:cNvPicPr>
          <p:nvPr/>
        </p:nvPicPr>
        <p:blipFill>
          <a:blip r:embed="rId2"/>
          <a:srcRect/>
          <a:stretch>
            <a:fillRect/>
          </a:stretch>
        </p:blipFill>
        <p:spPr bwMode="auto">
          <a:xfrm>
            <a:off x="1" y="12290424"/>
            <a:ext cx="3011489" cy="2432051"/>
          </a:xfrm>
          <a:prstGeom prst="rect">
            <a:avLst/>
          </a:prstGeom>
          <a:noFill/>
          <a:ln w="9525">
            <a:noFill/>
            <a:miter lim="800000"/>
            <a:headEnd/>
            <a:tailEnd/>
          </a:ln>
        </p:spPr>
      </p:pic>
    </p:spTree>
  </p:cSld>
  <p:clrMapOvr>
    <a:masterClrMapping/>
  </p:clrMapOvr>
  <p:transition spd="slow" advTm="4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arolas_sli.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DPP_0114.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1885953" y="646115"/>
            <a:ext cx="20073937" cy="13419040"/>
          </a:xfrm>
          <a:prstGeom prst="rect">
            <a:avLst/>
          </a:prstGeom>
          <a:noFill/>
          <a:ln w="9525">
            <a:noFill/>
            <a:miter lim="800000"/>
            <a:headEnd/>
            <a:tailEnd/>
          </a:ln>
        </p:spPr>
        <p:txBody>
          <a:bodyPr lIns="91421" tIns="45711" rIns="91421" bIns="45711">
            <a:spAutoFit/>
          </a:bodyPr>
          <a:lstStyle/>
          <a:p>
            <a:pPr algn="ctr"/>
            <a:endParaRPr lang="es-ES" sz="6000" i="1" dirty="0">
              <a:solidFill>
                <a:srgbClr val="FFFF00"/>
              </a:solidFill>
            </a:endParaRPr>
          </a:p>
          <a:p>
            <a:pPr algn="ctr"/>
            <a:r>
              <a:rPr lang="es-ES" sz="6000" b="1" i="1" dirty="0">
                <a:solidFill>
                  <a:srgbClr val="FFFF00"/>
                </a:solidFill>
              </a:rPr>
              <a:t>Hay personas que narran los hechos de la siguiente forma: «En cuanto me aproximaba a las farolas, se apagaban. En ningún momento pensé que este hecho podía estar relacionado conmigo. Pero comprobé que a medida que las iba dejando atrás, y ante mi estupor, se encendían de nuevo una a una».</a:t>
            </a:r>
          </a:p>
          <a:p>
            <a:pPr algn="ctr"/>
            <a:r>
              <a:rPr lang="es-ES" sz="6000" b="1" i="1" dirty="0">
                <a:solidFill>
                  <a:srgbClr val="FFFF00"/>
                </a:solidFill>
              </a:rPr>
              <a:t/>
            </a:r>
            <a:br>
              <a:rPr lang="es-ES" sz="6000" b="1" i="1" dirty="0">
                <a:solidFill>
                  <a:srgbClr val="FFFF00"/>
                </a:solidFill>
              </a:rPr>
            </a:br>
            <a:r>
              <a:rPr lang="es-ES" sz="6000" b="1" i="1" dirty="0">
                <a:solidFill>
                  <a:srgbClr val="FFFF00"/>
                </a:solidFill>
              </a:rPr>
              <a:t>Desde luego, se han ofrecido teorías convencionales como el mal funcionamiento de los diversos componentes de las farolas, pero algunos casos no pueden explicarse de esta manera, pues sobrepasan la simple casualidad que tales argumentos implican.</a:t>
            </a:r>
            <a:r>
              <a:rPr lang="es-ES" dirty="0"/>
              <a:t/>
            </a:r>
            <a:br>
              <a:rPr lang="es-ES" dirty="0"/>
            </a:br>
            <a:r>
              <a:rPr lang="es-ES" b="1" dirty="0"/>
              <a:t/>
            </a:r>
            <a:br>
              <a:rPr lang="es-ES" b="1" dirty="0"/>
            </a:br>
            <a:endParaRPr lang="es-ES" dirty="0"/>
          </a:p>
        </p:txBody>
      </p:sp>
      <p:pic>
        <p:nvPicPr>
          <p:cNvPr id="3" name="Picture 4" descr="pc12"/>
          <p:cNvPicPr>
            <a:picLocks noChangeAspect="1" noChangeArrowheads="1" noCrop="1"/>
          </p:cNvPicPr>
          <p:nvPr/>
        </p:nvPicPr>
        <p:blipFill>
          <a:blip r:embed="rId2"/>
          <a:srcRect/>
          <a:stretch>
            <a:fillRect/>
          </a:stretch>
        </p:blipFill>
        <p:spPr bwMode="auto">
          <a:xfrm>
            <a:off x="1" y="12290424"/>
            <a:ext cx="3011489" cy="2432051"/>
          </a:xfrm>
          <a:prstGeom prst="rect">
            <a:avLst/>
          </a:prstGeom>
          <a:noFill/>
          <a:ln w="9525">
            <a:noFill/>
            <a:miter lim="800000"/>
            <a:headEnd/>
            <a:tailEnd/>
          </a:ln>
        </p:spPr>
      </p:pic>
    </p:spTree>
  </p:cSld>
  <p:clrMapOvr>
    <a:masterClrMapping/>
  </p:clrMapOvr>
  <p:transition spd="slow" advTm="3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66" name="Picture 2" descr="C:\Documents and Settings\Dell\Escritorio\1.jpg"/>
          <p:cNvPicPr>
            <a:picLocks noChangeAspect="1" noChangeArrowheads="1"/>
          </p:cNvPicPr>
          <p:nvPr/>
        </p:nvPicPr>
        <p:blipFill>
          <a:blip r:embed="rId2"/>
          <a:srcRect/>
          <a:stretch>
            <a:fillRect/>
          </a:stretch>
        </p:blipFill>
        <p:spPr bwMode="auto">
          <a:xfrm>
            <a:off x="1814515" y="0"/>
            <a:ext cx="19629436" cy="14722475"/>
          </a:xfrm>
          <a:prstGeom prst="rect">
            <a:avLst/>
          </a:prstGeom>
          <a:noFill/>
          <a:ln w="9525">
            <a:noFill/>
            <a:miter lim="800000"/>
            <a:headEnd/>
            <a:tailEnd/>
          </a:ln>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MG_5496-.jpg"/>
          <p:cNvPicPr>
            <a:picLocks noChangeAspect="1" noChangeArrowheads="1"/>
          </p:cNvPicPr>
          <p:nvPr/>
        </p:nvPicPr>
        <p:blipFill>
          <a:blip r:embed="rId2"/>
          <a:srcRect/>
          <a:stretch>
            <a:fillRect/>
          </a:stretch>
        </p:blipFill>
        <p:spPr bwMode="auto">
          <a:xfrm>
            <a:off x="0" y="0"/>
            <a:ext cx="24103098" cy="15344821"/>
          </a:xfrm>
          <a:prstGeom prst="rect">
            <a:avLst/>
          </a:prstGeom>
          <a:noFill/>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290" name="1 Rectángulo"/>
          <p:cNvSpPr>
            <a:spLocks noChangeArrowheads="1"/>
          </p:cNvSpPr>
          <p:nvPr/>
        </p:nvSpPr>
        <p:spPr bwMode="auto">
          <a:xfrm>
            <a:off x="2100265" y="788989"/>
            <a:ext cx="20231099" cy="14465480"/>
          </a:xfrm>
          <a:prstGeom prst="rect">
            <a:avLst/>
          </a:prstGeom>
          <a:noFill/>
          <a:ln w="9525">
            <a:noFill/>
            <a:miter lim="800000"/>
            <a:headEnd/>
            <a:tailEnd/>
          </a:ln>
        </p:spPr>
        <p:txBody>
          <a:bodyPr lIns="91421" tIns="45711" rIns="91421" bIns="45711">
            <a:spAutoFit/>
          </a:bodyPr>
          <a:lstStyle/>
          <a:p>
            <a:pPr algn="ctr"/>
            <a:r>
              <a:rPr lang="es-ES" sz="5300" b="1" i="1" dirty="0">
                <a:solidFill>
                  <a:srgbClr val="FFFF00"/>
                </a:solidFill>
              </a:rPr>
              <a:t>Una historia real: </a:t>
            </a:r>
            <a:r>
              <a:rPr lang="es-ES" sz="5300" i="1" dirty="0">
                <a:solidFill>
                  <a:srgbClr val="FFFF00"/>
                </a:solidFill>
              </a:rPr>
              <a:t/>
            </a:r>
            <a:br>
              <a:rPr lang="es-ES" sz="5300" i="1" dirty="0">
                <a:solidFill>
                  <a:srgbClr val="FFFF00"/>
                </a:solidFill>
              </a:rPr>
            </a:br>
            <a:r>
              <a:rPr lang="es-ES" sz="5300" i="1" dirty="0">
                <a:solidFill>
                  <a:srgbClr val="FFFF00"/>
                </a:solidFill>
              </a:rPr>
              <a:t/>
            </a:r>
            <a:br>
              <a:rPr lang="es-ES" sz="5300" i="1" dirty="0">
                <a:solidFill>
                  <a:srgbClr val="FFFF00"/>
                </a:solidFill>
              </a:rPr>
            </a:br>
            <a:r>
              <a:rPr lang="es-ES" sz="5300" b="1" i="1" dirty="0">
                <a:solidFill>
                  <a:srgbClr val="FFFF00"/>
                </a:solidFill>
              </a:rPr>
              <a:t>«Caminábamos varias personas y cuando pasamos junto a una farola, se apagó. En broma, comentamos si es que estábamos gafados o algo similar. No le dimos mayor importancia, pero recorridos unos metros, ésta se encendió. Cuando pasamos junto a otra, ocurrió lo mismo. Y también en la siguiente. Continuamos bromeando sobre el tema, así que para comprobar si era casualidad o no, cruzamos la calle para acercarnos a la farola de enfrente. Como os podéis imaginar, también volvió a apagarse.</a:t>
            </a:r>
            <a:br>
              <a:rPr lang="es-ES" sz="5300" b="1" i="1" dirty="0">
                <a:solidFill>
                  <a:srgbClr val="FFFF00"/>
                </a:solidFill>
              </a:rPr>
            </a:br>
            <a:r>
              <a:rPr lang="es-ES" sz="5300" b="1" i="1" dirty="0">
                <a:solidFill>
                  <a:srgbClr val="FFFF00"/>
                </a:solidFill>
              </a:rPr>
              <a:t/>
            </a:r>
            <a:br>
              <a:rPr lang="es-ES" sz="5300" b="1" i="1" dirty="0">
                <a:solidFill>
                  <a:srgbClr val="FFFF00"/>
                </a:solidFill>
              </a:rPr>
            </a:br>
            <a:r>
              <a:rPr lang="es-ES" sz="5300" b="1" i="1" dirty="0">
                <a:solidFill>
                  <a:srgbClr val="FFFF00"/>
                </a:solidFill>
              </a:rPr>
              <a:t>Incrédulos, cruzamos otra vez la calle hacia la acera en la que estábamos al principio, y se apagó la farola que teníamos delante. Siempre, cuando nos alejábamos unos metros de ellas, se volvían a encender». </a:t>
            </a:r>
            <a:r>
              <a:rPr lang="es-ES" dirty="0"/>
              <a:t/>
            </a:r>
            <a:br>
              <a:rPr lang="es-ES" dirty="0"/>
            </a:br>
            <a:r>
              <a:rPr lang="es-ES" b="1" dirty="0"/>
              <a:t/>
            </a:r>
            <a:br>
              <a:rPr lang="es-ES" b="1" dirty="0"/>
            </a:br>
            <a:endParaRPr lang="es-ES" dirty="0"/>
          </a:p>
        </p:txBody>
      </p:sp>
      <p:pic>
        <p:nvPicPr>
          <p:cNvPr id="3" name="Picture 4" descr="pc12"/>
          <p:cNvPicPr>
            <a:picLocks noChangeAspect="1" noChangeArrowheads="1" noCrop="1"/>
          </p:cNvPicPr>
          <p:nvPr/>
        </p:nvPicPr>
        <p:blipFill>
          <a:blip r:embed="rId2"/>
          <a:srcRect/>
          <a:stretch>
            <a:fillRect/>
          </a:stretch>
        </p:blipFill>
        <p:spPr bwMode="auto">
          <a:xfrm>
            <a:off x="1" y="12290424"/>
            <a:ext cx="3011489" cy="2432051"/>
          </a:xfrm>
          <a:prstGeom prst="rect">
            <a:avLst/>
          </a:prstGeom>
          <a:noFill/>
          <a:ln w="9525">
            <a:noFill/>
            <a:miter lim="800000"/>
            <a:headEnd/>
            <a:tailEnd/>
          </a:ln>
        </p:spPr>
      </p:pic>
    </p:spTree>
  </p:cSld>
  <p:clrMapOvr>
    <a:masterClrMapping/>
  </p:clrMapOvr>
  <p:transition spd="slow" advTm="3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201302~1.JPG"/>
          <p:cNvPicPr>
            <a:picLocks noChangeAspect="1" noChangeArrowheads="1"/>
          </p:cNvPicPr>
          <p:nvPr/>
        </p:nvPicPr>
        <p:blipFill>
          <a:blip r:embed="rId2"/>
          <a:srcRect/>
          <a:stretch>
            <a:fillRect/>
          </a:stretch>
        </p:blipFill>
        <p:spPr bwMode="auto">
          <a:xfrm>
            <a:off x="0" y="0"/>
            <a:ext cx="24809646" cy="14722475"/>
          </a:xfrm>
          <a:prstGeom prst="rect">
            <a:avLst/>
          </a:prstGeom>
          <a:noFill/>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Farola%201[1].jpg"/>
          <p:cNvPicPr>
            <a:picLocks noChangeAspect="1" noChangeArrowheads="1"/>
          </p:cNvPicPr>
          <p:nvPr/>
        </p:nvPicPr>
        <p:blipFill>
          <a:blip r:embed="rId2"/>
          <a:srcRect/>
          <a:stretch>
            <a:fillRect/>
          </a:stretch>
        </p:blipFill>
        <p:spPr bwMode="auto">
          <a:xfrm>
            <a:off x="0" y="1"/>
            <a:ext cx="23774400" cy="15190788"/>
          </a:xfrm>
          <a:prstGeom prst="rect">
            <a:avLst/>
          </a:prstGeom>
          <a:noFill/>
          <a:ln w="9525">
            <a:noFill/>
            <a:miter lim="800000"/>
            <a:headEnd/>
            <a:tailEnd/>
          </a:ln>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3263438705_d947d0af2e.jpg"/>
          <p:cNvPicPr>
            <a:picLocks noChangeAspect="1" noChangeArrowheads="1"/>
          </p:cNvPicPr>
          <p:nvPr/>
        </p:nvPicPr>
        <p:blipFill>
          <a:blip r:embed="rId2"/>
          <a:srcRect/>
          <a:stretch>
            <a:fillRect/>
          </a:stretch>
        </p:blipFill>
        <p:spPr bwMode="auto">
          <a:xfrm>
            <a:off x="0" y="-1"/>
            <a:ext cx="23774400" cy="14863221"/>
          </a:xfrm>
          <a:prstGeom prst="rect">
            <a:avLst/>
          </a:prstGeom>
          <a:noFill/>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338" name="1 Rectángulo"/>
          <p:cNvSpPr>
            <a:spLocks noChangeArrowheads="1"/>
          </p:cNvSpPr>
          <p:nvPr/>
        </p:nvSpPr>
        <p:spPr bwMode="auto">
          <a:xfrm>
            <a:off x="2100266" y="1487488"/>
            <a:ext cx="19716749" cy="13234374"/>
          </a:xfrm>
          <a:prstGeom prst="rect">
            <a:avLst/>
          </a:prstGeom>
          <a:noFill/>
          <a:ln w="9525">
            <a:noFill/>
            <a:miter lim="800000"/>
            <a:headEnd/>
            <a:tailEnd/>
          </a:ln>
        </p:spPr>
        <p:txBody>
          <a:bodyPr lIns="91421" tIns="45711" rIns="91421" bIns="45711">
            <a:spAutoFit/>
          </a:bodyPr>
          <a:lstStyle/>
          <a:p>
            <a:pPr algn="ctr"/>
            <a:r>
              <a:rPr lang="es-ES" sz="4800" b="1" i="1" dirty="0">
                <a:solidFill>
                  <a:srgbClr val="FFFF00"/>
                </a:solidFill>
              </a:rPr>
              <a:t>Las teorías convencionales, además de que no pueden explicar casos como el anterior, dejan de lado aspectos curiosos del fenómeno. Y es que algunos de los sliders, término inglés con que se conoce a los apagafarolas, no interfieren sólo en el alumbrado público, sino también en otros aparatos eléctricos, como cajas registradoras, televisores, ordenadores o radios.</a:t>
            </a:r>
            <a:br>
              <a:rPr lang="es-ES" sz="4800" b="1" i="1" dirty="0">
                <a:solidFill>
                  <a:srgbClr val="FFFF00"/>
                </a:solidFill>
              </a:rPr>
            </a:br>
            <a:r>
              <a:rPr lang="es-ES" sz="4800" b="1" i="1" dirty="0">
                <a:solidFill>
                  <a:srgbClr val="FFFF00"/>
                </a:solidFill>
              </a:rPr>
              <a:t/>
            </a:r>
            <a:br>
              <a:rPr lang="es-ES" sz="4800" b="1" i="1" dirty="0">
                <a:solidFill>
                  <a:srgbClr val="FFFF00"/>
                </a:solidFill>
              </a:rPr>
            </a:br>
            <a:r>
              <a:rPr lang="es-ES" sz="4800" b="1" i="1" dirty="0">
                <a:solidFill>
                  <a:srgbClr val="FFFF00"/>
                </a:solidFill>
              </a:rPr>
              <a:t>También suele suceder que estas personas no puedan utilizar reloj, ya que éste siempre se para o se estropea!</a:t>
            </a:r>
            <a:endParaRPr lang="es-ES" sz="4800" i="1" dirty="0">
              <a:solidFill>
                <a:srgbClr val="FFFF00"/>
              </a:solidFill>
            </a:endParaRPr>
          </a:p>
          <a:p>
            <a:pPr algn="ctr"/>
            <a:r>
              <a:rPr lang="es-ES" sz="4800" b="1" i="1" dirty="0">
                <a:solidFill>
                  <a:srgbClr val="FFFF00"/>
                </a:solidFill>
              </a:rPr>
              <a:t/>
            </a:r>
            <a:br>
              <a:rPr lang="es-ES" sz="4800" b="1" i="1" dirty="0">
                <a:solidFill>
                  <a:srgbClr val="FFFF00"/>
                </a:solidFill>
              </a:rPr>
            </a:br>
            <a:r>
              <a:rPr lang="es-ES" sz="4800" b="1" i="1" dirty="0">
                <a:solidFill>
                  <a:srgbClr val="FFFF00"/>
                </a:solidFill>
              </a:rPr>
              <a:t>Además, según los expertos en descargas eléctricas, cuando el cuerpo se recarga de energía, ésta puede ser liberada en forma de calambres, con erizamiento del cabello, sensación de cansancio y dolor de cabeza. Curiosamente, algunas personas relacionan el dolor de cabeza con la experiencia SLI. ¿Podría estar la clave del Efecto SLI en la electricidad estática del cuerpo? Tal vez!</a:t>
            </a:r>
            <a:r>
              <a:rPr lang="es-ES" dirty="0"/>
              <a:t/>
            </a:r>
            <a:br>
              <a:rPr lang="es-ES" dirty="0"/>
            </a:br>
            <a:r>
              <a:rPr lang="es-ES" b="1" dirty="0"/>
              <a:t/>
            </a:r>
            <a:br>
              <a:rPr lang="es-ES" b="1" dirty="0"/>
            </a:br>
            <a:endParaRPr lang="es-ES" dirty="0"/>
          </a:p>
        </p:txBody>
      </p:sp>
    </p:spTree>
  </p:cSld>
  <p:clrMapOvr>
    <a:masterClrMapping/>
  </p:clrMapOvr>
  <p:transition spd="slow" advTm="44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DPP_0109.JPG"/>
          <p:cNvPicPr>
            <a:picLocks noChangeAspect="1" noChangeArrowheads="1"/>
          </p:cNvPicPr>
          <p:nvPr/>
        </p:nvPicPr>
        <p:blipFill>
          <a:blip r:embed="rId2"/>
          <a:srcRect/>
          <a:stretch>
            <a:fillRect/>
          </a:stretch>
        </p:blipFill>
        <p:spPr bwMode="auto">
          <a:xfrm>
            <a:off x="0" y="0"/>
            <a:ext cx="23774400" cy="15032038"/>
          </a:xfrm>
          <a:prstGeom prst="rect">
            <a:avLst/>
          </a:prstGeom>
          <a:noFill/>
          <a:ln w="9525">
            <a:noFill/>
            <a:miter lim="800000"/>
            <a:headEnd/>
            <a:tailEnd/>
          </a:ln>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_11071127_6b88f3ff.jpg"/>
          <p:cNvPicPr>
            <a:picLocks noChangeAspect="1" noChangeArrowheads="1"/>
          </p:cNvPicPr>
          <p:nvPr/>
        </p:nvPicPr>
        <p:blipFill>
          <a:blip r:embed="rId2"/>
          <a:srcRect/>
          <a:stretch>
            <a:fillRect/>
          </a:stretch>
        </p:blipFill>
        <p:spPr bwMode="auto">
          <a:xfrm>
            <a:off x="0" y="0"/>
            <a:ext cx="23774400" cy="15546388"/>
          </a:xfrm>
          <a:prstGeom prst="rect">
            <a:avLst/>
          </a:prstGeom>
          <a:noFill/>
          <a:ln w="9525">
            <a:noFill/>
            <a:miter lim="800000"/>
            <a:headEnd/>
            <a:tailEnd/>
          </a:ln>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_11058331_2d68728d.jpg"/>
          <p:cNvPicPr>
            <a:picLocks noChangeAspect="1" noChangeArrowheads="1"/>
          </p:cNvPicPr>
          <p:nvPr/>
        </p:nvPicPr>
        <p:blipFill>
          <a:blip r:embed="rId2"/>
          <a:srcRect/>
          <a:stretch>
            <a:fillRect/>
          </a:stretch>
        </p:blipFill>
        <p:spPr bwMode="auto">
          <a:xfrm>
            <a:off x="0" y="0"/>
            <a:ext cx="23774400" cy="16125245"/>
          </a:xfrm>
          <a:prstGeom prst="rect">
            <a:avLst/>
          </a:prstGeom>
          <a:noFill/>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2314574" y="2860676"/>
            <a:ext cx="19002376" cy="9324975"/>
          </a:xfrm>
          <a:prstGeom prst="rect">
            <a:avLst/>
          </a:prstGeom>
          <a:noFill/>
          <a:ln w="9525">
            <a:noFill/>
            <a:miter lim="800000"/>
            <a:headEnd/>
            <a:tailEnd/>
          </a:ln>
        </p:spPr>
        <p:txBody>
          <a:bodyPr lIns="91421" tIns="45711" rIns="91421" bIns="45711">
            <a:spAutoFit/>
          </a:bodyPr>
          <a:lstStyle/>
          <a:p>
            <a:pPr algn="ctr"/>
            <a:r>
              <a:rPr lang="es-ES" sz="6000" b="1" i="1" dirty="0">
                <a:solidFill>
                  <a:srgbClr val="FFFF00"/>
                </a:solidFill>
              </a:rPr>
              <a:t>No se ha demostrado que la interferencia con el alumbrado público haya ocurrido en un experimento científico, y todos aquellos que han afirmado causarlo han sido incapaces de reproducirlo cuando se les pedía; ellos daban la explicación de que el efecto no está bajo su control físico y mental. Sin embargo, muchas veces informan que ocurre en farolas específicas y no apagan aleatoriamente el alumbrado público o lámparas eléctricas en general.</a:t>
            </a:r>
          </a:p>
        </p:txBody>
      </p:sp>
      <p:pic>
        <p:nvPicPr>
          <p:cNvPr id="3" name="Picture 4" descr="pc12"/>
          <p:cNvPicPr>
            <a:picLocks noChangeAspect="1" noChangeArrowheads="1" noCrop="1"/>
          </p:cNvPicPr>
          <p:nvPr/>
        </p:nvPicPr>
        <p:blipFill>
          <a:blip r:embed="rId2"/>
          <a:srcRect/>
          <a:stretch>
            <a:fillRect/>
          </a:stretch>
        </p:blipFill>
        <p:spPr bwMode="auto">
          <a:xfrm>
            <a:off x="1" y="12290424"/>
            <a:ext cx="3011489" cy="2432051"/>
          </a:xfrm>
          <a:prstGeom prst="rect">
            <a:avLst/>
          </a:prstGeom>
          <a:noFill/>
          <a:ln w="9525">
            <a:noFill/>
            <a:miter lim="800000"/>
            <a:headEnd/>
            <a:tailEnd/>
          </a:ln>
        </p:spPr>
      </p:pic>
    </p:spTree>
  </p:cSld>
  <p:clrMapOvr>
    <a:masterClrMapping/>
  </p:clrMapOvr>
  <p:transition spd="slow" advTm="3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farolas.jpg"/>
          <p:cNvPicPr>
            <a:picLocks noChangeAspect="1" noChangeArrowheads="1"/>
          </p:cNvPicPr>
          <p:nvPr/>
        </p:nvPicPr>
        <p:blipFill>
          <a:blip r:embed="rId2"/>
          <a:srcRect/>
          <a:stretch>
            <a:fillRect/>
          </a:stretch>
        </p:blipFill>
        <p:spPr bwMode="auto">
          <a:xfrm>
            <a:off x="0" y="0"/>
            <a:ext cx="23774400" cy="15106650"/>
          </a:xfrm>
          <a:prstGeom prst="rect">
            <a:avLst/>
          </a:prstGeom>
          <a:noFill/>
          <a:ln w="9525">
            <a:noFill/>
            <a:miter lim="800000"/>
            <a:headEnd/>
            <a:tailEnd/>
          </a:ln>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farolas--647x350.jpg"/>
          <p:cNvPicPr>
            <a:picLocks noChangeAspect="1" noChangeArrowheads="1"/>
          </p:cNvPicPr>
          <p:nvPr/>
        </p:nvPicPr>
        <p:blipFill>
          <a:blip r:embed="rId2"/>
          <a:srcRect/>
          <a:stretch>
            <a:fillRect/>
          </a:stretch>
        </p:blipFill>
        <p:spPr bwMode="auto">
          <a:xfrm>
            <a:off x="-1" y="-1"/>
            <a:ext cx="24043475" cy="14722476"/>
          </a:xfrm>
          <a:prstGeom prst="rect">
            <a:avLst/>
          </a:prstGeom>
          <a:noFill/>
        </p:spPr>
      </p:pic>
      <p:sp>
        <p:nvSpPr>
          <p:cNvPr id="3" name="2 Rectángulo"/>
          <p:cNvSpPr>
            <a:spLocks noChangeArrowheads="1"/>
          </p:cNvSpPr>
          <p:nvPr/>
        </p:nvSpPr>
        <p:spPr bwMode="auto">
          <a:xfrm>
            <a:off x="-3686173" y="0"/>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lumbrado-leds-en-becerril-de-la-sierra.jpg"/>
          <p:cNvPicPr>
            <a:picLocks noChangeAspect="1" noChangeArrowheads="1"/>
          </p:cNvPicPr>
          <p:nvPr/>
        </p:nvPicPr>
        <p:blipFill>
          <a:blip r:embed="rId2"/>
          <a:srcRect/>
          <a:stretch>
            <a:fillRect/>
          </a:stretch>
        </p:blipFill>
        <p:spPr bwMode="auto">
          <a:xfrm>
            <a:off x="0" y="-155624"/>
            <a:ext cx="24103098" cy="14878099"/>
          </a:xfrm>
          <a:prstGeom prst="rect">
            <a:avLst/>
          </a:prstGeom>
          <a:noFill/>
        </p:spPr>
      </p:pic>
      <p:sp>
        <p:nvSpPr>
          <p:cNvPr id="3" name="2 Rectángulo"/>
          <p:cNvSpPr>
            <a:spLocks noChangeArrowheads="1"/>
          </p:cNvSpPr>
          <p:nvPr/>
        </p:nvSpPr>
        <p:spPr bwMode="auto">
          <a:xfrm>
            <a:off x="-3686284" y="-854133"/>
            <a:ext cx="35690174" cy="16076612"/>
          </a:xfrm>
          <a:prstGeom prst="rect">
            <a:avLst/>
          </a:prstGeom>
          <a:solidFill>
            <a:schemeClr val="tx1"/>
          </a:solidFill>
          <a:ln w="9525" algn="ctr">
            <a:solidFill>
              <a:schemeClr val="tx1"/>
            </a:solidFill>
            <a:round/>
            <a:headEnd/>
            <a:tailEnd/>
          </a:ln>
        </p:spPr>
        <p:txBody>
          <a:bodyPr lIns="91421" tIns="45711" rIns="91421" bIns="45711"/>
          <a:lstStyle/>
          <a:p>
            <a:pPr defTabSz="2209378"/>
            <a:endParaRPr lang="es-ES" dirty="0"/>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2386015" y="1431926"/>
            <a:ext cx="18816637" cy="12326433"/>
          </a:xfrm>
          <a:prstGeom prst="rect">
            <a:avLst/>
          </a:prstGeom>
          <a:noFill/>
          <a:ln w="9525">
            <a:noFill/>
            <a:miter lim="800000"/>
            <a:headEnd/>
            <a:tailEnd/>
          </a:ln>
        </p:spPr>
        <p:txBody>
          <a:bodyPr lIns="91421" tIns="45711" rIns="91421" bIns="45711">
            <a:spAutoFit/>
          </a:bodyPr>
          <a:lstStyle/>
          <a:p>
            <a:pPr algn="ctr"/>
            <a:r>
              <a:rPr lang="es-ES" sz="5300" b="1" i="1" dirty="0">
                <a:solidFill>
                  <a:srgbClr val="FFFF00"/>
                </a:solidFill>
              </a:rPr>
              <a:t>La explicación escéptica afirma que el efecto SLI sería un ejemplo de sesgo de confirmación. La gente es mucho más propensa a darse cuenta cuando una farola cercana se apaga y se enciende que a percibir aquellas que se encuentran en un estado estable. A esto se le suma que las luces de sodio se apagan y encienden con más frecuencia al final de su vida útil. </a:t>
            </a:r>
          </a:p>
          <a:p>
            <a:pPr algn="ctr"/>
            <a:r>
              <a:rPr lang="es-ES" sz="5300" b="1" i="1" dirty="0">
                <a:solidFill>
                  <a:srgbClr val="FFFF00"/>
                </a:solidFill>
              </a:rPr>
              <a:t>También se conoce como pensamiento mágico a una inferencia personal menos común, especialmente cuando se deduce una relación de uno o pocos casos. </a:t>
            </a:r>
          </a:p>
          <a:p>
            <a:pPr algn="ctr"/>
            <a:r>
              <a:rPr lang="es-ES" sz="5300" b="1" i="1" dirty="0">
                <a:solidFill>
                  <a:srgbClr val="FFFF00"/>
                </a:solidFill>
              </a:rPr>
              <a:t>Un ingeniero en General Electric citado por Cecil Adams indica que SLI es "una combinación de coincidencia e ilusión". Massimo Polidoro señala en Skeptical Inquirer que "la posibilidad más remota es un fenómeno paranormal".</a:t>
            </a:r>
          </a:p>
        </p:txBody>
      </p:sp>
      <p:pic>
        <p:nvPicPr>
          <p:cNvPr id="3" name="Picture 4" descr="pc12"/>
          <p:cNvPicPr>
            <a:picLocks noChangeAspect="1" noChangeArrowheads="1" noCrop="1"/>
          </p:cNvPicPr>
          <p:nvPr/>
        </p:nvPicPr>
        <p:blipFill>
          <a:blip r:embed="rId2"/>
          <a:srcRect/>
          <a:stretch>
            <a:fillRect/>
          </a:stretch>
        </p:blipFill>
        <p:spPr bwMode="auto">
          <a:xfrm>
            <a:off x="1" y="12290424"/>
            <a:ext cx="3011489" cy="2432051"/>
          </a:xfrm>
          <a:prstGeom prst="rect">
            <a:avLst/>
          </a:prstGeom>
          <a:noFill/>
          <a:ln w="9525">
            <a:noFill/>
            <a:miter lim="800000"/>
            <a:headEnd/>
            <a:tailEnd/>
          </a:ln>
        </p:spPr>
      </p:pic>
    </p:spTree>
  </p:cSld>
  <p:clrMapOvr>
    <a:masterClrMapping/>
  </p:clrMapOvr>
  <p:transition spd="slow" advTm="4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Farola%201[1].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9" name="Picture 2" descr="C:\Documents and Settings\Dell\Escritorio\Luz-verde-animada.gif"/>
          <p:cNvPicPr>
            <a:picLocks noChangeAspect="1" noChangeArrowheads="1" noCrop="1"/>
          </p:cNvPicPr>
          <p:nvPr/>
        </p:nvPicPr>
        <p:blipFill>
          <a:blip r:embed="rId3"/>
          <a:srcRect/>
          <a:stretch>
            <a:fillRect/>
          </a:stretch>
        </p:blipFill>
        <p:spPr bwMode="auto">
          <a:xfrm>
            <a:off x="0" y="1"/>
            <a:ext cx="23774400" cy="14595475"/>
          </a:xfrm>
          <a:prstGeom prst="rect">
            <a:avLst/>
          </a:prstGeom>
          <a:solidFill>
            <a:srgbClr val="FFFF00">
              <a:alpha val="0"/>
            </a:srgbClr>
          </a:solidFill>
          <a:ln w="9525">
            <a:noFill/>
            <a:miter lim="800000"/>
            <a:headEnd/>
            <a:tailEnd/>
          </a:ln>
        </p:spPr>
      </p:pic>
      <p:sp>
        <p:nvSpPr>
          <p:cNvPr id="193539" name="WordArt 3"/>
          <p:cNvSpPr>
            <a:spLocks noChangeArrowheads="1" noChangeShapeType="1" noTextEdit="1"/>
          </p:cNvSpPr>
          <p:nvPr/>
        </p:nvSpPr>
        <p:spPr bwMode="auto">
          <a:xfrm>
            <a:off x="1457327" y="1074738"/>
            <a:ext cx="7993063" cy="4102101"/>
          </a:xfrm>
          <a:prstGeom prst="rect">
            <a:avLst/>
          </a:prstGeom>
        </p:spPr>
        <p:txBody>
          <a:bodyPr wrap="none" lIns="91421" tIns="45711" rIns="91421" bIns="45711" fromWordArt="1">
            <a:prstTxWarp prst="textPlain">
              <a:avLst>
                <a:gd name="adj" fmla="val 50000"/>
              </a:avLst>
            </a:prstTxWarp>
          </a:bodyPr>
          <a:lstStyle/>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Un Abrazo </a:t>
            </a:r>
          </a:p>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Que tengas un </a:t>
            </a:r>
          </a:p>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buen día!</a:t>
            </a:r>
          </a:p>
        </p:txBody>
      </p:sp>
      <p:pic>
        <p:nvPicPr>
          <p:cNvPr id="20485" name="Picture 4" descr="CARA"/>
          <p:cNvPicPr>
            <a:picLocks noChangeAspect="1" noChangeArrowheads="1"/>
          </p:cNvPicPr>
          <p:nvPr/>
        </p:nvPicPr>
        <p:blipFill>
          <a:blip r:embed="rId4"/>
          <a:srcRect/>
          <a:stretch>
            <a:fillRect/>
          </a:stretch>
        </p:blipFill>
        <p:spPr bwMode="auto">
          <a:xfrm>
            <a:off x="21194714" y="11753851"/>
            <a:ext cx="2047874" cy="2232024"/>
          </a:xfrm>
          <a:prstGeom prst="rect">
            <a:avLst/>
          </a:prstGeom>
          <a:noFill/>
          <a:ln w="38100">
            <a:solidFill>
              <a:srgbClr val="1CDEF8"/>
            </a:solidFill>
            <a:miter lim="800000"/>
            <a:headEnd/>
            <a:tailEnd/>
          </a:ln>
        </p:spPr>
      </p:pic>
      <p:pic>
        <p:nvPicPr>
          <p:cNvPr id="20486" name="Image 2" descr="swirlrainbw3.gif"/>
          <p:cNvPicPr>
            <a:picLocks noChangeAspect="1"/>
          </p:cNvPicPr>
          <p:nvPr/>
        </p:nvPicPr>
        <p:blipFill>
          <a:blip r:embed="rId5"/>
          <a:srcRect/>
          <a:stretch>
            <a:fillRect/>
          </a:stretch>
        </p:blipFill>
        <p:spPr bwMode="auto">
          <a:xfrm rot="10800000">
            <a:off x="0" y="0"/>
            <a:ext cx="23774400" cy="149226"/>
          </a:xfrm>
          <a:prstGeom prst="rect">
            <a:avLst/>
          </a:prstGeom>
          <a:noFill/>
          <a:ln w="9525">
            <a:noFill/>
            <a:miter lim="800000"/>
            <a:headEnd/>
            <a:tailEnd/>
          </a:ln>
        </p:spPr>
      </p:pic>
      <p:pic>
        <p:nvPicPr>
          <p:cNvPr id="20487" name="Image 2" descr="swirlrainbw3.gif"/>
          <p:cNvPicPr>
            <a:picLocks noChangeAspect="1"/>
          </p:cNvPicPr>
          <p:nvPr/>
        </p:nvPicPr>
        <p:blipFill>
          <a:blip r:embed="rId5"/>
          <a:srcRect/>
          <a:stretch>
            <a:fillRect/>
          </a:stretch>
        </p:blipFill>
        <p:spPr bwMode="auto">
          <a:xfrm rot="10800000">
            <a:off x="0" y="14573249"/>
            <a:ext cx="23774400" cy="149226"/>
          </a:xfrm>
          <a:prstGeom prst="rect">
            <a:avLst/>
          </a:prstGeom>
          <a:noFill/>
          <a:ln w="9525">
            <a:noFill/>
            <a:miter lim="800000"/>
            <a:headEnd/>
            <a:tailEnd/>
          </a:ln>
        </p:spPr>
      </p:pic>
      <p:pic>
        <p:nvPicPr>
          <p:cNvPr id="20488" name="Image 2" descr="swirlrainbw3.gif"/>
          <p:cNvPicPr>
            <a:picLocks noChangeAspect="1"/>
          </p:cNvPicPr>
          <p:nvPr/>
        </p:nvPicPr>
        <p:blipFill>
          <a:blip r:embed="rId5"/>
          <a:srcRect/>
          <a:stretch>
            <a:fillRect/>
          </a:stretch>
        </p:blipFill>
        <p:spPr bwMode="auto">
          <a:xfrm rot="5400000">
            <a:off x="-7270750" y="7270750"/>
            <a:ext cx="14722475" cy="180976"/>
          </a:xfrm>
          <a:prstGeom prst="rect">
            <a:avLst/>
          </a:prstGeom>
          <a:noFill/>
          <a:ln w="9525">
            <a:noFill/>
            <a:miter lim="800000"/>
            <a:headEnd/>
            <a:tailEnd/>
          </a:ln>
        </p:spPr>
      </p:pic>
      <p:pic>
        <p:nvPicPr>
          <p:cNvPr id="20489" name="Image 2" descr="swirlrainbw3.gif"/>
          <p:cNvPicPr>
            <a:picLocks noChangeAspect="1"/>
          </p:cNvPicPr>
          <p:nvPr/>
        </p:nvPicPr>
        <p:blipFill>
          <a:blip r:embed="rId5"/>
          <a:srcRect/>
          <a:stretch>
            <a:fillRect/>
          </a:stretch>
        </p:blipFill>
        <p:spPr bwMode="auto">
          <a:xfrm rot="5400000">
            <a:off x="16322675" y="7270750"/>
            <a:ext cx="14722475" cy="180976"/>
          </a:xfrm>
          <a:prstGeom prst="rect">
            <a:avLst/>
          </a:prstGeom>
          <a:noFill/>
          <a:ln w="9525">
            <a:noFill/>
            <a:miter lim="800000"/>
            <a:headEnd/>
            <a:tailEnd/>
          </a:ln>
        </p:spPr>
      </p:pic>
      <p:sp>
        <p:nvSpPr>
          <p:cNvPr id="20490" name="WordArt 11" descr="glitter_BB_039"/>
          <p:cNvSpPr>
            <a:spLocks noChangeArrowheads="1" noChangeShapeType="1" noTextEdit="1"/>
          </p:cNvSpPr>
          <p:nvPr/>
        </p:nvSpPr>
        <p:spPr bwMode="auto">
          <a:xfrm>
            <a:off x="17000541" y="12474577"/>
            <a:ext cx="3641724" cy="1582739"/>
          </a:xfrm>
          <a:prstGeom prst="rect">
            <a:avLst/>
          </a:prstGeom>
        </p:spPr>
        <p:txBody>
          <a:bodyPr wrap="none" lIns="91421" tIns="45711" rIns="91421" bIns="45711" fromWordArt="1">
            <a:prstTxWarp prst="textPlain">
              <a:avLst>
                <a:gd name="adj" fmla="val 50000"/>
              </a:avLst>
            </a:prstTxWarp>
          </a:bodyPr>
          <a:lstStyle/>
          <a:p>
            <a:pPr algn="ctr"/>
            <a:r>
              <a:rPr lang="es-ES" sz="5300" b="1" i="1" kern="10" dirty="0">
                <a:ln w="9525">
                  <a:solidFill>
                    <a:srgbClr val="000000"/>
                  </a:solidFill>
                  <a:round/>
                  <a:headEnd/>
                  <a:tailEnd/>
                </a:ln>
                <a:blipFill dpi="0" rotWithShape="1">
                  <a:blip r:embed="rId6"/>
                  <a:srcRect/>
                  <a:stretch>
                    <a:fillRect/>
                  </a:stretch>
                </a:blipFill>
                <a:effectLst>
                  <a:outerShdw dist="35921" dir="2700000" algn="ctr" rotWithShape="0">
                    <a:srgbClr val="808080">
                      <a:alpha val="79999"/>
                    </a:srgbClr>
                  </a:outerShdw>
                </a:effectLst>
                <a:latin typeface="Forte"/>
              </a:rPr>
              <a:t>José Luis</a:t>
            </a:r>
          </a:p>
        </p:txBody>
      </p:sp>
    </p:spTree>
  </p:cSld>
  <p:clrMapOvr>
    <a:masterClrMapping/>
  </p:clrMapOvr>
  <p:transition spd="slow" advTm="1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50" presetClass="exit" presetSubtype="0" accel="100000" fill="hold" nodeType="afterEffect">
                                  <p:stCondLst>
                                    <p:cond delay="0"/>
                                  </p:stCondLst>
                                  <p:childTnLst>
                                    <p:anim calcmode="lin" valueType="num">
                                      <p:cBhvr>
                                        <p:cTn id="11" dur="5000"/>
                                        <p:tgtEl>
                                          <p:spTgt spid="9"/>
                                        </p:tgtEl>
                                        <p:attrNameLst>
                                          <p:attrName>ppt_w</p:attrName>
                                        </p:attrNameLst>
                                      </p:cBhvr>
                                      <p:tavLst>
                                        <p:tav tm="0">
                                          <p:val>
                                            <p:strVal val="ppt_w"/>
                                          </p:val>
                                        </p:tav>
                                        <p:tav tm="100000">
                                          <p:val>
                                            <p:strVal val="ppt_w+.3"/>
                                          </p:val>
                                        </p:tav>
                                      </p:tavLst>
                                    </p:anim>
                                    <p:anim calcmode="lin" valueType="num">
                                      <p:cBhvr>
                                        <p:cTn id="12" dur="5000"/>
                                        <p:tgtEl>
                                          <p:spTgt spid="9"/>
                                        </p:tgtEl>
                                        <p:attrNameLst>
                                          <p:attrName>ppt_h</p:attrName>
                                        </p:attrNameLst>
                                      </p:cBhvr>
                                      <p:tavLst>
                                        <p:tav tm="0">
                                          <p:val>
                                            <p:strVal val="ppt_h"/>
                                          </p:val>
                                        </p:tav>
                                        <p:tav tm="100000">
                                          <p:val>
                                            <p:strVal val="ppt_h"/>
                                          </p:val>
                                        </p:tav>
                                      </p:tavLst>
                                    </p:anim>
                                    <p:animEffect transition="out" filter="fade">
                                      <p:cBhvr>
                                        <p:cTn id="13" dur="5000"/>
                                        <p:tgtEl>
                                          <p:spTgt spid="9"/>
                                        </p:tgtEl>
                                      </p:cBhvr>
                                    </p:animEffect>
                                    <p:set>
                                      <p:cBhvr>
                                        <p:cTn id="14"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PAGA FAROLAS">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APAGA FAROLAS</Template>
  <TotalTime>3</TotalTime>
  <Words>538</Words>
  <Application>Microsoft Office PowerPoint</Application>
  <PresentationFormat>Personalizado</PresentationFormat>
  <Paragraphs>51</Paragraphs>
  <Slides>25</Slides>
  <Notes>0</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APAGA FAROLAS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2014-01-28T20:58:45Z</dcterms:created>
  <dcterms:modified xsi:type="dcterms:W3CDTF">2014-01-28T21:02:09Z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