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8"/>
  </p:notesMasterIdLst>
  <p:sldIdLst>
    <p:sldId id="385" r:id="rId4"/>
    <p:sldId id="422" r:id="rId5"/>
    <p:sldId id="429" r:id="rId6"/>
    <p:sldId id="425" r:id="rId7"/>
    <p:sldId id="330" r:id="rId8"/>
    <p:sldId id="436" r:id="rId9"/>
    <p:sldId id="432" r:id="rId10"/>
    <p:sldId id="437" r:id="rId11"/>
    <p:sldId id="428" r:id="rId12"/>
    <p:sldId id="326" r:id="rId13"/>
    <p:sldId id="426" r:id="rId14"/>
    <p:sldId id="332" r:id="rId15"/>
    <p:sldId id="433" r:id="rId16"/>
    <p:sldId id="413" r:id="rId17"/>
    <p:sldId id="423" r:id="rId18"/>
    <p:sldId id="389" r:id="rId19"/>
    <p:sldId id="438" r:id="rId20"/>
    <p:sldId id="329" r:id="rId21"/>
    <p:sldId id="427" r:id="rId22"/>
    <p:sldId id="354" r:id="rId23"/>
    <p:sldId id="338" r:id="rId24"/>
    <p:sldId id="421" r:id="rId25"/>
    <p:sldId id="378" r:id="rId26"/>
    <p:sldId id="415" r:id="rId27"/>
    <p:sldId id="417" r:id="rId28"/>
    <p:sldId id="414" r:id="rId29"/>
    <p:sldId id="380" r:id="rId30"/>
    <p:sldId id="439" r:id="rId31"/>
    <p:sldId id="419" r:id="rId32"/>
    <p:sldId id="360" r:id="rId33"/>
    <p:sldId id="424" r:id="rId34"/>
    <p:sldId id="416" r:id="rId35"/>
    <p:sldId id="386" r:id="rId36"/>
    <p:sldId id="430" r:id="rId37"/>
  </p:sldIdLst>
  <p:sldSz cx="9144000" cy="6858000" type="screen4x3"/>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qqghMJPxaTdizsnmTAUVSQ" hashData="slmT99Fh5UH7WWcVbvd7hLIVlS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44606"/>
    <a:srgbClr val="0000FF"/>
    <a:srgbClr val="DE14A9"/>
    <a:srgbClr val="FDE9F8"/>
    <a:srgbClr val="9E7800"/>
    <a:srgbClr val="C09200"/>
    <a:srgbClr val="ACA800"/>
    <a:srgbClr val="DEA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532" autoAdjust="0"/>
    <p:restoredTop sz="86525" autoAdjust="0"/>
  </p:normalViewPr>
  <p:slideViewPr>
    <p:cSldViewPr>
      <p:cViewPr>
        <p:scale>
          <a:sx n="40" d="100"/>
          <a:sy n="40" d="100"/>
        </p:scale>
        <p:origin x="-2250" y="-1110"/>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83DC16D-A255-4BFF-B4D3-AAB56146EB21}" type="datetimeFigureOut">
              <a:rPr lang="es-ES"/>
              <a:pPr>
                <a:defRPr/>
              </a:pPr>
              <a:t>14/09/2015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8B52BBD-9631-4370-B9EE-DB5BAE65E53A}"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FA78608-A824-4E16-A3B1-AE8351508446}" type="datetimeFigureOut">
              <a:rPr lang="es-ES"/>
              <a:pPr>
                <a:defRPr/>
              </a:pPr>
              <a:t>14/09/2015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98E293B-E8FB-439C-885C-FC66B79DD4FC}" type="slidenum">
              <a:rPr lang="es-ES"/>
              <a:pPr>
                <a:defRPr/>
              </a:pPr>
              <a:t>‹Nº›</a:t>
            </a:fld>
            <a:endParaRPr lang="es-ES"/>
          </a:p>
        </p:txBody>
      </p:sp>
    </p:spTree>
  </p:cSld>
  <p:clrMapOvr>
    <a:masterClrMapping/>
  </p:clrMapOvr>
  <p:transition spd="med"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2212B90-794D-4E06-9A79-0083B07B2AC9}" type="datetimeFigureOut">
              <a:rPr lang="es-ES"/>
              <a:pPr>
                <a:defRPr/>
              </a:pPr>
              <a:t>14/09/2015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D660672-D1A4-4FCC-A822-B65BA5EE86C0}" type="slidenum">
              <a:rPr lang="es-ES"/>
              <a:pPr>
                <a:defRPr/>
              </a:pPr>
              <a:t>‹Nº›</a:t>
            </a:fld>
            <a:endParaRPr lang="es-ES"/>
          </a:p>
        </p:txBody>
      </p:sp>
    </p:spTree>
  </p:cSld>
  <p:clrMapOvr>
    <a:masterClrMapping/>
  </p:clrMapOvr>
  <p:transition spd="med"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669BC49D-4C95-40D8-A845-667FB96E5881}" type="datetimeFigureOut">
              <a:rPr lang="es-ES"/>
              <a:pPr>
                <a:defRPr/>
              </a:pPr>
              <a:t>14/09/2015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1E004CB-4935-450F-8794-41105ADAAF86}" type="slidenum">
              <a:rPr lang="es-ES"/>
              <a:pPr>
                <a:defRPr/>
              </a:pPr>
              <a:t>‹Nº›</a:t>
            </a:fld>
            <a:endParaRPr lang="es-ES"/>
          </a:p>
        </p:txBody>
      </p:sp>
    </p:spTree>
  </p:cSld>
  <p:clrMapOvr>
    <a:masterClrMapping/>
  </p:clrMapOvr>
  <p:transition spd="med"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44F861F-57E0-4C04-A239-B7380127B3AD}" type="datetimeFigureOut">
              <a:rPr lang="es-ES"/>
              <a:pPr>
                <a:defRPr/>
              </a:pPr>
              <a:t>14/09/2015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A43E62D-2FEC-40F4-BE8A-A23BF08CDA71}" type="slidenum">
              <a:rPr lang="es-ES"/>
              <a:pPr>
                <a:defRPr/>
              </a:pPr>
              <a:t>‹Nº›</a:t>
            </a:fld>
            <a:endParaRPr lang="es-ES"/>
          </a:p>
        </p:txBody>
      </p:sp>
    </p:spTree>
  </p:cSld>
  <p:clrMapOvr>
    <a:masterClrMapping/>
  </p:clrMapOvr>
  <p:transition spd="med"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9876328-0A3D-4217-9C08-59843726F291}" type="datetimeFigureOut">
              <a:rPr lang="es-ES"/>
              <a:pPr>
                <a:defRPr/>
              </a:pPr>
              <a:t>14/09/2015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BCF6494-4593-4B7F-9225-B77D73F6DA3D}" type="slidenum">
              <a:rPr lang="es-ES"/>
              <a:pPr>
                <a:defRPr/>
              </a:pPr>
              <a:t>‹Nº›</a:t>
            </a:fld>
            <a:endParaRPr lang="es-ES"/>
          </a:p>
        </p:txBody>
      </p:sp>
    </p:spTree>
  </p:cSld>
  <p:clrMapOvr>
    <a:masterClrMapping/>
  </p:clrMapOvr>
  <p:transition spd="med"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16DCE89-C3F1-4A99-941D-B450EA64604B}" type="datetimeFigureOut">
              <a:rPr lang="es-ES"/>
              <a:pPr>
                <a:defRPr/>
              </a:pPr>
              <a:t>14/09/2015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50406D91-E235-4A4E-AF15-A0082DA0C982}" type="slidenum">
              <a:rPr lang="es-ES"/>
              <a:pPr>
                <a:defRPr/>
              </a:pPr>
              <a:t>‹Nº›</a:t>
            </a:fld>
            <a:endParaRPr lang="es-ES"/>
          </a:p>
        </p:txBody>
      </p:sp>
    </p:spTree>
  </p:cSld>
  <p:clrMapOvr>
    <a:masterClrMapping/>
  </p:clrMapOvr>
  <p:transition spd="med"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E611CAB-6542-4BC1-8C11-5D1007B4E77E}" type="datetimeFigureOut">
              <a:rPr lang="es-ES"/>
              <a:pPr>
                <a:defRPr/>
              </a:pPr>
              <a:t>14/09/2015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85FB9DB-FF4E-459F-9A40-506E7EA57A7B}" type="slidenum">
              <a:rPr lang="es-ES"/>
              <a:pPr>
                <a:defRPr/>
              </a:pPr>
              <a:t>‹Nº›</a:t>
            </a:fld>
            <a:endParaRPr lang="es-ES"/>
          </a:p>
        </p:txBody>
      </p:sp>
    </p:spTree>
  </p:cSld>
  <p:clrMapOvr>
    <a:masterClrMapping/>
  </p:clrMapOvr>
  <p:transition spd="med"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55F79C8-00CC-4D2D-95FE-01E664C17734}" type="datetimeFigureOut">
              <a:rPr lang="es-ES"/>
              <a:pPr>
                <a:defRPr/>
              </a:pPr>
              <a:t>14/09/2015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FA55B7F-B7BD-44CB-B472-BDA81DB2119B}" type="slidenum">
              <a:rPr lang="es-ES"/>
              <a:pPr>
                <a:defRPr/>
              </a:pPr>
              <a:t>‹Nº›</a:t>
            </a:fld>
            <a:endParaRPr lang="es-ES"/>
          </a:p>
        </p:txBody>
      </p:sp>
    </p:spTree>
  </p:cSld>
  <p:clrMapOvr>
    <a:masterClrMapping/>
  </p:clrMapOvr>
  <p:transition spd="med"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FFE566D-3762-496E-8068-AAA0B3657D1B}" type="datetimeFigureOut">
              <a:rPr lang="es-ES"/>
              <a:pPr>
                <a:defRPr/>
              </a:pPr>
              <a:t>14/09/2015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D48B919-C5CC-46BF-B193-79ACAC4C8466}" type="slidenum">
              <a:rPr lang="es-ES"/>
              <a:pPr>
                <a:defRPr/>
              </a:pPr>
              <a:t>‹Nº›</a:t>
            </a:fld>
            <a:endParaRPr lang="es-ES"/>
          </a:p>
        </p:txBody>
      </p:sp>
    </p:spTree>
  </p:cSld>
  <p:clrMapOvr>
    <a:masterClrMapping/>
  </p:clrMapOvr>
  <p:transition spd="med"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C81305-91E7-4C1F-8166-C90DFD4B8FE9}" type="datetimeFigureOut">
              <a:rPr lang="es-ES"/>
              <a:pPr>
                <a:defRPr/>
              </a:pPr>
              <a:t>14/09/2015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7C8DC60-A2FE-451A-9AF9-BCDC190EA250}" type="slidenum">
              <a:rPr lang="es-ES"/>
              <a:pPr>
                <a:defRPr/>
              </a:pPr>
              <a:t>‹Nº›</a:t>
            </a:fld>
            <a:endParaRPr lang="es-ES"/>
          </a:p>
        </p:txBody>
      </p:sp>
    </p:spTree>
  </p:cSld>
  <p:clrMapOvr>
    <a:masterClrMapping/>
  </p:clrMapOvr>
  <p:transition spd="med"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CFDAA13-3E77-440C-9414-7F8F71DDF4D3}" type="datetimeFigureOut">
              <a:rPr lang="es-ES"/>
              <a:pPr>
                <a:defRPr/>
              </a:pPr>
              <a:t>14/09/2015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FA2FFBD-5EB7-46D8-93C2-D5C279E539E3}" type="slidenum">
              <a:rPr lang="es-ES"/>
              <a:pPr>
                <a:defRPr/>
              </a:pPr>
              <a:t>‹Nº›</a:t>
            </a:fld>
            <a:endParaRPr lang="es-ES"/>
          </a:p>
        </p:txBody>
      </p:sp>
    </p:spTree>
  </p:cSld>
  <p:clrMapOvr>
    <a:masterClrMapping/>
  </p:clrMapOvr>
  <p:transition spd="med"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E611CAB-6542-4BC1-8C11-5D1007B4E77E}" type="datetimeFigureOut">
              <a:rPr lang="es-ES"/>
              <a:pPr>
                <a:defRPr/>
              </a:pPr>
              <a:t>14/09/2015</a:t>
            </a:fld>
            <a:endParaRPr lang="es-ES"/>
          </a:p>
        </p:txBody>
      </p:sp>
      <p:sp>
        <p:nvSpPr>
          <p:cNvPr id="3" name="4 Marcador de pie de página"/>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A85FB9DB-FF4E-459F-9A40-506E7EA57A7B}" type="slidenum">
              <a:rPr lang="es-ES"/>
              <a:pPr>
                <a:defRPr/>
              </a:pPr>
              <a:t>‹Nº›</a:t>
            </a:fld>
            <a:endParaRPr lang="es-ES"/>
          </a:p>
        </p:txBody>
      </p:sp>
    </p:spTree>
  </p:cSld>
  <p:clrMapOvr>
    <a:masterClrMapping/>
  </p:clrMapOvr>
  <p:transition spd="med" advTm="8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9587C00-1010-40BB-A2D4-F95D49D18FF0}" type="datetimeFigureOut">
              <a:rPr lang="es-ES"/>
              <a:pPr>
                <a:defRPr/>
              </a:pPr>
              <a:t>14/09/2015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CC716AE0-73F8-4676-AECE-437C6CA95487}"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med" advTm="8000">
    <p:fad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90B79FA0-0C71-4937-9ED1-ED3A8CF2DDB8}" type="datetimeFigureOut">
              <a:rPr lang="es-ES"/>
              <a:pPr>
                <a:defRPr/>
              </a:pPr>
              <a:t>14/09/2015</a:t>
            </a:fld>
            <a:endParaRPr lang="es-ES"/>
          </a:p>
        </p:txBody>
      </p:sp>
      <p:sp>
        <p:nvSpPr>
          <p:cNvPr id="5" name="Marcador de pie de página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Marcador de número de diapositiva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mn-cs"/>
              </a:defRPr>
            </a:lvl1pPr>
          </a:lstStyle>
          <a:p>
            <a:pPr>
              <a:defRPr/>
            </a:pPr>
            <a:fld id="{6A4A0B68-AFD8-4040-898D-6EAE13352257}"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med" advTm="8000">
    <p:fade/>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7.gif"/></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google.es/url?sa=i&amp;rct=j&amp;q=&amp;esrc=s&amp;source=images&amp;cd=&amp;cad=rja&amp;uact=8&amp;ved=0CAcQjRxqFQoTCO2o5vPu9McCFYS4Ggod0lwK5g&amp;url=http://www.zocalo.com.mx/seccion/articulo/gemelas-siamesas-comparten...-el-mismo-hombre-1404579921&amp;psig=AFQjCNHWX-crjiRNfcFzJx2evPxxKFEBNQ&amp;ust=1442262645336075" TargetMode="External"/><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google.es/url?sa=i&amp;rct=j&amp;q=&amp;esrc=s&amp;source=images&amp;cd=&amp;cad=rja&amp;uact=8&amp;ved=0CAcQjRxqFQoTCIvhpprt9McCFYdJGgodA5kLAA&amp;url=http://www.mdzol.com/nota/291178-el-extrano-caso-de-las-hermanas-arana-indias/&amp;psig=AFQjCNHWX-crjiRNfcFzJx2evPxxKFEBNQ&amp;ust=1442262645336075" TargetMode="External"/><Relationship Id="rId1" Type="http://schemas.openxmlformats.org/officeDocument/2006/relationships/slideLayout" Target="../slideLayouts/slideLayout7.xml"/><Relationship Id="rId5" Type="http://schemas.openxmlformats.org/officeDocument/2006/relationships/image" Target="../media/image17.gif"/><Relationship Id="rId4" Type="http://schemas.openxmlformats.org/officeDocument/2006/relationships/image" Target="../media/image8.gif"/></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7.gif"/></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google.es/url?sa=i&amp;rct=j&amp;q=&amp;esrc=s&amp;source=images&amp;cd=&amp;cad=rja&amp;uact=8&amp;ved=0CAcQjRxqFQoTCL_B-Knu9McCFQkEGgodh0MOkg&amp;url=http://oronegro.mx/2014/07/05/gemelas-siamesas-comparten-el-mismo-hombre/&amp;psig=AFQjCNHWX-crjiRNfcFzJx2evPxxKFEBNQ&amp;ust=1442262645336075" TargetMode="Externa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http://www.google.es/url?sa=i&amp;rct=j&amp;q=&amp;esrc=s&amp;source=images&amp;cd=&amp;cad=rja&amp;uact=8&amp;ved=0CAcQjRxqFQoTCO2o5vPu9McCFYS4Ggod0lwK5g&amp;url=http://www.reporteymas.com/2014/07/las-gemelas-siamesas-que-comparten-el.html&amp;psig=AFQjCNHWX-crjiRNfcFzJx2evPxxKFEBNQ&amp;ust=1442262645336075" TargetMode="External"/><Relationship Id="rId1" Type="http://schemas.openxmlformats.org/officeDocument/2006/relationships/slideLayout" Target="../slideLayouts/slideLayout7.xml"/><Relationship Id="rId5" Type="http://schemas.openxmlformats.org/officeDocument/2006/relationships/image" Target="../media/image17.gif"/><Relationship Id="rId4" Type="http://schemas.openxmlformats.org/officeDocument/2006/relationships/image" Target="../media/image8.gif"/></Relationships>
</file>

<file path=ppt/slides/_rels/slide3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1.jpeg"/><Relationship Id="rId4" Type="http://schemas.openxmlformats.org/officeDocument/2006/relationships/image" Target="../media/image3.gif"/></Relationships>
</file>

<file path=ppt/slides/_rels/slide34.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5">
                <a:shade val="45000"/>
                <a:satMod val="135000"/>
              </a:schemeClr>
              <a:prstClr val="white"/>
            </a:duotone>
            <a:lum bright="35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683568"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6" name="15 Rectángulo"/>
          <p:cNvSpPr/>
          <p:nvPr/>
        </p:nvSpPr>
        <p:spPr>
          <a:xfrm>
            <a:off x="857224" y="785794"/>
            <a:ext cx="7643866" cy="5401479"/>
          </a:xfrm>
          <a:prstGeom prst="rect">
            <a:avLst/>
          </a:prstGeom>
        </p:spPr>
        <p:txBody>
          <a:bodyPr wrap="square">
            <a:spAutoFit/>
          </a:bodyPr>
          <a:lstStyle/>
          <a:p>
            <a:pPr algn="ctr"/>
            <a:r>
              <a:rPr lang="es-ES" sz="115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Jokerman" pitchFamily="82" charset="0"/>
              </a:rPr>
              <a:t>Las hermanas araña</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med" advTm="10000">
    <p:fade/>
    <p:sndAc>
      <p:stSnd loop="1">
        <p:snd r:embed="rId3" name="Fait moi un bib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2" descr="http://i.ytimg.com/vi/qY5sf9Z0nWM/hqdefault.jpg"/>
          <p:cNvPicPr>
            <a:picLocks noChangeAspect="1" noChangeArrowheads="1"/>
          </p:cNvPicPr>
          <p:nvPr/>
        </p:nvPicPr>
        <p:blipFill>
          <a:blip r:embed="rId2"/>
          <a:srcRect/>
          <a:stretch>
            <a:fillRect/>
          </a:stretch>
        </p:blipFill>
        <p:spPr bwMode="auto">
          <a:xfrm>
            <a:off x="-1" y="0"/>
            <a:ext cx="9143997"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
        <p:nvSpPr>
          <p:cNvPr id="7" name="6 Rectángulo"/>
          <p:cNvSpPr/>
          <p:nvPr/>
        </p:nvSpPr>
        <p:spPr>
          <a:xfrm>
            <a:off x="0" y="0"/>
            <a:ext cx="9144000" cy="571480"/>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0" y="6286520"/>
            <a:ext cx="9144000" cy="571480"/>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5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5661932" y="3375931"/>
            <a:ext cx="6857999" cy="106138"/>
          </a:xfrm>
          <a:prstGeom prst="rect">
            <a:avLst/>
          </a:prstGeom>
          <a:noFill/>
        </p:spPr>
      </p:pic>
      <p:sp>
        <p:nvSpPr>
          <p:cNvPr id="6" name="5 Rectángulo"/>
          <p:cNvSpPr/>
          <p:nvPr/>
        </p:nvSpPr>
        <p:spPr>
          <a:xfrm>
            <a:off x="1500166" y="1857364"/>
            <a:ext cx="6429420" cy="3108543"/>
          </a:xfrm>
          <a:prstGeom prst="rect">
            <a:avLst/>
          </a:prstGeom>
        </p:spPr>
        <p:txBody>
          <a:bodyPr wrap="square">
            <a:spAutoFit/>
          </a:bodyPr>
          <a:lstStyle/>
          <a:p>
            <a:pPr algn="ctr"/>
            <a:r>
              <a:rPr lang="es-ES" sz="28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Son siamesas y se ganan la vida en shows como "las hermanas araña"</a:t>
            </a:r>
          </a:p>
          <a:p>
            <a:pPr algn="ctr"/>
            <a:r>
              <a:rPr lang="es-ES" sz="28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Las hermanas recorren el país contando su historia, que incluye al marido de ambas, y aseguran que no quieren separarse porque </a:t>
            </a:r>
          </a:p>
          <a:p>
            <a:pPr algn="ctr"/>
            <a:r>
              <a:rPr lang="es-ES" sz="28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"les va bien".</a:t>
            </a:r>
            <a:endParaRPr lang="es-ES" sz="2800" b="1" i="1" dirty="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endParaRPr>
          </a:p>
        </p:txBody>
      </p:sp>
      <p:pic>
        <p:nvPicPr>
          <p:cNvPr id="7" name="Picture 2" descr="E:\formas montar\2cxx0f8.gif"/>
          <p:cNvPicPr>
            <a:picLocks noChangeAspect="1" noChangeArrowheads="1" noCrop="1"/>
          </p:cNvPicPr>
          <p:nvPr/>
        </p:nvPicPr>
        <p:blipFill>
          <a:blip r:embed="rId3" cstate="print"/>
          <a:srcRect/>
          <a:stretch>
            <a:fillRect/>
          </a:stretch>
        </p:blipFill>
        <p:spPr bwMode="auto">
          <a:xfrm>
            <a:off x="285720" y="5286388"/>
            <a:ext cx="1235571" cy="1009638"/>
          </a:xfrm>
          <a:prstGeom prst="rect">
            <a:avLst/>
          </a:prstGeom>
          <a:noFill/>
        </p:spPr>
      </p:pic>
    </p:spTree>
  </p:cSld>
  <p:clrMapOvr>
    <a:masterClrMapping/>
  </p:clrMapOvr>
  <p:transition spd="med" advTm="14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papilot2.mykmyk.pl/img/660/0/Ganga-i-Jamuna-Mondal13115958.jpg"/>
          <p:cNvPicPr>
            <a:picLocks noChangeAspect="1" noChangeArrowheads="1"/>
          </p:cNvPicPr>
          <p:nvPr/>
        </p:nvPicPr>
        <p:blipFill>
          <a:blip r:embed="rId2"/>
          <a:srcRect/>
          <a:stretch>
            <a:fillRect/>
          </a:stretch>
        </p:blipFill>
        <p:spPr bwMode="auto">
          <a:xfrm>
            <a:off x="-1" y="0"/>
            <a:ext cx="9192367"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8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tileRect/>
        </a:gradFill>
        <a:effectLst/>
      </p:bgPr>
    </p:bg>
    <p:spTree>
      <p:nvGrpSpPr>
        <p:cNvPr id="1" name=""/>
        <p:cNvGrpSpPr/>
        <p:nvPr/>
      </p:nvGrpSpPr>
      <p:grpSpPr>
        <a:xfrm>
          <a:off x="0" y="0"/>
          <a:ext cx="0" cy="0"/>
          <a:chOff x="0" y="0"/>
          <a:chExt cx="0" cy="0"/>
        </a:xfrm>
      </p:grpSpPr>
      <p:sp>
        <p:nvSpPr>
          <p:cNvPr id="14339" name="5 CuadroTexto"/>
          <p:cNvSpPr txBox="1">
            <a:spLocks noChangeArrowheads="1"/>
          </p:cNvSpPr>
          <p:nvPr/>
        </p:nvSpPr>
        <p:spPr bwMode="auto">
          <a:xfrm>
            <a:off x="2928938" y="7500938"/>
            <a:ext cx="5786437" cy="369887"/>
          </a:xfrm>
          <a:prstGeom prst="rect">
            <a:avLst/>
          </a:prstGeom>
          <a:noFill/>
          <a:ln w="9525">
            <a:noFill/>
            <a:miter lim="800000"/>
            <a:headEnd/>
            <a:tailEnd/>
          </a:ln>
        </p:spPr>
        <p:txBody>
          <a:bodyPr>
            <a:spAutoFit/>
          </a:bodyPr>
          <a:lstStyle/>
          <a:p>
            <a:endParaRPr lang="es-ES">
              <a:latin typeface="Calibri" pitchFamily="34" charset="0"/>
            </a:endParaRPr>
          </a:p>
        </p:txBody>
      </p:sp>
      <p:sp>
        <p:nvSpPr>
          <p:cNvPr id="19" name="18 Lágrima"/>
          <p:cNvSpPr/>
          <p:nvPr/>
        </p:nvSpPr>
        <p:spPr>
          <a:xfrm rot="19083135">
            <a:off x="3273425" y="4003675"/>
            <a:ext cx="2786063" cy="2786063"/>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0" name="19 Lágrima"/>
          <p:cNvSpPr/>
          <p:nvPr/>
        </p:nvSpPr>
        <p:spPr>
          <a:xfrm rot="2762101">
            <a:off x="1331913" y="1989138"/>
            <a:ext cx="2786062" cy="2786062"/>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Lágrima"/>
          <p:cNvSpPr/>
          <p:nvPr/>
        </p:nvSpPr>
        <p:spPr>
          <a:xfrm rot="8206448">
            <a:off x="3419475" y="115888"/>
            <a:ext cx="2786063" cy="2786062"/>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Lágrima"/>
          <p:cNvSpPr/>
          <p:nvPr/>
        </p:nvSpPr>
        <p:spPr>
          <a:xfrm rot="13917186">
            <a:off x="5341938" y="2255838"/>
            <a:ext cx="2786062" cy="2786062"/>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Picture 2" descr="http://pix.avaxnews.com/avaxnews/e5/4e/00014ee5_medium.jpeg"/>
          <p:cNvPicPr>
            <a:picLocks noChangeAspect="1" noChangeArrowheads="1"/>
          </p:cNvPicPr>
          <p:nvPr/>
        </p:nvPicPr>
        <p:blipFill>
          <a:blip r:embed="rId2"/>
          <a:srcRect/>
          <a:stretch>
            <a:fillRect/>
          </a:stretch>
        </p:blipFill>
        <p:spPr bwMode="auto">
          <a:xfrm>
            <a:off x="-71466" y="0"/>
            <a:ext cx="9215466"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ppt_x"/>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ppt_x"/>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ppt_y"/>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19"/>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20"/>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22"/>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24"/>
                                        </p:tgtEl>
                                        <p:attrNameLst>
                                          <p:attrName>r</p:attrName>
                                        </p:attrNameLst>
                                      </p:cBhvr>
                                    </p:animRot>
                                  </p:childTnLst>
                                </p:cTn>
                              </p:par>
                            </p:childTnLst>
                          </p:cTn>
                        </p:par>
                        <p:par>
                          <p:cTn id="29" fill="hold">
                            <p:stCondLst>
                              <p:cond delay="3000"/>
                            </p:stCondLst>
                            <p:childTnLst>
                              <p:par>
                                <p:cTn id="30" presetID="2" presetClass="exit" presetSubtype="2" fill="hold" nodeType="afterEffect">
                                  <p:stCondLst>
                                    <p:cond delay="0"/>
                                  </p:stCondLst>
                                  <p:childTnLst>
                                    <p:anim calcmode="lin" valueType="num">
                                      <p:cBhvr additive="base">
                                        <p:cTn id="31" dur="3000"/>
                                        <p:tgtEl>
                                          <p:spTgt spid="20"/>
                                        </p:tgtEl>
                                        <p:attrNameLst>
                                          <p:attrName>ppt_x</p:attrName>
                                        </p:attrNameLst>
                                      </p:cBhvr>
                                      <p:tavLst>
                                        <p:tav tm="0">
                                          <p:val>
                                            <p:strVal val="ppt_x"/>
                                          </p:val>
                                        </p:tav>
                                        <p:tav tm="100000">
                                          <p:val>
                                            <p:strVal val="1+ppt_w/2"/>
                                          </p:val>
                                        </p:tav>
                                      </p:tavLst>
                                    </p:anim>
                                    <p:anim calcmode="lin" valueType="num">
                                      <p:cBhvr additive="base">
                                        <p:cTn id="32" dur="3000"/>
                                        <p:tgtEl>
                                          <p:spTgt spid="20"/>
                                        </p:tgtEl>
                                        <p:attrNameLst>
                                          <p:attrName>ppt_y</p:attrName>
                                        </p:attrNameLst>
                                      </p:cBhvr>
                                      <p:tavLst>
                                        <p:tav tm="0">
                                          <p:val>
                                            <p:strVal val="ppt_y"/>
                                          </p:val>
                                        </p:tav>
                                        <p:tav tm="100000">
                                          <p:val>
                                            <p:strVal val="ppt_y"/>
                                          </p:val>
                                        </p:tav>
                                      </p:tavLst>
                                    </p:anim>
                                    <p:set>
                                      <p:cBhvr>
                                        <p:cTn id="33" dur="1" fill="hold">
                                          <p:stCondLst>
                                            <p:cond delay="2999"/>
                                          </p:stCondLst>
                                        </p:cTn>
                                        <p:tgtEl>
                                          <p:spTgt spid="20"/>
                                        </p:tgtEl>
                                        <p:attrNameLst>
                                          <p:attrName>style.visibility</p:attrName>
                                        </p:attrNameLst>
                                      </p:cBhvr>
                                      <p:to>
                                        <p:strVal val="hidden"/>
                                      </p:to>
                                    </p:set>
                                  </p:childTnLst>
                                </p:cTn>
                              </p:par>
                              <p:par>
                                <p:cTn id="34" presetID="2" presetClass="exit" presetSubtype="4" fill="hold" nodeType="withEffect">
                                  <p:stCondLst>
                                    <p:cond delay="0"/>
                                  </p:stCondLst>
                                  <p:childTnLst>
                                    <p:anim calcmode="lin" valueType="num">
                                      <p:cBhvr additive="base">
                                        <p:cTn id="35" dur="3000"/>
                                        <p:tgtEl>
                                          <p:spTgt spid="22"/>
                                        </p:tgtEl>
                                        <p:attrNameLst>
                                          <p:attrName>ppt_x</p:attrName>
                                        </p:attrNameLst>
                                      </p:cBhvr>
                                      <p:tavLst>
                                        <p:tav tm="0">
                                          <p:val>
                                            <p:strVal val="ppt_x"/>
                                          </p:val>
                                        </p:tav>
                                        <p:tav tm="100000">
                                          <p:val>
                                            <p:strVal val="ppt_x"/>
                                          </p:val>
                                        </p:tav>
                                      </p:tavLst>
                                    </p:anim>
                                    <p:anim calcmode="lin" valueType="num">
                                      <p:cBhvr additive="base">
                                        <p:cTn id="36" dur="3000"/>
                                        <p:tgtEl>
                                          <p:spTgt spid="22"/>
                                        </p:tgtEl>
                                        <p:attrNameLst>
                                          <p:attrName>ppt_y</p:attrName>
                                        </p:attrNameLst>
                                      </p:cBhvr>
                                      <p:tavLst>
                                        <p:tav tm="0">
                                          <p:val>
                                            <p:strVal val="ppt_y"/>
                                          </p:val>
                                        </p:tav>
                                        <p:tav tm="100000">
                                          <p:val>
                                            <p:strVal val="1+ppt_h/2"/>
                                          </p:val>
                                        </p:tav>
                                      </p:tavLst>
                                    </p:anim>
                                    <p:set>
                                      <p:cBhvr>
                                        <p:cTn id="37" dur="1" fill="hold">
                                          <p:stCondLst>
                                            <p:cond delay="2999"/>
                                          </p:stCondLst>
                                        </p:cTn>
                                        <p:tgtEl>
                                          <p:spTgt spid="22"/>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24"/>
                                        </p:tgtEl>
                                        <p:attrNameLst>
                                          <p:attrName>ppt_x</p:attrName>
                                        </p:attrNameLst>
                                      </p:cBhvr>
                                      <p:tavLst>
                                        <p:tav tm="0">
                                          <p:val>
                                            <p:strVal val="ppt_x"/>
                                          </p:val>
                                        </p:tav>
                                        <p:tav tm="100000">
                                          <p:val>
                                            <p:strVal val="0-ppt_w/2"/>
                                          </p:val>
                                        </p:tav>
                                      </p:tavLst>
                                    </p:anim>
                                    <p:anim calcmode="lin" valueType="num">
                                      <p:cBhvr additive="base">
                                        <p:cTn id="40" dur="3000"/>
                                        <p:tgtEl>
                                          <p:spTgt spid="24"/>
                                        </p:tgtEl>
                                        <p:attrNameLst>
                                          <p:attrName>ppt_y</p:attrName>
                                        </p:attrNameLst>
                                      </p:cBhvr>
                                      <p:tavLst>
                                        <p:tav tm="0">
                                          <p:val>
                                            <p:strVal val="ppt_y"/>
                                          </p:val>
                                        </p:tav>
                                        <p:tav tm="100000">
                                          <p:val>
                                            <p:strVal val="ppt_y"/>
                                          </p:val>
                                        </p:tav>
                                      </p:tavLst>
                                    </p:anim>
                                    <p:set>
                                      <p:cBhvr>
                                        <p:cTn id="41" dur="1" fill="hold">
                                          <p:stCondLst>
                                            <p:cond delay="2999"/>
                                          </p:stCondLst>
                                        </p:cTn>
                                        <p:tgtEl>
                                          <p:spTgt spid="24"/>
                                        </p:tgtEl>
                                        <p:attrNameLst>
                                          <p:attrName>style.visibility</p:attrName>
                                        </p:attrNameLst>
                                      </p:cBhvr>
                                      <p:to>
                                        <p:strVal val="hidden"/>
                                      </p:to>
                                    </p:set>
                                  </p:childTnLst>
                                </p:cTn>
                              </p:par>
                              <p:par>
                                <p:cTn id="42" presetID="2" presetClass="exit" presetSubtype="1" fill="hold" nodeType="withEffect">
                                  <p:stCondLst>
                                    <p:cond delay="0"/>
                                  </p:stCondLst>
                                  <p:childTnLst>
                                    <p:anim calcmode="lin" valueType="num">
                                      <p:cBhvr additive="base">
                                        <p:cTn id="43" dur="3000"/>
                                        <p:tgtEl>
                                          <p:spTgt spid="19"/>
                                        </p:tgtEl>
                                        <p:attrNameLst>
                                          <p:attrName>ppt_x</p:attrName>
                                        </p:attrNameLst>
                                      </p:cBhvr>
                                      <p:tavLst>
                                        <p:tav tm="0">
                                          <p:val>
                                            <p:strVal val="ppt_x"/>
                                          </p:val>
                                        </p:tav>
                                        <p:tav tm="100000">
                                          <p:val>
                                            <p:strVal val="ppt_x"/>
                                          </p:val>
                                        </p:tav>
                                      </p:tavLst>
                                    </p:anim>
                                    <p:anim calcmode="lin" valueType="num">
                                      <p:cBhvr additive="base">
                                        <p:cTn id="44" dur="3000"/>
                                        <p:tgtEl>
                                          <p:spTgt spid="19"/>
                                        </p:tgtEl>
                                        <p:attrNameLst>
                                          <p:attrName>ppt_y</p:attrName>
                                        </p:attrNameLst>
                                      </p:cBhvr>
                                      <p:tavLst>
                                        <p:tav tm="0">
                                          <p:val>
                                            <p:strVal val="ppt_y"/>
                                          </p:val>
                                        </p:tav>
                                        <p:tav tm="100000">
                                          <p:val>
                                            <p:strVal val="0-ppt_h/2"/>
                                          </p:val>
                                        </p:tav>
                                      </p:tavLst>
                                    </p:anim>
                                    <p:set>
                                      <p:cBhvr>
                                        <p:cTn id="45" dur="1" fill="hold">
                                          <p:stCondLst>
                                            <p:cond delay="2999"/>
                                          </p:stCondLst>
                                        </p:cTn>
                                        <p:tgtEl>
                                          <p:spTgt spid="19"/>
                                        </p:tgtEl>
                                        <p:attrNameLst>
                                          <p:attrName>style.visibility</p:attrName>
                                        </p:attrNameLst>
                                      </p:cBhvr>
                                      <p:to>
                                        <p:strVal val="hidden"/>
                                      </p:to>
                                    </p:set>
                                  </p:childTnLst>
                                </p:cTn>
                              </p:par>
                              <p:par>
                                <p:cTn id="46" presetID="6" presetClass="entr" presetSubtype="32"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circle(out)">
                                      <p:cBhvr>
                                        <p:cTn id="4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Jose Luis\Desktop\ganga-y-jamuna-mondal-las2.jpg"/>
          <p:cNvPicPr>
            <a:picLocks noChangeAspect="1" noChangeArrowheads="1"/>
          </p:cNvPicPr>
          <p:nvPr/>
        </p:nvPicPr>
        <p:blipFill>
          <a:blip r:embed="rId2"/>
          <a:srcRect/>
          <a:stretch>
            <a:fillRect/>
          </a:stretch>
        </p:blipFill>
        <p:spPr bwMode="auto">
          <a:xfrm>
            <a:off x="-1" y="0"/>
            <a:ext cx="9115495" cy="6858000"/>
          </a:xfrm>
          <a:prstGeom prst="rect">
            <a:avLst/>
          </a:prstGeom>
          <a:noFill/>
        </p:spPr>
      </p:pic>
      <p:sp>
        <p:nvSpPr>
          <p:cNvPr id="5"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00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preview.jpg"/>
          <p:cNvPicPr>
            <a:picLocks noChangeAspect="1" noChangeArrowheads="1"/>
          </p:cNvPicPr>
          <p:nvPr/>
        </p:nvPicPr>
        <p:blipFill>
          <a:blip r:embed="rId2"/>
          <a:srcRect/>
          <a:stretch>
            <a:fillRect/>
          </a:stretch>
        </p:blipFill>
        <p:spPr bwMode="auto">
          <a:xfrm>
            <a:off x="-21" y="571480"/>
            <a:ext cx="9144021" cy="5715040"/>
          </a:xfrm>
          <a:prstGeom prst="rect">
            <a:avLst/>
          </a:prstGeom>
          <a:noFill/>
        </p:spPr>
      </p:pic>
      <p:sp>
        <p:nvSpPr>
          <p:cNvPr id="3" name="2 Rectángulo"/>
          <p:cNvSpPr/>
          <p:nvPr/>
        </p:nvSpPr>
        <p:spPr>
          <a:xfrm>
            <a:off x="0" y="0"/>
            <a:ext cx="9144000" cy="571480"/>
          </a:xfrm>
          <a:prstGeom prst="rect">
            <a:avLst/>
          </a:prstGeom>
          <a:blipFill dpi="0" rotWithShape="1">
            <a:blip r:embed="rId3" cstate="print">
              <a:duotone>
                <a:prstClr val="black"/>
                <a:schemeClr val="accent4">
                  <a:tint val="45000"/>
                  <a:satMod val="400000"/>
                </a:schemeClr>
              </a:duotone>
            </a:blip>
            <a:srcRect/>
            <a:stretch>
              <a:fillRect/>
            </a:stretch>
          </a:blipFill>
          <a:ln>
            <a:solidFill>
              <a:srgbClr val="DE14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0" y="6286520"/>
            <a:ext cx="9144000" cy="571480"/>
          </a:xfrm>
          <a:prstGeom prst="rect">
            <a:avLst/>
          </a:prstGeom>
          <a:blipFill dpi="0" rotWithShape="1">
            <a:blip r:embed="rId3" cstate="print">
              <a:duotone>
                <a:prstClr val="black"/>
                <a:schemeClr val="accent4">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5000"/>
                                        <p:tgtEl>
                                          <p:spTgt spid="3"/>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E14A9"/>
        </a:solidFill>
        <a:effectLst/>
      </p:bgPr>
    </p:bg>
    <p:spTree>
      <p:nvGrpSpPr>
        <p:cNvPr id="1" name=""/>
        <p:cNvGrpSpPr/>
        <p:nvPr/>
      </p:nvGrpSpPr>
      <p:grpSpPr>
        <a:xfrm>
          <a:off x="0" y="0"/>
          <a:ext cx="0" cy="0"/>
          <a:chOff x="0" y="0"/>
          <a:chExt cx="0" cy="0"/>
        </a:xfrm>
      </p:grpSpPr>
      <p:sp>
        <p:nvSpPr>
          <p:cNvPr id="21" name="20 Corazón"/>
          <p:cNvSpPr/>
          <p:nvPr/>
        </p:nvSpPr>
        <p:spPr>
          <a:xfrm>
            <a:off x="7704138" y="0"/>
            <a:ext cx="1439862"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2" name="21 Corazón"/>
          <p:cNvSpPr/>
          <p:nvPr/>
        </p:nvSpPr>
        <p:spPr>
          <a:xfrm>
            <a:off x="7704138" y="1412875"/>
            <a:ext cx="1439862" cy="1368425"/>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3" name="22 Corazón"/>
          <p:cNvSpPr/>
          <p:nvPr/>
        </p:nvSpPr>
        <p:spPr>
          <a:xfrm>
            <a:off x="7704138" y="2781300"/>
            <a:ext cx="1439862"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4" name="23 Corazón"/>
          <p:cNvSpPr/>
          <p:nvPr/>
        </p:nvSpPr>
        <p:spPr>
          <a:xfrm>
            <a:off x="7704138" y="4149725"/>
            <a:ext cx="1439862" cy="1366838"/>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5" name="24 Corazón"/>
          <p:cNvSpPr/>
          <p:nvPr/>
        </p:nvSpPr>
        <p:spPr>
          <a:xfrm>
            <a:off x="7704138" y="5489575"/>
            <a:ext cx="1439862"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6" name="25 Corazón"/>
          <p:cNvSpPr/>
          <p:nvPr/>
        </p:nvSpPr>
        <p:spPr>
          <a:xfrm>
            <a:off x="0" y="0"/>
            <a:ext cx="1439863"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7" name="26 Corazón"/>
          <p:cNvSpPr/>
          <p:nvPr/>
        </p:nvSpPr>
        <p:spPr>
          <a:xfrm>
            <a:off x="0" y="2781300"/>
            <a:ext cx="1439863"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8" name="27 Corazón"/>
          <p:cNvSpPr/>
          <p:nvPr/>
        </p:nvSpPr>
        <p:spPr>
          <a:xfrm>
            <a:off x="0" y="5489575"/>
            <a:ext cx="1439863" cy="1368425"/>
          </a:xfrm>
          <a:prstGeom prst="heart">
            <a:avLst/>
          </a:prstGeom>
          <a:solidFill>
            <a:srgbClr val="C092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9" name="28 Corazón"/>
          <p:cNvSpPr/>
          <p:nvPr/>
        </p:nvSpPr>
        <p:spPr>
          <a:xfrm>
            <a:off x="0" y="1412875"/>
            <a:ext cx="1439863" cy="1368425"/>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0" name="29 Corazón"/>
          <p:cNvSpPr/>
          <p:nvPr/>
        </p:nvSpPr>
        <p:spPr>
          <a:xfrm>
            <a:off x="0" y="4149725"/>
            <a:ext cx="1439863" cy="1366838"/>
          </a:xfrm>
          <a:prstGeom prst="heart">
            <a:avLst/>
          </a:prstGeom>
          <a:solidFill>
            <a:srgbClr val="C00000"/>
          </a:solidFill>
          <a:ln>
            <a:solidFill>
              <a:srgbClr val="9E78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2" name="Picture 2" descr="C:\Users\Jose Luis\Desktop\285712845.jpg"/>
          <p:cNvPicPr>
            <a:picLocks noChangeAspect="1" noChangeArrowheads="1"/>
          </p:cNvPicPr>
          <p:nvPr/>
        </p:nvPicPr>
        <p:blipFill>
          <a:blip r:embed="rId2"/>
          <a:srcRect/>
          <a:stretch>
            <a:fillRect/>
          </a:stretch>
        </p:blipFill>
        <p:spPr bwMode="auto">
          <a:xfrm>
            <a:off x="1785918" y="0"/>
            <a:ext cx="5432079" cy="6858000"/>
          </a:xfrm>
          <a:prstGeom prst="rect">
            <a:avLst/>
          </a:prstGeom>
          <a:noFill/>
        </p:spPr>
      </p:pic>
    </p:spTree>
  </p:cSld>
  <p:clrMapOvr>
    <a:masterClrMapping/>
  </p:clrMapOvr>
  <p:transition spd="med" advTm="1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21"/>
                                        </p:tgtEl>
                                        <p:attrNameLst>
                                          <p:attrName>r</p:attrName>
                                        </p:attrNameLst>
                                      </p:cBhvr>
                                    </p:animRot>
                                  </p:childTnLst>
                                </p:cTn>
                              </p:par>
                              <p:par>
                                <p:cTn id="7" presetID="13" presetClass="entr" presetSubtype="16" fill="hold" nodeType="withEffect">
                                  <p:stCondLst>
                                    <p:cond delay="0"/>
                                  </p:stCondLst>
                                  <p:childTnLst>
                                    <p:set>
                                      <p:cBhvr>
                                        <p:cTn id="8" dur="1" fill="hold">
                                          <p:stCondLst>
                                            <p:cond delay="0"/>
                                          </p:stCondLst>
                                        </p:cTn>
                                        <p:tgtEl>
                                          <p:spTgt spid="21"/>
                                        </p:tgtEl>
                                        <p:attrNameLst>
                                          <p:attrName>style.visibility</p:attrName>
                                        </p:attrNameLst>
                                      </p:cBhvr>
                                      <p:to>
                                        <p:strVal val="visible"/>
                                      </p:to>
                                    </p:set>
                                    <p:animEffect transition="in" filter="plus(in)">
                                      <p:cBhvr>
                                        <p:cTn id="9" dur="5000"/>
                                        <p:tgtEl>
                                          <p:spTgt spid="21"/>
                                        </p:tgtEl>
                                      </p:cBhvr>
                                    </p:animEffect>
                                  </p:childTnLst>
                                </p:cTn>
                              </p:par>
                              <p:par>
                                <p:cTn id="10" presetID="8" presetClass="emph" presetSubtype="0" fill="hold" nodeType="withEffect">
                                  <p:stCondLst>
                                    <p:cond delay="0"/>
                                  </p:stCondLst>
                                  <p:childTnLst>
                                    <p:animRot by="21600000">
                                      <p:cBhvr>
                                        <p:cTn id="11" dur="5000" fill="hold"/>
                                        <p:tgtEl>
                                          <p:spTgt spid="22"/>
                                        </p:tgtEl>
                                        <p:attrNameLst>
                                          <p:attrName>r</p:attrName>
                                        </p:attrNameLst>
                                      </p:cBhvr>
                                    </p:animRot>
                                  </p:childTnLst>
                                </p:cTn>
                              </p:par>
                              <p:par>
                                <p:cTn id="12" presetID="13" presetClass="entr" presetSubtype="16"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plus(in)">
                                      <p:cBhvr>
                                        <p:cTn id="14" dur="5000"/>
                                        <p:tgtEl>
                                          <p:spTgt spid="22"/>
                                        </p:tgtEl>
                                      </p:cBhvr>
                                    </p:animEffect>
                                  </p:childTnLst>
                                </p:cTn>
                              </p:par>
                              <p:par>
                                <p:cTn id="15" presetID="8" presetClass="emph" presetSubtype="0" fill="hold" nodeType="withEffect">
                                  <p:stCondLst>
                                    <p:cond delay="0"/>
                                  </p:stCondLst>
                                  <p:childTnLst>
                                    <p:animRot by="21600000">
                                      <p:cBhvr>
                                        <p:cTn id="16" dur="5000" fill="hold"/>
                                        <p:tgtEl>
                                          <p:spTgt spid="23"/>
                                        </p:tgtEl>
                                        <p:attrNameLst>
                                          <p:attrName>r</p:attrName>
                                        </p:attrNameLst>
                                      </p:cBhvr>
                                    </p:animRot>
                                  </p:childTnLst>
                                </p:cTn>
                              </p:par>
                              <p:par>
                                <p:cTn id="17" presetID="13" presetClass="entr" presetSubtype="1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plus(in)">
                                      <p:cBhvr>
                                        <p:cTn id="19" dur="5000"/>
                                        <p:tgtEl>
                                          <p:spTgt spid="23"/>
                                        </p:tgtEl>
                                      </p:cBhvr>
                                    </p:animEffect>
                                  </p:childTnLst>
                                </p:cTn>
                              </p:par>
                              <p:par>
                                <p:cTn id="20" presetID="8" presetClass="emph" presetSubtype="0" fill="hold" nodeType="withEffect">
                                  <p:stCondLst>
                                    <p:cond delay="0"/>
                                  </p:stCondLst>
                                  <p:childTnLst>
                                    <p:animRot by="21600000">
                                      <p:cBhvr>
                                        <p:cTn id="21" dur="5000" fill="hold"/>
                                        <p:tgtEl>
                                          <p:spTgt spid="24"/>
                                        </p:tgtEl>
                                        <p:attrNameLst>
                                          <p:attrName>r</p:attrName>
                                        </p:attrNameLst>
                                      </p:cBhvr>
                                    </p:animRot>
                                  </p:childTnLst>
                                </p:cTn>
                              </p:par>
                              <p:par>
                                <p:cTn id="22" presetID="13" presetClass="entr" presetSubtype="16"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plus(in)">
                                      <p:cBhvr>
                                        <p:cTn id="24" dur="5000"/>
                                        <p:tgtEl>
                                          <p:spTgt spid="24"/>
                                        </p:tgtEl>
                                      </p:cBhvr>
                                    </p:animEffect>
                                  </p:childTnLst>
                                </p:cTn>
                              </p:par>
                              <p:par>
                                <p:cTn id="25" presetID="8" presetClass="emph" presetSubtype="0" fill="hold" nodeType="withEffect">
                                  <p:stCondLst>
                                    <p:cond delay="0"/>
                                  </p:stCondLst>
                                  <p:childTnLst>
                                    <p:animRot by="21600000">
                                      <p:cBhvr>
                                        <p:cTn id="26" dur="5000" fill="hold"/>
                                        <p:tgtEl>
                                          <p:spTgt spid="25"/>
                                        </p:tgtEl>
                                        <p:attrNameLst>
                                          <p:attrName>r</p:attrName>
                                        </p:attrNameLst>
                                      </p:cBhvr>
                                    </p:animRot>
                                  </p:childTnLst>
                                </p:cTn>
                              </p:par>
                              <p:par>
                                <p:cTn id="27" presetID="13" presetClass="entr" presetSubtype="16"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plus(in)">
                                      <p:cBhvr>
                                        <p:cTn id="29" dur="5000"/>
                                        <p:tgtEl>
                                          <p:spTgt spid="25"/>
                                        </p:tgtEl>
                                      </p:cBhvr>
                                    </p:animEffect>
                                  </p:childTnLst>
                                </p:cTn>
                              </p:par>
                              <p:par>
                                <p:cTn id="30" presetID="8" presetClass="emph" presetSubtype="0" fill="hold" nodeType="withEffect">
                                  <p:stCondLst>
                                    <p:cond delay="0"/>
                                  </p:stCondLst>
                                  <p:childTnLst>
                                    <p:animRot by="21600000">
                                      <p:cBhvr>
                                        <p:cTn id="31" dur="5000" fill="hold"/>
                                        <p:tgtEl>
                                          <p:spTgt spid="26"/>
                                        </p:tgtEl>
                                        <p:attrNameLst>
                                          <p:attrName>r</p:attrName>
                                        </p:attrNameLst>
                                      </p:cBhvr>
                                    </p:animRot>
                                  </p:childTnLst>
                                </p:cTn>
                              </p:par>
                              <p:par>
                                <p:cTn id="32" presetID="13" presetClass="entr" presetSubtype="16"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plus(in)">
                                      <p:cBhvr>
                                        <p:cTn id="34" dur="5000"/>
                                        <p:tgtEl>
                                          <p:spTgt spid="26"/>
                                        </p:tgtEl>
                                      </p:cBhvr>
                                    </p:animEffect>
                                  </p:childTnLst>
                                </p:cTn>
                              </p:par>
                              <p:par>
                                <p:cTn id="35" presetID="8" presetClass="emph" presetSubtype="0" fill="hold" nodeType="withEffect">
                                  <p:stCondLst>
                                    <p:cond delay="0"/>
                                  </p:stCondLst>
                                  <p:childTnLst>
                                    <p:animRot by="21600000">
                                      <p:cBhvr>
                                        <p:cTn id="36" dur="5000" fill="hold"/>
                                        <p:tgtEl>
                                          <p:spTgt spid="27"/>
                                        </p:tgtEl>
                                        <p:attrNameLst>
                                          <p:attrName>r</p:attrName>
                                        </p:attrNameLst>
                                      </p:cBhvr>
                                    </p:animRot>
                                  </p:childTnLst>
                                </p:cTn>
                              </p:par>
                              <p:par>
                                <p:cTn id="37" presetID="13" presetClass="entr" presetSubtype="16"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plus(in)">
                                      <p:cBhvr>
                                        <p:cTn id="39" dur="5000"/>
                                        <p:tgtEl>
                                          <p:spTgt spid="27"/>
                                        </p:tgtEl>
                                      </p:cBhvr>
                                    </p:animEffect>
                                  </p:childTnLst>
                                </p:cTn>
                              </p:par>
                              <p:par>
                                <p:cTn id="40" presetID="8" presetClass="emph" presetSubtype="0" fill="hold" nodeType="withEffect">
                                  <p:stCondLst>
                                    <p:cond delay="0"/>
                                  </p:stCondLst>
                                  <p:childTnLst>
                                    <p:animRot by="21600000">
                                      <p:cBhvr>
                                        <p:cTn id="41" dur="5000" fill="hold"/>
                                        <p:tgtEl>
                                          <p:spTgt spid="28"/>
                                        </p:tgtEl>
                                        <p:attrNameLst>
                                          <p:attrName>r</p:attrName>
                                        </p:attrNameLst>
                                      </p:cBhvr>
                                    </p:animRot>
                                  </p:childTnLst>
                                </p:cTn>
                              </p:par>
                              <p:par>
                                <p:cTn id="42" presetID="13" presetClass="entr" presetSubtype="16" fill="hold"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plus(in)">
                                      <p:cBhvr>
                                        <p:cTn id="44" dur="5000"/>
                                        <p:tgtEl>
                                          <p:spTgt spid="28"/>
                                        </p:tgtEl>
                                      </p:cBhvr>
                                    </p:animEffect>
                                  </p:childTnLst>
                                </p:cTn>
                              </p:par>
                              <p:par>
                                <p:cTn id="45" presetID="8" presetClass="emph" presetSubtype="0" fill="hold" nodeType="withEffect">
                                  <p:stCondLst>
                                    <p:cond delay="0"/>
                                  </p:stCondLst>
                                  <p:childTnLst>
                                    <p:animRot by="21600000">
                                      <p:cBhvr>
                                        <p:cTn id="46" dur="5000" fill="hold"/>
                                        <p:tgtEl>
                                          <p:spTgt spid="29"/>
                                        </p:tgtEl>
                                        <p:attrNameLst>
                                          <p:attrName>r</p:attrName>
                                        </p:attrNameLst>
                                      </p:cBhvr>
                                    </p:animRot>
                                  </p:childTnLst>
                                </p:cTn>
                              </p:par>
                              <p:par>
                                <p:cTn id="47" presetID="13" presetClass="entr" presetSubtype="16"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5000"/>
                                        <p:tgtEl>
                                          <p:spTgt spid="29"/>
                                        </p:tgtEl>
                                      </p:cBhvr>
                                    </p:animEffect>
                                  </p:childTnLst>
                                </p:cTn>
                              </p:par>
                              <p:par>
                                <p:cTn id="50" presetID="8" presetClass="emph" presetSubtype="0" fill="hold" nodeType="withEffect">
                                  <p:stCondLst>
                                    <p:cond delay="0"/>
                                  </p:stCondLst>
                                  <p:childTnLst>
                                    <p:animRot by="21600000">
                                      <p:cBhvr>
                                        <p:cTn id="51" dur="5000" fill="hold"/>
                                        <p:tgtEl>
                                          <p:spTgt spid="30"/>
                                        </p:tgtEl>
                                        <p:attrNameLst>
                                          <p:attrName>r</p:attrName>
                                        </p:attrNameLst>
                                      </p:cBhvr>
                                    </p:animRot>
                                  </p:childTnLst>
                                </p:cTn>
                              </p:par>
                              <p:par>
                                <p:cTn id="52" presetID="13" presetClass="entr" presetSubtype="16"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plus(in)">
                                      <p:cBhvr>
                                        <p:cTn id="54" dur="5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tejiendoelmundo.files.wordpress.com/2009/12/ganga-y-jamuna-mondal__914724a.jpg?w=280&amp;amp;h=390"/>
          <p:cNvPicPr>
            <a:picLocks noChangeAspect="1" noChangeArrowheads="1"/>
          </p:cNvPicPr>
          <p:nvPr/>
        </p:nvPicPr>
        <p:blipFill>
          <a:blip r:embed="rId2"/>
          <a:srcRect/>
          <a:stretch>
            <a:fillRect/>
          </a:stretch>
        </p:blipFill>
        <p:spPr bwMode="auto">
          <a:xfrm>
            <a:off x="0" y="0"/>
            <a:ext cx="4923691" cy="6858000"/>
          </a:xfrm>
          <a:prstGeom prst="rect">
            <a:avLst/>
          </a:prstGeom>
          <a:noFill/>
          <a:effectLst>
            <a:softEdge rad="635000"/>
          </a:effectLst>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
        <p:nvSpPr>
          <p:cNvPr id="6" name="5 Rectángulo"/>
          <p:cNvSpPr/>
          <p:nvPr/>
        </p:nvSpPr>
        <p:spPr>
          <a:xfrm>
            <a:off x="5286380" y="857232"/>
            <a:ext cx="3143256" cy="5262979"/>
          </a:xfrm>
          <a:prstGeom prst="rect">
            <a:avLst/>
          </a:prstGeom>
        </p:spPr>
        <p:txBody>
          <a:bodyPr wrap="square">
            <a:spAutoFit/>
          </a:bodyPr>
          <a:lstStyle/>
          <a:p>
            <a:pPr algn="ctr"/>
            <a:r>
              <a:rPr lang="es-ES" sz="24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Dos hermanas siamesas sorprenden en la India con su particular historia.</a:t>
            </a:r>
            <a:br>
              <a:rPr lang="es-ES" sz="24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br>
            <a:endParaRPr lang="es-ES" sz="24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endParaRPr>
          </a:p>
          <a:p>
            <a:pPr algn="ctr"/>
            <a:r>
              <a:rPr lang="es-ES" sz="24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Se trata de </a:t>
            </a:r>
            <a:r>
              <a:rPr lang="es-ES" sz="2400" b="1" i="1" dirty="0" err="1"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Ayara</a:t>
            </a:r>
            <a:r>
              <a:rPr lang="es-ES" sz="24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 y </a:t>
            </a:r>
            <a:r>
              <a:rPr lang="es-ES" sz="2400" b="1" i="1" dirty="0" err="1"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Jayara</a:t>
            </a:r>
            <a:r>
              <a:rPr lang="es-ES" sz="24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 </a:t>
            </a:r>
            <a:r>
              <a:rPr lang="es-ES" sz="2400" b="1" i="1" dirty="0" err="1"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Ratun</a:t>
            </a:r>
            <a:r>
              <a:rPr lang="es-ES" sz="24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 de 39 años, que se encuentran unidas por la cintura y que comparten el hígado y su aparato reproductor.</a:t>
            </a:r>
            <a:endParaRPr lang="es-ES" sz="2400" b="1" i="1" dirty="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endParaRPr>
          </a:p>
        </p:txBody>
      </p:sp>
      <p:pic>
        <p:nvPicPr>
          <p:cNvPr id="9" name="Picture 2" descr="E:\formas montar\2cxx0f8.gif"/>
          <p:cNvPicPr>
            <a:picLocks noChangeAspect="1" noChangeArrowheads="1" noCrop="1"/>
          </p:cNvPicPr>
          <p:nvPr/>
        </p:nvPicPr>
        <p:blipFill>
          <a:blip r:embed="rId4"/>
          <a:srcRect/>
          <a:stretch>
            <a:fillRect/>
          </a:stretch>
        </p:blipFill>
        <p:spPr bwMode="auto">
          <a:xfrm>
            <a:off x="500034" y="5214950"/>
            <a:ext cx="1585267" cy="1295390"/>
          </a:xfrm>
          <a:prstGeom prst="rect">
            <a:avLst/>
          </a:prstGeom>
          <a:noFill/>
        </p:spPr>
      </p:pic>
    </p:spTree>
  </p:cSld>
  <p:clrMapOvr>
    <a:masterClrMapping/>
  </p:clrMapOvr>
  <p:transition spd="med" advTm="15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o"/>
          <p:cNvSpPr/>
          <p:nvPr/>
        </p:nvSpPr>
        <p:spPr>
          <a:xfrm>
            <a:off x="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43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86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429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572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5715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6858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8072438" y="0"/>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3" name="Picture 2" descr="http://jelbas.files.wordpress.com/2009/11/1a.jpg"/>
          <p:cNvPicPr>
            <a:picLocks noChangeAspect="1" noChangeArrowheads="1"/>
          </p:cNvPicPr>
          <p:nvPr/>
        </p:nvPicPr>
        <p:blipFill>
          <a:blip r:embed="rId2"/>
          <a:srcRect/>
          <a:stretch>
            <a:fillRect/>
          </a:stretch>
        </p:blipFill>
        <p:spPr bwMode="auto">
          <a:xfrm>
            <a:off x="0" y="0"/>
            <a:ext cx="9207525"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0" fill="hold"/>
                                        <p:tgtEl>
                                          <p:spTgt spid="13"/>
                                        </p:tgtEl>
                                        <p:attrNameLst>
                                          <p:attrName>ppt_w</p:attrName>
                                        </p:attrNameLst>
                                      </p:cBhvr>
                                      <p:tavLst>
                                        <p:tav tm="0">
                                          <p:val>
                                            <p:fltVal val="0"/>
                                          </p:val>
                                        </p:tav>
                                        <p:tav tm="100000">
                                          <p:val>
                                            <p:strVal val="#ppt_w"/>
                                          </p:val>
                                        </p:tav>
                                      </p:tavLst>
                                    </p:anim>
                                    <p:anim calcmode="lin" valueType="num">
                                      <p:cBhvr>
                                        <p:cTn id="40" dur="5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5661932" y="3375931"/>
            <a:ext cx="6857999" cy="106138"/>
          </a:xfrm>
          <a:prstGeom prst="rect">
            <a:avLst/>
          </a:prstGeom>
          <a:noFill/>
        </p:spPr>
      </p:pic>
      <p:sp>
        <p:nvSpPr>
          <p:cNvPr id="6" name="5 Rectángulo"/>
          <p:cNvSpPr/>
          <p:nvPr/>
        </p:nvSpPr>
        <p:spPr>
          <a:xfrm>
            <a:off x="928662" y="857232"/>
            <a:ext cx="7429520" cy="5016758"/>
          </a:xfrm>
          <a:prstGeom prst="rect">
            <a:avLst/>
          </a:prstGeom>
        </p:spPr>
        <p:txBody>
          <a:bodyPr wrap="square">
            <a:spAutoFit/>
          </a:bodyPr>
          <a:lstStyle/>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Esta historia nos lleva a la India en donde hace 39 años nacieron </a:t>
            </a:r>
            <a:r>
              <a:rPr lang="es-ES" sz="2000" b="1" i="1" dirty="0" err="1"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Ayara</a:t>
            </a: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 y </a:t>
            </a:r>
            <a:r>
              <a:rPr lang="es-ES" sz="2000" b="1" i="1" dirty="0" err="1"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Jayara</a:t>
            </a: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 </a:t>
            </a:r>
            <a:r>
              <a:rPr lang="es-ES" sz="2000" b="1" i="1" dirty="0" err="1"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Ratun</a:t>
            </a: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 hermanas siamesas.</a:t>
            </a: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Estas mujeres comparten hígado, aparato reproductor y se encuentran unidad por la cintura. Con el paso del tiempo se les ha conocido como las hermanas arañas, por caminar con sus brazos, ya que cuentan con tres piernas.</a:t>
            </a:r>
          </a:p>
          <a:p>
            <a:pPr algn="ctr"/>
            <a:endPar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endParaRP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Consiguen mantener a su familia haciendo trucos en todo su país. Hace 22 años se casaron con el mismo hombre y tiempo después quedaron embarazadas, pero al nacer el niño murió, por lo que han declarado que lo único que les falta es convertirse en madres.</a:t>
            </a:r>
          </a:p>
          <a:p>
            <a:pPr algn="ctr"/>
            <a:endPar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endParaRP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Doctores han afirmado que es posible operarlas para lograr separarlas, pero no lo quieren hacer, ya que afirman que les va muy bien estando unidas.</a:t>
            </a:r>
            <a:endParaRPr lang="es-ES" sz="2000" b="1" i="1" dirty="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endParaRPr>
          </a:p>
        </p:txBody>
      </p:sp>
      <p:pic>
        <p:nvPicPr>
          <p:cNvPr id="8" name="Picture 2" descr="E:\formas montar\2cxx0f8.gif"/>
          <p:cNvPicPr>
            <a:picLocks noChangeAspect="1" noChangeArrowheads="1" noCrop="1"/>
          </p:cNvPicPr>
          <p:nvPr/>
        </p:nvPicPr>
        <p:blipFill>
          <a:blip r:embed="rId3"/>
          <a:srcRect/>
          <a:stretch>
            <a:fillRect/>
          </a:stretch>
        </p:blipFill>
        <p:spPr bwMode="auto">
          <a:xfrm>
            <a:off x="357158" y="5286388"/>
            <a:ext cx="1585267" cy="1295390"/>
          </a:xfrm>
          <a:prstGeom prst="rect">
            <a:avLst/>
          </a:prstGeom>
          <a:noFill/>
        </p:spPr>
      </p:pic>
    </p:spTree>
  </p:cSld>
  <p:clrMapOvr>
    <a:masterClrMapping/>
  </p:clrMapOvr>
  <p:transition spd="med" advTm="31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www.pointblank7.in/wp-content/uploads/2014/07/spider-sisters-with-jasiruddin-inside-their-showroom-in-the-circus...-2-678x1024.jpg"/>
          <p:cNvPicPr>
            <a:picLocks noChangeAspect="1" noChangeArrowheads="1"/>
          </p:cNvPicPr>
          <p:nvPr/>
        </p:nvPicPr>
        <p:blipFill>
          <a:blip r:embed="rId2"/>
          <a:srcRect/>
          <a:stretch>
            <a:fillRect/>
          </a:stretch>
        </p:blipFill>
        <p:spPr bwMode="auto">
          <a:xfrm>
            <a:off x="0" y="0"/>
            <a:ext cx="4714876" cy="6858000"/>
          </a:xfrm>
          <a:prstGeom prst="rect">
            <a:avLst/>
          </a:prstGeom>
          <a:noFill/>
        </p:spPr>
      </p:pic>
      <p:pic>
        <p:nvPicPr>
          <p:cNvPr id="14" name="Picture 2" descr="http://fj2.eastday.com/2013slideshow/20140705_5/images/02557812.jpg"/>
          <p:cNvPicPr>
            <a:picLocks noChangeAspect="1" noChangeArrowheads="1"/>
          </p:cNvPicPr>
          <p:nvPr/>
        </p:nvPicPr>
        <p:blipFill>
          <a:blip r:embed="rId3"/>
          <a:srcRect/>
          <a:stretch>
            <a:fillRect/>
          </a:stretch>
        </p:blipFill>
        <p:spPr bwMode="auto">
          <a:xfrm>
            <a:off x="4786314" y="0"/>
            <a:ext cx="4357686" cy="6858000"/>
          </a:xfrm>
          <a:prstGeom prst="rect">
            <a:avLst/>
          </a:prstGeom>
          <a:noFill/>
        </p:spPr>
      </p:pic>
      <p:sp>
        <p:nvSpPr>
          <p:cNvPr id="5" name="4 Rombo"/>
          <p:cNvSpPr/>
          <p:nvPr/>
        </p:nvSpPr>
        <p:spPr>
          <a:xfrm>
            <a:off x="0" y="0"/>
            <a:ext cx="4714875" cy="6858000"/>
          </a:xfrm>
          <a:prstGeom prst="diamond">
            <a:avLst/>
          </a:prstGeom>
          <a:solidFill>
            <a:srgbClr val="DEA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4714875" y="0"/>
            <a:ext cx="4429125" cy="6858000"/>
          </a:xfrm>
          <a:prstGeom prst="diamond">
            <a:avLst/>
          </a:prstGeom>
          <a:solidFill>
            <a:srgbClr val="DEA9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2411413" y="0"/>
            <a:ext cx="4500562" cy="3429000"/>
          </a:xfrm>
          <a:prstGeom prst="flowChartMerg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ombinar"/>
          <p:cNvSpPr/>
          <p:nvPr/>
        </p:nvSpPr>
        <p:spPr>
          <a:xfrm flipV="1">
            <a:off x="2357438" y="3357563"/>
            <a:ext cx="4643437" cy="3500437"/>
          </a:xfrm>
          <a:prstGeom prst="flowChartMerg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V="1">
            <a:off x="0" y="0"/>
            <a:ext cx="2428875" cy="3357563"/>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rectángulo"/>
          <p:cNvSpPr/>
          <p:nvPr/>
        </p:nvSpPr>
        <p:spPr>
          <a:xfrm>
            <a:off x="0" y="3438525"/>
            <a:ext cx="2286000" cy="3419475"/>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rectángulo"/>
          <p:cNvSpPr/>
          <p:nvPr/>
        </p:nvSpPr>
        <p:spPr>
          <a:xfrm flipH="1" flipV="1">
            <a:off x="6929438" y="0"/>
            <a:ext cx="2214562" cy="3357563"/>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rectángulo"/>
          <p:cNvSpPr/>
          <p:nvPr/>
        </p:nvSpPr>
        <p:spPr>
          <a:xfrm flipH="1">
            <a:off x="6929438" y="3438525"/>
            <a:ext cx="2214562" cy="3419475"/>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1"/>
                                        </p:tgtEl>
                                        <p:attrNameLst>
                                          <p:attrName>ppt_x</p:attrName>
                                        </p:attrNameLst>
                                      </p:cBhvr>
                                      <p:tavLst>
                                        <p:tav tm="0">
                                          <p:val>
                                            <p:strVal val="ppt_x"/>
                                          </p:val>
                                        </p:tav>
                                        <p:tav tm="100000">
                                          <p:val>
                                            <p:strVal val="ppt_x+ppt_w/2"/>
                                          </p:val>
                                        </p:tav>
                                      </p:tavLst>
                                    </p:anim>
                                    <p:anim calcmode="lin" valueType="num">
                                      <p:cBhvr>
                                        <p:cTn id="19" dur="5000"/>
                                        <p:tgtEl>
                                          <p:spTgt spid="11"/>
                                        </p:tgtEl>
                                        <p:attrNameLst>
                                          <p:attrName>ppt_y</p:attrName>
                                        </p:attrNameLst>
                                      </p:cBhvr>
                                      <p:tavLst>
                                        <p:tav tm="0">
                                          <p:val>
                                            <p:strVal val="ppt_y"/>
                                          </p:val>
                                        </p:tav>
                                        <p:tav tm="100000">
                                          <p:val>
                                            <p:strVal val="ppt_y"/>
                                          </p:val>
                                        </p:tav>
                                      </p:tavLst>
                                    </p:anim>
                                    <p:anim calcmode="lin" valueType="num">
                                      <p:cBhvr>
                                        <p:cTn id="20" dur="5000"/>
                                        <p:tgtEl>
                                          <p:spTgt spid="11"/>
                                        </p:tgtEl>
                                        <p:attrNameLst>
                                          <p:attrName>ppt_w</p:attrName>
                                        </p:attrNameLst>
                                      </p:cBhvr>
                                      <p:tavLst>
                                        <p:tav tm="0">
                                          <p:val>
                                            <p:strVal val="ppt_w"/>
                                          </p:val>
                                        </p:tav>
                                        <p:tav tm="100000">
                                          <p:val>
                                            <p:fltVal val="0"/>
                                          </p:val>
                                        </p:tav>
                                      </p:tavLst>
                                    </p:anim>
                                    <p:anim calcmode="lin" valueType="num">
                                      <p:cBhvr>
                                        <p:cTn id="21" dur="5000"/>
                                        <p:tgtEl>
                                          <p:spTgt spid="11"/>
                                        </p:tgtEl>
                                        <p:attrNameLst>
                                          <p:attrName>ppt_h</p:attrName>
                                        </p:attrNameLst>
                                      </p:cBhvr>
                                      <p:tavLst>
                                        <p:tav tm="0">
                                          <p:val>
                                            <p:strVal val="ppt_h"/>
                                          </p:val>
                                        </p:tav>
                                        <p:tav tm="100000">
                                          <p:val>
                                            <p:strVal val="ppt_h"/>
                                          </p:val>
                                        </p:tav>
                                      </p:tavLst>
                                    </p:anim>
                                    <p:set>
                                      <p:cBhvr>
                                        <p:cTn id="22" dur="1" fill="hold">
                                          <p:stCondLst>
                                            <p:cond delay="4999"/>
                                          </p:stCondLst>
                                        </p:cTn>
                                        <p:tgtEl>
                                          <p:spTgt spid="11"/>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
                                          </p:val>
                                        </p:tav>
                                      </p:tavLst>
                                    </p:anim>
                                    <p:anim calcmode="lin" valueType="num">
                                      <p:cBhvr>
                                        <p:cTn id="31" dur="5000"/>
                                        <p:tgtEl>
                                          <p:spTgt spid="8"/>
                                        </p:tgtEl>
                                        <p:attrNameLst>
                                          <p:attrName>ppt_y</p:attrName>
                                        </p:attrNameLst>
                                      </p:cBhvr>
                                      <p:tavLst>
                                        <p:tav tm="0">
                                          <p:val>
                                            <p:strVal val="ppt_y"/>
                                          </p:val>
                                        </p:tav>
                                        <p:tav tm="100000">
                                          <p:val>
                                            <p:strVal val="ppt_y+ppt_h/2"/>
                                          </p:val>
                                        </p:tav>
                                      </p:tavLst>
                                    </p:anim>
                                    <p:anim calcmode="lin" valueType="num">
                                      <p:cBhvr>
                                        <p:cTn id="32" dur="5000"/>
                                        <p:tgtEl>
                                          <p:spTgt spid="8"/>
                                        </p:tgtEl>
                                        <p:attrNameLst>
                                          <p:attrName>ppt_w</p:attrName>
                                        </p:attrNameLst>
                                      </p:cBhvr>
                                      <p:tavLst>
                                        <p:tav tm="0">
                                          <p:val>
                                            <p:strVal val="ppt_w"/>
                                          </p:val>
                                        </p:tav>
                                        <p:tav tm="100000">
                                          <p:val>
                                            <p:strVal val="ppt_w"/>
                                          </p:val>
                                        </p:tav>
                                      </p:tavLst>
                                    </p:anim>
                                    <p:anim calcmode="lin" valueType="num">
                                      <p:cBhvr>
                                        <p:cTn id="33" dur="5000"/>
                                        <p:tgtEl>
                                          <p:spTgt spid="8"/>
                                        </p:tgtEl>
                                        <p:attrNameLst>
                                          <p:attrName>ppt_h</p:attrName>
                                        </p:attrNameLst>
                                      </p:cBhvr>
                                      <p:tavLst>
                                        <p:tav tm="0">
                                          <p:val>
                                            <p:strVal val="ppt_h"/>
                                          </p:val>
                                        </p:tav>
                                        <p:tav tm="100000">
                                          <p:val>
                                            <p:fltVal val="0"/>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8" presetClass="exit" presetSubtype="32" fill="hold" nodeType="withEffect">
                                  <p:stCondLst>
                                    <p:cond delay="0"/>
                                  </p:stCondLst>
                                  <p:childTnLst>
                                    <p:animEffect transition="out" filter="diamond(out)">
                                      <p:cBhvr>
                                        <p:cTn id="42" dur="5000"/>
                                        <p:tgtEl>
                                          <p:spTgt spid="5"/>
                                        </p:tgtEl>
                                      </p:cBhvr>
                                    </p:animEffect>
                                    <p:set>
                                      <p:cBhvr>
                                        <p:cTn id="43" dur="1" fill="hold">
                                          <p:stCondLst>
                                            <p:cond delay="4999"/>
                                          </p:stCondLst>
                                        </p:cTn>
                                        <p:tgtEl>
                                          <p:spTgt spid="5"/>
                                        </p:tgtEl>
                                        <p:attrNameLst>
                                          <p:attrName>style.visibility</p:attrName>
                                        </p:attrNameLst>
                                      </p:cBhvr>
                                      <p:to>
                                        <p:strVal val="hidden"/>
                                      </p:to>
                                    </p:set>
                                  </p:childTnLst>
                                </p:cTn>
                              </p:par>
                              <p:par>
                                <p:cTn id="44" presetID="8" presetClass="exit" presetSubtype="32" fill="hold" nodeType="withEffect">
                                  <p:stCondLst>
                                    <p:cond delay="0"/>
                                  </p:stCondLst>
                                  <p:childTnLst>
                                    <p:animEffect transition="out" filter="diamond(out)">
                                      <p:cBhvr>
                                        <p:cTn id="45" dur="5000"/>
                                        <p:tgtEl>
                                          <p:spTgt spid="6"/>
                                        </p:tgtEl>
                                      </p:cBhvr>
                                    </p:animEffect>
                                    <p:set>
                                      <p:cBhvr>
                                        <p:cTn id="46"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siamesas-7.jpg"/>
          <p:cNvPicPr>
            <a:picLocks noChangeAspect="1" noChangeArrowheads="1"/>
          </p:cNvPicPr>
          <p:nvPr/>
        </p:nvPicPr>
        <p:blipFill>
          <a:blip r:embed="rId2"/>
          <a:srcRect/>
          <a:stretch>
            <a:fillRect/>
          </a:stretch>
        </p:blipFill>
        <p:spPr bwMode="auto">
          <a:xfrm>
            <a:off x="-48868" y="571480"/>
            <a:ext cx="9192868" cy="5857916"/>
          </a:xfrm>
          <a:prstGeom prst="rect">
            <a:avLst/>
          </a:prstGeom>
          <a:noFill/>
        </p:spPr>
      </p:pic>
      <p:sp>
        <p:nvSpPr>
          <p:cNvPr id="3" name="2 Rectángulo"/>
          <p:cNvSpPr/>
          <p:nvPr/>
        </p:nvSpPr>
        <p:spPr>
          <a:xfrm>
            <a:off x="0" y="0"/>
            <a:ext cx="9144000" cy="571480"/>
          </a:xfrm>
          <a:prstGeom prst="rect">
            <a:avLst/>
          </a:prstGeom>
          <a:blipFill dpi="0" rotWithShape="1">
            <a:blip r:embed="rId3" cstate="print">
              <a:duotone>
                <a:prstClr val="black"/>
                <a:schemeClr val="accent2">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0" y="6286520"/>
            <a:ext cx="9144000" cy="571480"/>
          </a:xfrm>
          <a:prstGeom prst="rect">
            <a:avLst/>
          </a:prstGeom>
          <a:blipFill dpi="0" rotWithShape="1">
            <a:blip r:embed="rId3" cstate="print">
              <a:duotone>
                <a:prstClr val="black"/>
                <a:schemeClr val="accent2">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5000"/>
                                        <p:tgtEl>
                                          <p:spTgt spid="3"/>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https://encrypted-tbn0.gstatic.com/images?q=tbn:ANd9GcSDhACrlt6kICePV2lgO-SM563MG0jGzTpwEOODY8W98kfDZzKw"/>
          <p:cNvPicPr>
            <a:picLocks noChangeAspect="1" noChangeArrowheads="1"/>
          </p:cNvPicPr>
          <p:nvPr/>
        </p:nvPicPr>
        <p:blipFill>
          <a:blip r:embed="rId2"/>
          <a:srcRect/>
          <a:stretch>
            <a:fillRect/>
          </a:stretch>
        </p:blipFill>
        <p:spPr bwMode="auto">
          <a:xfrm>
            <a:off x="0" y="0"/>
            <a:ext cx="924485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8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descr="http://assets.zocalo.com.mx/uploads/blog/gemelassiamesas572014gale.jpg">
            <a:hlinkClick r:id="rId2"/>
          </p:cNvPr>
          <p:cNvPicPr>
            <a:picLocks noChangeAspect="1" noChangeArrowheads="1"/>
          </p:cNvPicPr>
          <p:nvPr/>
        </p:nvPicPr>
        <p:blipFill>
          <a:blip r:embed="rId3"/>
          <a:srcRect/>
          <a:stretch>
            <a:fillRect/>
          </a:stretch>
        </p:blipFill>
        <p:spPr bwMode="auto">
          <a:xfrm>
            <a:off x="-1" y="0"/>
            <a:ext cx="9108309"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5661932" y="3375931"/>
            <a:ext cx="6857999" cy="106138"/>
          </a:xfrm>
          <a:prstGeom prst="rect">
            <a:avLst/>
          </a:prstGeom>
          <a:noFill/>
        </p:spPr>
      </p:pic>
    </p:spTree>
  </p:cSld>
  <p:clrMapOvr>
    <a:masterClrMapping/>
  </p:clrMapOvr>
  <p:transition spd="med" advTm="8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www.mdzol.com/files/image/262/262700/4db998a46456d.jpg">
            <a:hlinkClick r:id="rId2"/>
          </p:cNvPr>
          <p:cNvPicPr>
            <a:picLocks noChangeAspect="1" noChangeArrowheads="1"/>
          </p:cNvPicPr>
          <p:nvPr/>
        </p:nvPicPr>
        <p:blipFill>
          <a:blip r:embed="rId3"/>
          <a:srcRect/>
          <a:stretch>
            <a:fillRect/>
          </a:stretch>
        </p:blipFill>
        <p:spPr bwMode="auto">
          <a:xfrm>
            <a:off x="0" y="0"/>
            <a:ext cx="4572000" cy="6858000"/>
          </a:xfrm>
          <a:prstGeom prst="rect">
            <a:avLst/>
          </a:prstGeom>
          <a:noFill/>
          <a:effectLst>
            <a:softEdge rad="317500"/>
          </a:effectLst>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5661932" y="3375931"/>
            <a:ext cx="6857999" cy="106138"/>
          </a:xfrm>
          <a:prstGeom prst="rect">
            <a:avLst/>
          </a:prstGeom>
          <a:noFill/>
        </p:spPr>
      </p:pic>
      <p:sp>
        <p:nvSpPr>
          <p:cNvPr id="7" name="6 Rectángulo"/>
          <p:cNvSpPr/>
          <p:nvPr/>
        </p:nvSpPr>
        <p:spPr>
          <a:xfrm>
            <a:off x="5286380" y="2000240"/>
            <a:ext cx="3286148" cy="3970318"/>
          </a:xfrm>
          <a:prstGeom prst="rect">
            <a:avLst/>
          </a:prstGeom>
        </p:spPr>
        <p:txBody>
          <a:bodyPr wrap="square">
            <a:spAutoFit/>
          </a:bodyPr>
          <a:lstStyle/>
          <a:p>
            <a:pPr algn="ctr"/>
            <a:r>
              <a:rPr lang="es-ES" sz="28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Por la forma en que están unidas, las hermanas utilizan sus tres piernas y brazos para desplazarse por lo que se las conoce como "las hermanas araña".</a:t>
            </a:r>
            <a:endParaRPr lang="es-ES" sz="2800" dirty="0">
              <a:solidFill>
                <a:srgbClr val="FFFF00"/>
              </a:solidFill>
              <a:effectLst>
                <a:glow rad="228600">
                  <a:schemeClr val="accent3">
                    <a:satMod val="175000"/>
                    <a:alpha val="40000"/>
                  </a:schemeClr>
                </a:glow>
                <a:outerShdw blurRad="25500" dist="23000" dir="7020000" algn="tl">
                  <a:srgbClr val="000000">
                    <a:alpha val="50000"/>
                  </a:srgbClr>
                </a:outerShdw>
              </a:effectLst>
            </a:endParaRPr>
          </a:p>
        </p:txBody>
      </p:sp>
      <p:pic>
        <p:nvPicPr>
          <p:cNvPr id="9" name="Picture 2" descr="E:\formas montar\2cxx0f8.gif"/>
          <p:cNvPicPr>
            <a:picLocks noChangeAspect="1" noChangeArrowheads="1" noCrop="1"/>
          </p:cNvPicPr>
          <p:nvPr/>
        </p:nvPicPr>
        <p:blipFill>
          <a:blip r:embed="rId5"/>
          <a:srcRect/>
          <a:stretch>
            <a:fillRect/>
          </a:stretch>
        </p:blipFill>
        <p:spPr bwMode="auto">
          <a:xfrm>
            <a:off x="571472" y="5143512"/>
            <a:ext cx="1585267" cy="1295390"/>
          </a:xfrm>
          <a:prstGeom prst="rect">
            <a:avLst/>
          </a:prstGeom>
          <a:noFill/>
        </p:spPr>
      </p:pic>
    </p:spTree>
  </p:cSld>
  <p:clrMapOvr>
    <a:masterClrMapping/>
  </p:clrMapOvr>
  <p:transition spd="med" advTm="15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tejiendoelmundo.files.wordpress.com/2009/12/ganga-y-jamuna-mondal_914728a.jpg?w=380&amp;h=250"/>
          <p:cNvPicPr>
            <a:picLocks noChangeAspect="1" noChangeArrowheads="1"/>
          </p:cNvPicPr>
          <p:nvPr/>
        </p:nvPicPr>
        <p:blipFill>
          <a:blip r:embed="rId2"/>
          <a:srcRect/>
          <a:stretch>
            <a:fillRect/>
          </a:stretch>
        </p:blipFill>
        <p:spPr bwMode="auto">
          <a:xfrm>
            <a:off x="-1" y="0"/>
            <a:ext cx="9338339" cy="6858000"/>
          </a:xfrm>
          <a:prstGeom prst="rect">
            <a:avLst/>
          </a:prstGeom>
          <a:noFill/>
        </p:spPr>
      </p:pic>
      <p:sp>
        <p:nvSpPr>
          <p:cNvPr id="5" name="4 Cheurón"/>
          <p:cNvSpPr/>
          <p:nvPr/>
        </p:nvSpPr>
        <p:spPr>
          <a:xfrm rot="16200000">
            <a:off x="-250021" y="560784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16200000">
            <a:off x="-250021" y="454311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6200000">
            <a:off x="-250021" y="238287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16200000">
            <a:off x="-250021" y="130275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16200000">
            <a:off x="-250021" y="250021"/>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6200000">
            <a:off x="7893847" y="560784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6200000">
            <a:off x="7893847" y="454311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16200000">
            <a:off x="7893847" y="346299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16200000">
            <a:off x="7893847" y="238287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6200000">
            <a:off x="7893847" y="130275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6200000">
            <a:off x="7893847" y="250021"/>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Cheurón"/>
          <p:cNvSpPr/>
          <p:nvPr/>
        </p:nvSpPr>
        <p:spPr>
          <a:xfrm rot="16200000">
            <a:off x="-250021" y="3393269"/>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0" fill="hold"/>
                                        <p:tgtEl>
                                          <p:spTgt spid="8"/>
                                        </p:tgtEl>
                                        <p:attrNameLst>
                                          <p:attrName>ppt_x</p:attrName>
                                        </p:attrNameLst>
                                      </p:cBhvr>
                                      <p:tavLst>
                                        <p:tav tm="0">
                                          <p:val>
                                            <p:strVal val="#ppt_x"/>
                                          </p:val>
                                        </p:tav>
                                        <p:tav tm="100000">
                                          <p:val>
                                            <p:strVal val="#ppt_x"/>
                                          </p:val>
                                        </p:tav>
                                      </p:tavLst>
                                    </p:anim>
                                    <p:anim calcmode="lin" valueType="num">
                                      <p:cBhvr additive="base">
                                        <p:cTn id="16" dur="5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0" fill="hold"/>
                                        <p:tgtEl>
                                          <p:spTgt spid="9"/>
                                        </p:tgtEl>
                                        <p:attrNameLst>
                                          <p:attrName>ppt_x</p:attrName>
                                        </p:attrNameLst>
                                      </p:cBhvr>
                                      <p:tavLst>
                                        <p:tav tm="0">
                                          <p:val>
                                            <p:strVal val="#ppt_x"/>
                                          </p:val>
                                        </p:tav>
                                        <p:tav tm="100000">
                                          <p:val>
                                            <p:strVal val="#ppt_x"/>
                                          </p:val>
                                        </p:tav>
                                      </p:tavLst>
                                    </p:anim>
                                    <p:anim calcmode="lin" valueType="num">
                                      <p:cBhvr additive="base">
                                        <p:cTn id="20" dur="5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0" fill="hold"/>
                                        <p:tgtEl>
                                          <p:spTgt spid="10"/>
                                        </p:tgtEl>
                                        <p:attrNameLst>
                                          <p:attrName>ppt_x</p:attrName>
                                        </p:attrNameLst>
                                      </p:cBhvr>
                                      <p:tavLst>
                                        <p:tav tm="0">
                                          <p:val>
                                            <p:strVal val="#ppt_x"/>
                                          </p:val>
                                        </p:tav>
                                        <p:tav tm="100000">
                                          <p:val>
                                            <p:strVal val="#ppt_x"/>
                                          </p:val>
                                        </p:tav>
                                      </p:tavLst>
                                    </p:anim>
                                    <p:anim calcmode="lin" valueType="num">
                                      <p:cBhvr additive="base">
                                        <p:cTn id="24" dur="5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0" fill="hold"/>
                                        <p:tgtEl>
                                          <p:spTgt spid="11"/>
                                        </p:tgtEl>
                                        <p:attrNameLst>
                                          <p:attrName>ppt_x</p:attrName>
                                        </p:attrNameLst>
                                      </p:cBhvr>
                                      <p:tavLst>
                                        <p:tav tm="0">
                                          <p:val>
                                            <p:strVal val="#ppt_x"/>
                                          </p:val>
                                        </p:tav>
                                        <p:tav tm="100000">
                                          <p:val>
                                            <p:strVal val="#ppt_x"/>
                                          </p:val>
                                        </p:tav>
                                      </p:tavLst>
                                    </p:anim>
                                    <p:anim calcmode="lin" valueType="num">
                                      <p:cBhvr additive="base">
                                        <p:cTn id="28" dur="5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0" fill="hold"/>
                                        <p:tgtEl>
                                          <p:spTgt spid="12"/>
                                        </p:tgtEl>
                                        <p:attrNameLst>
                                          <p:attrName>ppt_x</p:attrName>
                                        </p:attrNameLst>
                                      </p:cBhvr>
                                      <p:tavLst>
                                        <p:tav tm="0">
                                          <p:val>
                                            <p:strVal val="#ppt_x"/>
                                          </p:val>
                                        </p:tav>
                                        <p:tav tm="100000">
                                          <p:val>
                                            <p:strVal val="#ppt_x"/>
                                          </p:val>
                                        </p:tav>
                                      </p:tavLst>
                                    </p:anim>
                                    <p:anim calcmode="lin" valueType="num">
                                      <p:cBhvr additive="base">
                                        <p:cTn id="32" dur="5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0" fill="hold"/>
                                        <p:tgtEl>
                                          <p:spTgt spid="13"/>
                                        </p:tgtEl>
                                        <p:attrNameLst>
                                          <p:attrName>ppt_x</p:attrName>
                                        </p:attrNameLst>
                                      </p:cBhvr>
                                      <p:tavLst>
                                        <p:tav tm="0">
                                          <p:val>
                                            <p:strVal val="#ppt_x"/>
                                          </p:val>
                                        </p:tav>
                                        <p:tav tm="100000">
                                          <p:val>
                                            <p:strVal val="#ppt_x"/>
                                          </p:val>
                                        </p:tav>
                                      </p:tavLst>
                                    </p:anim>
                                    <p:anim calcmode="lin" valueType="num">
                                      <p:cBhvr additive="base">
                                        <p:cTn id="36" dur="5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0" fill="hold"/>
                                        <p:tgtEl>
                                          <p:spTgt spid="14"/>
                                        </p:tgtEl>
                                        <p:attrNameLst>
                                          <p:attrName>ppt_x</p:attrName>
                                        </p:attrNameLst>
                                      </p:cBhvr>
                                      <p:tavLst>
                                        <p:tav tm="0">
                                          <p:val>
                                            <p:strVal val="#ppt_x"/>
                                          </p:val>
                                        </p:tav>
                                        <p:tav tm="100000">
                                          <p:val>
                                            <p:strVal val="#ppt_x"/>
                                          </p:val>
                                        </p:tav>
                                      </p:tavLst>
                                    </p:anim>
                                    <p:anim calcmode="lin" valueType="num">
                                      <p:cBhvr additive="base">
                                        <p:cTn id="40" dur="5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0" fill="hold"/>
                                        <p:tgtEl>
                                          <p:spTgt spid="15"/>
                                        </p:tgtEl>
                                        <p:attrNameLst>
                                          <p:attrName>ppt_x</p:attrName>
                                        </p:attrNameLst>
                                      </p:cBhvr>
                                      <p:tavLst>
                                        <p:tav tm="0">
                                          <p:val>
                                            <p:strVal val="#ppt_x"/>
                                          </p:val>
                                        </p:tav>
                                        <p:tav tm="100000">
                                          <p:val>
                                            <p:strVal val="#ppt_x"/>
                                          </p:val>
                                        </p:tav>
                                      </p:tavLst>
                                    </p:anim>
                                    <p:anim calcmode="lin" valueType="num">
                                      <p:cBhvr additive="base">
                                        <p:cTn id="44" dur="50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0" fill="hold"/>
                                        <p:tgtEl>
                                          <p:spTgt spid="16"/>
                                        </p:tgtEl>
                                        <p:attrNameLst>
                                          <p:attrName>ppt_x</p:attrName>
                                        </p:attrNameLst>
                                      </p:cBhvr>
                                      <p:tavLst>
                                        <p:tav tm="0">
                                          <p:val>
                                            <p:strVal val="#ppt_x"/>
                                          </p:val>
                                        </p:tav>
                                        <p:tav tm="100000">
                                          <p:val>
                                            <p:strVal val="#ppt_x"/>
                                          </p:val>
                                        </p:tav>
                                      </p:tavLst>
                                    </p:anim>
                                    <p:anim calcmode="lin" valueType="num">
                                      <p:cBhvr additive="base">
                                        <p:cTn id="48" dur="5000" fill="hold"/>
                                        <p:tgtEl>
                                          <p:spTgt spid="16"/>
                                        </p:tgtEl>
                                        <p:attrNameLst>
                                          <p:attrName>ppt_y</p:attrName>
                                        </p:attrNameLst>
                                      </p:cBhvr>
                                      <p:tavLst>
                                        <p:tav tm="0">
                                          <p:val>
                                            <p:strVal val="1+#ppt_h/2"/>
                                          </p:val>
                                        </p:tav>
                                        <p:tav tm="100000">
                                          <p:val>
                                            <p:strVal val="#ppt_y"/>
                                          </p:val>
                                        </p:tav>
                                      </p:tavLst>
                                    </p:anim>
                                  </p:childTnLst>
                                </p:cTn>
                              </p:par>
                              <p:par>
                                <p:cTn id="49" presetID="8" presetClass="emph" presetSubtype="0" fill="hold" nodeType="withEffect">
                                  <p:stCondLst>
                                    <p:cond delay="0"/>
                                  </p:stCondLst>
                                  <p:childTnLst>
                                    <p:animRot by="21600000">
                                      <p:cBhvr>
                                        <p:cTn id="50" dur="5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5000" fill="hold"/>
                                        <p:tgtEl>
                                          <p:spTgt spid="6"/>
                                        </p:tgtEl>
                                        <p:attrNameLst>
                                          <p:attrName>r</p:attrName>
                                        </p:attrNameLst>
                                      </p:cBhvr>
                                    </p:animRot>
                                  </p:childTnLst>
                                </p:cTn>
                              </p:par>
                              <p:par>
                                <p:cTn id="53" presetID="8" presetClass="emph" presetSubtype="0" fill="hold" nodeType="withEffect">
                                  <p:stCondLst>
                                    <p:cond delay="0"/>
                                  </p:stCondLst>
                                  <p:childTnLst>
                                    <p:animRot by="21600000">
                                      <p:cBhvr>
                                        <p:cTn id="54" dur="5000" fill="hold"/>
                                        <p:tgtEl>
                                          <p:spTgt spid="8"/>
                                        </p:tgtEl>
                                        <p:attrNameLst>
                                          <p:attrName>r</p:attrName>
                                        </p:attrNameLst>
                                      </p:cBhvr>
                                    </p:animRot>
                                  </p:childTnLst>
                                </p:cTn>
                              </p:par>
                              <p:par>
                                <p:cTn id="55" presetID="8" presetClass="emph" presetSubtype="0" fill="hold" nodeType="withEffect">
                                  <p:stCondLst>
                                    <p:cond delay="0"/>
                                  </p:stCondLst>
                                  <p:childTnLst>
                                    <p:animRot by="21600000">
                                      <p:cBhvr>
                                        <p:cTn id="56" dur="5000" fill="hold"/>
                                        <p:tgtEl>
                                          <p:spTgt spid="9"/>
                                        </p:tgtEl>
                                        <p:attrNameLst>
                                          <p:attrName>r</p:attrName>
                                        </p:attrNameLst>
                                      </p:cBhvr>
                                    </p:animRot>
                                  </p:childTnLst>
                                </p:cTn>
                              </p:par>
                              <p:par>
                                <p:cTn id="57" presetID="8" presetClass="emph" presetSubtype="0" fill="hold" nodeType="withEffect">
                                  <p:stCondLst>
                                    <p:cond delay="0"/>
                                  </p:stCondLst>
                                  <p:childTnLst>
                                    <p:animRot by="21600000">
                                      <p:cBhvr>
                                        <p:cTn id="58" dur="5000" fill="hold"/>
                                        <p:tgtEl>
                                          <p:spTgt spid="10"/>
                                        </p:tgtEl>
                                        <p:attrNameLst>
                                          <p:attrName>r</p:attrName>
                                        </p:attrNameLst>
                                      </p:cBhvr>
                                    </p:animRot>
                                  </p:childTnLst>
                                </p:cTn>
                              </p:par>
                              <p:par>
                                <p:cTn id="59" presetID="8" presetClass="emph" presetSubtype="0" fill="hold" nodeType="withEffect">
                                  <p:stCondLst>
                                    <p:cond delay="0"/>
                                  </p:stCondLst>
                                  <p:childTnLst>
                                    <p:animRot by="21600000">
                                      <p:cBhvr>
                                        <p:cTn id="60" dur="5000" fill="hold"/>
                                        <p:tgtEl>
                                          <p:spTgt spid="11"/>
                                        </p:tgtEl>
                                        <p:attrNameLst>
                                          <p:attrName>r</p:attrName>
                                        </p:attrNameLst>
                                      </p:cBhvr>
                                    </p:animRot>
                                  </p:childTnLst>
                                </p:cTn>
                              </p:par>
                              <p:par>
                                <p:cTn id="61" presetID="8" presetClass="emph" presetSubtype="0" fill="hold" nodeType="withEffect">
                                  <p:stCondLst>
                                    <p:cond delay="0"/>
                                  </p:stCondLst>
                                  <p:childTnLst>
                                    <p:animRot by="21600000">
                                      <p:cBhvr>
                                        <p:cTn id="62" dur="5000" fill="hold"/>
                                        <p:tgtEl>
                                          <p:spTgt spid="12"/>
                                        </p:tgtEl>
                                        <p:attrNameLst>
                                          <p:attrName>r</p:attrName>
                                        </p:attrNameLst>
                                      </p:cBhvr>
                                    </p:animRot>
                                  </p:childTnLst>
                                </p:cTn>
                              </p:par>
                              <p:par>
                                <p:cTn id="63" presetID="8" presetClass="emph" presetSubtype="0" fill="hold" nodeType="withEffect">
                                  <p:stCondLst>
                                    <p:cond delay="0"/>
                                  </p:stCondLst>
                                  <p:childTnLst>
                                    <p:animRot by="21600000">
                                      <p:cBhvr>
                                        <p:cTn id="64" dur="5000" fill="hold"/>
                                        <p:tgtEl>
                                          <p:spTgt spid="13"/>
                                        </p:tgtEl>
                                        <p:attrNameLst>
                                          <p:attrName>r</p:attrName>
                                        </p:attrNameLst>
                                      </p:cBhvr>
                                    </p:animRot>
                                  </p:childTnLst>
                                </p:cTn>
                              </p:par>
                              <p:par>
                                <p:cTn id="65" presetID="8" presetClass="emph" presetSubtype="0" fill="hold" nodeType="withEffect">
                                  <p:stCondLst>
                                    <p:cond delay="0"/>
                                  </p:stCondLst>
                                  <p:childTnLst>
                                    <p:animRot by="21600000">
                                      <p:cBhvr>
                                        <p:cTn id="66" dur="5000" fill="hold"/>
                                        <p:tgtEl>
                                          <p:spTgt spid="14"/>
                                        </p:tgtEl>
                                        <p:attrNameLst>
                                          <p:attrName>r</p:attrName>
                                        </p:attrNameLst>
                                      </p:cBhvr>
                                    </p:animRot>
                                  </p:childTnLst>
                                </p:cTn>
                              </p:par>
                              <p:par>
                                <p:cTn id="67" presetID="8" presetClass="emph" presetSubtype="0" fill="hold" nodeType="withEffect">
                                  <p:stCondLst>
                                    <p:cond delay="0"/>
                                  </p:stCondLst>
                                  <p:childTnLst>
                                    <p:animRot by="21600000">
                                      <p:cBhvr>
                                        <p:cTn id="68" dur="5000" fill="hold"/>
                                        <p:tgtEl>
                                          <p:spTgt spid="15"/>
                                        </p:tgtEl>
                                        <p:attrNameLst>
                                          <p:attrName>r</p:attrName>
                                        </p:attrNameLst>
                                      </p:cBhvr>
                                    </p:animRot>
                                  </p:childTnLst>
                                </p:cTn>
                              </p:par>
                              <p:par>
                                <p:cTn id="69" presetID="8" presetClass="emph" presetSubtype="0" fill="hold" nodeType="withEffect">
                                  <p:stCondLst>
                                    <p:cond delay="0"/>
                                  </p:stCondLst>
                                  <p:childTnLst>
                                    <p:animRot by="21600000">
                                      <p:cBhvr>
                                        <p:cTn id="70" dur="5000" fill="hold"/>
                                        <p:tgtEl>
                                          <p:spTgt spid="16"/>
                                        </p:tgtEl>
                                        <p:attrNameLst>
                                          <p:attrName>r</p:attrName>
                                        </p:attrNameLst>
                                      </p:cBhvr>
                                    </p:animRot>
                                  </p:childTnLst>
                                </p:cTn>
                              </p:par>
                              <p:par>
                                <p:cTn id="71" presetID="2" presetClass="entr" presetSubtype="4"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0" fill="hold"/>
                                        <p:tgtEl>
                                          <p:spTgt spid="18"/>
                                        </p:tgtEl>
                                        <p:attrNameLst>
                                          <p:attrName>ppt_x</p:attrName>
                                        </p:attrNameLst>
                                      </p:cBhvr>
                                      <p:tavLst>
                                        <p:tav tm="0">
                                          <p:val>
                                            <p:strVal val="#ppt_x"/>
                                          </p:val>
                                        </p:tav>
                                        <p:tav tm="100000">
                                          <p:val>
                                            <p:strVal val="#ppt_x"/>
                                          </p:val>
                                        </p:tav>
                                      </p:tavLst>
                                    </p:anim>
                                    <p:anim calcmode="lin" valueType="num">
                                      <p:cBhvr additive="base">
                                        <p:cTn id="74" dur="5000" fill="hold"/>
                                        <p:tgtEl>
                                          <p:spTgt spid="18"/>
                                        </p:tgtEl>
                                        <p:attrNameLst>
                                          <p:attrName>ppt_y</p:attrName>
                                        </p:attrNameLst>
                                      </p:cBhvr>
                                      <p:tavLst>
                                        <p:tav tm="0">
                                          <p:val>
                                            <p:strVal val="1+#ppt_h/2"/>
                                          </p:val>
                                        </p:tav>
                                        <p:tav tm="100000">
                                          <p:val>
                                            <p:strVal val="#ppt_y"/>
                                          </p:val>
                                        </p:tav>
                                      </p:tavLst>
                                    </p:anim>
                                  </p:childTnLst>
                                </p:cTn>
                              </p:par>
                              <p:par>
                                <p:cTn id="75" presetID="8" presetClass="emph" presetSubtype="0" fill="hold" nodeType="withEffect">
                                  <p:stCondLst>
                                    <p:cond delay="0"/>
                                  </p:stCondLst>
                                  <p:childTnLst>
                                    <p:animRot by="21600000">
                                      <p:cBhvr>
                                        <p:cTn id="76" dur="5000" fill="hold"/>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www.mmo.co.mz/wp-content/uploads/2013/02/mulheres+aranha1.jpg"/>
          <p:cNvPicPr>
            <a:picLocks noChangeAspect="1" noChangeArrowheads="1"/>
          </p:cNvPicPr>
          <p:nvPr/>
        </p:nvPicPr>
        <p:blipFill>
          <a:blip r:embed="rId2"/>
          <a:srcRect/>
          <a:stretch>
            <a:fillRect/>
          </a:stretch>
        </p:blipFill>
        <p:spPr bwMode="auto">
          <a:xfrm>
            <a:off x="-1" y="0"/>
            <a:ext cx="9130471" cy="6858000"/>
          </a:xfrm>
          <a:prstGeom prst="rect">
            <a:avLst/>
          </a:prstGeom>
          <a:noFill/>
        </p:spPr>
      </p:pic>
      <p:sp>
        <p:nvSpPr>
          <p:cNvPr id="5" name="4 Anillo"/>
          <p:cNvSpPr/>
          <p:nvPr/>
        </p:nvSpPr>
        <p:spPr>
          <a:xfrm>
            <a:off x="0" y="0"/>
            <a:ext cx="1143000"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1214438" y="0"/>
            <a:ext cx="1214437"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2428875" y="0"/>
            <a:ext cx="1285875"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714750" y="0"/>
            <a:ext cx="1143000"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4857750" y="0"/>
            <a:ext cx="1143000"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6000750" y="0"/>
            <a:ext cx="1071563"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7072313" y="0"/>
            <a:ext cx="1071562"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8143875" y="0"/>
            <a:ext cx="1000125"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ppt_w"/>
                                          </p:val>
                                        </p:tav>
                                      </p:tavLst>
                                    </p:anim>
                                    <p:anim calcmode="lin" valueType="num">
                                      <p:cBhvr>
                                        <p:cTn id="7"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5000"/>
                                        <p:tgtEl>
                                          <p:spTgt spid="6"/>
                                        </p:tgtEl>
                                        <p:attrNameLst>
                                          <p:attrName>ppt_h</p:attrName>
                                        </p:attrNameLst>
                                      </p:cBhvr>
                                      <p:tavLst>
                                        <p:tav tm="0">
                                          <p:val>
                                            <p:strVal val="ppt_h"/>
                                          </p:val>
                                        </p:tav>
                                        <p:tav tm="100000">
                                          <p:val>
                                            <p:strVal val="ppt_h"/>
                                          </p:val>
                                        </p:tav>
                                      </p:tavLst>
                                    </p:anim>
                                    <p:anim calcmode="lin" valueType="num">
                                      <p:cBhvr>
                                        <p:cTn id="1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5000"/>
                                        <p:tgtEl>
                                          <p:spTgt spid="8"/>
                                        </p:tgtEl>
                                        <p:attrNameLst>
                                          <p:attrName>ppt_h</p:attrName>
                                        </p:attrNameLst>
                                      </p:cBhvr>
                                      <p:tavLst>
                                        <p:tav tm="0">
                                          <p:val>
                                            <p:strVal val="ppt_h"/>
                                          </p:val>
                                        </p:tav>
                                        <p:tav tm="100000">
                                          <p:val>
                                            <p:strVal val="ppt_h"/>
                                          </p:val>
                                        </p:tav>
                                      </p:tavLst>
                                    </p:anim>
                                    <p:anim calcmode="lin" valueType="num">
                                      <p:cBhvr>
                                        <p:cTn id="1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5000"/>
                                        <p:tgtEl>
                                          <p:spTgt spid="9"/>
                                        </p:tgtEl>
                                        <p:attrNameLst>
                                          <p:attrName>ppt_w</p:attrName>
                                        </p:attrNameLst>
                                      </p:cBhvr>
                                      <p:tavLst>
                                        <p:tav tm="0">
                                          <p:val>
                                            <p:strVal val="ppt_w"/>
                                          </p:val>
                                        </p:tav>
                                        <p:tav tm="100000">
                                          <p:val>
                                            <p:strVal val="ppt_w"/>
                                          </p:val>
                                        </p:tav>
                                      </p:tavLst>
                                    </p:anim>
                                    <p:anim calcmode="lin" valueType="num">
                                      <p:cBhvr>
                                        <p:cTn id="23"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5000"/>
                                        <p:tgtEl>
                                          <p:spTgt spid="10"/>
                                        </p:tgtEl>
                                        <p:attrNameLst>
                                          <p:attrName>ppt_h</p:attrName>
                                        </p:attrNameLst>
                                      </p:cBhvr>
                                      <p:tavLst>
                                        <p:tav tm="0">
                                          <p:val>
                                            <p:strVal val="ppt_h"/>
                                          </p:val>
                                        </p:tav>
                                        <p:tav tm="100000">
                                          <p:val>
                                            <p:strVal val="ppt_h"/>
                                          </p:val>
                                        </p:tav>
                                      </p:tavLst>
                                    </p:anim>
                                    <p:anim calcmode="lin" valueType="num">
                                      <p:cBhvr>
                                        <p:cTn id="2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5000"/>
                                        <p:tgtEl>
                                          <p:spTgt spid="11"/>
                                        </p:tgtEl>
                                        <p:attrNameLst>
                                          <p:attrName>ppt_w</p:attrName>
                                        </p:attrNameLst>
                                      </p:cBhvr>
                                      <p:tavLst>
                                        <p:tav tm="0">
                                          <p:val>
                                            <p:strVal val="ppt_w"/>
                                          </p:val>
                                        </p:tav>
                                        <p:tav tm="100000">
                                          <p:val>
                                            <p:strVal val="ppt_w"/>
                                          </p:val>
                                        </p:tav>
                                      </p:tavLst>
                                    </p:anim>
                                    <p:anim calcmode="lin" valueType="num">
                                      <p:cBhvr>
                                        <p:cTn id="31"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4999"/>
                                          </p:stCondLst>
                                        </p:cTn>
                                        <p:tgtEl>
                                          <p:spTgt spid="11"/>
                                        </p:tgtEl>
                                        <p:attrNameLst>
                                          <p:attrName>style.visibility</p:attrName>
                                        </p:attrNameLst>
                                      </p:cBhvr>
                                      <p:to>
                                        <p:strVal val="hidden"/>
                                      </p:to>
                                    </p:set>
                                  </p:childTnLst>
                                </p:cTn>
                              </p:par>
                              <p:par>
                                <p:cTn id="33" presetID="19" presetClass="exit" presetSubtype="10" fill="hold" nodeType="withEffect">
                                  <p:stCondLst>
                                    <p:cond delay="0"/>
                                  </p:stCondLst>
                                  <p:childTnLst>
                                    <p:anim calcmode="lin" valueType="num">
                                      <p:cBhvr>
                                        <p:cTn id="34" dur="5000"/>
                                        <p:tgtEl>
                                          <p:spTgt spid="12"/>
                                        </p:tgtEl>
                                        <p:attrNameLst>
                                          <p:attrName>ppt_h</p:attrName>
                                        </p:attrNameLst>
                                      </p:cBhvr>
                                      <p:tavLst>
                                        <p:tav tm="0">
                                          <p:val>
                                            <p:strVal val="ppt_h"/>
                                          </p:val>
                                        </p:tav>
                                        <p:tav tm="100000">
                                          <p:val>
                                            <p:strVal val="ppt_h"/>
                                          </p:val>
                                        </p:tav>
                                      </p:tavLst>
                                    </p:anim>
                                    <p:anim calcmode="lin" valueType="num">
                                      <p:cBhvr>
                                        <p:cTn id="35"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4999"/>
                                          </p:stCondLst>
                                        </p:cTn>
                                        <p:tgtEl>
                                          <p:spTgt spid="12"/>
                                        </p:tgtEl>
                                        <p:attrNameLst>
                                          <p:attrName>style.visibility</p:attrName>
                                        </p:attrNameLst>
                                      </p:cBhvr>
                                      <p:to>
                                        <p:strVal val="hidden"/>
                                      </p:to>
                                    </p:set>
                                  </p:childTnLst>
                                </p:cTn>
                              </p:par>
                              <p:par>
                                <p:cTn id="37" presetID="4" presetClass="entr" presetSubtype="3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ox(out)">
                                      <p:cBhvr>
                                        <p:cTn id="39" dur="5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5661932" y="3375931"/>
            <a:ext cx="6857999" cy="106138"/>
          </a:xfrm>
          <a:prstGeom prst="rect">
            <a:avLst/>
          </a:prstGeom>
          <a:noFill/>
        </p:spPr>
      </p:pic>
      <p:sp>
        <p:nvSpPr>
          <p:cNvPr id="7" name="6 Rectángulo"/>
          <p:cNvSpPr/>
          <p:nvPr/>
        </p:nvSpPr>
        <p:spPr>
          <a:xfrm>
            <a:off x="4714876" y="2071678"/>
            <a:ext cx="4071966" cy="3970318"/>
          </a:xfrm>
          <a:prstGeom prst="rect">
            <a:avLst/>
          </a:prstGeom>
        </p:spPr>
        <p:txBody>
          <a:bodyPr wrap="square">
            <a:spAutoFit/>
          </a:bodyPr>
          <a:lstStyle/>
          <a:p>
            <a:pPr algn="ctr"/>
            <a:r>
              <a:rPr lang="es-ES" sz="28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Viven con solo tres piernas. Debido a esto, desde pequeñas aprendieron a caminar ayudándose con los brazos, por lo que comenzaron a ser conocidas como “las hermanas araña”.</a:t>
            </a:r>
            <a:endParaRPr lang="es-ES" sz="2800" b="1" i="1" dirty="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endParaRPr>
          </a:p>
        </p:txBody>
      </p:sp>
      <p:pic>
        <p:nvPicPr>
          <p:cNvPr id="8" name="Picture 2" descr="http://www.lanacion.cl/noticias/site/artic/20140704/imag/foto_0000000320140704101843.jpg"/>
          <p:cNvPicPr>
            <a:picLocks noChangeAspect="1" noChangeArrowheads="1"/>
          </p:cNvPicPr>
          <p:nvPr/>
        </p:nvPicPr>
        <p:blipFill>
          <a:blip r:embed="rId3"/>
          <a:srcRect/>
          <a:stretch>
            <a:fillRect/>
          </a:stretch>
        </p:blipFill>
        <p:spPr bwMode="auto">
          <a:xfrm>
            <a:off x="-1" y="0"/>
            <a:ext cx="4429125" cy="6858000"/>
          </a:xfrm>
          <a:prstGeom prst="rect">
            <a:avLst/>
          </a:prstGeom>
          <a:noFill/>
          <a:effectLst>
            <a:softEdge rad="317500"/>
          </a:effectLst>
        </p:spPr>
      </p:pic>
      <p:pic>
        <p:nvPicPr>
          <p:cNvPr id="9" name="Picture 2" descr="E:\formas montar\2cxx0f8.gif"/>
          <p:cNvPicPr>
            <a:picLocks noChangeAspect="1" noChangeArrowheads="1" noCrop="1"/>
          </p:cNvPicPr>
          <p:nvPr/>
        </p:nvPicPr>
        <p:blipFill>
          <a:blip r:embed="rId4"/>
          <a:srcRect/>
          <a:stretch>
            <a:fillRect/>
          </a:stretch>
        </p:blipFill>
        <p:spPr bwMode="auto">
          <a:xfrm>
            <a:off x="0" y="5286388"/>
            <a:ext cx="1585267" cy="1295390"/>
          </a:xfrm>
          <a:prstGeom prst="rect">
            <a:avLst/>
          </a:prstGeom>
          <a:noFill/>
        </p:spPr>
      </p:pic>
    </p:spTree>
  </p:cSld>
  <p:clrMapOvr>
    <a:masterClrMapping/>
  </p:clrMapOvr>
  <p:transition spd="med" advTm="14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ombo"/>
          <p:cNvSpPr/>
          <p:nvPr/>
        </p:nvSpPr>
        <p:spPr>
          <a:xfrm>
            <a:off x="2786063"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rot="18679224">
            <a:off x="1850232" y="940594"/>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rot="2863384">
            <a:off x="4999038" y="938212"/>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rot="13603833">
            <a:off x="1735931" y="4033044"/>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rot="7995235">
            <a:off x="4931569" y="4085431"/>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p:nvPr/>
        </p:nvSpPr>
        <p:spPr>
          <a:xfrm rot="2648549">
            <a:off x="5518150"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rot="18679224">
            <a:off x="778669" y="226218"/>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rot="13603833">
            <a:off x="1378745" y="4288631"/>
            <a:ext cx="2405062"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rot="13603833">
            <a:off x="878682" y="4717256"/>
            <a:ext cx="2405062"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rot="7995235">
            <a:off x="5359400"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rot="7995235">
            <a:off x="5930900" y="4865688"/>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ombo"/>
          <p:cNvSpPr/>
          <p:nvPr/>
        </p:nvSpPr>
        <p:spPr>
          <a:xfrm>
            <a:off x="3143250" y="2000250"/>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0" name="Picture 2" descr="http://www.tivituansan.com.au/Uploads/EditorImage/26102009/201026184929.jpg"/>
          <p:cNvPicPr>
            <a:picLocks noChangeAspect="1" noChangeArrowheads="1"/>
          </p:cNvPicPr>
          <p:nvPr/>
        </p:nvPicPr>
        <p:blipFill>
          <a:blip r:embed="rId2"/>
          <a:srcRect/>
          <a:stretch>
            <a:fillRect/>
          </a:stretch>
        </p:blipFill>
        <p:spPr bwMode="auto">
          <a:xfrm>
            <a:off x="0" y="0"/>
            <a:ext cx="9196067" cy="68580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8" presetClass="entr" presetSubtype="32" fill="hold" nodeType="with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diamond(out)">
                                      <p:cBhvr>
                                        <p:cTn id="183"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imgapi.nownews.com/?w=640&amp;q=80&amp;src=http%3A%2F%2Fs.nownews.com%2F00%2F34%2F00342966899f7be4ac33948b06540244.jpg"/>
          <p:cNvPicPr>
            <a:picLocks noChangeAspect="1" noChangeArrowheads="1"/>
          </p:cNvPicPr>
          <p:nvPr/>
        </p:nvPicPr>
        <p:blipFill>
          <a:blip r:embed="rId2"/>
          <a:srcRect/>
          <a:stretch>
            <a:fillRect/>
          </a:stretch>
        </p:blipFill>
        <p:spPr bwMode="auto">
          <a:xfrm>
            <a:off x="0" y="0"/>
            <a:ext cx="9429784" cy="6858000"/>
          </a:xfrm>
          <a:prstGeom prst="rect">
            <a:avLst/>
          </a:prstGeom>
          <a:noFill/>
        </p:spPr>
      </p:pic>
      <p:sp>
        <p:nvSpPr>
          <p:cNvPr id="5" name="4 Luna"/>
          <p:cNvSpPr/>
          <p:nvPr/>
        </p:nvSpPr>
        <p:spPr>
          <a:xfrm>
            <a:off x="6786563" y="928688"/>
            <a:ext cx="2357437" cy="5072062"/>
          </a:xfrm>
          <a:prstGeom prst="moon">
            <a:avLst>
              <a:gd name="adj" fmla="val 32222"/>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0" y="928688"/>
            <a:ext cx="2357438" cy="5072062"/>
          </a:xfrm>
          <a:prstGeom prst="moon">
            <a:avLst>
              <a:gd name="adj" fmla="val 32222"/>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flipH="1">
            <a:off x="1000125" y="928688"/>
            <a:ext cx="2357438" cy="5072062"/>
          </a:xfrm>
          <a:prstGeom prst="moon">
            <a:avLst>
              <a:gd name="adj" fmla="val 32222"/>
            </a:avLst>
          </a:prstGeom>
          <a:gradFill>
            <a:gsLst>
              <a:gs pos="0">
                <a:srgbClr val="000082"/>
              </a:gs>
              <a:gs pos="30000">
                <a:srgbClr val="66008F"/>
              </a:gs>
              <a:gs pos="64999">
                <a:srgbClr val="BA0066"/>
              </a:gs>
              <a:gs pos="89999">
                <a:srgbClr val="FF0000"/>
              </a:gs>
              <a:gs pos="100000">
                <a:srgbClr val="FF82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2000250" y="928688"/>
            <a:ext cx="2357438" cy="5072062"/>
          </a:xfrm>
          <a:prstGeom prst="moon">
            <a:avLst>
              <a:gd name="adj" fmla="val 32222"/>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a:off x="5786438" y="1000125"/>
            <a:ext cx="2357437" cy="5072063"/>
          </a:xfrm>
          <a:prstGeom prst="moon">
            <a:avLst>
              <a:gd name="adj" fmla="val 32222"/>
            </a:avLst>
          </a:prstGeom>
          <a:gradFill>
            <a:gsLst>
              <a:gs pos="0">
                <a:srgbClr val="000082"/>
              </a:gs>
              <a:gs pos="30000">
                <a:srgbClr val="66008F"/>
              </a:gs>
              <a:gs pos="64999">
                <a:srgbClr val="BA0066"/>
              </a:gs>
              <a:gs pos="89999">
                <a:srgbClr val="FF0000"/>
              </a:gs>
              <a:gs pos="100000">
                <a:srgbClr val="FF82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FF00"/>
              </a:solidFill>
            </a:endParaRPr>
          </a:p>
        </p:txBody>
      </p:sp>
      <p:sp>
        <p:nvSpPr>
          <p:cNvPr id="10" name="9 Luna"/>
          <p:cNvSpPr/>
          <p:nvPr/>
        </p:nvSpPr>
        <p:spPr>
          <a:xfrm>
            <a:off x="4857750" y="1000125"/>
            <a:ext cx="2357438" cy="5072063"/>
          </a:xfrm>
          <a:prstGeom prst="moon">
            <a:avLst>
              <a:gd name="adj" fmla="val 32222"/>
            </a:avLst>
          </a:prstGeom>
          <a:gradFill>
            <a:gsLst>
              <a:gs pos="0">
                <a:srgbClr val="FFF200"/>
              </a:gs>
              <a:gs pos="45000">
                <a:srgbClr val="FF7A00"/>
              </a:gs>
              <a:gs pos="70000">
                <a:srgbClr val="FF0300"/>
              </a:gs>
              <a:gs pos="100000">
                <a:srgbClr val="4D0808"/>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108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108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10800000">
                                      <p:cBhvr>
                                        <p:cTn id="34" dur="3000" fill="hold"/>
                                        <p:tgtEl>
                                          <p:spTgt spid="8"/>
                                        </p:tgtEl>
                                        <p:attrNameLst>
                                          <p:attrName>r</p:attrName>
                                        </p:attrNameLst>
                                      </p:cBhvr>
                                    </p:animRot>
                                  </p:childTnLst>
                                </p:cTn>
                              </p:par>
                              <p:par>
                                <p:cTn id="35" presetID="8" presetClass="emph" presetSubtype="0" fill="hold" nodeType="withEffect">
                                  <p:stCondLst>
                                    <p:cond delay="0"/>
                                  </p:stCondLst>
                                  <p:childTnLst>
                                    <p:animRot by="-108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10800000">
                                      <p:cBhvr>
                                        <p:cTn id="38" dur="3000" fill="hold"/>
                                        <p:tgtEl>
                                          <p:spTgt spid="9"/>
                                        </p:tgtEl>
                                        <p:attrNameLst>
                                          <p:attrName>r</p:attrName>
                                        </p:attrNameLst>
                                      </p:cBhvr>
                                    </p:animRot>
                                  </p:childTnLst>
                                </p:cTn>
                              </p:par>
                              <p:par>
                                <p:cTn id="39" presetID="8" presetClass="emph" presetSubtype="0" fill="hold" nodeType="withEffect">
                                  <p:stCondLst>
                                    <p:cond delay="0"/>
                                  </p:stCondLst>
                                  <p:childTnLst>
                                    <p:animRot by="-10800000">
                                      <p:cBhvr>
                                        <p:cTn id="40" dur="3000" fill="hold"/>
                                        <p:tgtEl>
                                          <p:spTgt spid="10"/>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1+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0-ppt_w/2"/>
                                          </p:val>
                                        </p:tav>
                                      </p:tavLst>
                                    </p:anim>
                                    <p:anim calcmode="lin" valueType="num">
                                      <p:cBhvr additive="base">
                                        <p:cTn id="60" dur="3000"/>
                                        <p:tgtEl>
                                          <p:spTgt spid="9"/>
                                        </p:tgtEl>
                                        <p:attrNameLst>
                                          <p:attrName>ppt_y</p:attrName>
                                        </p:attrNameLst>
                                      </p:cBhvr>
                                      <p:tavLst>
                                        <p:tav tm="0">
                                          <p:val>
                                            <p:strVal val="ppt_y"/>
                                          </p:val>
                                        </p:tav>
                                        <p:tav tm="100000">
                                          <p:val>
                                            <p:strVal val="ppt_y"/>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0-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55" presetClass="entr" presetSubtype="0" fill="hold"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p:cTn id="68" dur="3000" fill="hold"/>
                                        <p:tgtEl>
                                          <p:spTgt spid="11"/>
                                        </p:tgtEl>
                                        <p:attrNameLst>
                                          <p:attrName>ppt_w</p:attrName>
                                        </p:attrNameLst>
                                      </p:cBhvr>
                                      <p:tavLst>
                                        <p:tav tm="0">
                                          <p:val>
                                            <p:strVal val="#ppt_w*0.70"/>
                                          </p:val>
                                        </p:tav>
                                        <p:tav tm="100000">
                                          <p:val>
                                            <p:strVal val="#ppt_w"/>
                                          </p:val>
                                        </p:tav>
                                      </p:tavLst>
                                    </p:anim>
                                    <p:anim calcmode="lin" valueType="num">
                                      <p:cBhvr>
                                        <p:cTn id="69" dur="3000" fill="hold"/>
                                        <p:tgtEl>
                                          <p:spTgt spid="11"/>
                                        </p:tgtEl>
                                        <p:attrNameLst>
                                          <p:attrName>ppt_h</p:attrName>
                                        </p:attrNameLst>
                                      </p:cBhvr>
                                      <p:tavLst>
                                        <p:tav tm="0">
                                          <p:val>
                                            <p:strVal val="#ppt_h"/>
                                          </p:val>
                                        </p:tav>
                                        <p:tav tm="100000">
                                          <p:val>
                                            <p:strVal val="#ppt_h"/>
                                          </p:val>
                                        </p:tav>
                                      </p:tavLst>
                                    </p:anim>
                                    <p:animEffect transition="in" filter="fade">
                                      <p:cBhvr>
                                        <p:cTn id="70"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5661932" y="3375931"/>
            <a:ext cx="6857999" cy="106138"/>
          </a:xfrm>
          <a:prstGeom prst="rect">
            <a:avLst/>
          </a:prstGeom>
          <a:noFill/>
        </p:spPr>
      </p:pic>
      <p:sp>
        <p:nvSpPr>
          <p:cNvPr id="6" name="5 Rectángulo"/>
          <p:cNvSpPr/>
          <p:nvPr/>
        </p:nvSpPr>
        <p:spPr>
          <a:xfrm>
            <a:off x="928662" y="785794"/>
            <a:ext cx="7643834" cy="5324535"/>
          </a:xfrm>
          <a:prstGeom prst="rect">
            <a:avLst/>
          </a:prstGeom>
        </p:spPr>
        <p:txBody>
          <a:bodyPr wrap="square">
            <a:spAutoFit/>
          </a:bodyPr>
          <a:lstStyle/>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
            </a:r>
            <a:b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br>
            <a:endPar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endParaRP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Tienen nombres artísticos: Ganga y </a:t>
            </a:r>
            <a:r>
              <a:rPr lang="es-ES" sz="2000" b="1" i="1" dirty="0" err="1"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Jamuna</a:t>
            </a: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 </a:t>
            </a:r>
            <a:r>
              <a:rPr lang="es-ES" sz="2000" b="1" i="1" dirty="0" err="1"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Mondal</a:t>
            </a: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 Así recorren el país haciendo trucos y contando a los pobladores anécdotas de su vida, tan peculiar. Con el dinero que recaudan mantienen a su familia, que está formada por 22 personas.</a:t>
            </a: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Hace tiempo que médicos les confirmaron que hay oportunidad de que sean separadas quirúrgicamente. Pero ellas se niegan a hacerlo, porque consideran que “les va muy bien así”, tras cuatro décadas de ese modo.</a:t>
            </a:r>
          </a:p>
          <a:p>
            <a:pPr algn="ctr"/>
            <a:endPar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endParaRP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Las siamesas están casadas con un hombre hace 22 años. Quedaron embarazadas y tuvieron a su hijo por cesárea, pero el niño falleció por complicaciones durante el parto. Para ellas, tener un hijo es una cuenta pendiente: aseguran que es lo único que les falta en sus vidas.</a:t>
            </a:r>
            <a:endParaRPr lang="es-ES" sz="2000" b="1" i="1" dirty="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endParaRPr>
          </a:p>
        </p:txBody>
      </p:sp>
      <p:pic>
        <p:nvPicPr>
          <p:cNvPr id="7" name="Picture 2" descr="E:\formas montar\2cxx0f8.gif"/>
          <p:cNvPicPr>
            <a:picLocks noChangeAspect="1" noChangeArrowheads="1" noCrop="1"/>
          </p:cNvPicPr>
          <p:nvPr/>
        </p:nvPicPr>
        <p:blipFill>
          <a:blip r:embed="rId3"/>
          <a:srcRect/>
          <a:stretch>
            <a:fillRect/>
          </a:stretch>
        </p:blipFill>
        <p:spPr bwMode="auto">
          <a:xfrm>
            <a:off x="0" y="5562610"/>
            <a:ext cx="1585267" cy="1295390"/>
          </a:xfrm>
          <a:prstGeom prst="rect">
            <a:avLst/>
          </a:prstGeom>
          <a:noFill/>
        </p:spPr>
      </p:pic>
    </p:spTree>
  </p:cSld>
  <p:clrMapOvr>
    <a:masterClrMapping/>
  </p:clrMapOvr>
  <p:transition spd="med" advTm="35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i10.dainikbhaskar.com/thumbnail/300x259/web2images/www.dailybhaskar.com/2014/07/07/0169_hospital.jpg"/>
          <p:cNvPicPr>
            <a:picLocks noChangeAspect="1" noChangeArrowheads="1"/>
          </p:cNvPicPr>
          <p:nvPr/>
        </p:nvPicPr>
        <p:blipFill>
          <a:blip r:embed="rId2"/>
          <a:srcRect/>
          <a:stretch>
            <a:fillRect/>
          </a:stretch>
        </p:blipFill>
        <p:spPr bwMode="auto">
          <a:xfrm>
            <a:off x="0" y="0"/>
            <a:ext cx="9144000" cy="7143776"/>
          </a:xfrm>
          <a:prstGeom prst="rect">
            <a:avLst/>
          </a:prstGeom>
          <a:gradFill>
            <a:gsLst>
              <a:gs pos="0">
                <a:srgbClr val="FF3399"/>
              </a:gs>
              <a:gs pos="25000">
                <a:srgbClr val="FF6633"/>
              </a:gs>
              <a:gs pos="50000">
                <a:srgbClr val="FFFF00"/>
              </a:gs>
              <a:gs pos="75000">
                <a:srgbClr val="01A78F"/>
              </a:gs>
              <a:gs pos="100000">
                <a:srgbClr val="3366FF"/>
              </a:gs>
            </a:gsLst>
            <a:lin ang="5400000" scaled="0"/>
          </a:gradFill>
        </p:spPr>
      </p:pic>
      <p:sp>
        <p:nvSpPr>
          <p:cNvPr id="5" name="4 Anillo"/>
          <p:cNvSpPr/>
          <p:nvPr/>
        </p:nvSpPr>
        <p:spPr>
          <a:xfrm>
            <a:off x="-396875" y="1341438"/>
            <a:ext cx="1112838" cy="3929062"/>
          </a:xfrm>
          <a:prstGeom prst="donut">
            <a:avLst/>
          </a:prstGeom>
          <a:gradFill>
            <a:gsLst>
              <a:gs pos="0">
                <a:srgbClr val="FF3399"/>
              </a:gs>
              <a:gs pos="25000">
                <a:srgbClr val="FF6633"/>
              </a:gs>
              <a:gs pos="50000">
                <a:srgbClr val="FFFF00"/>
              </a:gs>
              <a:gs pos="75000">
                <a:srgbClr val="01A78F"/>
              </a:gs>
              <a:gs pos="100000">
                <a:srgbClr val="3366FF"/>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468313" y="1341438"/>
            <a:ext cx="1119187" cy="3929062"/>
          </a:xfrm>
          <a:prstGeom prst="donut">
            <a:avLst/>
          </a:prstGeom>
          <a:gradFill>
            <a:gsLst>
              <a:gs pos="0">
                <a:srgbClr val="FF3399"/>
              </a:gs>
              <a:gs pos="25000">
                <a:srgbClr val="FF6633"/>
              </a:gs>
              <a:gs pos="50000">
                <a:srgbClr val="FFFF00"/>
              </a:gs>
              <a:gs pos="75000">
                <a:srgbClr val="01A78F"/>
              </a:gs>
              <a:gs pos="100000">
                <a:srgbClr val="3366FF"/>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1331913" y="1341438"/>
            <a:ext cx="1125537" cy="3929062"/>
          </a:xfrm>
          <a:prstGeom prst="donut">
            <a:avLst/>
          </a:prstGeom>
          <a:gradFill>
            <a:gsLst>
              <a:gs pos="0">
                <a:srgbClr val="FF3399"/>
              </a:gs>
              <a:gs pos="25000">
                <a:srgbClr val="FF6633"/>
              </a:gs>
              <a:gs pos="50000">
                <a:srgbClr val="FFFF00"/>
              </a:gs>
              <a:gs pos="75000">
                <a:srgbClr val="01A78F"/>
              </a:gs>
              <a:gs pos="100000">
                <a:srgbClr val="3366FF"/>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2268538" y="1341438"/>
            <a:ext cx="1060450" cy="3929062"/>
          </a:xfrm>
          <a:prstGeom prst="donut">
            <a:avLst/>
          </a:prstGeom>
          <a:gradFill>
            <a:gsLst>
              <a:gs pos="0">
                <a:srgbClr val="FF3399"/>
              </a:gs>
              <a:gs pos="25000">
                <a:srgbClr val="FF6633"/>
              </a:gs>
              <a:gs pos="50000">
                <a:srgbClr val="FFFF00"/>
              </a:gs>
              <a:gs pos="75000">
                <a:srgbClr val="01A78F"/>
              </a:gs>
              <a:gs pos="100000">
                <a:srgbClr val="3366FF"/>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nillo"/>
          <p:cNvSpPr/>
          <p:nvPr/>
        </p:nvSpPr>
        <p:spPr>
          <a:xfrm>
            <a:off x="3059113" y="1341438"/>
            <a:ext cx="1068387" cy="3929062"/>
          </a:xfrm>
          <a:prstGeom prst="donut">
            <a:avLst/>
          </a:prstGeom>
          <a:gradFill>
            <a:gsLst>
              <a:gs pos="0">
                <a:srgbClr val="FF3399"/>
              </a:gs>
              <a:gs pos="25000">
                <a:srgbClr val="FF6633"/>
              </a:gs>
              <a:gs pos="50000">
                <a:srgbClr val="FFFF00"/>
              </a:gs>
              <a:gs pos="75000">
                <a:srgbClr val="01A78F"/>
              </a:gs>
              <a:gs pos="100000">
                <a:srgbClr val="3366FF"/>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a:off x="3924300" y="1341438"/>
            <a:ext cx="1074738" cy="3929062"/>
          </a:xfrm>
          <a:prstGeom prst="donut">
            <a:avLst/>
          </a:prstGeom>
          <a:gradFill>
            <a:gsLst>
              <a:gs pos="0">
                <a:srgbClr val="FF3399"/>
              </a:gs>
              <a:gs pos="25000">
                <a:srgbClr val="FF6633"/>
              </a:gs>
              <a:gs pos="50000">
                <a:srgbClr val="FFFF00"/>
              </a:gs>
              <a:gs pos="75000">
                <a:srgbClr val="01A78F"/>
              </a:gs>
              <a:gs pos="100000">
                <a:srgbClr val="3366FF"/>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a:off x="4859338" y="1341438"/>
            <a:ext cx="1011237" cy="3929062"/>
          </a:xfrm>
          <a:prstGeom prst="donut">
            <a:avLst/>
          </a:prstGeom>
          <a:gradFill>
            <a:gsLst>
              <a:gs pos="0">
                <a:srgbClr val="FF3399"/>
              </a:gs>
              <a:gs pos="25000">
                <a:srgbClr val="FF6633"/>
              </a:gs>
              <a:gs pos="50000">
                <a:srgbClr val="FFFF00"/>
              </a:gs>
              <a:gs pos="75000">
                <a:srgbClr val="01A78F"/>
              </a:gs>
              <a:gs pos="100000">
                <a:srgbClr val="3366FF"/>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5508625" y="1341438"/>
            <a:ext cx="1087438" cy="3929062"/>
          </a:xfrm>
          <a:prstGeom prst="donut">
            <a:avLst/>
          </a:prstGeom>
          <a:gradFill>
            <a:gsLst>
              <a:gs pos="0">
                <a:srgbClr val="FF3399"/>
              </a:gs>
              <a:gs pos="25000">
                <a:srgbClr val="FF6633"/>
              </a:gs>
              <a:gs pos="50000">
                <a:srgbClr val="FFFF00"/>
              </a:gs>
              <a:gs pos="75000">
                <a:srgbClr val="01A78F"/>
              </a:gs>
              <a:gs pos="100000">
                <a:srgbClr val="3366FF"/>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a:off x="6372225" y="1268413"/>
            <a:ext cx="1022350" cy="3929062"/>
          </a:xfrm>
          <a:prstGeom prst="donut">
            <a:avLst/>
          </a:prstGeom>
          <a:gradFill>
            <a:gsLst>
              <a:gs pos="0">
                <a:srgbClr val="FF3399"/>
              </a:gs>
              <a:gs pos="25000">
                <a:srgbClr val="FF6633"/>
              </a:gs>
              <a:gs pos="50000">
                <a:srgbClr val="FFFF00"/>
              </a:gs>
              <a:gs pos="75000">
                <a:srgbClr val="01A78F"/>
              </a:gs>
              <a:gs pos="100000">
                <a:srgbClr val="3366FF"/>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nillo"/>
          <p:cNvSpPr/>
          <p:nvPr/>
        </p:nvSpPr>
        <p:spPr>
          <a:xfrm>
            <a:off x="7164388" y="1268413"/>
            <a:ext cx="1100137" cy="3929062"/>
          </a:xfrm>
          <a:prstGeom prst="donut">
            <a:avLst/>
          </a:prstGeom>
          <a:gradFill>
            <a:gsLst>
              <a:gs pos="0">
                <a:srgbClr val="FF3399"/>
              </a:gs>
              <a:gs pos="25000">
                <a:srgbClr val="FF6633"/>
              </a:gs>
              <a:gs pos="50000">
                <a:srgbClr val="FFFF00"/>
              </a:gs>
              <a:gs pos="75000">
                <a:srgbClr val="01A78F"/>
              </a:gs>
              <a:gs pos="100000">
                <a:srgbClr val="3366FF"/>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8027988" y="1268413"/>
            <a:ext cx="1116012" cy="3929062"/>
          </a:xfrm>
          <a:prstGeom prst="donut">
            <a:avLst/>
          </a:prstGeom>
          <a:gradFill>
            <a:gsLst>
              <a:gs pos="0">
                <a:srgbClr val="FF3399"/>
              </a:gs>
              <a:gs pos="25000">
                <a:srgbClr val="FF6633"/>
              </a:gs>
              <a:gs pos="50000">
                <a:srgbClr val="FFFF00"/>
              </a:gs>
              <a:gs pos="75000">
                <a:srgbClr val="01A78F"/>
              </a:gs>
              <a:gs pos="100000">
                <a:srgbClr val="3366FF"/>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1+#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1+#ppt_w/2"/>
                                          </p:val>
                                        </p:tav>
                                        <p:tav tm="100000">
                                          <p:val>
                                            <p:strVal val="#ppt_x"/>
                                          </p:val>
                                        </p:tav>
                                      </p:tavLst>
                                    </p:anim>
                                    <p:anim calcmode="lin" valueType="num">
                                      <p:cBhvr additive="base">
                                        <p:cTn id="36" dur="30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1+#ppt_w/2"/>
                                          </p:val>
                                        </p:tav>
                                        <p:tav tm="100000">
                                          <p:val>
                                            <p:strVal val="#ppt_x"/>
                                          </p:val>
                                        </p:tav>
                                      </p:tavLst>
                                    </p:anim>
                                    <p:anim calcmode="lin" valueType="num">
                                      <p:cBhvr additive="base">
                                        <p:cTn id="40" dur="30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1+#ppt_w/2"/>
                                          </p:val>
                                        </p:tav>
                                        <p:tav tm="100000">
                                          <p:val>
                                            <p:strVal val="#ppt_x"/>
                                          </p:val>
                                        </p:tav>
                                      </p:tavLst>
                                    </p:anim>
                                    <p:anim calcmode="lin" valueType="num">
                                      <p:cBhvr additive="base">
                                        <p:cTn id="44" dur="3000" fill="hold"/>
                                        <p:tgtEl>
                                          <p:spTgt spid="2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3000" fill="hold"/>
                                        <p:tgtEl>
                                          <p:spTgt spid="25"/>
                                        </p:tgtEl>
                                        <p:attrNameLst>
                                          <p:attrName>ppt_x</p:attrName>
                                        </p:attrNameLst>
                                      </p:cBhvr>
                                      <p:tavLst>
                                        <p:tav tm="0">
                                          <p:val>
                                            <p:strVal val="1+#ppt_w/2"/>
                                          </p:val>
                                        </p:tav>
                                        <p:tav tm="100000">
                                          <p:val>
                                            <p:strVal val="#ppt_x"/>
                                          </p:val>
                                        </p:tav>
                                      </p:tavLst>
                                    </p:anim>
                                    <p:anim calcmode="lin" valueType="num">
                                      <p:cBhvr additive="base">
                                        <p:cTn id="48" dur="3000" fill="hold"/>
                                        <p:tgtEl>
                                          <p:spTgt spid="25"/>
                                        </p:tgtEl>
                                        <p:attrNameLst>
                                          <p:attrName>ppt_y</p:attrName>
                                        </p:attrNameLst>
                                      </p:cBhvr>
                                      <p:tavLst>
                                        <p:tav tm="0">
                                          <p:val>
                                            <p:strVal val="#ppt_y"/>
                                          </p:val>
                                        </p:tav>
                                        <p:tav tm="100000">
                                          <p:val>
                                            <p:strVal val="#ppt_y"/>
                                          </p:val>
                                        </p:tav>
                                      </p:tavLst>
                                    </p:anim>
                                  </p:childTnLst>
                                </p:cTn>
                              </p:par>
                              <p:par>
                                <p:cTn id="49" presetID="8" presetClass="emph" presetSubtype="0" fill="hold" nodeType="withEffect">
                                  <p:stCondLst>
                                    <p:cond delay="0"/>
                                  </p:stCondLst>
                                  <p:childTnLst>
                                    <p:animRot by="21600000">
                                      <p:cBhvr>
                                        <p:cTn id="50" dur="3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3"/>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7"/>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9"/>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1"/>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3"/>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5"/>
                                        </p:tgtEl>
                                        <p:attrNameLst>
                                          <p:attrName>r</p:attrName>
                                        </p:attrNameLst>
                                      </p:cBhvr>
                                    </p:animRot>
                                  </p:childTnLst>
                                </p:cTn>
                              </p:par>
                            </p:childTnLst>
                          </p:cTn>
                        </p:par>
                        <p:par>
                          <p:cTn id="71" fill="hold">
                            <p:stCondLst>
                              <p:cond delay="3000"/>
                            </p:stCondLst>
                            <p:childTnLst>
                              <p:par>
                                <p:cTn id="72" presetID="2" presetClass="exit" presetSubtype="2" fill="hold" nodeType="after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1+ppt_w/2"/>
                                          </p:val>
                                        </p:tav>
                                      </p:tavLst>
                                    </p:anim>
                                    <p:anim calcmode="lin" valueType="num">
                                      <p:cBhvr additive="base">
                                        <p:cTn id="74" dur="3000"/>
                                        <p:tgtEl>
                                          <p:spTgt spid="5"/>
                                        </p:tgtEl>
                                        <p:attrNameLst>
                                          <p:attrName>ppt_y</p:attrName>
                                        </p:attrNameLst>
                                      </p:cBhvr>
                                      <p:tavLst>
                                        <p:tav tm="0">
                                          <p:val>
                                            <p:strVal val="ppt_y"/>
                                          </p:val>
                                        </p:tav>
                                        <p:tav tm="100000">
                                          <p:val>
                                            <p:strVal val="ppt_y"/>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3000"/>
                                        <p:tgtEl>
                                          <p:spTgt spid="15"/>
                                        </p:tgtEl>
                                        <p:attrNameLst>
                                          <p:attrName>ppt_x</p:attrName>
                                        </p:attrNameLst>
                                      </p:cBhvr>
                                      <p:tavLst>
                                        <p:tav tm="0">
                                          <p:val>
                                            <p:strVal val="ppt_x"/>
                                          </p:val>
                                        </p:tav>
                                        <p:tav tm="100000">
                                          <p:val>
                                            <p:strVal val="0-ppt_w/2"/>
                                          </p:val>
                                        </p:tav>
                                      </p:tavLst>
                                    </p:anim>
                                    <p:anim calcmode="lin" valueType="num">
                                      <p:cBhvr additive="base">
                                        <p:cTn id="94" dur="3000"/>
                                        <p:tgtEl>
                                          <p:spTgt spid="15"/>
                                        </p:tgtEl>
                                        <p:attrNameLst>
                                          <p:attrName>ppt_y</p:attrName>
                                        </p:attrNameLst>
                                      </p:cBhvr>
                                      <p:tavLst>
                                        <p:tav tm="0">
                                          <p:val>
                                            <p:strVal val="ppt_y"/>
                                          </p:val>
                                        </p:tav>
                                        <p:tav tm="100000">
                                          <p:val>
                                            <p:strVal val="ppt_y"/>
                                          </p:val>
                                        </p:tav>
                                      </p:tavLst>
                                    </p:anim>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17"/>
                                        </p:tgtEl>
                                        <p:attrNameLst>
                                          <p:attrName>ppt_x</p:attrName>
                                        </p:attrNameLst>
                                      </p:cBhvr>
                                      <p:tavLst>
                                        <p:tav tm="0">
                                          <p:val>
                                            <p:strVal val="ppt_x"/>
                                          </p:val>
                                        </p:tav>
                                        <p:tav tm="100000">
                                          <p:val>
                                            <p:strVal val="0-ppt_w/2"/>
                                          </p:val>
                                        </p:tav>
                                      </p:tavLst>
                                    </p:anim>
                                    <p:anim calcmode="lin" valueType="num">
                                      <p:cBhvr additive="base">
                                        <p:cTn id="98" dur="3000"/>
                                        <p:tgtEl>
                                          <p:spTgt spid="17"/>
                                        </p:tgtEl>
                                        <p:attrNameLst>
                                          <p:attrName>ppt_y</p:attrName>
                                        </p:attrNameLst>
                                      </p:cBhvr>
                                      <p:tavLst>
                                        <p:tav tm="0">
                                          <p:val>
                                            <p:strVal val="ppt_y"/>
                                          </p:val>
                                        </p:tav>
                                        <p:tav tm="100000">
                                          <p:val>
                                            <p:strVal val="ppt_y"/>
                                          </p:val>
                                        </p:tav>
                                      </p:tavLst>
                                    </p:anim>
                                    <p:set>
                                      <p:cBhvr>
                                        <p:cTn id="99" dur="1" fill="hold">
                                          <p:stCondLst>
                                            <p:cond delay="2999"/>
                                          </p:stCondLst>
                                        </p:cTn>
                                        <p:tgtEl>
                                          <p:spTgt spid="17"/>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9"/>
                                        </p:tgtEl>
                                        <p:attrNameLst>
                                          <p:attrName>ppt_x</p:attrName>
                                        </p:attrNameLst>
                                      </p:cBhvr>
                                      <p:tavLst>
                                        <p:tav tm="0">
                                          <p:val>
                                            <p:strVal val="ppt_x"/>
                                          </p:val>
                                        </p:tav>
                                        <p:tav tm="100000">
                                          <p:val>
                                            <p:strVal val="0-ppt_w/2"/>
                                          </p:val>
                                        </p:tav>
                                      </p:tavLst>
                                    </p:anim>
                                    <p:anim calcmode="lin" valueType="num">
                                      <p:cBhvr additive="base">
                                        <p:cTn id="102" dur="3000"/>
                                        <p:tgtEl>
                                          <p:spTgt spid="19"/>
                                        </p:tgtEl>
                                        <p:attrNameLst>
                                          <p:attrName>ppt_y</p:attrName>
                                        </p:attrNameLst>
                                      </p:cBhvr>
                                      <p:tavLst>
                                        <p:tav tm="0">
                                          <p:val>
                                            <p:strVal val="ppt_y"/>
                                          </p:val>
                                        </p:tav>
                                        <p:tav tm="100000">
                                          <p:val>
                                            <p:strVal val="ppt_y"/>
                                          </p:val>
                                        </p:tav>
                                      </p:tavLst>
                                    </p:anim>
                                    <p:set>
                                      <p:cBhvr>
                                        <p:cTn id="103" dur="1" fill="hold">
                                          <p:stCondLst>
                                            <p:cond delay="2999"/>
                                          </p:stCondLst>
                                        </p:cTn>
                                        <p:tgtEl>
                                          <p:spTgt spid="19"/>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21"/>
                                        </p:tgtEl>
                                        <p:attrNameLst>
                                          <p:attrName>ppt_x</p:attrName>
                                        </p:attrNameLst>
                                      </p:cBhvr>
                                      <p:tavLst>
                                        <p:tav tm="0">
                                          <p:val>
                                            <p:strVal val="ppt_x"/>
                                          </p:val>
                                        </p:tav>
                                        <p:tav tm="100000">
                                          <p:val>
                                            <p:strVal val="0-ppt_w/2"/>
                                          </p:val>
                                        </p:tav>
                                      </p:tavLst>
                                    </p:anim>
                                    <p:anim calcmode="lin" valueType="num">
                                      <p:cBhvr additive="base">
                                        <p:cTn id="106" dur="3000"/>
                                        <p:tgtEl>
                                          <p:spTgt spid="21"/>
                                        </p:tgtEl>
                                        <p:attrNameLst>
                                          <p:attrName>ppt_y</p:attrName>
                                        </p:attrNameLst>
                                      </p:cBhvr>
                                      <p:tavLst>
                                        <p:tav tm="0">
                                          <p:val>
                                            <p:strVal val="ppt_y"/>
                                          </p:val>
                                        </p:tav>
                                        <p:tav tm="100000">
                                          <p:val>
                                            <p:strVal val="ppt_y"/>
                                          </p:val>
                                        </p:tav>
                                      </p:tavLst>
                                    </p:anim>
                                    <p:set>
                                      <p:cBhvr>
                                        <p:cTn id="107" dur="1" fill="hold">
                                          <p:stCondLst>
                                            <p:cond delay="2999"/>
                                          </p:stCondLst>
                                        </p:cTn>
                                        <p:tgtEl>
                                          <p:spTgt spid="21"/>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23"/>
                                        </p:tgtEl>
                                        <p:attrNameLst>
                                          <p:attrName>ppt_x</p:attrName>
                                        </p:attrNameLst>
                                      </p:cBhvr>
                                      <p:tavLst>
                                        <p:tav tm="0">
                                          <p:val>
                                            <p:strVal val="ppt_x"/>
                                          </p:val>
                                        </p:tav>
                                        <p:tav tm="100000">
                                          <p:val>
                                            <p:strVal val="0-ppt_w/2"/>
                                          </p:val>
                                        </p:tav>
                                      </p:tavLst>
                                    </p:anim>
                                    <p:anim calcmode="lin" valueType="num">
                                      <p:cBhvr additive="base">
                                        <p:cTn id="110" dur="3000"/>
                                        <p:tgtEl>
                                          <p:spTgt spid="23"/>
                                        </p:tgtEl>
                                        <p:attrNameLst>
                                          <p:attrName>ppt_y</p:attrName>
                                        </p:attrNameLst>
                                      </p:cBhvr>
                                      <p:tavLst>
                                        <p:tav tm="0">
                                          <p:val>
                                            <p:strVal val="ppt_y"/>
                                          </p:val>
                                        </p:tav>
                                        <p:tav tm="100000">
                                          <p:val>
                                            <p:strVal val="ppt_y"/>
                                          </p:val>
                                        </p:tav>
                                      </p:tavLst>
                                    </p:anim>
                                    <p:set>
                                      <p:cBhvr>
                                        <p:cTn id="111" dur="1" fill="hold">
                                          <p:stCondLst>
                                            <p:cond delay="2999"/>
                                          </p:stCondLst>
                                        </p:cTn>
                                        <p:tgtEl>
                                          <p:spTgt spid="23"/>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25"/>
                                        </p:tgtEl>
                                        <p:attrNameLst>
                                          <p:attrName>ppt_x</p:attrName>
                                        </p:attrNameLst>
                                      </p:cBhvr>
                                      <p:tavLst>
                                        <p:tav tm="0">
                                          <p:val>
                                            <p:strVal val="ppt_x"/>
                                          </p:val>
                                        </p:tav>
                                        <p:tav tm="100000">
                                          <p:val>
                                            <p:strVal val="0-ppt_w/2"/>
                                          </p:val>
                                        </p:tav>
                                      </p:tavLst>
                                    </p:anim>
                                    <p:anim calcmode="lin" valueType="num">
                                      <p:cBhvr additive="base">
                                        <p:cTn id="114" dur="3000"/>
                                        <p:tgtEl>
                                          <p:spTgt spid="25"/>
                                        </p:tgtEl>
                                        <p:attrNameLst>
                                          <p:attrName>ppt_y</p:attrName>
                                        </p:attrNameLst>
                                      </p:cBhvr>
                                      <p:tavLst>
                                        <p:tav tm="0">
                                          <p:val>
                                            <p:strVal val="ppt_y"/>
                                          </p:val>
                                        </p:tav>
                                        <p:tav tm="100000">
                                          <p:val>
                                            <p:strVal val="ppt_y"/>
                                          </p:val>
                                        </p:tav>
                                      </p:tavLst>
                                    </p:anim>
                                    <p:set>
                                      <p:cBhvr>
                                        <p:cTn id="115" dur="1" fill="hold">
                                          <p:stCondLst>
                                            <p:cond delay="2999"/>
                                          </p:stCondLst>
                                        </p:cTn>
                                        <p:tgtEl>
                                          <p:spTgt spid="25"/>
                                        </p:tgtEl>
                                        <p:attrNameLst>
                                          <p:attrName>style.visibility</p:attrName>
                                        </p:attrNameLst>
                                      </p:cBhvr>
                                      <p:to>
                                        <p:strVal val="hidden"/>
                                      </p:to>
                                    </p:set>
                                  </p:childTnLst>
                                </p:cTn>
                              </p:par>
                              <p:par>
                                <p:cTn id="116" presetID="17" presetClass="entr" presetSubtype="10" fill="hold"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p:val>
                                            <p:fltVal val="0"/>
                                          </p:val>
                                        </p:tav>
                                        <p:tav tm="100000">
                                          <p:val>
                                            <p:strVal val="#ppt_w"/>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http://www.elpopular.pe/sites/default/files/styles/img_620x465/public/imagen/2014/07/08/Noticia-105802-siamesas.jpg?itok=5_OIUMQt"/>
          <p:cNvPicPr>
            <a:picLocks noChangeAspect="1" noChangeArrowheads="1"/>
          </p:cNvPicPr>
          <p:nvPr/>
        </p:nvPicPr>
        <p:blipFill>
          <a:blip r:embed="rId2"/>
          <a:srcRect/>
          <a:stretch>
            <a:fillRect/>
          </a:stretch>
        </p:blipFill>
        <p:spPr bwMode="auto">
          <a:xfrm>
            <a:off x="0" y="0"/>
            <a:ext cx="9133952"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8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http://vimg.tu.tv/imagenes/videos/l/a/las-hermanas-arana_imagenGrande2.jpg"/>
          <p:cNvPicPr>
            <a:picLocks noChangeAspect="1" noChangeArrowheads="1"/>
          </p:cNvPicPr>
          <p:nvPr/>
        </p:nvPicPr>
        <p:blipFill>
          <a:blip r:embed="rId2"/>
          <a:srcRect/>
          <a:stretch>
            <a:fillRect/>
          </a:stretch>
        </p:blipFill>
        <p:spPr bwMode="auto">
          <a:xfrm>
            <a:off x="0" y="0"/>
            <a:ext cx="9131576"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8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rot="5400000">
            <a:off x="5661932" y="3375931"/>
            <a:ext cx="6857999" cy="106138"/>
          </a:xfrm>
          <a:prstGeom prst="rect">
            <a:avLst/>
          </a:prstGeom>
          <a:noFill/>
        </p:spPr>
      </p:pic>
      <p:sp>
        <p:nvSpPr>
          <p:cNvPr id="6" name="5 Rectángulo"/>
          <p:cNvSpPr/>
          <p:nvPr/>
        </p:nvSpPr>
        <p:spPr>
          <a:xfrm>
            <a:off x="1142976" y="857232"/>
            <a:ext cx="6929486" cy="5262979"/>
          </a:xfrm>
          <a:prstGeom prst="rect">
            <a:avLst/>
          </a:prstGeom>
        </p:spPr>
        <p:txBody>
          <a:bodyPr wrap="square">
            <a:spAutoFit/>
          </a:bodyPr>
          <a:lstStyle/>
          <a:p>
            <a:pPr algn="ctr"/>
            <a:r>
              <a:rPr lang="es-ES" sz="36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EMPEZÓ  EN  EL CIRCO</a:t>
            </a: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 </a:t>
            </a: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La historia de amor comenzó en un circo itinerante, donde las mujeres, apodadas “hermanas araña”, trabajan ofreciendo un espectáculo.</a:t>
            </a: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 </a:t>
            </a: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Ahí conocieron a Jasimuddin, quien laboraba como ingeniero de audio.</a:t>
            </a: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 </a:t>
            </a: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“Hemos sido muy felices desde que él llegó a nuestras vidas. Hemos sufrido mucho en el pasado, pero no queremos sufrir más. En verdad esperamos pasar el resto de nuestras vidas junto a él”, afirma </a:t>
            </a:r>
            <a:r>
              <a:rPr lang="es-ES" sz="2000" b="1" i="1" dirty="0" err="1"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Jamuna</a:t>
            </a: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a:t>
            </a: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 </a:t>
            </a: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“Desde que las conocí, he considerado su dolor como el mío.</a:t>
            </a:r>
            <a:endParaRPr lang="es-ES" sz="2000" b="1" i="1" dirty="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endParaRPr>
          </a:p>
        </p:txBody>
      </p:sp>
      <p:pic>
        <p:nvPicPr>
          <p:cNvPr id="7" name="Picture 2" descr="E:\formas montar\2cxx0f8.gif"/>
          <p:cNvPicPr>
            <a:picLocks noChangeAspect="1" noChangeArrowheads="1" noCrop="1"/>
          </p:cNvPicPr>
          <p:nvPr/>
        </p:nvPicPr>
        <p:blipFill>
          <a:blip r:embed="rId3"/>
          <a:srcRect/>
          <a:stretch>
            <a:fillRect/>
          </a:stretch>
        </p:blipFill>
        <p:spPr bwMode="auto">
          <a:xfrm>
            <a:off x="0" y="5286388"/>
            <a:ext cx="1585267" cy="1295390"/>
          </a:xfrm>
          <a:prstGeom prst="rect">
            <a:avLst/>
          </a:prstGeom>
          <a:noFill/>
        </p:spPr>
      </p:pic>
    </p:spTree>
  </p:cSld>
  <p:clrMapOvr>
    <a:masterClrMapping/>
  </p:clrMapOvr>
  <p:transition spd="med" advTm="29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oronegro.mx/wp-content/uploads/2014/07/gemelas.jpg">
            <a:hlinkClick r:id="rId2"/>
          </p:cNvPr>
          <p:cNvPicPr>
            <a:picLocks noChangeAspect="1" noChangeArrowheads="1"/>
          </p:cNvPicPr>
          <p:nvPr/>
        </p:nvPicPr>
        <p:blipFill>
          <a:blip r:embed="rId3"/>
          <a:srcRect/>
          <a:stretch>
            <a:fillRect/>
          </a:stretch>
        </p:blipFill>
        <p:spPr bwMode="auto">
          <a:xfrm>
            <a:off x="-1" y="0"/>
            <a:ext cx="9144001" cy="6858000"/>
          </a:xfrm>
          <a:prstGeom prst="rect">
            <a:avLst/>
          </a:prstGeom>
          <a:noFill/>
        </p:spPr>
      </p:pic>
      <p:sp>
        <p:nvSpPr>
          <p:cNvPr id="5" name="4 Rombo"/>
          <p:cNvSpPr/>
          <p:nvPr/>
        </p:nvSpPr>
        <p:spPr>
          <a:xfrm>
            <a:off x="0" y="1700213"/>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684213"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1547813" y="1557338"/>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ombo"/>
          <p:cNvSpPr/>
          <p:nvPr/>
        </p:nvSpPr>
        <p:spPr>
          <a:xfrm>
            <a:off x="2555875"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ombo"/>
          <p:cNvSpPr/>
          <p:nvPr/>
        </p:nvSpPr>
        <p:spPr>
          <a:xfrm>
            <a:off x="3419475" y="1700213"/>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ombo"/>
          <p:cNvSpPr/>
          <p:nvPr/>
        </p:nvSpPr>
        <p:spPr>
          <a:xfrm>
            <a:off x="4427538"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ombo"/>
          <p:cNvSpPr/>
          <p:nvPr/>
        </p:nvSpPr>
        <p:spPr>
          <a:xfrm>
            <a:off x="5148263"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ombo"/>
          <p:cNvSpPr/>
          <p:nvPr/>
        </p:nvSpPr>
        <p:spPr>
          <a:xfrm>
            <a:off x="6156325"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ombo"/>
          <p:cNvSpPr/>
          <p:nvPr/>
        </p:nvSpPr>
        <p:spPr>
          <a:xfrm>
            <a:off x="7286625"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0-#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0-#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0-#ppt_w/2"/>
                                          </p:val>
                                        </p:tav>
                                        <p:tav tm="100000">
                                          <p:val>
                                            <p:strVal val="#ppt_x"/>
                                          </p:val>
                                        </p:tav>
                                      </p:tavLst>
                                    </p:anim>
                                    <p:anim calcmode="lin" valueType="num">
                                      <p:cBhvr additive="base">
                                        <p:cTn id="32" dur="30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0-#ppt_w/2"/>
                                          </p:val>
                                        </p:tav>
                                        <p:tav tm="100000">
                                          <p:val>
                                            <p:strVal val="#ppt_x"/>
                                          </p:val>
                                        </p:tav>
                                      </p:tavLst>
                                    </p:anim>
                                    <p:anim calcmode="lin" valueType="num">
                                      <p:cBhvr additive="base">
                                        <p:cTn id="40" dur="3000" fill="hold"/>
                                        <p:tgtEl>
                                          <p:spTgt spid="14"/>
                                        </p:tgtEl>
                                        <p:attrNameLst>
                                          <p:attrName>ppt_y</p:attrName>
                                        </p:attrNameLst>
                                      </p:cBhvr>
                                      <p:tavLst>
                                        <p:tav tm="0">
                                          <p:val>
                                            <p:strVal val="#ppt_y"/>
                                          </p:val>
                                        </p:tav>
                                        <p:tav tm="100000">
                                          <p:val>
                                            <p:strVal val="#ppt_y"/>
                                          </p:val>
                                        </p:tav>
                                      </p:tavLst>
                                    </p:anim>
                                  </p:childTnLst>
                                </p:cTn>
                              </p:par>
                              <p:par>
                                <p:cTn id="41" presetID="19"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fmla="#ppt_w*sin(2.5*pi*$)">
                                          <p:val>
                                            <p:fltVal val="0"/>
                                          </p:val>
                                        </p:tav>
                                        <p:tav tm="100000">
                                          <p:val>
                                            <p:fltVal val="1"/>
                                          </p:val>
                                        </p:tav>
                                      </p:tavLst>
                                    </p:anim>
                                    <p:anim calcmode="lin" valueType="num">
                                      <p:cBhvr>
                                        <p:cTn id="44" dur="3000" fill="hold"/>
                                        <p:tgtEl>
                                          <p:spTgt spid="5"/>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fmla="#ppt_w*sin(2.5*pi*$)">
                                          <p:val>
                                            <p:fltVal val="0"/>
                                          </p:val>
                                        </p:tav>
                                        <p:tav tm="100000">
                                          <p:val>
                                            <p:fltVal val="1"/>
                                          </p:val>
                                        </p:tav>
                                      </p:tavLst>
                                    </p:anim>
                                    <p:anim calcmode="lin" valueType="num">
                                      <p:cBhvr>
                                        <p:cTn id="48" dur="3000" fill="hold"/>
                                        <p:tgtEl>
                                          <p:spTgt spid="7"/>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3000" fill="hold"/>
                                        <p:tgtEl>
                                          <p:spTgt spid="8"/>
                                        </p:tgtEl>
                                        <p:attrNameLst>
                                          <p:attrName>ppt_w</p:attrName>
                                        </p:attrNameLst>
                                      </p:cBhvr>
                                      <p:tavLst>
                                        <p:tav tm="0" fmla="#ppt_w*sin(2.5*pi*$)">
                                          <p:val>
                                            <p:fltVal val="0"/>
                                          </p:val>
                                        </p:tav>
                                        <p:tav tm="100000">
                                          <p:val>
                                            <p:fltVal val="1"/>
                                          </p:val>
                                        </p:tav>
                                      </p:tavLst>
                                    </p:anim>
                                    <p:anim calcmode="lin" valueType="num">
                                      <p:cBhvr>
                                        <p:cTn id="52" dur="3000" fill="hold"/>
                                        <p:tgtEl>
                                          <p:spTgt spid="8"/>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ppt_w</p:attrName>
                                        </p:attrNameLst>
                                      </p:cBhvr>
                                      <p:tavLst>
                                        <p:tav tm="0" fmla="#ppt_w*sin(2.5*pi*$)">
                                          <p:val>
                                            <p:fltVal val="0"/>
                                          </p:val>
                                        </p:tav>
                                        <p:tav tm="100000">
                                          <p:val>
                                            <p:fltVal val="1"/>
                                          </p:val>
                                        </p:tav>
                                      </p:tavLst>
                                    </p:anim>
                                    <p:anim calcmode="lin" valueType="num">
                                      <p:cBhvr>
                                        <p:cTn id="56" dur="3000" fill="hold"/>
                                        <p:tgtEl>
                                          <p:spTgt spid="9"/>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3000" fill="hold"/>
                                        <p:tgtEl>
                                          <p:spTgt spid="10"/>
                                        </p:tgtEl>
                                        <p:attrNameLst>
                                          <p:attrName>ppt_w</p:attrName>
                                        </p:attrNameLst>
                                      </p:cBhvr>
                                      <p:tavLst>
                                        <p:tav tm="0" fmla="#ppt_w*sin(2.5*pi*$)">
                                          <p:val>
                                            <p:fltVal val="0"/>
                                          </p:val>
                                        </p:tav>
                                        <p:tav tm="100000">
                                          <p:val>
                                            <p:fltVal val="1"/>
                                          </p:val>
                                        </p:tav>
                                      </p:tavLst>
                                    </p:anim>
                                    <p:anim calcmode="lin" valueType="num">
                                      <p:cBhvr>
                                        <p:cTn id="60" dur="3000" fill="hold"/>
                                        <p:tgtEl>
                                          <p:spTgt spid="10"/>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fmla="#ppt_w*sin(2.5*pi*$)">
                                          <p:val>
                                            <p:fltVal val="0"/>
                                          </p:val>
                                        </p:tav>
                                        <p:tav tm="100000">
                                          <p:val>
                                            <p:fltVal val="1"/>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ppt_w</p:attrName>
                                        </p:attrNameLst>
                                      </p:cBhvr>
                                      <p:tavLst>
                                        <p:tav tm="0" fmla="#ppt_w*sin(2.5*pi*$)">
                                          <p:val>
                                            <p:fltVal val="0"/>
                                          </p:val>
                                        </p:tav>
                                        <p:tav tm="100000">
                                          <p:val>
                                            <p:fltVal val="1"/>
                                          </p:val>
                                        </p:tav>
                                      </p:tavLst>
                                    </p:anim>
                                    <p:anim calcmode="lin" valueType="num">
                                      <p:cBhvr>
                                        <p:cTn id="68" dur="3000" fill="hold"/>
                                        <p:tgtEl>
                                          <p:spTgt spid="12"/>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3000" fill="hold"/>
                                        <p:tgtEl>
                                          <p:spTgt spid="14"/>
                                        </p:tgtEl>
                                        <p:attrNameLst>
                                          <p:attrName>ppt_w</p:attrName>
                                        </p:attrNameLst>
                                      </p:cBhvr>
                                      <p:tavLst>
                                        <p:tav tm="0" fmla="#ppt_w*sin(2.5*pi*$)">
                                          <p:val>
                                            <p:fltVal val="0"/>
                                          </p:val>
                                        </p:tav>
                                        <p:tav tm="100000">
                                          <p:val>
                                            <p:fltVal val="1"/>
                                          </p:val>
                                        </p:tav>
                                      </p:tavLst>
                                    </p:anim>
                                    <p:anim calcmode="lin" valueType="num">
                                      <p:cBhvr>
                                        <p:cTn id="76" dur="3000" fill="hold"/>
                                        <p:tgtEl>
                                          <p:spTgt spid="14"/>
                                        </p:tgtEl>
                                        <p:attrNameLst>
                                          <p:attrName>ppt_h</p:attrName>
                                        </p:attrNameLst>
                                      </p:cBhvr>
                                      <p:tavLst>
                                        <p:tav tm="0">
                                          <p:val>
                                            <p:strVal val="#ppt_h"/>
                                          </p:val>
                                        </p:tav>
                                        <p:tav tm="100000">
                                          <p:val>
                                            <p:strVal val="#ppt_h"/>
                                          </p:val>
                                        </p:tav>
                                      </p:tavLst>
                                    </p:anim>
                                  </p:childTnLst>
                                </p:cTn>
                              </p:par>
                              <p:par>
                                <p:cTn id="77" presetID="8" presetClass="emph" presetSubtype="0" fill="hold" nodeType="withEffect">
                                  <p:stCondLst>
                                    <p:cond delay="0"/>
                                  </p:stCondLst>
                                  <p:childTnLst>
                                    <p:animRot by="216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4"/>
                                        </p:tgtEl>
                                        <p:attrNameLst>
                                          <p:attrName>r</p:attrName>
                                        </p:attrNameLst>
                                      </p:cBhvr>
                                    </p:animRot>
                                  </p:childTnLst>
                                </p:cTn>
                              </p:par>
                            </p:childTnLst>
                          </p:cTn>
                        </p:par>
                        <p:par>
                          <p:cTn id="95" fill="hold">
                            <p:stCondLst>
                              <p:cond delay="3000"/>
                            </p:stCondLst>
                            <p:childTnLst>
                              <p:par>
                                <p:cTn id="96" presetID="19" presetClass="exit" presetSubtype="10" fill="hold" nodeType="afterEffect">
                                  <p:stCondLst>
                                    <p:cond delay="0"/>
                                  </p:stCondLst>
                                  <p:childTnLst>
                                    <p:anim calcmode="lin" valueType="num">
                                      <p:cBhvr>
                                        <p:cTn id="97" dur="3000"/>
                                        <p:tgtEl>
                                          <p:spTgt spid="5"/>
                                        </p:tgtEl>
                                        <p:attrNameLst>
                                          <p:attrName>ppt_h</p:attrName>
                                        </p:attrNameLst>
                                      </p:cBhvr>
                                      <p:tavLst>
                                        <p:tav tm="0">
                                          <p:val>
                                            <p:strVal val="ppt_h"/>
                                          </p:val>
                                        </p:tav>
                                        <p:tav tm="100000">
                                          <p:val>
                                            <p:strVal val="ppt_h"/>
                                          </p:val>
                                        </p:tav>
                                      </p:tavLst>
                                    </p:anim>
                                    <p:anim calcmode="lin" valueType="num">
                                      <p:cBhvr>
                                        <p:cTn id="9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 dur="1" fill="hold">
                                          <p:stCondLst>
                                            <p:cond delay="2999"/>
                                          </p:stCondLst>
                                        </p:cTn>
                                        <p:tgtEl>
                                          <p:spTgt spid="5"/>
                                        </p:tgtEl>
                                        <p:attrNameLst>
                                          <p:attrName>style.visibility</p:attrName>
                                        </p:attrNameLst>
                                      </p:cBhvr>
                                      <p:to>
                                        <p:strVal val="hidden"/>
                                      </p:to>
                                    </p:set>
                                  </p:childTnLst>
                                </p:cTn>
                              </p:par>
                              <p:par>
                                <p:cTn id="100" presetID="19" presetClass="exit" presetSubtype="10" fill="hold" nodeType="withEffect">
                                  <p:stCondLst>
                                    <p:cond delay="0"/>
                                  </p:stCondLst>
                                  <p:childTnLst>
                                    <p:anim calcmode="lin" valueType="num">
                                      <p:cBhvr>
                                        <p:cTn id="101" dur="3000"/>
                                        <p:tgtEl>
                                          <p:spTgt spid="7"/>
                                        </p:tgtEl>
                                        <p:attrNameLst>
                                          <p:attrName>ppt_h</p:attrName>
                                        </p:attrNameLst>
                                      </p:cBhvr>
                                      <p:tavLst>
                                        <p:tav tm="0">
                                          <p:val>
                                            <p:strVal val="ppt_h"/>
                                          </p:val>
                                        </p:tav>
                                        <p:tav tm="100000">
                                          <p:val>
                                            <p:strVal val="ppt_h"/>
                                          </p:val>
                                        </p:tav>
                                      </p:tavLst>
                                    </p:anim>
                                    <p:anim calcmode="lin" valueType="num">
                                      <p:cBhvr>
                                        <p:cTn id="10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2999"/>
                                          </p:stCondLst>
                                        </p:cTn>
                                        <p:tgtEl>
                                          <p:spTgt spid="7"/>
                                        </p:tgtEl>
                                        <p:attrNameLst>
                                          <p:attrName>style.visibility</p:attrName>
                                        </p:attrNameLst>
                                      </p:cBhvr>
                                      <p:to>
                                        <p:strVal val="hidden"/>
                                      </p:to>
                                    </p:set>
                                  </p:childTnLst>
                                </p:cTn>
                              </p:par>
                              <p:par>
                                <p:cTn id="104" presetID="19" presetClass="exit" presetSubtype="10" fill="hold" nodeType="withEffect">
                                  <p:stCondLst>
                                    <p:cond delay="0"/>
                                  </p:stCondLst>
                                  <p:childTnLst>
                                    <p:anim calcmode="lin" valueType="num">
                                      <p:cBhvr>
                                        <p:cTn id="105" dur="3000"/>
                                        <p:tgtEl>
                                          <p:spTgt spid="8"/>
                                        </p:tgtEl>
                                        <p:attrNameLst>
                                          <p:attrName>ppt_h</p:attrName>
                                        </p:attrNameLst>
                                      </p:cBhvr>
                                      <p:tavLst>
                                        <p:tav tm="0">
                                          <p:val>
                                            <p:strVal val="ppt_h"/>
                                          </p:val>
                                        </p:tav>
                                        <p:tav tm="100000">
                                          <p:val>
                                            <p:strVal val="ppt_h"/>
                                          </p:val>
                                        </p:tav>
                                      </p:tavLst>
                                    </p:anim>
                                    <p:anim calcmode="lin" valueType="num">
                                      <p:cBhvr>
                                        <p:cTn id="10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2999"/>
                                          </p:stCondLst>
                                        </p:cTn>
                                        <p:tgtEl>
                                          <p:spTgt spid="8"/>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3000"/>
                                        <p:tgtEl>
                                          <p:spTgt spid="9"/>
                                        </p:tgtEl>
                                        <p:attrNameLst>
                                          <p:attrName>ppt_h</p:attrName>
                                        </p:attrNameLst>
                                      </p:cBhvr>
                                      <p:tavLst>
                                        <p:tav tm="0">
                                          <p:val>
                                            <p:strVal val="ppt_h"/>
                                          </p:val>
                                        </p:tav>
                                        <p:tav tm="100000">
                                          <p:val>
                                            <p:strVal val="ppt_h"/>
                                          </p:val>
                                        </p:tav>
                                      </p:tavLst>
                                    </p:anim>
                                    <p:anim calcmode="lin" valueType="num">
                                      <p:cBhvr>
                                        <p:cTn id="11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9"/>
                                        </p:tgtEl>
                                        <p:attrNameLst>
                                          <p:attrName>style.visibility</p:attrName>
                                        </p:attrNameLst>
                                      </p:cBhvr>
                                      <p:to>
                                        <p:strVal val="hidden"/>
                                      </p:to>
                                    </p:set>
                                  </p:childTnLst>
                                </p:cTn>
                              </p:par>
                              <p:par>
                                <p:cTn id="112" presetID="19" presetClass="exit" presetSubtype="10" fill="hold" nodeType="withEffect">
                                  <p:stCondLst>
                                    <p:cond delay="0"/>
                                  </p:stCondLst>
                                  <p:childTnLst>
                                    <p:anim calcmode="lin" valueType="num">
                                      <p:cBhvr>
                                        <p:cTn id="113" dur="3000"/>
                                        <p:tgtEl>
                                          <p:spTgt spid="10"/>
                                        </p:tgtEl>
                                        <p:attrNameLst>
                                          <p:attrName>ppt_h</p:attrName>
                                        </p:attrNameLst>
                                      </p:cBhvr>
                                      <p:tavLst>
                                        <p:tav tm="0">
                                          <p:val>
                                            <p:strVal val="ppt_h"/>
                                          </p:val>
                                        </p:tav>
                                        <p:tav tm="100000">
                                          <p:val>
                                            <p:strVal val="ppt_h"/>
                                          </p:val>
                                        </p:tav>
                                      </p:tavLst>
                                    </p:anim>
                                    <p:anim calcmode="lin" valueType="num">
                                      <p:cBhvr>
                                        <p:cTn id="11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2999"/>
                                          </p:stCondLst>
                                        </p:cTn>
                                        <p:tgtEl>
                                          <p:spTgt spid="10"/>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3000"/>
                                        <p:tgtEl>
                                          <p:spTgt spid="11"/>
                                        </p:tgtEl>
                                        <p:attrNameLst>
                                          <p:attrName>ppt_h</p:attrName>
                                        </p:attrNameLst>
                                      </p:cBhvr>
                                      <p:tavLst>
                                        <p:tav tm="0">
                                          <p:val>
                                            <p:strVal val="ppt_h"/>
                                          </p:val>
                                        </p:tav>
                                        <p:tav tm="100000">
                                          <p:val>
                                            <p:strVal val="ppt_h"/>
                                          </p:val>
                                        </p:tav>
                                      </p:tavLst>
                                    </p:anim>
                                    <p:anim calcmode="lin" valueType="num">
                                      <p:cBhvr>
                                        <p:cTn id="11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11"/>
                                        </p:tgtEl>
                                        <p:attrNameLst>
                                          <p:attrName>style.visibility</p:attrName>
                                        </p:attrNameLst>
                                      </p:cBhvr>
                                      <p:to>
                                        <p:strVal val="hidden"/>
                                      </p:to>
                                    </p:set>
                                  </p:childTnLst>
                                </p:cTn>
                              </p:par>
                              <p:par>
                                <p:cTn id="120" presetID="19" presetClass="exit" presetSubtype="10" fill="hold" nodeType="withEffect">
                                  <p:stCondLst>
                                    <p:cond delay="0"/>
                                  </p:stCondLst>
                                  <p:childTnLst>
                                    <p:anim calcmode="lin" valueType="num">
                                      <p:cBhvr>
                                        <p:cTn id="121" dur="3000"/>
                                        <p:tgtEl>
                                          <p:spTgt spid="12"/>
                                        </p:tgtEl>
                                        <p:attrNameLst>
                                          <p:attrName>ppt_h</p:attrName>
                                        </p:attrNameLst>
                                      </p:cBhvr>
                                      <p:tavLst>
                                        <p:tav tm="0">
                                          <p:val>
                                            <p:strVal val="ppt_h"/>
                                          </p:val>
                                        </p:tav>
                                        <p:tav tm="100000">
                                          <p:val>
                                            <p:strVal val="ppt_h"/>
                                          </p:val>
                                        </p:tav>
                                      </p:tavLst>
                                    </p:anim>
                                    <p:anim calcmode="lin" valueType="num">
                                      <p:cBhvr>
                                        <p:cTn id="12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2999"/>
                                          </p:stCondLst>
                                        </p:cTn>
                                        <p:tgtEl>
                                          <p:spTgt spid="12"/>
                                        </p:tgtEl>
                                        <p:attrNameLst>
                                          <p:attrName>style.visibility</p:attrName>
                                        </p:attrNameLst>
                                      </p:cBhvr>
                                      <p:to>
                                        <p:strVal val="hidden"/>
                                      </p:to>
                                    </p:set>
                                  </p:childTnLst>
                                </p:cTn>
                              </p:par>
                              <p:par>
                                <p:cTn id="124" presetID="19" presetClass="exit" presetSubtype="10" fill="hold" nodeType="withEffect">
                                  <p:stCondLst>
                                    <p:cond delay="0"/>
                                  </p:stCondLst>
                                  <p:childTnLst>
                                    <p:anim calcmode="lin" valueType="num">
                                      <p:cBhvr>
                                        <p:cTn id="125" dur="3000"/>
                                        <p:tgtEl>
                                          <p:spTgt spid="13"/>
                                        </p:tgtEl>
                                        <p:attrNameLst>
                                          <p:attrName>ppt_h</p:attrName>
                                        </p:attrNameLst>
                                      </p:cBhvr>
                                      <p:tavLst>
                                        <p:tav tm="0">
                                          <p:val>
                                            <p:strVal val="ppt_h"/>
                                          </p:val>
                                        </p:tav>
                                        <p:tav tm="100000">
                                          <p:val>
                                            <p:strVal val="ppt_h"/>
                                          </p:val>
                                        </p:tav>
                                      </p:tavLst>
                                    </p:anim>
                                    <p:anim calcmode="lin" valueType="num">
                                      <p:cBhvr>
                                        <p:cTn id="12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2999"/>
                                          </p:stCondLst>
                                        </p:cTn>
                                        <p:tgtEl>
                                          <p:spTgt spid="13"/>
                                        </p:tgtEl>
                                        <p:attrNameLst>
                                          <p:attrName>style.visibility</p:attrName>
                                        </p:attrNameLst>
                                      </p:cBhvr>
                                      <p:to>
                                        <p:strVal val="hidden"/>
                                      </p:to>
                                    </p:set>
                                  </p:childTnLst>
                                </p:cTn>
                              </p:par>
                              <p:par>
                                <p:cTn id="128" presetID="19" presetClass="exit" presetSubtype="10" fill="hold" nodeType="withEffect">
                                  <p:stCondLst>
                                    <p:cond delay="0"/>
                                  </p:stCondLst>
                                  <p:childTnLst>
                                    <p:anim calcmode="lin" valueType="num">
                                      <p:cBhvr>
                                        <p:cTn id="129" dur="3000"/>
                                        <p:tgtEl>
                                          <p:spTgt spid="14"/>
                                        </p:tgtEl>
                                        <p:attrNameLst>
                                          <p:attrName>ppt_h</p:attrName>
                                        </p:attrNameLst>
                                      </p:cBhvr>
                                      <p:tavLst>
                                        <p:tav tm="0">
                                          <p:val>
                                            <p:strVal val="ppt_h"/>
                                          </p:val>
                                        </p:tav>
                                        <p:tav tm="100000">
                                          <p:val>
                                            <p:strVal val="ppt_h"/>
                                          </p:val>
                                        </p:tav>
                                      </p:tavLst>
                                    </p:anim>
                                    <p:anim calcmode="lin" valueType="num">
                                      <p:cBhvr>
                                        <p:cTn id="130"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2999"/>
                                          </p:stCondLst>
                                        </p:cTn>
                                        <p:tgtEl>
                                          <p:spTgt spid="14"/>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5"/>
                                        </p:tgtEl>
                                        <p:attrNameLst>
                                          <p:attrName>ppt_x</p:attrName>
                                        </p:attrNameLst>
                                      </p:cBhvr>
                                      <p:tavLst>
                                        <p:tav tm="0">
                                          <p:val>
                                            <p:strVal val="ppt_x"/>
                                          </p:val>
                                        </p:tav>
                                        <p:tav tm="100000">
                                          <p:val>
                                            <p:strVal val="0-ppt_w/2"/>
                                          </p:val>
                                        </p:tav>
                                      </p:tavLst>
                                    </p:anim>
                                    <p:anim calcmode="lin" valueType="num">
                                      <p:cBhvr additive="base">
                                        <p:cTn id="134" dur="3000"/>
                                        <p:tgtEl>
                                          <p:spTgt spid="5"/>
                                        </p:tgtEl>
                                        <p:attrNameLst>
                                          <p:attrName>ppt_y</p:attrName>
                                        </p:attrNameLst>
                                      </p:cBhvr>
                                      <p:tavLst>
                                        <p:tav tm="0">
                                          <p:val>
                                            <p:strVal val="ppt_y"/>
                                          </p:val>
                                        </p:tav>
                                        <p:tav tm="100000">
                                          <p:val>
                                            <p:strVal val="ppt_y"/>
                                          </p:val>
                                        </p:tav>
                                      </p:tavLst>
                                    </p:anim>
                                    <p:set>
                                      <p:cBhvr>
                                        <p:cTn id="135" dur="1" fill="hold">
                                          <p:stCondLst>
                                            <p:cond delay="2999"/>
                                          </p:stCondLst>
                                        </p:cTn>
                                        <p:tgtEl>
                                          <p:spTgt spid="5"/>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7"/>
                                        </p:tgtEl>
                                        <p:attrNameLst>
                                          <p:attrName>ppt_x</p:attrName>
                                        </p:attrNameLst>
                                      </p:cBhvr>
                                      <p:tavLst>
                                        <p:tav tm="0">
                                          <p:val>
                                            <p:strVal val="ppt_x"/>
                                          </p:val>
                                        </p:tav>
                                        <p:tav tm="100000">
                                          <p:val>
                                            <p:strVal val="0-ppt_w/2"/>
                                          </p:val>
                                        </p:tav>
                                      </p:tavLst>
                                    </p:anim>
                                    <p:anim calcmode="lin" valueType="num">
                                      <p:cBhvr additive="base">
                                        <p:cTn id="138" dur="3000"/>
                                        <p:tgtEl>
                                          <p:spTgt spid="7"/>
                                        </p:tgtEl>
                                        <p:attrNameLst>
                                          <p:attrName>ppt_y</p:attrName>
                                        </p:attrNameLst>
                                      </p:cBhvr>
                                      <p:tavLst>
                                        <p:tav tm="0">
                                          <p:val>
                                            <p:strVal val="ppt_y"/>
                                          </p:val>
                                        </p:tav>
                                        <p:tav tm="100000">
                                          <p:val>
                                            <p:strVal val="ppt_y"/>
                                          </p:val>
                                        </p:tav>
                                      </p:tavLst>
                                    </p:anim>
                                    <p:set>
                                      <p:cBhvr>
                                        <p:cTn id="139" dur="1" fill="hold">
                                          <p:stCondLst>
                                            <p:cond delay="2999"/>
                                          </p:stCondLst>
                                        </p:cTn>
                                        <p:tgtEl>
                                          <p:spTgt spid="7"/>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8"/>
                                        </p:tgtEl>
                                        <p:attrNameLst>
                                          <p:attrName>ppt_x</p:attrName>
                                        </p:attrNameLst>
                                      </p:cBhvr>
                                      <p:tavLst>
                                        <p:tav tm="0">
                                          <p:val>
                                            <p:strVal val="ppt_x"/>
                                          </p:val>
                                        </p:tav>
                                        <p:tav tm="100000">
                                          <p:val>
                                            <p:strVal val="0-ppt_w/2"/>
                                          </p:val>
                                        </p:tav>
                                      </p:tavLst>
                                    </p:anim>
                                    <p:anim calcmode="lin" valueType="num">
                                      <p:cBhvr additive="base">
                                        <p:cTn id="142" dur="3000"/>
                                        <p:tgtEl>
                                          <p:spTgt spid="8"/>
                                        </p:tgtEl>
                                        <p:attrNameLst>
                                          <p:attrName>ppt_y</p:attrName>
                                        </p:attrNameLst>
                                      </p:cBhvr>
                                      <p:tavLst>
                                        <p:tav tm="0">
                                          <p:val>
                                            <p:strVal val="ppt_y"/>
                                          </p:val>
                                        </p:tav>
                                        <p:tav tm="100000">
                                          <p:val>
                                            <p:strVal val="ppt_y"/>
                                          </p:val>
                                        </p:tav>
                                      </p:tavLst>
                                    </p:anim>
                                    <p:set>
                                      <p:cBhvr>
                                        <p:cTn id="143" dur="1" fill="hold">
                                          <p:stCondLst>
                                            <p:cond delay="2999"/>
                                          </p:stCondLst>
                                        </p:cTn>
                                        <p:tgtEl>
                                          <p:spTgt spid="8"/>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9"/>
                                        </p:tgtEl>
                                        <p:attrNameLst>
                                          <p:attrName>ppt_x</p:attrName>
                                        </p:attrNameLst>
                                      </p:cBhvr>
                                      <p:tavLst>
                                        <p:tav tm="0">
                                          <p:val>
                                            <p:strVal val="ppt_x"/>
                                          </p:val>
                                        </p:tav>
                                        <p:tav tm="100000">
                                          <p:val>
                                            <p:strVal val="0-ppt_w/2"/>
                                          </p:val>
                                        </p:tav>
                                      </p:tavLst>
                                    </p:anim>
                                    <p:anim calcmode="lin" valueType="num">
                                      <p:cBhvr additive="base">
                                        <p:cTn id="146" dur="3000"/>
                                        <p:tgtEl>
                                          <p:spTgt spid="9"/>
                                        </p:tgtEl>
                                        <p:attrNameLst>
                                          <p:attrName>ppt_y</p:attrName>
                                        </p:attrNameLst>
                                      </p:cBhvr>
                                      <p:tavLst>
                                        <p:tav tm="0">
                                          <p:val>
                                            <p:strVal val="ppt_y"/>
                                          </p:val>
                                        </p:tav>
                                        <p:tav tm="100000">
                                          <p:val>
                                            <p:strVal val="ppt_y"/>
                                          </p:val>
                                        </p:tav>
                                      </p:tavLst>
                                    </p:anim>
                                    <p:set>
                                      <p:cBhvr>
                                        <p:cTn id="147" dur="1" fill="hold">
                                          <p:stCondLst>
                                            <p:cond delay="2999"/>
                                          </p:stCondLst>
                                        </p:cTn>
                                        <p:tgtEl>
                                          <p:spTgt spid="9"/>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0"/>
                                        </p:tgtEl>
                                        <p:attrNameLst>
                                          <p:attrName>ppt_x</p:attrName>
                                        </p:attrNameLst>
                                      </p:cBhvr>
                                      <p:tavLst>
                                        <p:tav tm="0">
                                          <p:val>
                                            <p:strVal val="ppt_x"/>
                                          </p:val>
                                        </p:tav>
                                        <p:tav tm="100000">
                                          <p:val>
                                            <p:strVal val="0-ppt_w/2"/>
                                          </p:val>
                                        </p:tav>
                                      </p:tavLst>
                                    </p:anim>
                                    <p:anim calcmode="lin" valueType="num">
                                      <p:cBhvr additive="base">
                                        <p:cTn id="150" dur="3000"/>
                                        <p:tgtEl>
                                          <p:spTgt spid="10"/>
                                        </p:tgtEl>
                                        <p:attrNameLst>
                                          <p:attrName>ppt_y</p:attrName>
                                        </p:attrNameLst>
                                      </p:cBhvr>
                                      <p:tavLst>
                                        <p:tav tm="0">
                                          <p:val>
                                            <p:strVal val="ppt_y"/>
                                          </p:val>
                                        </p:tav>
                                        <p:tav tm="100000">
                                          <p:val>
                                            <p:strVal val="ppt_y"/>
                                          </p:val>
                                        </p:tav>
                                      </p:tavLst>
                                    </p:anim>
                                    <p:set>
                                      <p:cBhvr>
                                        <p:cTn id="151" dur="1" fill="hold">
                                          <p:stCondLst>
                                            <p:cond delay="2999"/>
                                          </p:stCondLst>
                                        </p:cTn>
                                        <p:tgtEl>
                                          <p:spTgt spid="1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0-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2"/>
                                        </p:tgtEl>
                                        <p:attrNameLst>
                                          <p:attrName>ppt_x</p:attrName>
                                        </p:attrNameLst>
                                      </p:cBhvr>
                                      <p:tavLst>
                                        <p:tav tm="0">
                                          <p:val>
                                            <p:strVal val="ppt_x"/>
                                          </p:val>
                                        </p:tav>
                                        <p:tav tm="100000">
                                          <p:val>
                                            <p:strVal val="0-ppt_w/2"/>
                                          </p:val>
                                        </p:tav>
                                      </p:tavLst>
                                    </p:anim>
                                    <p:anim calcmode="lin" valueType="num">
                                      <p:cBhvr additive="base">
                                        <p:cTn id="158" dur="3000"/>
                                        <p:tgtEl>
                                          <p:spTgt spid="12"/>
                                        </p:tgtEl>
                                        <p:attrNameLst>
                                          <p:attrName>ppt_y</p:attrName>
                                        </p:attrNameLst>
                                      </p:cBhvr>
                                      <p:tavLst>
                                        <p:tav tm="0">
                                          <p:val>
                                            <p:strVal val="ppt_y"/>
                                          </p:val>
                                        </p:tav>
                                        <p:tav tm="100000">
                                          <p:val>
                                            <p:strVal val="ppt_y"/>
                                          </p:val>
                                        </p:tav>
                                      </p:tavLst>
                                    </p:anim>
                                    <p:set>
                                      <p:cBhvr>
                                        <p:cTn id="159" dur="1" fill="hold">
                                          <p:stCondLst>
                                            <p:cond delay="2999"/>
                                          </p:stCondLst>
                                        </p:cTn>
                                        <p:tgtEl>
                                          <p:spTgt spid="12"/>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13"/>
                                        </p:tgtEl>
                                        <p:attrNameLst>
                                          <p:attrName>ppt_x</p:attrName>
                                        </p:attrNameLst>
                                      </p:cBhvr>
                                      <p:tavLst>
                                        <p:tav tm="0">
                                          <p:val>
                                            <p:strVal val="ppt_x"/>
                                          </p:val>
                                        </p:tav>
                                        <p:tav tm="100000">
                                          <p:val>
                                            <p:strVal val="0-ppt_w/2"/>
                                          </p:val>
                                        </p:tav>
                                      </p:tavLst>
                                    </p:anim>
                                    <p:anim calcmode="lin" valueType="num">
                                      <p:cBhvr additive="base">
                                        <p:cTn id="162" dur="3000"/>
                                        <p:tgtEl>
                                          <p:spTgt spid="13"/>
                                        </p:tgtEl>
                                        <p:attrNameLst>
                                          <p:attrName>ppt_y</p:attrName>
                                        </p:attrNameLst>
                                      </p:cBhvr>
                                      <p:tavLst>
                                        <p:tav tm="0">
                                          <p:val>
                                            <p:strVal val="ppt_y"/>
                                          </p:val>
                                        </p:tav>
                                        <p:tav tm="100000">
                                          <p:val>
                                            <p:strVal val="ppt_y"/>
                                          </p:val>
                                        </p:tav>
                                      </p:tavLst>
                                    </p:anim>
                                    <p:set>
                                      <p:cBhvr>
                                        <p:cTn id="163" dur="1" fill="hold">
                                          <p:stCondLst>
                                            <p:cond delay="2999"/>
                                          </p:stCondLst>
                                        </p:cTn>
                                        <p:tgtEl>
                                          <p:spTgt spid="13"/>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14"/>
                                        </p:tgtEl>
                                        <p:attrNameLst>
                                          <p:attrName>ppt_x</p:attrName>
                                        </p:attrNameLst>
                                      </p:cBhvr>
                                      <p:tavLst>
                                        <p:tav tm="0">
                                          <p:val>
                                            <p:strVal val="ppt_x"/>
                                          </p:val>
                                        </p:tav>
                                        <p:tav tm="100000">
                                          <p:val>
                                            <p:strVal val="0-ppt_w/2"/>
                                          </p:val>
                                        </p:tav>
                                      </p:tavLst>
                                    </p:anim>
                                    <p:anim calcmode="lin" valueType="num">
                                      <p:cBhvr additive="base">
                                        <p:cTn id="166" dur="3000"/>
                                        <p:tgtEl>
                                          <p:spTgt spid="14"/>
                                        </p:tgtEl>
                                        <p:attrNameLst>
                                          <p:attrName>ppt_y</p:attrName>
                                        </p:attrNameLst>
                                      </p:cBhvr>
                                      <p:tavLst>
                                        <p:tav tm="0">
                                          <p:val>
                                            <p:strVal val="ppt_y"/>
                                          </p:val>
                                        </p:tav>
                                        <p:tav tm="100000">
                                          <p:val>
                                            <p:strVal val="ppt_y"/>
                                          </p:val>
                                        </p:tav>
                                      </p:tavLst>
                                    </p:anim>
                                    <p:set>
                                      <p:cBhvr>
                                        <p:cTn id="167" dur="1" fill="hold">
                                          <p:stCondLst>
                                            <p:cond delay="2999"/>
                                          </p:stCondLst>
                                        </p:cTn>
                                        <p:tgtEl>
                                          <p:spTgt spid="14"/>
                                        </p:tgtEl>
                                        <p:attrNameLst>
                                          <p:attrName>style.visibility</p:attrName>
                                        </p:attrNameLst>
                                      </p:cBhvr>
                                      <p:to>
                                        <p:strVal val="hidden"/>
                                      </p:to>
                                    </p:set>
                                  </p:childTnLst>
                                </p:cTn>
                              </p:par>
                              <p:par>
                                <p:cTn id="168" presetID="7" presetClass="entr" presetSubtype="2" fill="hold" nodeType="with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additive="base">
                                        <p:cTn id="170" dur="3000" fill="hold"/>
                                        <p:tgtEl>
                                          <p:spTgt spid="15"/>
                                        </p:tgtEl>
                                        <p:attrNameLst>
                                          <p:attrName>ppt_x</p:attrName>
                                        </p:attrNameLst>
                                      </p:cBhvr>
                                      <p:tavLst>
                                        <p:tav tm="0">
                                          <p:val>
                                            <p:strVal val="1+#ppt_w/2"/>
                                          </p:val>
                                        </p:tav>
                                        <p:tav tm="100000">
                                          <p:val>
                                            <p:strVal val="#ppt_x"/>
                                          </p:val>
                                        </p:tav>
                                      </p:tavLst>
                                    </p:anim>
                                    <p:anim calcmode="lin" valueType="num">
                                      <p:cBhvr additive="base">
                                        <p:cTn id="171" dur="3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944606"/>
        </a:solidFill>
        <a:effectLst/>
      </p:bgPr>
    </p:bg>
    <p:spTree>
      <p:nvGrpSpPr>
        <p:cNvPr id="1" name=""/>
        <p:cNvGrpSpPr/>
        <p:nvPr/>
      </p:nvGrpSpPr>
      <p:grpSpPr>
        <a:xfrm>
          <a:off x="0" y="0"/>
          <a:ext cx="0" cy="0"/>
          <a:chOff x="0" y="0"/>
          <a:chExt cx="0" cy="0"/>
        </a:xfrm>
      </p:grpSpPr>
      <p:pic>
        <p:nvPicPr>
          <p:cNvPr id="24" name="Picture 2" descr="C:\Users\Jose Luis\Desktop\video-undefined-1F612E4100000578-387_636x358.jpg"/>
          <p:cNvPicPr>
            <a:picLocks noChangeAspect="1" noChangeArrowheads="1"/>
          </p:cNvPicPr>
          <p:nvPr/>
        </p:nvPicPr>
        <p:blipFill>
          <a:blip r:embed="rId2"/>
          <a:srcRect l="19936" r="12634"/>
          <a:stretch>
            <a:fillRect/>
          </a:stretch>
        </p:blipFill>
        <p:spPr bwMode="auto">
          <a:xfrm>
            <a:off x="0" y="0"/>
            <a:ext cx="9144000" cy="6858000"/>
          </a:xfrm>
          <a:prstGeom prst="rect">
            <a:avLst/>
          </a:prstGeom>
          <a:noFill/>
        </p:spPr>
      </p:pic>
      <p:sp>
        <p:nvSpPr>
          <p:cNvPr id="8" name="7 Elipse"/>
          <p:cNvSpPr/>
          <p:nvPr/>
        </p:nvSpPr>
        <p:spPr>
          <a:xfrm>
            <a:off x="7500938" y="64293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lipse"/>
          <p:cNvSpPr/>
          <p:nvPr/>
        </p:nvSpPr>
        <p:spPr>
          <a:xfrm>
            <a:off x="8215313" y="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lipse"/>
          <p:cNvSpPr/>
          <p:nvPr/>
        </p:nvSpPr>
        <p:spPr>
          <a:xfrm>
            <a:off x="5929313" y="200025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lipse"/>
          <p:cNvSpPr/>
          <p:nvPr/>
        </p:nvSpPr>
        <p:spPr>
          <a:xfrm>
            <a:off x="6643688" y="1285875"/>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lipse"/>
          <p:cNvSpPr/>
          <p:nvPr/>
        </p:nvSpPr>
        <p:spPr>
          <a:xfrm>
            <a:off x="0" y="0"/>
            <a:ext cx="928688"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lipse"/>
          <p:cNvSpPr/>
          <p:nvPr/>
        </p:nvSpPr>
        <p:spPr>
          <a:xfrm>
            <a:off x="642938" y="7858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lipse"/>
          <p:cNvSpPr/>
          <p:nvPr/>
        </p:nvSpPr>
        <p:spPr>
          <a:xfrm>
            <a:off x="1357313" y="142875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lipse"/>
          <p:cNvSpPr/>
          <p:nvPr/>
        </p:nvSpPr>
        <p:spPr>
          <a:xfrm>
            <a:off x="2071688" y="207168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lipse"/>
          <p:cNvSpPr/>
          <p:nvPr/>
        </p:nvSpPr>
        <p:spPr>
          <a:xfrm>
            <a:off x="0" y="59293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Elipse"/>
          <p:cNvSpPr/>
          <p:nvPr/>
        </p:nvSpPr>
        <p:spPr>
          <a:xfrm>
            <a:off x="857250" y="53578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Elipse"/>
          <p:cNvSpPr/>
          <p:nvPr/>
        </p:nvSpPr>
        <p:spPr>
          <a:xfrm>
            <a:off x="1643063" y="47863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Elipse"/>
          <p:cNvSpPr/>
          <p:nvPr/>
        </p:nvSpPr>
        <p:spPr>
          <a:xfrm>
            <a:off x="2500313" y="407193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Elipse"/>
          <p:cNvSpPr/>
          <p:nvPr/>
        </p:nvSpPr>
        <p:spPr>
          <a:xfrm>
            <a:off x="8215313" y="59293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Elipse"/>
          <p:cNvSpPr/>
          <p:nvPr/>
        </p:nvSpPr>
        <p:spPr>
          <a:xfrm>
            <a:off x="7358063" y="53578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Elipse"/>
          <p:cNvSpPr/>
          <p:nvPr/>
        </p:nvSpPr>
        <p:spPr>
          <a:xfrm>
            <a:off x="6429375" y="47863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Elipse"/>
          <p:cNvSpPr/>
          <p:nvPr/>
        </p:nvSpPr>
        <p:spPr>
          <a:xfrm>
            <a:off x="5572125" y="42148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7"/>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8"/>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20"/>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21"/>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3"/>
                                        </p:tgtEl>
                                        <p:attrNameLst>
                                          <p:attrName>r</p:attrName>
                                        </p:attrNameLst>
                                      </p:cBhvr>
                                    </p:animRot>
                                  </p:childTnLst>
                                </p:cTn>
                              </p:par>
                              <p:par>
                                <p:cTn id="37" presetID="2" presetClass="entr" presetSubtype="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1+#ppt_w/2"/>
                                          </p:val>
                                        </p:tav>
                                        <p:tav tm="100000">
                                          <p:val>
                                            <p:strVal val="#ppt_x"/>
                                          </p:val>
                                        </p:tav>
                                      </p:tavLst>
                                    </p:anim>
                                    <p:anim calcmode="lin" valueType="num">
                                      <p:cBhvr additive="base">
                                        <p:cTn id="40" dur="30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1+#ppt_w/2"/>
                                          </p:val>
                                        </p:tav>
                                        <p:tav tm="100000">
                                          <p:val>
                                            <p:strVal val="#ppt_x"/>
                                          </p:val>
                                        </p:tav>
                                      </p:tavLst>
                                    </p:anim>
                                    <p:anim calcmode="lin" valueType="num">
                                      <p:cBhvr additive="base">
                                        <p:cTn id="52" dur="30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0-#ppt_w/2"/>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0-#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0-#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0-#ppt_h/2"/>
                                          </p:val>
                                        </p:tav>
                                        <p:tav tm="100000">
                                          <p:val>
                                            <p:strVal val="#ppt_y"/>
                                          </p:val>
                                        </p:tav>
                                      </p:tavLst>
                                    </p:anim>
                                  </p:childTnLst>
                                </p:cTn>
                              </p:par>
                            </p:childTnLst>
                          </p:cTn>
                        </p:par>
                        <p:par>
                          <p:cTn id="101" fill="hold">
                            <p:stCondLst>
                              <p:cond delay="3000"/>
                            </p:stCondLst>
                            <p:childTnLst>
                              <p:par>
                                <p:cTn id="102" presetID="2" presetClass="exit" presetSubtype="6" fill="hold" nodeType="after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1+ppt_w/2"/>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1+ppt_w/2"/>
                                          </p:val>
                                        </p:tav>
                                      </p:tavLst>
                                    </p:anim>
                                    <p:anim calcmode="lin" valueType="num">
                                      <p:cBhvr additive="base">
                                        <p:cTn id="108" dur="3000"/>
                                        <p:tgtEl>
                                          <p:spTgt spid="13"/>
                                        </p:tgtEl>
                                        <p:attrNameLst>
                                          <p:attrName>ppt_y</p:attrName>
                                        </p:attrNameLst>
                                      </p:cBhvr>
                                      <p:tavLst>
                                        <p:tav tm="0">
                                          <p:val>
                                            <p:strVal val="ppt_y"/>
                                          </p:val>
                                        </p:tav>
                                        <p:tav tm="100000">
                                          <p:val>
                                            <p:strVal val="1+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3000"/>
                                        <p:tgtEl>
                                          <p:spTgt spid="14"/>
                                        </p:tgtEl>
                                        <p:attrNameLst>
                                          <p:attrName>ppt_x</p:attrName>
                                        </p:attrNameLst>
                                      </p:cBhvr>
                                      <p:tavLst>
                                        <p:tav tm="0">
                                          <p:val>
                                            <p:strVal val="ppt_x"/>
                                          </p:val>
                                        </p:tav>
                                        <p:tav tm="100000">
                                          <p:val>
                                            <p:strVal val="1+ppt_w/2"/>
                                          </p:val>
                                        </p:tav>
                                      </p:tavLst>
                                    </p:anim>
                                    <p:anim calcmode="lin" valueType="num">
                                      <p:cBhvr additive="base">
                                        <p:cTn id="112" dur="3000"/>
                                        <p:tgtEl>
                                          <p:spTgt spid="14"/>
                                        </p:tgtEl>
                                        <p:attrNameLst>
                                          <p:attrName>ppt_y</p:attrName>
                                        </p:attrNameLst>
                                      </p:cBhvr>
                                      <p:tavLst>
                                        <p:tav tm="0">
                                          <p:val>
                                            <p:strVal val="ppt_y"/>
                                          </p:val>
                                        </p:tav>
                                        <p:tav tm="100000">
                                          <p:val>
                                            <p:strVal val="1+ppt_h/2"/>
                                          </p:val>
                                        </p:tav>
                                      </p:tavLst>
                                    </p:anim>
                                    <p:set>
                                      <p:cBhvr>
                                        <p:cTn id="113" dur="1" fill="hold">
                                          <p:stCondLst>
                                            <p:cond delay="2999"/>
                                          </p:stCondLst>
                                        </p:cTn>
                                        <p:tgtEl>
                                          <p:spTgt spid="14"/>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1+ppt_w/2"/>
                                          </p:val>
                                        </p:tav>
                                      </p:tavLst>
                                    </p:anim>
                                    <p:anim calcmode="lin" valueType="num">
                                      <p:cBhvr additive="base">
                                        <p:cTn id="116" dur="3000"/>
                                        <p:tgtEl>
                                          <p:spTgt spid="15"/>
                                        </p:tgtEl>
                                        <p:attrNameLst>
                                          <p:attrName>ppt_y</p:attrName>
                                        </p:attrNameLst>
                                      </p:cBhvr>
                                      <p:tavLst>
                                        <p:tav tm="0">
                                          <p:val>
                                            <p:strVal val="ppt_y"/>
                                          </p:val>
                                        </p:tav>
                                        <p:tav tm="100000">
                                          <p:val>
                                            <p:strVal val="1+ppt_h/2"/>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0-ppt_w/2"/>
                                          </p:val>
                                        </p:tav>
                                      </p:tavLst>
                                    </p:anim>
                                    <p:anim calcmode="lin" valueType="num">
                                      <p:cBhvr additive="base">
                                        <p:cTn id="120" dur="3000"/>
                                        <p:tgtEl>
                                          <p:spTgt spid="8"/>
                                        </p:tgtEl>
                                        <p:attrNameLst>
                                          <p:attrName>ppt_y</p:attrName>
                                        </p:attrNameLst>
                                      </p:cBhvr>
                                      <p:tavLst>
                                        <p:tav tm="0">
                                          <p:val>
                                            <p:strVal val="ppt_y"/>
                                          </p:val>
                                        </p:tav>
                                        <p:tav tm="100000">
                                          <p:val>
                                            <p:strVal val="1+ppt_h/2"/>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0-ppt_w/2"/>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0-ppt_w/2"/>
                                          </p:val>
                                        </p:tav>
                                      </p:tavLst>
                                    </p:anim>
                                    <p:anim calcmode="lin" valueType="num">
                                      <p:cBhvr additive="base">
                                        <p:cTn id="128" dur="3000"/>
                                        <p:tgtEl>
                                          <p:spTgt spid="10"/>
                                        </p:tgtEl>
                                        <p:attrNameLst>
                                          <p:attrName>ppt_y</p:attrName>
                                        </p:attrNameLst>
                                      </p:cBhvr>
                                      <p:tavLst>
                                        <p:tav tm="0">
                                          <p:val>
                                            <p:strVal val="ppt_y"/>
                                          </p:val>
                                        </p:tav>
                                        <p:tav tm="100000">
                                          <p:val>
                                            <p:strVal val="1+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1+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20"/>
                                        </p:tgtEl>
                                        <p:attrNameLst>
                                          <p:attrName>ppt_x</p:attrName>
                                        </p:attrNameLst>
                                      </p:cBhvr>
                                      <p:tavLst>
                                        <p:tav tm="0">
                                          <p:val>
                                            <p:strVal val="ppt_x"/>
                                          </p:val>
                                        </p:tav>
                                        <p:tav tm="100000">
                                          <p:val>
                                            <p:strVal val="0-ppt_w/2"/>
                                          </p:val>
                                        </p:tav>
                                      </p:tavLst>
                                    </p:anim>
                                    <p:anim calcmode="lin" valueType="num">
                                      <p:cBhvr additive="base">
                                        <p:cTn id="136" dur="3000"/>
                                        <p:tgtEl>
                                          <p:spTgt spid="20"/>
                                        </p:tgtEl>
                                        <p:attrNameLst>
                                          <p:attrName>ppt_y</p:attrName>
                                        </p:attrNameLst>
                                      </p:cBhvr>
                                      <p:tavLst>
                                        <p:tav tm="0">
                                          <p:val>
                                            <p:strVal val="ppt_y"/>
                                          </p:val>
                                        </p:tav>
                                        <p:tav tm="100000">
                                          <p:val>
                                            <p:strVal val="0-ppt_h/2"/>
                                          </p:val>
                                        </p:tav>
                                      </p:tavLst>
                                    </p:anim>
                                    <p:set>
                                      <p:cBhvr>
                                        <p:cTn id="137" dur="1" fill="hold">
                                          <p:stCondLst>
                                            <p:cond delay="2999"/>
                                          </p:stCondLst>
                                        </p:cTn>
                                        <p:tgtEl>
                                          <p:spTgt spid="20"/>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21"/>
                                        </p:tgtEl>
                                        <p:attrNameLst>
                                          <p:attrName>ppt_x</p:attrName>
                                        </p:attrNameLst>
                                      </p:cBhvr>
                                      <p:tavLst>
                                        <p:tav tm="0">
                                          <p:val>
                                            <p:strVal val="ppt_x"/>
                                          </p:val>
                                        </p:tav>
                                        <p:tav tm="100000">
                                          <p:val>
                                            <p:strVal val="0-ppt_w/2"/>
                                          </p:val>
                                        </p:tav>
                                      </p:tavLst>
                                    </p:anim>
                                    <p:anim calcmode="lin" valueType="num">
                                      <p:cBhvr additive="base">
                                        <p:cTn id="140" dur="3000"/>
                                        <p:tgtEl>
                                          <p:spTgt spid="21"/>
                                        </p:tgtEl>
                                        <p:attrNameLst>
                                          <p:attrName>ppt_y</p:attrName>
                                        </p:attrNameLst>
                                      </p:cBhvr>
                                      <p:tavLst>
                                        <p:tav tm="0">
                                          <p:val>
                                            <p:strVal val="ppt_y"/>
                                          </p:val>
                                        </p:tav>
                                        <p:tav tm="100000">
                                          <p:val>
                                            <p:strVal val="0-ppt_h/2"/>
                                          </p:val>
                                        </p:tav>
                                      </p:tavLst>
                                    </p:anim>
                                    <p:set>
                                      <p:cBhvr>
                                        <p:cTn id="141" dur="1" fill="hold">
                                          <p:stCondLst>
                                            <p:cond delay="2999"/>
                                          </p:stCondLst>
                                        </p:cTn>
                                        <p:tgtEl>
                                          <p:spTgt spid="21"/>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22"/>
                                        </p:tgtEl>
                                        <p:attrNameLst>
                                          <p:attrName>ppt_x</p:attrName>
                                        </p:attrNameLst>
                                      </p:cBhvr>
                                      <p:tavLst>
                                        <p:tav tm="0">
                                          <p:val>
                                            <p:strVal val="ppt_x"/>
                                          </p:val>
                                        </p:tav>
                                        <p:tav tm="100000">
                                          <p:val>
                                            <p:strVal val="0-ppt_w/2"/>
                                          </p:val>
                                        </p:tav>
                                      </p:tavLst>
                                    </p:anim>
                                    <p:anim calcmode="lin" valueType="num">
                                      <p:cBhvr additive="base">
                                        <p:cTn id="144" dur="3000"/>
                                        <p:tgtEl>
                                          <p:spTgt spid="22"/>
                                        </p:tgtEl>
                                        <p:attrNameLst>
                                          <p:attrName>ppt_y</p:attrName>
                                        </p:attrNameLst>
                                      </p:cBhvr>
                                      <p:tavLst>
                                        <p:tav tm="0">
                                          <p:val>
                                            <p:strVal val="ppt_y"/>
                                          </p:val>
                                        </p:tav>
                                        <p:tav tm="100000">
                                          <p:val>
                                            <p:strVal val="0-ppt_h/2"/>
                                          </p:val>
                                        </p:tav>
                                      </p:tavLst>
                                    </p:anim>
                                    <p:set>
                                      <p:cBhvr>
                                        <p:cTn id="145" dur="1" fill="hold">
                                          <p:stCondLst>
                                            <p:cond delay="2999"/>
                                          </p:stCondLst>
                                        </p:cTn>
                                        <p:tgtEl>
                                          <p:spTgt spid="22"/>
                                        </p:tgtEl>
                                        <p:attrNameLst>
                                          <p:attrName>style.visibility</p:attrName>
                                        </p:attrNameLst>
                                      </p:cBhvr>
                                      <p:to>
                                        <p:strVal val="hidden"/>
                                      </p:to>
                                    </p:set>
                                  </p:childTnLst>
                                </p:cTn>
                              </p:par>
                              <p:par>
                                <p:cTn id="146" presetID="2" presetClass="exit" presetSubtype="9" fill="hold" nodeType="withEffect">
                                  <p:stCondLst>
                                    <p:cond delay="0"/>
                                  </p:stCondLst>
                                  <p:childTnLst>
                                    <p:anim calcmode="lin" valueType="num">
                                      <p:cBhvr additive="base">
                                        <p:cTn id="147" dur="3000"/>
                                        <p:tgtEl>
                                          <p:spTgt spid="23"/>
                                        </p:tgtEl>
                                        <p:attrNameLst>
                                          <p:attrName>ppt_x</p:attrName>
                                        </p:attrNameLst>
                                      </p:cBhvr>
                                      <p:tavLst>
                                        <p:tav tm="0">
                                          <p:val>
                                            <p:strVal val="ppt_x"/>
                                          </p:val>
                                        </p:tav>
                                        <p:tav tm="100000">
                                          <p:val>
                                            <p:strVal val="0-ppt_w/2"/>
                                          </p:val>
                                        </p:tav>
                                      </p:tavLst>
                                    </p:anim>
                                    <p:anim calcmode="lin" valueType="num">
                                      <p:cBhvr additive="base">
                                        <p:cTn id="148" dur="3000"/>
                                        <p:tgtEl>
                                          <p:spTgt spid="23"/>
                                        </p:tgtEl>
                                        <p:attrNameLst>
                                          <p:attrName>ppt_y</p:attrName>
                                        </p:attrNameLst>
                                      </p:cBhvr>
                                      <p:tavLst>
                                        <p:tav tm="0">
                                          <p:val>
                                            <p:strVal val="ppt_y"/>
                                          </p:val>
                                        </p:tav>
                                        <p:tav tm="100000">
                                          <p:val>
                                            <p:strVal val="0-ppt_h/2"/>
                                          </p:val>
                                        </p:tav>
                                      </p:tavLst>
                                    </p:anim>
                                    <p:set>
                                      <p:cBhvr>
                                        <p:cTn id="149" dur="1" fill="hold">
                                          <p:stCondLst>
                                            <p:cond delay="2999"/>
                                          </p:stCondLst>
                                        </p:cTn>
                                        <p:tgtEl>
                                          <p:spTgt spid="23"/>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3000"/>
                                        <p:tgtEl>
                                          <p:spTgt spid="16"/>
                                        </p:tgtEl>
                                        <p:attrNameLst>
                                          <p:attrName>ppt_x</p:attrName>
                                        </p:attrNameLst>
                                      </p:cBhvr>
                                      <p:tavLst>
                                        <p:tav tm="0">
                                          <p:val>
                                            <p:strVal val="ppt_x"/>
                                          </p:val>
                                        </p:tav>
                                        <p:tav tm="100000">
                                          <p:val>
                                            <p:strVal val="1+ppt_w/2"/>
                                          </p:val>
                                        </p:tav>
                                      </p:tavLst>
                                    </p:anim>
                                    <p:anim calcmode="lin" valueType="num">
                                      <p:cBhvr additive="base">
                                        <p:cTn id="152" dur="3000"/>
                                        <p:tgtEl>
                                          <p:spTgt spid="16"/>
                                        </p:tgtEl>
                                        <p:attrNameLst>
                                          <p:attrName>ppt_y</p:attrName>
                                        </p:attrNameLst>
                                      </p:cBhvr>
                                      <p:tavLst>
                                        <p:tav tm="0">
                                          <p:val>
                                            <p:strVal val="ppt_y"/>
                                          </p:val>
                                        </p:tav>
                                        <p:tav tm="100000">
                                          <p:val>
                                            <p:strVal val="0-ppt_h/2"/>
                                          </p:val>
                                        </p:tav>
                                      </p:tavLst>
                                    </p:anim>
                                    <p:set>
                                      <p:cBhvr>
                                        <p:cTn id="153" dur="1" fill="hold">
                                          <p:stCondLst>
                                            <p:cond delay="2999"/>
                                          </p:stCondLst>
                                        </p:cTn>
                                        <p:tgtEl>
                                          <p:spTgt spid="16"/>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3000"/>
                                        <p:tgtEl>
                                          <p:spTgt spid="17"/>
                                        </p:tgtEl>
                                        <p:attrNameLst>
                                          <p:attrName>ppt_x</p:attrName>
                                        </p:attrNameLst>
                                      </p:cBhvr>
                                      <p:tavLst>
                                        <p:tav tm="0">
                                          <p:val>
                                            <p:strVal val="ppt_x"/>
                                          </p:val>
                                        </p:tav>
                                        <p:tav tm="100000">
                                          <p:val>
                                            <p:strVal val="1+ppt_w/2"/>
                                          </p:val>
                                        </p:tav>
                                      </p:tavLst>
                                    </p:anim>
                                    <p:anim calcmode="lin" valueType="num">
                                      <p:cBhvr additive="base">
                                        <p:cTn id="156" dur="3000"/>
                                        <p:tgtEl>
                                          <p:spTgt spid="17"/>
                                        </p:tgtEl>
                                        <p:attrNameLst>
                                          <p:attrName>ppt_y</p:attrName>
                                        </p:attrNameLst>
                                      </p:cBhvr>
                                      <p:tavLst>
                                        <p:tav tm="0">
                                          <p:val>
                                            <p:strVal val="ppt_y"/>
                                          </p:val>
                                        </p:tav>
                                        <p:tav tm="100000">
                                          <p:val>
                                            <p:strVal val="0-ppt_h/2"/>
                                          </p:val>
                                        </p:tav>
                                      </p:tavLst>
                                    </p:anim>
                                    <p:set>
                                      <p:cBhvr>
                                        <p:cTn id="157" dur="1" fill="hold">
                                          <p:stCondLst>
                                            <p:cond delay="2999"/>
                                          </p:stCondLst>
                                        </p:cTn>
                                        <p:tgtEl>
                                          <p:spTgt spid="17"/>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3000"/>
                                        <p:tgtEl>
                                          <p:spTgt spid="18"/>
                                        </p:tgtEl>
                                        <p:attrNameLst>
                                          <p:attrName>ppt_x</p:attrName>
                                        </p:attrNameLst>
                                      </p:cBhvr>
                                      <p:tavLst>
                                        <p:tav tm="0">
                                          <p:val>
                                            <p:strVal val="ppt_x"/>
                                          </p:val>
                                        </p:tav>
                                        <p:tav tm="100000">
                                          <p:val>
                                            <p:strVal val="1+ppt_w/2"/>
                                          </p:val>
                                        </p:tav>
                                      </p:tavLst>
                                    </p:anim>
                                    <p:anim calcmode="lin" valueType="num">
                                      <p:cBhvr additive="base">
                                        <p:cTn id="160" dur="3000"/>
                                        <p:tgtEl>
                                          <p:spTgt spid="18"/>
                                        </p:tgtEl>
                                        <p:attrNameLst>
                                          <p:attrName>ppt_y</p:attrName>
                                        </p:attrNameLst>
                                      </p:cBhvr>
                                      <p:tavLst>
                                        <p:tav tm="0">
                                          <p:val>
                                            <p:strVal val="ppt_y"/>
                                          </p:val>
                                        </p:tav>
                                        <p:tav tm="100000">
                                          <p:val>
                                            <p:strVal val="0-ppt_h/2"/>
                                          </p:val>
                                        </p:tav>
                                      </p:tavLst>
                                    </p:anim>
                                    <p:set>
                                      <p:cBhvr>
                                        <p:cTn id="161" dur="1" fill="hold">
                                          <p:stCondLst>
                                            <p:cond delay="2999"/>
                                          </p:stCondLst>
                                        </p:cTn>
                                        <p:tgtEl>
                                          <p:spTgt spid="18"/>
                                        </p:tgtEl>
                                        <p:attrNameLst>
                                          <p:attrName>style.visibility</p:attrName>
                                        </p:attrNameLst>
                                      </p:cBhvr>
                                      <p:to>
                                        <p:strVal val="hidden"/>
                                      </p:to>
                                    </p:set>
                                  </p:childTnLst>
                                </p:cTn>
                              </p:par>
                              <p:par>
                                <p:cTn id="162" presetID="2" presetClass="exit" presetSubtype="3" fill="hold" nodeType="withEffect">
                                  <p:stCondLst>
                                    <p:cond delay="0"/>
                                  </p:stCondLst>
                                  <p:childTnLst>
                                    <p:anim calcmode="lin" valueType="num">
                                      <p:cBhvr additive="base">
                                        <p:cTn id="163" dur="3000"/>
                                        <p:tgtEl>
                                          <p:spTgt spid="19"/>
                                        </p:tgtEl>
                                        <p:attrNameLst>
                                          <p:attrName>ppt_x</p:attrName>
                                        </p:attrNameLst>
                                      </p:cBhvr>
                                      <p:tavLst>
                                        <p:tav tm="0">
                                          <p:val>
                                            <p:strVal val="ppt_x"/>
                                          </p:val>
                                        </p:tav>
                                        <p:tav tm="100000">
                                          <p:val>
                                            <p:strVal val="1+ppt_w/2"/>
                                          </p:val>
                                        </p:tav>
                                      </p:tavLst>
                                    </p:anim>
                                    <p:anim calcmode="lin" valueType="num">
                                      <p:cBhvr additive="base">
                                        <p:cTn id="164" dur="3000"/>
                                        <p:tgtEl>
                                          <p:spTgt spid="19"/>
                                        </p:tgtEl>
                                        <p:attrNameLst>
                                          <p:attrName>ppt_y</p:attrName>
                                        </p:attrNameLst>
                                      </p:cBhvr>
                                      <p:tavLst>
                                        <p:tav tm="0">
                                          <p:val>
                                            <p:strVal val="ppt_y"/>
                                          </p:val>
                                        </p:tav>
                                        <p:tav tm="100000">
                                          <p:val>
                                            <p:strVal val="0-ppt_h/2"/>
                                          </p:val>
                                        </p:tav>
                                      </p:tavLst>
                                    </p:anim>
                                    <p:set>
                                      <p:cBhvr>
                                        <p:cTn id="165" dur="1" fill="hold">
                                          <p:stCondLst>
                                            <p:cond delay="2999"/>
                                          </p:stCondLst>
                                        </p:cTn>
                                        <p:tgtEl>
                                          <p:spTgt spid="19"/>
                                        </p:tgtEl>
                                        <p:attrNameLst>
                                          <p:attrName>style.visibility</p:attrName>
                                        </p:attrNameLst>
                                      </p:cBhvr>
                                      <p:to>
                                        <p:strVal val="hidden"/>
                                      </p:to>
                                    </p:set>
                                  </p:childTnLst>
                                </p:cTn>
                              </p:par>
                              <p:par>
                                <p:cTn id="166" presetID="8" presetClass="entr" presetSubtype="32" fill="hold"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diamond(out)">
                                      <p:cBhvr>
                                        <p:cTn id="168"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http://2.bp.blogspot.com/-_PLS4dqNiHI/U7p7xfvbxFI/AAAAAAAAs_Q/IrYsXwS3wGM/s1600/article-0-1F60DA2300000578-212_634x421.jpg"/>
          <p:cNvPicPr>
            <a:picLocks noChangeAspect="1" noChangeArrowheads="1"/>
          </p:cNvPicPr>
          <p:nvPr/>
        </p:nvPicPr>
        <p:blipFill>
          <a:blip r:embed="rId2"/>
          <a:srcRect/>
          <a:stretch>
            <a:fillRect/>
          </a:stretch>
        </p:blipFill>
        <p:spPr bwMode="auto">
          <a:xfrm>
            <a:off x="-1" y="0"/>
            <a:ext cx="904593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8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wDPxiSN8_no/U7fa0Wn_6mI/AAAAAAAAtm8/d6YuWug3YuM/s1600/article-0-1F60D91C00000578-380_634x421.jpg"/>
          <p:cNvPicPr>
            <a:picLocks noChangeAspect="1" noChangeArrowheads="1"/>
          </p:cNvPicPr>
          <p:nvPr/>
        </p:nvPicPr>
        <p:blipFill>
          <a:blip r:embed="rId2"/>
          <a:srcRect/>
          <a:stretch>
            <a:fillRect/>
          </a:stretch>
        </p:blipFill>
        <p:spPr bwMode="auto">
          <a:xfrm>
            <a:off x="0" y="0"/>
            <a:ext cx="9153622" cy="6858000"/>
          </a:xfrm>
          <a:prstGeom prst="rect">
            <a:avLst/>
          </a:prstGeom>
          <a:noFill/>
        </p:spPr>
      </p:pic>
      <p:sp>
        <p:nvSpPr>
          <p:cNvPr id="6" name="5 Cheurón"/>
          <p:cNvSpPr/>
          <p:nvPr/>
        </p:nvSpPr>
        <p:spPr>
          <a:xfrm rot="5400000">
            <a:off x="3286125" y="-3286125"/>
            <a:ext cx="2571750" cy="9144000"/>
          </a:xfrm>
          <a:prstGeom prst="chevron">
            <a:avLst>
              <a:gd name="adj" fmla="val 92747"/>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5400000">
            <a:off x="2964656" y="-2964656"/>
            <a:ext cx="3214688" cy="9144000"/>
          </a:xfrm>
          <a:prstGeom prst="chevron">
            <a:avLst>
              <a:gd name="adj" fmla="val 93891"/>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5400000" flipH="1">
            <a:off x="3500437" y="1214438"/>
            <a:ext cx="2143125" cy="9144000"/>
          </a:xfrm>
          <a:prstGeom prst="chevron">
            <a:avLst>
              <a:gd name="adj" fmla="val 91753"/>
            </a:avLst>
          </a:prstGeom>
          <a:solidFill>
            <a:srgbClr val="9E78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5400000" flipH="1">
            <a:off x="3250406" y="964407"/>
            <a:ext cx="2643187" cy="9144000"/>
          </a:xfrm>
          <a:prstGeom prst="chevron">
            <a:avLst>
              <a:gd name="adj" fmla="val 92474"/>
            </a:avLst>
          </a:prstGeom>
          <a:solidFill>
            <a:schemeClr val="accent6">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5400000">
            <a:off x="3571875" y="-3571875"/>
            <a:ext cx="2000250" cy="9144000"/>
          </a:xfrm>
          <a:prstGeom prst="chevron">
            <a:avLst>
              <a:gd name="adj" fmla="val 90476"/>
            </a:avLst>
          </a:prstGeom>
          <a:solidFill>
            <a:srgbClr val="9E78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5400000" flipH="1">
            <a:off x="3750469" y="1464469"/>
            <a:ext cx="1643062" cy="9144000"/>
          </a:xfrm>
          <a:prstGeom prst="chevron">
            <a:avLst>
              <a:gd name="adj" fmla="val 87577"/>
            </a:avLst>
          </a:prstGeom>
          <a:solidFill>
            <a:srgbClr val="DEA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5400000" flipH="1">
            <a:off x="2821781" y="535782"/>
            <a:ext cx="3500437" cy="9144000"/>
          </a:xfrm>
          <a:prstGeom prst="chevron">
            <a:avLst>
              <a:gd name="adj" fmla="val 9313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5400000">
            <a:off x="3786187" y="-3786187"/>
            <a:ext cx="1571625" cy="9144000"/>
          </a:xfrm>
          <a:prstGeom prst="chevron">
            <a:avLst>
              <a:gd name="adj" fmla="val 89241"/>
            </a:avLst>
          </a:prstGeom>
          <a:solidFill>
            <a:srgbClr val="DEA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3" presetClass="entr" presetSubtype="16" fill="hold" nodeType="withEffect">
                                  <p:stCondLst>
                                    <p:cond delay="0"/>
                                  </p:stCondLst>
                                  <p:iterate type="lt">
                                    <p:tmPct val="0"/>
                                  </p:iterate>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iterate type="lt">
                                    <p:tmPct val="0"/>
                                  </p:iterate>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0" presetClass="entr" presetSubtype="0" fill="hold" nodeType="withEffect">
                                  <p:stCondLst>
                                    <p:cond delay="0"/>
                                  </p:stCondLst>
                                  <p:iterate type="lt">
                                    <p:tmPct val="0"/>
                                  </p:iterate>
                                  <p:childTnLst>
                                    <p:set>
                                      <p:cBhvr>
                                        <p:cTn id="30" dur="1" fill="hold">
                                          <p:stCondLst>
                                            <p:cond delay="0"/>
                                          </p:stCondLst>
                                        </p:cTn>
                                        <p:tgtEl>
                                          <p:spTgt spid="6"/>
                                        </p:tgtEl>
                                        <p:attrNameLst>
                                          <p:attrName>style.visibility</p:attrName>
                                        </p:attrNameLst>
                                      </p:cBhvr>
                                      <p:to>
                                        <p:strVal val="visible"/>
                                      </p:to>
                                    </p:set>
                                    <p:animEffect transition="in" filter="wedge">
                                      <p:cBhvr>
                                        <p:cTn id="31" dur="3000"/>
                                        <p:tgtEl>
                                          <p:spTgt spid="6"/>
                                        </p:tgtEl>
                                      </p:cBhvr>
                                    </p:animEffect>
                                  </p:childTnLst>
                                </p:cTn>
                              </p:par>
                              <p:par>
                                <p:cTn id="32" presetID="20" presetClass="entr" presetSubtype="0" fill="hold" nodeType="withEffect">
                                  <p:stCondLst>
                                    <p:cond delay="0"/>
                                  </p:stCondLst>
                                  <p:iterate type="lt">
                                    <p:tmPct val="0"/>
                                  </p:iterate>
                                  <p:childTnLst>
                                    <p:set>
                                      <p:cBhvr>
                                        <p:cTn id="33" dur="1" fill="hold">
                                          <p:stCondLst>
                                            <p:cond delay="0"/>
                                          </p:stCondLst>
                                        </p:cTn>
                                        <p:tgtEl>
                                          <p:spTgt spid="7"/>
                                        </p:tgtEl>
                                        <p:attrNameLst>
                                          <p:attrName>style.visibility</p:attrName>
                                        </p:attrNameLst>
                                      </p:cBhvr>
                                      <p:to>
                                        <p:strVal val="visible"/>
                                      </p:to>
                                    </p:set>
                                    <p:animEffect transition="in" filter="wedge">
                                      <p:cBhvr>
                                        <p:cTn id="34" dur="3000"/>
                                        <p:tgtEl>
                                          <p:spTgt spid="7"/>
                                        </p:tgtEl>
                                      </p:cBhvr>
                                    </p:animEffect>
                                  </p:childTnLst>
                                </p:cTn>
                              </p:par>
                              <p:par>
                                <p:cTn id="35" presetID="20" presetClass="entr" presetSubtype="0" fill="hold" nodeType="withEffect">
                                  <p:stCondLst>
                                    <p:cond delay="0"/>
                                  </p:stCondLst>
                                  <p:iterate type="lt">
                                    <p:tmPct val="0"/>
                                  </p:iterate>
                                  <p:childTnLst>
                                    <p:set>
                                      <p:cBhvr>
                                        <p:cTn id="36" dur="1" fill="hold">
                                          <p:stCondLst>
                                            <p:cond delay="0"/>
                                          </p:stCondLst>
                                        </p:cTn>
                                        <p:tgtEl>
                                          <p:spTgt spid="10"/>
                                        </p:tgtEl>
                                        <p:attrNameLst>
                                          <p:attrName>style.visibility</p:attrName>
                                        </p:attrNameLst>
                                      </p:cBhvr>
                                      <p:to>
                                        <p:strVal val="visible"/>
                                      </p:to>
                                    </p:set>
                                    <p:animEffect transition="in" filter="wedge">
                                      <p:cBhvr>
                                        <p:cTn id="37" dur="3000"/>
                                        <p:tgtEl>
                                          <p:spTgt spid="10"/>
                                        </p:tgtEl>
                                      </p:cBhvr>
                                    </p:animEffect>
                                  </p:childTnLst>
                                </p:cTn>
                              </p:par>
                              <p:par>
                                <p:cTn id="38" presetID="20" presetClass="entr" presetSubtype="0" fill="hold" nodeType="withEffect">
                                  <p:stCondLst>
                                    <p:cond delay="0"/>
                                  </p:stCondLst>
                                  <p:iterate type="lt">
                                    <p:tmPct val="0"/>
                                  </p:iterate>
                                  <p:childTnLst>
                                    <p:set>
                                      <p:cBhvr>
                                        <p:cTn id="39" dur="1" fill="hold">
                                          <p:stCondLst>
                                            <p:cond delay="0"/>
                                          </p:stCondLst>
                                        </p:cTn>
                                        <p:tgtEl>
                                          <p:spTgt spid="13"/>
                                        </p:tgtEl>
                                        <p:attrNameLst>
                                          <p:attrName>style.visibility</p:attrName>
                                        </p:attrNameLst>
                                      </p:cBhvr>
                                      <p:to>
                                        <p:strVal val="visible"/>
                                      </p:to>
                                    </p:set>
                                    <p:animEffect transition="in" filter="wedge">
                                      <p:cBhvr>
                                        <p:cTn id="40" dur="3000"/>
                                        <p:tgtEl>
                                          <p:spTgt spid="13"/>
                                        </p:tgtEl>
                                      </p:cBhvr>
                                    </p:animEffect>
                                  </p:childTnLst>
                                </p:cTn>
                              </p:par>
                              <p:par>
                                <p:cTn id="41" presetID="20"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edge">
                                      <p:cBhvr>
                                        <p:cTn id="43" dur="3000"/>
                                        <p:tgtEl>
                                          <p:spTgt spid="8"/>
                                        </p:tgtEl>
                                      </p:cBhvr>
                                    </p:animEffect>
                                  </p:childTnLst>
                                </p:cTn>
                              </p:par>
                              <p:par>
                                <p:cTn id="44" presetID="2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edge">
                                      <p:cBhvr>
                                        <p:cTn id="46" dur="3000"/>
                                        <p:tgtEl>
                                          <p:spTgt spid="9"/>
                                        </p:tgtEl>
                                      </p:cBhvr>
                                    </p:animEffect>
                                  </p:childTnLst>
                                </p:cTn>
                              </p:par>
                              <p:par>
                                <p:cTn id="47" presetID="20"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edge">
                                      <p:cBhvr>
                                        <p:cTn id="49" dur="3000"/>
                                        <p:tgtEl>
                                          <p:spTgt spid="11"/>
                                        </p:tgtEl>
                                      </p:cBhvr>
                                    </p:animEffect>
                                  </p:childTnLst>
                                </p:cTn>
                              </p:par>
                              <p:par>
                                <p:cTn id="50" presetID="20"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edge">
                                      <p:cBhvr>
                                        <p:cTn id="52" dur="3000"/>
                                        <p:tgtEl>
                                          <p:spTgt spid="12"/>
                                        </p:tgtEl>
                                      </p:cBhvr>
                                    </p:animEffect>
                                  </p:childTnLst>
                                </p:cTn>
                              </p:par>
                              <p:par>
                                <p:cTn id="53" presetID="2" presetClass="entr" presetSubtype="4" fill="hold" nodeType="withEffect">
                                  <p:stCondLst>
                                    <p:cond delay="0"/>
                                  </p:stCondLst>
                                  <p:iterate type="lt">
                                    <p:tmPct val="0"/>
                                  </p:iterate>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iterate type="lt">
                                    <p:tmPct val="0"/>
                                  </p:iterate>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iterate type="lt">
                                    <p:tmPct val="0"/>
                                  </p:iterate>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ppt_x"/>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iterate type="lt">
                                    <p:tmPct val="0"/>
                                  </p:iterate>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ppt_x"/>
                                          </p:val>
                                        </p:tav>
                                        <p:tav tm="100000">
                                          <p:val>
                                            <p:strVal val="#ppt_x"/>
                                          </p:val>
                                        </p:tav>
                                      </p:tavLst>
                                    </p:anim>
                                    <p:anim calcmode="lin" valueType="num">
                                      <p:cBhvr additive="base">
                                        <p:cTn id="68" dur="3000" fill="hold"/>
                                        <p:tgtEl>
                                          <p:spTgt spid="13"/>
                                        </p:tgtEl>
                                        <p:attrNameLst>
                                          <p:attrName>ppt_y</p:attrName>
                                        </p:attrNameLst>
                                      </p:cBhvr>
                                      <p:tavLst>
                                        <p:tav tm="0">
                                          <p:val>
                                            <p:strVal val="1+#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ppt_x"/>
                                          </p:val>
                                        </p:tav>
                                        <p:tav tm="100000">
                                          <p:val>
                                            <p:strVal val="#ppt_x"/>
                                          </p:val>
                                        </p:tav>
                                      </p:tavLst>
                                    </p:anim>
                                    <p:anim calcmode="lin" valueType="num">
                                      <p:cBhvr additive="base">
                                        <p:cTn id="72" dur="3000" fill="hold"/>
                                        <p:tgtEl>
                                          <p:spTgt spid="8"/>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ppt_x"/>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3000" fill="hold"/>
                                        <p:tgtEl>
                                          <p:spTgt spid="11"/>
                                        </p:tgtEl>
                                        <p:attrNameLst>
                                          <p:attrName>ppt_x</p:attrName>
                                        </p:attrNameLst>
                                      </p:cBhvr>
                                      <p:tavLst>
                                        <p:tav tm="0">
                                          <p:val>
                                            <p:strVal val="#ppt_x"/>
                                          </p:val>
                                        </p:tav>
                                        <p:tav tm="100000">
                                          <p:val>
                                            <p:strVal val="#ppt_x"/>
                                          </p:val>
                                        </p:tav>
                                      </p:tavLst>
                                    </p:anim>
                                    <p:anim calcmode="lin" valueType="num">
                                      <p:cBhvr additive="base">
                                        <p:cTn id="80" dur="3000" fill="hold"/>
                                        <p:tgtEl>
                                          <p:spTgt spid="11"/>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3000" fill="hold"/>
                                        <p:tgtEl>
                                          <p:spTgt spid="12"/>
                                        </p:tgtEl>
                                        <p:attrNameLst>
                                          <p:attrName>ppt_x</p:attrName>
                                        </p:attrNameLst>
                                      </p:cBhvr>
                                      <p:tavLst>
                                        <p:tav tm="0">
                                          <p:val>
                                            <p:strVal val="#ppt_x"/>
                                          </p:val>
                                        </p:tav>
                                        <p:tav tm="100000">
                                          <p:val>
                                            <p:strVal val="#ppt_x"/>
                                          </p:val>
                                        </p:tav>
                                      </p:tavLst>
                                    </p:anim>
                                    <p:anim calcmode="lin" valueType="num">
                                      <p:cBhvr additive="base">
                                        <p:cTn id="84" dur="3000" fill="hold"/>
                                        <p:tgtEl>
                                          <p:spTgt spid="12"/>
                                        </p:tgtEl>
                                        <p:attrNameLst>
                                          <p:attrName>ppt_y</p:attrName>
                                        </p:attrNameLst>
                                      </p:cBhvr>
                                      <p:tavLst>
                                        <p:tav tm="0">
                                          <p:val>
                                            <p:strVal val="0-#ppt_h/2"/>
                                          </p:val>
                                        </p:tav>
                                        <p:tav tm="100000">
                                          <p:val>
                                            <p:strVal val="#ppt_y"/>
                                          </p:val>
                                        </p:tav>
                                      </p:tavLst>
                                    </p:anim>
                                  </p:childTnLst>
                                </p:cTn>
                              </p:par>
                            </p:childTnLst>
                          </p:cTn>
                        </p:par>
                        <p:par>
                          <p:cTn id="85" fill="hold">
                            <p:stCondLst>
                              <p:cond delay="3000"/>
                            </p:stCondLst>
                            <p:childTnLst>
                              <p:par>
                                <p:cTn id="86" presetID="2" presetClass="exit" presetSubtype="4" fill="hold" nodeType="afterEffect">
                                  <p:stCondLst>
                                    <p:cond delay="0"/>
                                  </p:stCondLst>
                                  <p:iterate type="lt">
                                    <p:tmPct val="0"/>
                                  </p:iterate>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iterate type="lt">
                                    <p:tmPct val="0"/>
                                  </p:iterate>
                                  <p:childTnLst>
                                    <p:anim calcmode="lin" valueType="num">
                                      <p:cBhvr additive="base">
                                        <p:cTn id="91" dur="3000"/>
                                        <p:tgtEl>
                                          <p:spTgt spid="7"/>
                                        </p:tgtEl>
                                        <p:attrNameLst>
                                          <p:attrName>ppt_x</p:attrName>
                                        </p:attrNameLst>
                                      </p:cBhvr>
                                      <p:tavLst>
                                        <p:tav tm="0">
                                          <p:val>
                                            <p:strVal val="ppt_x"/>
                                          </p:val>
                                        </p:tav>
                                        <p:tav tm="100000">
                                          <p:val>
                                            <p:strVal val="ppt_x"/>
                                          </p:val>
                                        </p:tav>
                                      </p:tavLst>
                                    </p:anim>
                                    <p:anim calcmode="lin" valueType="num">
                                      <p:cBhvr additive="base">
                                        <p:cTn id="92" dur="3000"/>
                                        <p:tgtEl>
                                          <p:spTgt spid="7"/>
                                        </p:tgtEl>
                                        <p:attrNameLst>
                                          <p:attrName>ppt_y</p:attrName>
                                        </p:attrNameLst>
                                      </p:cBhvr>
                                      <p:tavLst>
                                        <p:tav tm="0">
                                          <p:val>
                                            <p:strVal val="ppt_y"/>
                                          </p:val>
                                        </p:tav>
                                        <p:tav tm="100000">
                                          <p:val>
                                            <p:strVal val="1+ppt_h/2"/>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4" fill="hold" nodeType="withEffect">
                                  <p:stCondLst>
                                    <p:cond delay="0"/>
                                  </p:stCondLst>
                                  <p:iterate type="lt">
                                    <p:tmPct val="0"/>
                                  </p:iterate>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iterate type="lt">
                                    <p:tmPct val="0"/>
                                  </p:iterate>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1+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ppt_x"/>
                                          </p:val>
                                        </p:tav>
                                      </p:tavLst>
                                    </p:anim>
                                    <p:anim calcmode="lin" valueType="num">
                                      <p:cBhvr additive="base">
                                        <p:cTn id="104" dur="3000"/>
                                        <p:tgtEl>
                                          <p:spTgt spid="8"/>
                                        </p:tgtEl>
                                        <p:attrNameLst>
                                          <p:attrName>ppt_y</p:attrName>
                                        </p:attrNameLst>
                                      </p:cBhvr>
                                      <p:tavLst>
                                        <p:tav tm="0">
                                          <p:val>
                                            <p:strVal val="ppt_y"/>
                                          </p:val>
                                        </p:tav>
                                        <p:tav tm="100000">
                                          <p:val>
                                            <p:strVal val="0-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ppt_x"/>
                                          </p:val>
                                        </p:tav>
                                      </p:tavLst>
                                    </p:anim>
                                    <p:anim calcmode="lin" valueType="num">
                                      <p:cBhvr additive="base">
                                        <p:cTn id="116" dur="3000"/>
                                        <p:tgtEl>
                                          <p:spTgt spid="12"/>
                                        </p:tgtEl>
                                        <p:attrNameLst>
                                          <p:attrName>ppt_y</p:attrName>
                                        </p:attrNameLst>
                                      </p:cBhvr>
                                      <p:tavLst>
                                        <p:tav tm="0">
                                          <p:val>
                                            <p:strVal val="ppt_y"/>
                                          </p:val>
                                        </p:tav>
                                        <p:tav tm="100000">
                                          <p:val>
                                            <p:strVal val="0-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16" presetClass="entr" presetSubtype="42" fill="hold" nodeType="withEffect">
                                  <p:stCondLst>
                                    <p:cond delay="0"/>
                                  </p:stCondLst>
                                  <p:childTnLst>
                                    <p:set>
                                      <p:cBhvr>
                                        <p:cTn id="119" dur="1" fill="hold">
                                          <p:stCondLst>
                                            <p:cond delay="0"/>
                                          </p:stCondLst>
                                        </p:cTn>
                                        <p:tgtEl>
                                          <p:spTgt spid="14"/>
                                        </p:tgtEl>
                                        <p:attrNameLst>
                                          <p:attrName>style.visibility</p:attrName>
                                        </p:attrNameLst>
                                      </p:cBhvr>
                                      <p:to>
                                        <p:strVal val="visible"/>
                                      </p:to>
                                    </p:set>
                                    <p:animEffect transition="in" filter="barn(outHorizontal)">
                                      <p:cBhvr>
                                        <p:cTn id="120"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2" descr="http://www.hoysebebe.com/wp-content/uploads/2014/07/20140705-130435-47075777.jpg">
            <a:hlinkClick r:id="rId2"/>
          </p:cNvPr>
          <p:cNvPicPr>
            <a:picLocks noChangeAspect="1" noChangeArrowheads="1"/>
          </p:cNvPicPr>
          <p:nvPr/>
        </p:nvPicPr>
        <p:blipFill>
          <a:blip r:embed="rId3"/>
          <a:srcRect/>
          <a:stretch>
            <a:fillRect/>
          </a:stretch>
        </p:blipFill>
        <p:spPr bwMode="auto">
          <a:xfrm>
            <a:off x="0" y="0"/>
            <a:ext cx="4961106" cy="6858000"/>
          </a:xfrm>
          <a:prstGeom prst="rect">
            <a:avLst/>
          </a:prstGeom>
          <a:noFill/>
          <a:effectLst>
            <a:softEdge rad="635000"/>
          </a:effectLst>
        </p:spPr>
      </p:pic>
      <p:sp>
        <p:nvSpPr>
          <p:cNvPr id="3" name="2 Rectángulo"/>
          <p:cNvSpPr/>
          <p:nvPr/>
        </p:nvSpPr>
        <p:spPr>
          <a:xfrm>
            <a:off x="5500694" y="642918"/>
            <a:ext cx="3286132" cy="5632311"/>
          </a:xfrm>
          <a:prstGeom prst="rect">
            <a:avLst/>
          </a:prstGeom>
        </p:spPr>
        <p:txBody>
          <a:bodyPr wrap="square">
            <a:spAutoFit/>
          </a:bodyPr>
          <a:lstStyle/>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“Desde que las conocí, he considerado su dolor como el mío propio”, afirmó Jasimuddin, quien antes de ir a dar clases se toma el tiempo para llevar a sus amadas a las presentaciones.</a:t>
            </a: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 </a:t>
            </a:r>
          </a:p>
          <a:p>
            <a:pPr algn="ctr"/>
            <a:r>
              <a:rPr lang="es-ES" sz="2000" b="1" i="1" dirty="0" smtClean="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rPr>
              <a:t>Pese al amor que los une, no tienen planes de casarse, pues considera que su matrimonio no sería aceptado por la comunidad. Las hermanas fueron abandonadas por su familia al nacer</a:t>
            </a:r>
            <a:endParaRPr lang="es-ES" sz="2000" b="1" i="1" dirty="0">
              <a:ln w="18000">
                <a:solidFill>
                  <a:schemeClr val="accent2">
                    <a:satMod val="140000"/>
                  </a:schemeClr>
                </a:solidFill>
                <a:prstDash val="solid"/>
                <a:miter lim="800000"/>
              </a:ln>
              <a:solidFill>
                <a:srgbClr val="FFFF00"/>
              </a:solidFill>
              <a:effectLst>
                <a:glow rad="228600">
                  <a:schemeClr val="accent3">
                    <a:satMod val="175000"/>
                    <a:alpha val="40000"/>
                  </a:schemeClr>
                </a:glow>
                <a:outerShdw blurRad="25500" dist="23000" dir="7020000" algn="tl">
                  <a:srgbClr val="000000">
                    <a:alpha val="50000"/>
                  </a:srgbClr>
                </a:outerShdw>
              </a:effectLst>
            </a:endParaRPr>
          </a:p>
        </p:txBody>
      </p:sp>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0"/>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6715124"/>
            <a:ext cx="9231812" cy="142876"/>
          </a:xfrm>
          <a:prstGeom prst="rect">
            <a:avLst/>
          </a:prstGeom>
          <a:noFill/>
        </p:spPr>
      </p:pic>
      <p:pic>
        <p:nvPicPr>
          <p:cNvPr id="6"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3375931" y="3375931"/>
            <a:ext cx="6857999" cy="106138"/>
          </a:xfrm>
          <a:prstGeom prst="rect">
            <a:avLst/>
          </a:prstGeom>
          <a:noFill/>
        </p:spPr>
      </p:pic>
      <p:pic>
        <p:nvPicPr>
          <p:cNvPr id="7"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5661932" y="3375932"/>
            <a:ext cx="6857999" cy="106138"/>
          </a:xfrm>
          <a:prstGeom prst="rect">
            <a:avLst/>
          </a:prstGeom>
          <a:noFill/>
        </p:spPr>
      </p:pic>
      <p:pic>
        <p:nvPicPr>
          <p:cNvPr id="8" name="Picture 2" descr="E:\formas montar\2cxx0f8.gif"/>
          <p:cNvPicPr>
            <a:picLocks noChangeAspect="1" noChangeArrowheads="1" noCrop="1"/>
          </p:cNvPicPr>
          <p:nvPr/>
        </p:nvPicPr>
        <p:blipFill>
          <a:blip r:embed="rId5"/>
          <a:srcRect/>
          <a:stretch>
            <a:fillRect/>
          </a:stretch>
        </p:blipFill>
        <p:spPr bwMode="auto">
          <a:xfrm>
            <a:off x="0" y="5286388"/>
            <a:ext cx="1585267" cy="1295390"/>
          </a:xfrm>
          <a:prstGeom prst="rect">
            <a:avLst/>
          </a:prstGeom>
          <a:noFill/>
        </p:spPr>
      </p:pic>
    </p:spTree>
  </p:cSld>
  <p:clrMapOvr>
    <a:masterClrMapping/>
  </p:clrMapOvr>
  <p:transition spd="med" advTm="26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http://www.elminero.com.mx/assets/2014/07/gemelassiamesas572014b.jpg"/>
          <p:cNvPicPr>
            <a:picLocks noChangeAspect="1" noChangeArrowheads="1"/>
          </p:cNvPicPr>
          <p:nvPr/>
        </p:nvPicPr>
        <p:blipFill>
          <a:blip r:embed="rId2"/>
          <a:srcRect/>
          <a:stretch>
            <a:fillRect/>
          </a:stretch>
        </p:blipFill>
        <p:spPr bwMode="auto">
          <a:xfrm>
            <a:off x="-1" y="0"/>
            <a:ext cx="9113921"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Tree>
  </p:cSld>
  <p:clrMapOvr>
    <a:masterClrMapping/>
  </p:clrMapOvr>
  <p:transition spd="med" advTm="8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5" descr="10102304-le-lac-aux-lotus-pres-d-udon-thani"/>
          <p:cNvPicPr>
            <a:picLocks noChangeAspect="1" noChangeArrowheads="1"/>
          </p:cNvPicPr>
          <p:nvPr/>
        </p:nvPicPr>
        <p:blipFill>
          <a:blip r:embed="rId2"/>
          <a:srcRect/>
          <a:stretch>
            <a:fillRect/>
          </a:stretch>
        </p:blipFill>
        <p:spPr bwMode="auto">
          <a:xfrm>
            <a:off x="-612775" y="-123825"/>
            <a:ext cx="10766425" cy="7173913"/>
          </a:xfrm>
          <a:prstGeom prst="rect">
            <a:avLst/>
          </a:prstGeom>
          <a:noFill/>
        </p:spPr>
      </p:pic>
      <p:pic>
        <p:nvPicPr>
          <p:cNvPr id="13" name="Picture 3" descr="illusion-013"/>
          <p:cNvPicPr>
            <a:picLocks noChangeAspect="1" noChangeArrowheads="1"/>
          </p:cNvPicPr>
          <p:nvPr/>
        </p:nvPicPr>
        <p:blipFill>
          <a:blip r:embed="rId3" cstate="print">
            <a:duotone>
              <a:schemeClr val="accent5">
                <a:shade val="45000"/>
                <a:satMod val="135000"/>
              </a:schemeClr>
              <a:prstClr val="white"/>
            </a:duotone>
            <a:lum bright="30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264695" y="285728"/>
            <a:ext cx="9408695" cy="2308306"/>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0000FF"/>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par>
                                <p:cTn id="13" presetID="3" presetClass="exit" presetSubtype="10" fill="hold" nodeType="withEffect">
                                  <p:stCondLst>
                                    <p:cond delay="0"/>
                                  </p:stCondLst>
                                  <p:childTnLst>
                                    <p:animEffect transition="out" filter="blinds(horizontal)">
                                      <p:cBhvr>
                                        <p:cTn id="14" dur="5000"/>
                                        <p:tgtEl>
                                          <p:spTgt spid="13"/>
                                        </p:tgtEl>
                                      </p:cBhvr>
                                    </p:animEffect>
                                    <p:set>
                                      <p:cBhvr>
                                        <p:cTn id="15"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S HERMANAS ARAÑ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LAS HERMANAS ARAÑA</Template>
  <TotalTime>1</TotalTime>
  <Words>307</Words>
  <Application>Microsoft Office PowerPoint</Application>
  <PresentationFormat>Presentación en pantalla (4:3)</PresentationFormat>
  <Paragraphs>37</Paragraphs>
  <Slides>34</Slides>
  <Notes>1</Notes>
  <HiddenSlides>0</HiddenSlides>
  <MMClips>0</MMClips>
  <ScaleCrop>false</ScaleCrop>
  <HeadingPairs>
    <vt:vector size="4" baseType="variant">
      <vt:variant>
        <vt:lpstr>Tema</vt:lpstr>
      </vt:variant>
      <vt:variant>
        <vt:i4>3</vt:i4>
      </vt:variant>
      <vt:variant>
        <vt:lpstr>Títulos de diapositiva</vt:lpstr>
      </vt:variant>
      <vt:variant>
        <vt:i4>34</vt:i4>
      </vt:variant>
    </vt:vector>
  </HeadingPairs>
  <TitlesOfParts>
    <vt:vector size="37" baseType="lpstr">
      <vt:lpstr>LAS HERMANAS ARAÑA</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2015-09-14T20:09:18Z</dcterms:created>
  <dcterms:modified xsi:type="dcterms:W3CDTF">2015-09-14T20:11:04Z</dcterms:modified>
</cp:coreProperties>
</file>