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4"/>
  </p:notesMasterIdLst>
  <p:sldIdLst>
    <p:sldId id="351" r:id="rId3"/>
    <p:sldId id="357" r:id="rId4"/>
    <p:sldId id="373" r:id="rId5"/>
    <p:sldId id="374" r:id="rId6"/>
    <p:sldId id="356" r:id="rId7"/>
    <p:sldId id="375" r:id="rId8"/>
    <p:sldId id="350" r:id="rId9"/>
    <p:sldId id="354" r:id="rId10"/>
    <p:sldId id="355" r:id="rId11"/>
    <p:sldId id="353" r:id="rId12"/>
    <p:sldId id="363" r:id="rId13"/>
    <p:sldId id="364" r:id="rId14"/>
    <p:sldId id="366" r:id="rId15"/>
    <p:sldId id="381" r:id="rId16"/>
    <p:sldId id="365" r:id="rId17"/>
    <p:sldId id="370" r:id="rId18"/>
    <p:sldId id="358" r:id="rId19"/>
    <p:sldId id="367" r:id="rId20"/>
    <p:sldId id="361" r:id="rId21"/>
    <p:sldId id="371" r:id="rId22"/>
    <p:sldId id="376" r:id="rId23"/>
    <p:sldId id="362" r:id="rId24"/>
    <p:sldId id="360" r:id="rId25"/>
    <p:sldId id="378" r:id="rId26"/>
    <p:sldId id="369" r:id="rId27"/>
    <p:sldId id="379" r:id="rId28"/>
    <p:sldId id="372" r:id="rId29"/>
    <p:sldId id="380" r:id="rId30"/>
    <p:sldId id="359" r:id="rId31"/>
    <p:sldId id="352" r:id="rId32"/>
    <p:sldId id="382" r:id="rId33"/>
  </p:sldIdLst>
  <p:sldSz cx="23774400" cy="14722475"/>
  <p:notesSz cx="6858000" cy="9144000"/>
  <p:defaultTextStyle>
    <a:defPPr>
      <a:defRPr lang="en-US"/>
    </a:defPPr>
    <a:lvl1pPr algn="l" rtl="0" fontAlgn="base">
      <a:spcBef>
        <a:spcPct val="0"/>
      </a:spcBef>
      <a:spcAft>
        <a:spcPct val="0"/>
      </a:spcAft>
      <a:defRPr sz="4300" kern="1200">
        <a:solidFill>
          <a:schemeClr val="tx1"/>
        </a:solidFill>
        <a:latin typeface="Arial" charset="0"/>
        <a:ea typeface="+mn-ea"/>
        <a:cs typeface="+mn-cs"/>
      </a:defRPr>
    </a:lvl1pPr>
    <a:lvl2pPr marL="457200" algn="l" rtl="0" fontAlgn="base">
      <a:spcBef>
        <a:spcPct val="0"/>
      </a:spcBef>
      <a:spcAft>
        <a:spcPct val="0"/>
      </a:spcAft>
      <a:defRPr sz="4300" kern="1200">
        <a:solidFill>
          <a:schemeClr val="tx1"/>
        </a:solidFill>
        <a:latin typeface="Arial" charset="0"/>
        <a:ea typeface="+mn-ea"/>
        <a:cs typeface="+mn-cs"/>
      </a:defRPr>
    </a:lvl2pPr>
    <a:lvl3pPr marL="914400" algn="l" rtl="0" fontAlgn="base">
      <a:spcBef>
        <a:spcPct val="0"/>
      </a:spcBef>
      <a:spcAft>
        <a:spcPct val="0"/>
      </a:spcAft>
      <a:defRPr sz="4300" kern="1200">
        <a:solidFill>
          <a:schemeClr val="tx1"/>
        </a:solidFill>
        <a:latin typeface="Arial" charset="0"/>
        <a:ea typeface="+mn-ea"/>
        <a:cs typeface="+mn-cs"/>
      </a:defRPr>
    </a:lvl3pPr>
    <a:lvl4pPr marL="1371600" algn="l" rtl="0" fontAlgn="base">
      <a:spcBef>
        <a:spcPct val="0"/>
      </a:spcBef>
      <a:spcAft>
        <a:spcPct val="0"/>
      </a:spcAft>
      <a:defRPr sz="4300" kern="1200">
        <a:solidFill>
          <a:schemeClr val="tx1"/>
        </a:solidFill>
        <a:latin typeface="Arial" charset="0"/>
        <a:ea typeface="+mn-ea"/>
        <a:cs typeface="+mn-cs"/>
      </a:defRPr>
    </a:lvl4pPr>
    <a:lvl5pPr marL="1828800" algn="l" rtl="0" fontAlgn="base">
      <a:spcBef>
        <a:spcPct val="0"/>
      </a:spcBef>
      <a:spcAft>
        <a:spcPct val="0"/>
      </a:spcAft>
      <a:defRPr sz="4300" kern="1200">
        <a:solidFill>
          <a:schemeClr val="tx1"/>
        </a:solidFill>
        <a:latin typeface="Arial" charset="0"/>
        <a:ea typeface="+mn-ea"/>
        <a:cs typeface="+mn-cs"/>
      </a:defRPr>
    </a:lvl5pPr>
    <a:lvl6pPr marL="2286000" algn="l" defTabSz="914400" rtl="0" eaLnBrk="1" latinLnBrk="0" hangingPunct="1">
      <a:defRPr sz="4300" kern="1200">
        <a:solidFill>
          <a:schemeClr val="tx1"/>
        </a:solidFill>
        <a:latin typeface="Arial" charset="0"/>
        <a:ea typeface="+mn-ea"/>
        <a:cs typeface="+mn-cs"/>
      </a:defRPr>
    </a:lvl6pPr>
    <a:lvl7pPr marL="2743200" algn="l" defTabSz="914400" rtl="0" eaLnBrk="1" latinLnBrk="0" hangingPunct="1">
      <a:defRPr sz="4300" kern="1200">
        <a:solidFill>
          <a:schemeClr val="tx1"/>
        </a:solidFill>
        <a:latin typeface="Arial" charset="0"/>
        <a:ea typeface="+mn-ea"/>
        <a:cs typeface="+mn-cs"/>
      </a:defRPr>
    </a:lvl7pPr>
    <a:lvl8pPr marL="3200400" algn="l" defTabSz="914400" rtl="0" eaLnBrk="1" latinLnBrk="0" hangingPunct="1">
      <a:defRPr sz="4300" kern="1200">
        <a:solidFill>
          <a:schemeClr val="tx1"/>
        </a:solidFill>
        <a:latin typeface="Arial" charset="0"/>
        <a:ea typeface="+mn-ea"/>
        <a:cs typeface="+mn-cs"/>
      </a:defRPr>
    </a:lvl8pPr>
    <a:lvl9pPr marL="3657600" algn="l" defTabSz="914400" rtl="0" eaLnBrk="1" latinLnBrk="0" hangingPunct="1">
      <a:defRPr sz="4300"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jsXyEk56vCUYmXLkadH6uA" hashData="SVwbUdBEASHO2A7xch7L7UHnBkQ"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663300"/>
    <a:srgbClr val="9933FF"/>
    <a:srgbClr val="21D951"/>
    <a:srgbClr val="38D1F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45" autoAdjust="0"/>
    <p:restoredTop sz="94664" autoAdjust="0"/>
  </p:normalViewPr>
  <p:slideViewPr>
    <p:cSldViewPr>
      <p:cViewPr>
        <p:scale>
          <a:sx n="30" d="100"/>
          <a:sy n="30" d="100"/>
        </p:scale>
        <p:origin x="-744" y="-264"/>
      </p:cViewPr>
      <p:guideLst>
        <p:guide orient="horz" pos="4638"/>
        <p:guide pos="7488"/>
      </p:guideLst>
    </p:cSldViewPr>
  </p:slideViewPr>
  <p:notesTextViewPr>
    <p:cViewPr>
      <p:scale>
        <a:sx n="100" d="100"/>
        <a:sy n="100" d="100"/>
      </p:scale>
      <p:origin x="0" y="0"/>
    </p:cViewPr>
  </p:notesTextViewPr>
  <p:sorterViewPr>
    <p:cViewPr>
      <p:scale>
        <a:sx n="30" d="100"/>
        <a:sy n="3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721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s-ES"/>
          </a:p>
        </p:txBody>
      </p:sp>
      <p:sp>
        <p:nvSpPr>
          <p:cNvPr id="13721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s-ES"/>
          </a:p>
        </p:txBody>
      </p:sp>
      <p:sp>
        <p:nvSpPr>
          <p:cNvPr id="32772" name="Rectangle 4"/>
          <p:cNvSpPr>
            <a:spLocks noGrp="1" noRot="1" noChangeAspect="1" noChangeArrowheads="1" noTextEdit="1"/>
          </p:cNvSpPr>
          <p:nvPr>
            <p:ph type="sldImg" idx="2"/>
          </p:nvPr>
        </p:nvSpPr>
        <p:spPr bwMode="auto">
          <a:xfrm>
            <a:off x="660400" y="685800"/>
            <a:ext cx="5537200" cy="3429000"/>
          </a:xfrm>
          <a:prstGeom prst="rect">
            <a:avLst/>
          </a:prstGeom>
          <a:noFill/>
          <a:ln w="9525">
            <a:solidFill>
              <a:srgbClr val="000000"/>
            </a:solidFill>
            <a:miter lim="800000"/>
            <a:headEnd/>
            <a:tailEnd/>
          </a:ln>
        </p:spPr>
      </p:sp>
      <p:sp>
        <p:nvSpPr>
          <p:cNvPr id="13722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13722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s-ES"/>
          </a:p>
        </p:txBody>
      </p:sp>
      <p:sp>
        <p:nvSpPr>
          <p:cNvPr id="13722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6D19646F-53D7-421D-B930-4F8BBB5602CB}"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1 Marcador de imagen de diapositiva"/>
          <p:cNvSpPr>
            <a:spLocks noGrp="1" noRot="1" noChangeAspect="1" noTextEdit="1"/>
          </p:cNvSpPr>
          <p:nvPr>
            <p:ph type="sldImg"/>
          </p:nvPr>
        </p:nvSpPr>
        <p:spPr>
          <a:ln/>
        </p:spPr>
      </p:sp>
      <p:sp>
        <p:nvSpPr>
          <p:cNvPr id="33795" name="2 Marcador de notas"/>
          <p:cNvSpPr>
            <a:spLocks noGrp="1"/>
          </p:cNvSpPr>
          <p:nvPr>
            <p:ph type="body" idx="1"/>
          </p:nvPr>
        </p:nvSpPr>
        <p:spPr>
          <a:noFill/>
          <a:ln/>
        </p:spPr>
        <p:txBody>
          <a:bodyPr/>
          <a:lstStyle/>
          <a:p>
            <a:pPr eaLnBrk="1" hangingPunct="1"/>
            <a:endParaRPr lang="es-ES" smtClean="0"/>
          </a:p>
        </p:txBody>
      </p:sp>
      <p:sp>
        <p:nvSpPr>
          <p:cNvPr id="33796" name="3 Marcador de número de diapositiva"/>
          <p:cNvSpPr>
            <a:spLocks noGrp="1"/>
          </p:cNvSpPr>
          <p:nvPr>
            <p:ph type="sldNum" sz="quarter" idx="5"/>
          </p:nvPr>
        </p:nvSpPr>
        <p:spPr>
          <a:noFill/>
        </p:spPr>
        <p:txBody>
          <a:bodyPr/>
          <a:lstStyle/>
          <a:p>
            <a:fld id="{E8F647D7-0F6E-4F34-8EA7-95015CC036CB}" type="slidenum">
              <a:rPr lang="es-ES" smtClean="0"/>
              <a:pPr/>
              <a:t>24</a:t>
            </a:fld>
            <a:endParaRPr 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2763" y="4573588"/>
            <a:ext cx="20208875" cy="315595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3565525" y="8342313"/>
            <a:ext cx="16643350" cy="376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p>
        </p:txBody>
      </p:sp>
      <p:sp>
        <p:nvSpPr>
          <p:cNvPr id="5" name="Rectangle 5"/>
          <p:cNvSpPr>
            <a:spLocks noGrp="1" noChangeArrowheads="1"/>
          </p:cNvSpPr>
          <p:nvPr>
            <p:ph type="ftr" sz="quarter" idx="11"/>
          </p:nvPr>
        </p:nvSpPr>
        <p:spPr>
          <a:ln/>
        </p:spPr>
        <p:txBody>
          <a:bodyPr/>
          <a:lstStyle>
            <a:lvl1pPr>
              <a:defRPr/>
            </a:lvl1pPr>
          </a:lstStyle>
          <a:p>
            <a:endParaRPr lang="es-ES"/>
          </a:p>
        </p:txBody>
      </p:sp>
      <p:sp>
        <p:nvSpPr>
          <p:cNvPr id="6" name="Rectangle 6"/>
          <p:cNvSpPr>
            <a:spLocks noGrp="1" noChangeArrowheads="1"/>
          </p:cNvSpPr>
          <p:nvPr>
            <p:ph type="sldNum" sz="quarter" idx="12"/>
          </p:nvPr>
        </p:nvSpPr>
        <p:spPr>
          <a:ln/>
        </p:spPr>
        <p:txBody>
          <a:bodyPr/>
          <a:lstStyle>
            <a:lvl1pPr>
              <a:defRPr/>
            </a:lvl1pPr>
          </a:lstStyle>
          <a:p>
            <a:fld id="{3342164B-7983-452C-9DD0-D7112741F4B7}" type="slidenum">
              <a:rPr lang="en-US"/>
              <a:pPr/>
              <a:t>‹Nº›</a:t>
            </a:fld>
            <a:endParaRPr lang="en-US"/>
          </a:p>
        </p:txBody>
      </p:sp>
    </p:spTree>
  </p:cSld>
  <p:clrMapOvr>
    <a:masterClrMapping/>
  </p:clrMapOvr>
  <p:transition spd="med" advTm="6000">
    <p:randomBa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p>
        </p:txBody>
      </p:sp>
      <p:sp>
        <p:nvSpPr>
          <p:cNvPr id="5" name="Rectangle 5"/>
          <p:cNvSpPr>
            <a:spLocks noGrp="1" noChangeArrowheads="1"/>
          </p:cNvSpPr>
          <p:nvPr>
            <p:ph type="ftr" sz="quarter" idx="11"/>
          </p:nvPr>
        </p:nvSpPr>
        <p:spPr>
          <a:ln/>
        </p:spPr>
        <p:txBody>
          <a:bodyPr/>
          <a:lstStyle>
            <a:lvl1pPr>
              <a:defRPr/>
            </a:lvl1pPr>
          </a:lstStyle>
          <a:p>
            <a:endParaRPr lang="es-ES"/>
          </a:p>
        </p:txBody>
      </p:sp>
      <p:sp>
        <p:nvSpPr>
          <p:cNvPr id="6" name="Rectangle 6"/>
          <p:cNvSpPr>
            <a:spLocks noGrp="1" noChangeArrowheads="1"/>
          </p:cNvSpPr>
          <p:nvPr>
            <p:ph type="sldNum" sz="quarter" idx="12"/>
          </p:nvPr>
        </p:nvSpPr>
        <p:spPr>
          <a:ln/>
        </p:spPr>
        <p:txBody>
          <a:bodyPr/>
          <a:lstStyle>
            <a:lvl1pPr>
              <a:defRPr/>
            </a:lvl1pPr>
          </a:lstStyle>
          <a:p>
            <a:fld id="{11B4AFC9-EE9C-4641-8227-E57B051D633D}" type="slidenum">
              <a:rPr lang="en-US"/>
              <a:pPr/>
              <a:t>‹Nº›</a:t>
            </a:fld>
            <a:endParaRPr lang="en-US"/>
          </a:p>
        </p:txBody>
      </p:sp>
    </p:spTree>
  </p:cSld>
  <p:clrMapOvr>
    <a:masterClrMapping/>
  </p:clrMapOvr>
  <p:transition spd="med" advTm="6000">
    <p:randomBa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878013" y="9459913"/>
            <a:ext cx="20208875" cy="29241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878013" y="6240463"/>
            <a:ext cx="20208875" cy="321945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endParaRPr lang="es-ES"/>
          </a:p>
        </p:txBody>
      </p:sp>
      <p:sp>
        <p:nvSpPr>
          <p:cNvPr id="5" name="Rectangle 5"/>
          <p:cNvSpPr>
            <a:spLocks noGrp="1" noChangeArrowheads="1"/>
          </p:cNvSpPr>
          <p:nvPr>
            <p:ph type="ftr" sz="quarter" idx="11"/>
          </p:nvPr>
        </p:nvSpPr>
        <p:spPr>
          <a:ln/>
        </p:spPr>
        <p:txBody>
          <a:bodyPr/>
          <a:lstStyle>
            <a:lvl1pPr>
              <a:defRPr/>
            </a:lvl1pPr>
          </a:lstStyle>
          <a:p>
            <a:endParaRPr lang="es-ES"/>
          </a:p>
        </p:txBody>
      </p:sp>
      <p:sp>
        <p:nvSpPr>
          <p:cNvPr id="6" name="Rectangle 6"/>
          <p:cNvSpPr>
            <a:spLocks noGrp="1" noChangeArrowheads="1"/>
          </p:cNvSpPr>
          <p:nvPr>
            <p:ph type="sldNum" sz="quarter" idx="12"/>
          </p:nvPr>
        </p:nvSpPr>
        <p:spPr>
          <a:ln/>
        </p:spPr>
        <p:txBody>
          <a:bodyPr/>
          <a:lstStyle>
            <a:lvl1pPr>
              <a:defRPr/>
            </a:lvl1pPr>
          </a:lstStyle>
          <a:p>
            <a:fld id="{AEC3F12A-5740-412A-B54B-AE63B9D8AC72}" type="slidenum">
              <a:rPr lang="en-US"/>
              <a:pPr/>
              <a:t>‹Nº›</a:t>
            </a:fld>
            <a:endParaRPr lang="en-US"/>
          </a:p>
        </p:txBody>
      </p:sp>
    </p:spTree>
  </p:cSld>
  <p:clrMapOvr>
    <a:masterClrMapping/>
  </p:clrMapOvr>
  <p:transition spd="med" advTm="6000">
    <p:randomBa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1187450" y="3435350"/>
            <a:ext cx="10623550"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11963400" y="3435350"/>
            <a:ext cx="10623550"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endParaRPr lang="es-ES"/>
          </a:p>
        </p:txBody>
      </p:sp>
      <p:sp>
        <p:nvSpPr>
          <p:cNvPr id="6" name="Rectangle 5"/>
          <p:cNvSpPr>
            <a:spLocks noGrp="1" noChangeArrowheads="1"/>
          </p:cNvSpPr>
          <p:nvPr>
            <p:ph type="ftr" sz="quarter" idx="11"/>
          </p:nvPr>
        </p:nvSpPr>
        <p:spPr>
          <a:ln/>
        </p:spPr>
        <p:txBody>
          <a:bodyPr/>
          <a:lstStyle>
            <a:lvl1pPr>
              <a:defRPr/>
            </a:lvl1pPr>
          </a:lstStyle>
          <a:p>
            <a:endParaRPr lang="es-ES"/>
          </a:p>
        </p:txBody>
      </p:sp>
      <p:sp>
        <p:nvSpPr>
          <p:cNvPr id="7" name="Rectangle 6"/>
          <p:cNvSpPr>
            <a:spLocks noGrp="1" noChangeArrowheads="1"/>
          </p:cNvSpPr>
          <p:nvPr>
            <p:ph type="sldNum" sz="quarter" idx="12"/>
          </p:nvPr>
        </p:nvSpPr>
        <p:spPr>
          <a:ln/>
        </p:spPr>
        <p:txBody>
          <a:bodyPr/>
          <a:lstStyle>
            <a:lvl1pPr>
              <a:defRPr/>
            </a:lvl1pPr>
          </a:lstStyle>
          <a:p>
            <a:fld id="{C5CFE2C0-53B2-40F6-A52B-F22D17CD8316}" type="slidenum">
              <a:rPr lang="en-US"/>
              <a:pPr/>
              <a:t>‹Nº›</a:t>
            </a:fld>
            <a:endParaRPr lang="en-US"/>
          </a:p>
        </p:txBody>
      </p:sp>
    </p:spTree>
  </p:cSld>
  <p:clrMapOvr>
    <a:masterClrMapping/>
  </p:clrMapOvr>
  <p:transition spd="med" advTm="6000">
    <p:randomBa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8963"/>
            <a:ext cx="21396325" cy="2454275"/>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189038" y="3295650"/>
            <a:ext cx="10504487"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1189038" y="4668838"/>
            <a:ext cx="10504487"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12077700" y="3295650"/>
            <a:ext cx="10507663"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12077700" y="4668838"/>
            <a:ext cx="10507663"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endParaRPr lang="es-ES"/>
          </a:p>
        </p:txBody>
      </p:sp>
      <p:sp>
        <p:nvSpPr>
          <p:cNvPr id="8" name="Rectangle 5"/>
          <p:cNvSpPr>
            <a:spLocks noGrp="1" noChangeArrowheads="1"/>
          </p:cNvSpPr>
          <p:nvPr>
            <p:ph type="ftr" sz="quarter" idx="11"/>
          </p:nvPr>
        </p:nvSpPr>
        <p:spPr>
          <a:ln/>
        </p:spPr>
        <p:txBody>
          <a:bodyPr/>
          <a:lstStyle>
            <a:lvl1pPr>
              <a:defRPr/>
            </a:lvl1pPr>
          </a:lstStyle>
          <a:p>
            <a:endParaRPr lang="es-ES"/>
          </a:p>
        </p:txBody>
      </p:sp>
      <p:sp>
        <p:nvSpPr>
          <p:cNvPr id="9" name="Rectangle 6"/>
          <p:cNvSpPr>
            <a:spLocks noGrp="1" noChangeArrowheads="1"/>
          </p:cNvSpPr>
          <p:nvPr>
            <p:ph type="sldNum" sz="quarter" idx="12"/>
          </p:nvPr>
        </p:nvSpPr>
        <p:spPr>
          <a:ln/>
        </p:spPr>
        <p:txBody>
          <a:bodyPr/>
          <a:lstStyle>
            <a:lvl1pPr>
              <a:defRPr/>
            </a:lvl1pPr>
          </a:lstStyle>
          <a:p>
            <a:fld id="{49D81582-EE44-4A28-84D0-A3FAF457EF53}" type="slidenum">
              <a:rPr lang="en-US"/>
              <a:pPr/>
              <a:t>‹Nº›</a:t>
            </a:fld>
            <a:endParaRPr lang="en-US"/>
          </a:p>
        </p:txBody>
      </p:sp>
    </p:spTree>
  </p:cSld>
  <p:clrMapOvr>
    <a:masterClrMapping/>
  </p:clrMapOvr>
  <p:transition spd="med" advTm="6000">
    <p:randomBa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endParaRPr lang="es-ES"/>
          </a:p>
        </p:txBody>
      </p:sp>
      <p:sp>
        <p:nvSpPr>
          <p:cNvPr id="4" name="Rectangle 5"/>
          <p:cNvSpPr>
            <a:spLocks noGrp="1" noChangeArrowheads="1"/>
          </p:cNvSpPr>
          <p:nvPr>
            <p:ph type="ftr" sz="quarter" idx="11"/>
          </p:nvPr>
        </p:nvSpPr>
        <p:spPr>
          <a:ln/>
        </p:spPr>
        <p:txBody>
          <a:bodyPr/>
          <a:lstStyle>
            <a:lvl1pPr>
              <a:defRPr/>
            </a:lvl1pPr>
          </a:lstStyle>
          <a:p>
            <a:endParaRPr lang="es-ES"/>
          </a:p>
        </p:txBody>
      </p:sp>
      <p:sp>
        <p:nvSpPr>
          <p:cNvPr id="5" name="Rectangle 6"/>
          <p:cNvSpPr>
            <a:spLocks noGrp="1" noChangeArrowheads="1"/>
          </p:cNvSpPr>
          <p:nvPr>
            <p:ph type="sldNum" sz="quarter" idx="12"/>
          </p:nvPr>
        </p:nvSpPr>
        <p:spPr>
          <a:ln/>
        </p:spPr>
        <p:txBody>
          <a:bodyPr/>
          <a:lstStyle>
            <a:lvl1pPr>
              <a:defRPr/>
            </a:lvl1pPr>
          </a:lstStyle>
          <a:p>
            <a:fld id="{99769571-A2A2-47EB-8A5D-3BF037C51CE8}" type="slidenum">
              <a:rPr lang="en-US"/>
              <a:pPr/>
              <a:t>‹Nº›</a:t>
            </a:fld>
            <a:endParaRPr lang="en-US"/>
          </a:p>
        </p:txBody>
      </p:sp>
    </p:spTree>
  </p:cSld>
  <p:clrMapOvr>
    <a:masterClrMapping/>
  </p:clrMapOvr>
  <p:transition spd="med" advTm="6000">
    <p:randomBa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endParaRPr lang="es-ES"/>
          </a:p>
        </p:txBody>
      </p:sp>
      <p:sp>
        <p:nvSpPr>
          <p:cNvPr id="3" name="Rectangle 5"/>
          <p:cNvSpPr>
            <a:spLocks noGrp="1" noChangeArrowheads="1"/>
          </p:cNvSpPr>
          <p:nvPr>
            <p:ph type="ftr" sz="quarter" idx="11"/>
          </p:nvPr>
        </p:nvSpPr>
        <p:spPr>
          <a:ln/>
        </p:spPr>
        <p:txBody>
          <a:bodyPr/>
          <a:lstStyle>
            <a:lvl1pPr>
              <a:defRPr/>
            </a:lvl1pPr>
          </a:lstStyle>
          <a:p>
            <a:endParaRPr lang="es-ES"/>
          </a:p>
        </p:txBody>
      </p:sp>
      <p:sp>
        <p:nvSpPr>
          <p:cNvPr id="4" name="Rectangle 6"/>
          <p:cNvSpPr>
            <a:spLocks noGrp="1" noChangeArrowheads="1"/>
          </p:cNvSpPr>
          <p:nvPr>
            <p:ph type="sldNum" sz="quarter" idx="12"/>
          </p:nvPr>
        </p:nvSpPr>
        <p:spPr>
          <a:ln/>
        </p:spPr>
        <p:txBody>
          <a:bodyPr/>
          <a:lstStyle>
            <a:lvl1pPr>
              <a:defRPr/>
            </a:lvl1pPr>
          </a:lstStyle>
          <a:p>
            <a:fld id="{74B4350B-D1D0-40D9-88D2-EBFBA9D07AE4}" type="slidenum">
              <a:rPr lang="en-US"/>
              <a:pPr/>
              <a:t>‹Nº›</a:t>
            </a:fld>
            <a:endParaRPr lang="en-US"/>
          </a:p>
        </p:txBody>
      </p:sp>
    </p:spTree>
  </p:cSld>
  <p:clrMapOvr>
    <a:masterClrMapping/>
  </p:clrMapOvr>
  <p:transition spd="med" advTm="6000">
    <p:randomBa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5788"/>
            <a:ext cx="7821612" cy="24955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9294813" y="585788"/>
            <a:ext cx="13290550" cy="125650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1189038" y="3081338"/>
            <a:ext cx="7821612" cy="100695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endParaRPr lang="es-ES"/>
          </a:p>
        </p:txBody>
      </p:sp>
      <p:sp>
        <p:nvSpPr>
          <p:cNvPr id="6" name="Rectangle 5"/>
          <p:cNvSpPr>
            <a:spLocks noGrp="1" noChangeArrowheads="1"/>
          </p:cNvSpPr>
          <p:nvPr>
            <p:ph type="ftr" sz="quarter" idx="11"/>
          </p:nvPr>
        </p:nvSpPr>
        <p:spPr>
          <a:ln/>
        </p:spPr>
        <p:txBody>
          <a:bodyPr/>
          <a:lstStyle>
            <a:lvl1pPr>
              <a:defRPr/>
            </a:lvl1pPr>
          </a:lstStyle>
          <a:p>
            <a:endParaRPr lang="es-ES"/>
          </a:p>
        </p:txBody>
      </p:sp>
      <p:sp>
        <p:nvSpPr>
          <p:cNvPr id="7" name="Rectangle 6"/>
          <p:cNvSpPr>
            <a:spLocks noGrp="1" noChangeArrowheads="1"/>
          </p:cNvSpPr>
          <p:nvPr>
            <p:ph type="sldNum" sz="quarter" idx="12"/>
          </p:nvPr>
        </p:nvSpPr>
        <p:spPr>
          <a:ln/>
        </p:spPr>
        <p:txBody>
          <a:bodyPr/>
          <a:lstStyle>
            <a:lvl1pPr>
              <a:defRPr/>
            </a:lvl1pPr>
          </a:lstStyle>
          <a:p>
            <a:fld id="{2CBDB033-22DF-4138-8F21-1CF74B9173C1}" type="slidenum">
              <a:rPr lang="en-US"/>
              <a:pPr/>
              <a:t>‹Nº›</a:t>
            </a:fld>
            <a:endParaRPr lang="en-US"/>
          </a:p>
        </p:txBody>
      </p:sp>
    </p:spTree>
  </p:cSld>
  <p:clrMapOvr>
    <a:masterClrMapping/>
  </p:clrMapOvr>
  <p:transition spd="med" advTm="6000">
    <p:randomBa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659313" y="10306050"/>
            <a:ext cx="14265275" cy="1216025"/>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4659313" y="1316038"/>
            <a:ext cx="14265275" cy="8832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4659313" y="11522075"/>
            <a:ext cx="14265275" cy="17287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endParaRPr lang="es-ES"/>
          </a:p>
        </p:txBody>
      </p:sp>
      <p:sp>
        <p:nvSpPr>
          <p:cNvPr id="6" name="Rectangle 5"/>
          <p:cNvSpPr>
            <a:spLocks noGrp="1" noChangeArrowheads="1"/>
          </p:cNvSpPr>
          <p:nvPr>
            <p:ph type="ftr" sz="quarter" idx="11"/>
          </p:nvPr>
        </p:nvSpPr>
        <p:spPr>
          <a:ln/>
        </p:spPr>
        <p:txBody>
          <a:bodyPr/>
          <a:lstStyle>
            <a:lvl1pPr>
              <a:defRPr/>
            </a:lvl1pPr>
          </a:lstStyle>
          <a:p>
            <a:endParaRPr lang="es-ES"/>
          </a:p>
        </p:txBody>
      </p:sp>
      <p:sp>
        <p:nvSpPr>
          <p:cNvPr id="7" name="Rectangle 6"/>
          <p:cNvSpPr>
            <a:spLocks noGrp="1" noChangeArrowheads="1"/>
          </p:cNvSpPr>
          <p:nvPr>
            <p:ph type="sldNum" sz="quarter" idx="12"/>
          </p:nvPr>
        </p:nvSpPr>
        <p:spPr>
          <a:ln/>
        </p:spPr>
        <p:txBody>
          <a:bodyPr/>
          <a:lstStyle>
            <a:lvl1pPr>
              <a:defRPr/>
            </a:lvl1pPr>
          </a:lstStyle>
          <a:p>
            <a:fld id="{21500CB3-DA6A-413C-92B3-12CF1F946C6F}" type="slidenum">
              <a:rPr lang="en-US"/>
              <a:pPr/>
              <a:t>‹Nº›</a:t>
            </a:fld>
            <a:endParaRPr lang="en-US"/>
          </a:p>
        </p:txBody>
      </p:sp>
    </p:spTree>
  </p:cSld>
  <p:clrMapOvr>
    <a:masterClrMapping/>
  </p:clrMapOvr>
  <p:transition spd="med" advTm="6000">
    <p:randomBa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p>
        </p:txBody>
      </p:sp>
      <p:sp>
        <p:nvSpPr>
          <p:cNvPr id="5" name="Rectangle 5"/>
          <p:cNvSpPr>
            <a:spLocks noGrp="1" noChangeArrowheads="1"/>
          </p:cNvSpPr>
          <p:nvPr>
            <p:ph type="ftr" sz="quarter" idx="11"/>
          </p:nvPr>
        </p:nvSpPr>
        <p:spPr>
          <a:ln/>
        </p:spPr>
        <p:txBody>
          <a:bodyPr/>
          <a:lstStyle>
            <a:lvl1pPr>
              <a:defRPr/>
            </a:lvl1pPr>
          </a:lstStyle>
          <a:p>
            <a:endParaRPr lang="es-ES"/>
          </a:p>
        </p:txBody>
      </p:sp>
      <p:sp>
        <p:nvSpPr>
          <p:cNvPr id="6" name="Rectangle 6"/>
          <p:cNvSpPr>
            <a:spLocks noGrp="1" noChangeArrowheads="1"/>
          </p:cNvSpPr>
          <p:nvPr>
            <p:ph type="sldNum" sz="quarter" idx="12"/>
          </p:nvPr>
        </p:nvSpPr>
        <p:spPr>
          <a:ln/>
        </p:spPr>
        <p:txBody>
          <a:bodyPr/>
          <a:lstStyle>
            <a:lvl1pPr>
              <a:defRPr/>
            </a:lvl1pPr>
          </a:lstStyle>
          <a:p>
            <a:fld id="{EFA4B324-4E6B-499B-9127-6B000E3C9055}" type="slidenum">
              <a:rPr lang="en-US"/>
              <a:pPr/>
              <a:t>‹Nº›</a:t>
            </a:fld>
            <a:endParaRPr lang="en-US"/>
          </a:p>
        </p:txBody>
      </p:sp>
    </p:spTree>
  </p:cSld>
  <p:clrMapOvr>
    <a:masterClrMapping/>
  </p:clrMapOvr>
  <p:transition spd="med" advTm="6000">
    <p:randomBa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17237075" y="590550"/>
            <a:ext cx="5349875" cy="125603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1187450" y="590550"/>
            <a:ext cx="15897225" cy="125603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p>
        </p:txBody>
      </p:sp>
      <p:sp>
        <p:nvSpPr>
          <p:cNvPr id="5" name="Rectangle 5"/>
          <p:cNvSpPr>
            <a:spLocks noGrp="1" noChangeArrowheads="1"/>
          </p:cNvSpPr>
          <p:nvPr>
            <p:ph type="ftr" sz="quarter" idx="11"/>
          </p:nvPr>
        </p:nvSpPr>
        <p:spPr>
          <a:ln/>
        </p:spPr>
        <p:txBody>
          <a:bodyPr/>
          <a:lstStyle>
            <a:lvl1pPr>
              <a:defRPr/>
            </a:lvl1pPr>
          </a:lstStyle>
          <a:p>
            <a:endParaRPr lang="es-ES"/>
          </a:p>
        </p:txBody>
      </p:sp>
      <p:sp>
        <p:nvSpPr>
          <p:cNvPr id="6" name="Rectangle 6"/>
          <p:cNvSpPr>
            <a:spLocks noGrp="1" noChangeArrowheads="1"/>
          </p:cNvSpPr>
          <p:nvPr>
            <p:ph type="sldNum" sz="quarter" idx="12"/>
          </p:nvPr>
        </p:nvSpPr>
        <p:spPr>
          <a:ln/>
        </p:spPr>
        <p:txBody>
          <a:bodyPr/>
          <a:lstStyle>
            <a:lvl1pPr>
              <a:defRPr/>
            </a:lvl1pPr>
          </a:lstStyle>
          <a:p>
            <a:fld id="{C3B1578D-9D59-41DA-8362-1D722B407540}" type="slidenum">
              <a:rPr lang="en-US"/>
              <a:pPr/>
              <a:t>‹Nº›</a:t>
            </a:fld>
            <a:endParaRPr lang="en-US"/>
          </a:p>
        </p:txBody>
      </p:sp>
    </p:spTree>
  </p:cSld>
  <p:clrMapOvr>
    <a:masterClrMapping/>
  </p:clrMapOvr>
  <p:transition spd="med" advTm="6000">
    <p:randomBa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3080" y="4573513"/>
            <a:ext cx="20208240" cy="315579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3566160" y="8342736"/>
            <a:ext cx="16642080" cy="3762410"/>
          </a:xfrm>
        </p:spPr>
        <p:txBody>
          <a:bodyPr/>
          <a:lstStyle>
            <a:lvl1pPr marL="0" indent="0" algn="ctr">
              <a:buNone/>
              <a:defRPr/>
            </a:lvl1pPr>
            <a:lvl2pPr marL="1099677" indent="0" algn="ctr">
              <a:buNone/>
              <a:defRPr/>
            </a:lvl2pPr>
            <a:lvl3pPr marL="2199351" indent="0" algn="ctr">
              <a:buNone/>
              <a:defRPr/>
            </a:lvl3pPr>
            <a:lvl4pPr marL="3299028" indent="0" algn="ctr">
              <a:buNone/>
              <a:defRPr/>
            </a:lvl4pPr>
            <a:lvl5pPr marL="4398702" indent="0" algn="ctr">
              <a:buNone/>
              <a:defRPr/>
            </a:lvl5pPr>
            <a:lvl6pPr marL="5498379" indent="0" algn="ctr">
              <a:buNone/>
              <a:defRPr/>
            </a:lvl6pPr>
            <a:lvl7pPr marL="6598056" indent="0" algn="ctr">
              <a:buNone/>
              <a:defRPr/>
            </a:lvl7pPr>
            <a:lvl8pPr marL="7697730" indent="0" algn="ctr">
              <a:buNone/>
              <a:defRPr/>
            </a:lvl8pPr>
            <a:lvl9pPr marL="8797407"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31537DF9-2C5A-4586-9221-72B1402675F9}"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663300"/>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187450" y="590550"/>
            <a:ext cx="21399500" cy="2452688"/>
          </a:xfrm>
          <a:prstGeom prst="rect">
            <a:avLst/>
          </a:prstGeom>
          <a:noFill/>
          <a:ln w="9525">
            <a:noFill/>
            <a:miter lim="800000"/>
            <a:headEnd/>
            <a:tailEnd/>
          </a:ln>
        </p:spPr>
        <p:txBody>
          <a:bodyPr vert="horz" wrap="square" lIns="221017" tIns="110509" rIns="221017" bIns="110509" numCol="1" anchor="ctr" anchorCtr="0" compatLnSpc="1">
            <a:prstTxWarp prst="textNoShape">
              <a:avLst/>
            </a:prstTxWarp>
          </a:bodyPr>
          <a:lstStyle/>
          <a:p>
            <a:pPr lvl="0"/>
            <a:r>
              <a:rPr lang="en-US" smtClean="0"/>
              <a:t>Haga clic para cambiar el estilo de título	</a:t>
            </a:r>
          </a:p>
        </p:txBody>
      </p:sp>
      <p:sp>
        <p:nvSpPr>
          <p:cNvPr id="1027" name="Rectangle 3"/>
          <p:cNvSpPr>
            <a:spLocks noGrp="1" noChangeArrowheads="1"/>
          </p:cNvSpPr>
          <p:nvPr>
            <p:ph type="body" idx="1"/>
          </p:nvPr>
        </p:nvSpPr>
        <p:spPr bwMode="auto">
          <a:xfrm>
            <a:off x="1187450" y="3435350"/>
            <a:ext cx="21399500" cy="9715500"/>
          </a:xfrm>
          <a:prstGeom prst="rect">
            <a:avLst/>
          </a:prstGeom>
          <a:noFill/>
          <a:ln w="9525">
            <a:noFill/>
            <a:miter lim="800000"/>
            <a:headEnd/>
            <a:tailEnd/>
          </a:ln>
        </p:spPr>
        <p:txBody>
          <a:bodyPr vert="horz" wrap="square" lIns="221017" tIns="110509" rIns="221017" bIns="110509" numCol="1" anchor="t" anchorCtr="0" compatLnSpc="1">
            <a:prstTxWarp prst="textNoShape">
              <a:avLst/>
            </a:prstTxWarp>
          </a:body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p>
        </p:txBody>
      </p:sp>
      <p:sp>
        <p:nvSpPr>
          <p:cNvPr id="1028" name="Rectangle 4"/>
          <p:cNvSpPr>
            <a:spLocks noGrp="1" noChangeArrowheads="1"/>
          </p:cNvSpPr>
          <p:nvPr>
            <p:ph type="dt" sz="half" idx="2"/>
          </p:nvPr>
        </p:nvSpPr>
        <p:spPr bwMode="auto">
          <a:xfrm>
            <a:off x="1187450" y="13406438"/>
            <a:ext cx="5548313"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defRPr sz="3400"/>
            </a:lvl1pPr>
          </a:lstStyle>
          <a:p>
            <a:endParaRPr lang="es-ES"/>
          </a:p>
        </p:txBody>
      </p:sp>
      <p:sp>
        <p:nvSpPr>
          <p:cNvPr id="1029" name="Rectangle 5"/>
          <p:cNvSpPr>
            <a:spLocks noGrp="1" noChangeArrowheads="1"/>
          </p:cNvSpPr>
          <p:nvPr>
            <p:ph type="ftr" sz="quarter" idx="3"/>
          </p:nvPr>
        </p:nvSpPr>
        <p:spPr bwMode="auto">
          <a:xfrm>
            <a:off x="8124825" y="13406438"/>
            <a:ext cx="7524750"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lgn="ctr">
              <a:defRPr sz="3400"/>
            </a:lvl1pPr>
          </a:lstStyle>
          <a:p>
            <a:endParaRPr lang="es-ES"/>
          </a:p>
        </p:txBody>
      </p:sp>
      <p:sp>
        <p:nvSpPr>
          <p:cNvPr id="1030" name="Rectangle 6"/>
          <p:cNvSpPr>
            <a:spLocks noGrp="1" noChangeArrowheads="1"/>
          </p:cNvSpPr>
          <p:nvPr>
            <p:ph type="sldNum" sz="quarter" idx="4"/>
          </p:nvPr>
        </p:nvSpPr>
        <p:spPr bwMode="auto">
          <a:xfrm>
            <a:off x="17038638" y="13406438"/>
            <a:ext cx="5548312"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lgn="r">
              <a:defRPr sz="3400"/>
            </a:lvl1pPr>
          </a:lstStyle>
          <a:p>
            <a:fld id="{BC6414C6-96C0-4A3D-91C6-9808082FA853}" type="slidenum">
              <a:rPr lang="en-US"/>
              <a:pPr/>
              <a:t>‹Nº›</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6000">
    <p:randomBar/>
  </p:transition>
  <p:txStyles>
    <p:titleStyle>
      <a:lvl1pPr algn="ctr" defTabSz="2209800" rtl="0" eaLnBrk="1" fontAlgn="base" hangingPunct="1">
        <a:spcBef>
          <a:spcPct val="0"/>
        </a:spcBef>
        <a:spcAft>
          <a:spcPct val="0"/>
        </a:spcAft>
        <a:defRPr sz="10600">
          <a:solidFill>
            <a:schemeClr val="tx2"/>
          </a:solidFill>
          <a:latin typeface="+mj-lt"/>
          <a:ea typeface="+mj-ea"/>
          <a:cs typeface="+mj-cs"/>
        </a:defRPr>
      </a:lvl1pPr>
      <a:lvl2pPr algn="ctr" defTabSz="2209800" rtl="0" eaLnBrk="1" fontAlgn="base" hangingPunct="1">
        <a:spcBef>
          <a:spcPct val="0"/>
        </a:spcBef>
        <a:spcAft>
          <a:spcPct val="0"/>
        </a:spcAft>
        <a:defRPr sz="10600">
          <a:solidFill>
            <a:schemeClr val="tx2"/>
          </a:solidFill>
          <a:latin typeface="Arial" charset="0"/>
        </a:defRPr>
      </a:lvl2pPr>
      <a:lvl3pPr algn="ctr" defTabSz="2209800" rtl="0" eaLnBrk="1" fontAlgn="base" hangingPunct="1">
        <a:spcBef>
          <a:spcPct val="0"/>
        </a:spcBef>
        <a:spcAft>
          <a:spcPct val="0"/>
        </a:spcAft>
        <a:defRPr sz="10600">
          <a:solidFill>
            <a:schemeClr val="tx2"/>
          </a:solidFill>
          <a:latin typeface="Arial" charset="0"/>
        </a:defRPr>
      </a:lvl3pPr>
      <a:lvl4pPr algn="ctr" defTabSz="2209800" rtl="0" eaLnBrk="1" fontAlgn="base" hangingPunct="1">
        <a:spcBef>
          <a:spcPct val="0"/>
        </a:spcBef>
        <a:spcAft>
          <a:spcPct val="0"/>
        </a:spcAft>
        <a:defRPr sz="10600">
          <a:solidFill>
            <a:schemeClr val="tx2"/>
          </a:solidFill>
          <a:latin typeface="Arial" charset="0"/>
        </a:defRPr>
      </a:lvl4pPr>
      <a:lvl5pPr algn="ctr" defTabSz="2209800" rtl="0" eaLnBrk="1" fontAlgn="base" hangingPunct="1">
        <a:spcBef>
          <a:spcPct val="0"/>
        </a:spcBef>
        <a:spcAft>
          <a:spcPct val="0"/>
        </a:spcAft>
        <a:defRPr sz="10600">
          <a:solidFill>
            <a:schemeClr val="tx2"/>
          </a:solidFill>
          <a:latin typeface="Arial" charset="0"/>
        </a:defRPr>
      </a:lvl5pPr>
      <a:lvl6pPr marL="457200" algn="ctr" defTabSz="2209800" rtl="0" eaLnBrk="1" fontAlgn="base" hangingPunct="1">
        <a:spcBef>
          <a:spcPct val="0"/>
        </a:spcBef>
        <a:spcAft>
          <a:spcPct val="0"/>
        </a:spcAft>
        <a:defRPr sz="10600">
          <a:solidFill>
            <a:schemeClr val="tx2"/>
          </a:solidFill>
          <a:latin typeface="Arial" charset="0"/>
        </a:defRPr>
      </a:lvl6pPr>
      <a:lvl7pPr marL="914400" algn="ctr" defTabSz="2209800" rtl="0" eaLnBrk="1" fontAlgn="base" hangingPunct="1">
        <a:spcBef>
          <a:spcPct val="0"/>
        </a:spcBef>
        <a:spcAft>
          <a:spcPct val="0"/>
        </a:spcAft>
        <a:defRPr sz="10600">
          <a:solidFill>
            <a:schemeClr val="tx2"/>
          </a:solidFill>
          <a:latin typeface="Arial" charset="0"/>
        </a:defRPr>
      </a:lvl7pPr>
      <a:lvl8pPr marL="1371600" algn="ctr" defTabSz="2209800" rtl="0" eaLnBrk="1" fontAlgn="base" hangingPunct="1">
        <a:spcBef>
          <a:spcPct val="0"/>
        </a:spcBef>
        <a:spcAft>
          <a:spcPct val="0"/>
        </a:spcAft>
        <a:defRPr sz="10600">
          <a:solidFill>
            <a:schemeClr val="tx2"/>
          </a:solidFill>
          <a:latin typeface="Arial" charset="0"/>
        </a:defRPr>
      </a:lvl8pPr>
      <a:lvl9pPr marL="1828800" algn="ctr" defTabSz="2209800" rtl="0" eaLnBrk="1" fontAlgn="base" hangingPunct="1">
        <a:spcBef>
          <a:spcPct val="0"/>
        </a:spcBef>
        <a:spcAft>
          <a:spcPct val="0"/>
        </a:spcAft>
        <a:defRPr sz="10600">
          <a:solidFill>
            <a:schemeClr val="tx2"/>
          </a:solidFill>
          <a:latin typeface="Arial" charset="0"/>
        </a:defRPr>
      </a:lvl9pPr>
    </p:titleStyle>
    <p:bodyStyle>
      <a:lvl1pPr marL="828675" indent="-828675" algn="l" defTabSz="2209800" rtl="0" eaLnBrk="1" fontAlgn="base" hangingPunct="1">
        <a:spcBef>
          <a:spcPct val="20000"/>
        </a:spcBef>
        <a:spcAft>
          <a:spcPct val="0"/>
        </a:spcAft>
        <a:buChar char="•"/>
        <a:defRPr sz="7700">
          <a:solidFill>
            <a:schemeClr val="tx1"/>
          </a:solidFill>
          <a:latin typeface="+mn-lt"/>
          <a:ea typeface="+mn-ea"/>
          <a:cs typeface="+mn-cs"/>
        </a:defRPr>
      </a:lvl1pPr>
      <a:lvl2pPr marL="1797050" indent="-690563" algn="l" defTabSz="2209800" rtl="0" eaLnBrk="1" fontAlgn="base" hangingPunct="1">
        <a:spcBef>
          <a:spcPct val="20000"/>
        </a:spcBef>
        <a:spcAft>
          <a:spcPct val="0"/>
        </a:spcAft>
        <a:buChar char="–"/>
        <a:defRPr sz="6700">
          <a:solidFill>
            <a:schemeClr val="tx1"/>
          </a:solidFill>
          <a:latin typeface="+mn-lt"/>
        </a:defRPr>
      </a:lvl2pPr>
      <a:lvl3pPr marL="2762250" indent="-552450" algn="l" defTabSz="2209800" rtl="0" eaLnBrk="1" fontAlgn="base" hangingPunct="1">
        <a:spcBef>
          <a:spcPct val="20000"/>
        </a:spcBef>
        <a:spcAft>
          <a:spcPct val="0"/>
        </a:spcAft>
        <a:buChar char="•"/>
        <a:defRPr sz="5800">
          <a:solidFill>
            <a:schemeClr val="tx1"/>
          </a:solidFill>
          <a:latin typeface="+mn-lt"/>
        </a:defRPr>
      </a:lvl3pPr>
      <a:lvl4pPr marL="3868738" indent="-554038" algn="l" defTabSz="2209800" rtl="0" eaLnBrk="1" fontAlgn="base" hangingPunct="1">
        <a:spcBef>
          <a:spcPct val="20000"/>
        </a:spcBef>
        <a:spcAft>
          <a:spcPct val="0"/>
        </a:spcAft>
        <a:buChar char="–"/>
        <a:defRPr sz="4800">
          <a:solidFill>
            <a:schemeClr val="tx1"/>
          </a:solidFill>
          <a:latin typeface="+mn-lt"/>
        </a:defRPr>
      </a:lvl4pPr>
      <a:lvl5pPr marL="4972050" indent="-550863" algn="l" defTabSz="2209800" rtl="0" eaLnBrk="1" fontAlgn="base" hangingPunct="1">
        <a:spcBef>
          <a:spcPct val="20000"/>
        </a:spcBef>
        <a:spcAft>
          <a:spcPct val="0"/>
        </a:spcAft>
        <a:buChar char="»"/>
        <a:defRPr sz="4800">
          <a:solidFill>
            <a:schemeClr val="tx1"/>
          </a:solidFill>
          <a:latin typeface="+mn-lt"/>
        </a:defRPr>
      </a:lvl5pPr>
      <a:lvl6pPr marL="5429250" indent="-550863" algn="l" defTabSz="2209800" rtl="0" eaLnBrk="1" fontAlgn="base" hangingPunct="1">
        <a:spcBef>
          <a:spcPct val="20000"/>
        </a:spcBef>
        <a:spcAft>
          <a:spcPct val="0"/>
        </a:spcAft>
        <a:buChar char="»"/>
        <a:defRPr sz="4800">
          <a:solidFill>
            <a:schemeClr val="tx1"/>
          </a:solidFill>
          <a:latin typeface="+mn-lt"/>
        </a:defRPr>
      </a:lvl6pPr>
      <a:lvl7pPr marL="5886450" indent="-550863" algn="l" defTabSz="2209800" rtl="0" eaLnBrk="1" fontAlgn="base" hangingPunct="1">
        <a:spcBef>
          <a:spcPct val="20000"/>
        </a:spcBef>
        <a:spcAft>
          <a:spcPct val="0"/>
        </a:spcAft>
        <a:buChar char="»"/>
        <a:defRPr sz="4800">
          <a:solidFill>
            <a:schemeClr val="tx1"/>
          </a:solidFill>
          <a:latin typeface="+mn-lt"/>
        </a:defRPr>
      </a:lvl7pPr>
      <a:lvl8pPr marL="6343650" indent="-550863" algn="l" defTabSz="2209800" rtl="0" eaLnBrk="1" fontAlgn="base" hangingPunct="1">
        <a:spcBef>
          <a:spcPct val="20000"/>
        </a:spcBef>
        <a:spcAft>
          <a:spcPct val="0"/>
        </a:spcAft>
        <a:buChar char="»"/>
        <a:defRPr sz="4800">
          <a:solidFill>
            <a:schemeClr val="tx1"/>
          </a:solidFill>
          <a:latin typeface="+mn-lt"/>
        </a:defRPr>
      </a:lvl8pPr>
      <a:lvl9pPr marL="6800850" indent="-550863" algn="l" defTabSz="2209800" rtl="0" eaLnBrk="1" fontAlgn="base" hangingPunct="1">
        <a:spcBef>
          <a:spcPct val="20000"/>
        </a:spcBef>
        <a:spcAft>
          <a:spcPct val="0"/>
        </a:spcAft>
        <a:buChar char="»"/>
        <a:defRPr sz="48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188720" y="589582"/>
            <a:ext cx="21396960" cy="2453746"/>
          </a:xfrm>
          <a:prstGeom prst="rect">
            <a:avLst/>
          </a:prstGeom>
          <a:noFill/>
          <a:ln w="9525">
            <a:noFill/>
            <a:miter lim="800000"/>
            <a:headEnd/>
            <a:tailEnd/>
          </a:ln>
          <a:effectLst/>
        </p:spPr>
        <p:txBody>
          <a:bodyPr vert="horz" wrap="square" lIns="219977" tIns="109989" rIns="219977" bIns="109989"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1188720" y="3435245"/>
            <a:ext cx="21396960" cy="9716153"/>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1188720" y="13406995"/>
            <a:ext cx="55473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defRPr sz="3400"/>
            </a:lvl1pPr>
          </a:lstStyle>
          <a:p>
            <a:endParaRPr lang="es-ES_tradnl"/>
          </a:p>
        </p:txBody>
      </p:sp>
      <p:sp>
        <p:nvSpPr>
          <p:cNvPr id="1029" name="Rectangle 5"/>
          <p:cNvSpPr>
            <a:spLocks noGrp="1" noChangeArrowheads="1"/>
          </p:cNvSpPr>
          <p:nvPr>
            <p:ph type="ftr" sz="quarter" idx="3"/>
          </p:nvPr>
        </p:nvSpPr>
        <p:spPr bwMode="auto">
          <a:xfrm>
            <a:off x="8122920" y="13406995"/>
            <a:ext cx="75285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lgn="ctr">
              <a:defRPr sz="3400"/>
            </a:lvl1pPr>
          </a:lstStyle>
          <a:p>
            <a:endParaRPr lang="es-ES_tradnl"/>
          </a:p>
        </p:txBody>
      </p:sp>
      <p:sp>
        <p:nvSpPr>
          <p:cNvPr id="1030" name="Rectangle 6"/>
          <p:cNvSpPr>
            <a:spLocks noGrp="1" noChangeArrowheads="1"/>
          </p:cNvSpPr>
          <p:nvPr>
            <p:ph type="sldNum" sz="quarter" idx="4"/>
          </p:nvPr>
        </p:nvSpPr>
        <p:spPr bwMode="auto">
          <a:xfrm>
            <a:off x="17038320" y="13406995"/>
            <a:ext cx="55473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lgn="r">
              <a:defRPr sz="3400"/>
            </a:lvl1pPr>
          </a:lstStyle>
          <a:p>
            <a:fld id="{6FBE2716-6A10-4743-89F1-23D16B9A3E22}"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10600">
          <a:solidFill>
            <a:schemeClr val="tx2"/>
          </a:solidFill>
          <a:latin typeface="+mj-lt"/>
          <a:ea typeface="+mj-ea"/>
          <a:cs typeface="+mj-cs"/>
        </a:defRPr>
      </a:lvl1pPr>
      <a:lvl2pPr algn="ctr" rtl="0" fontAlgn="base">
        <a:spcBef>
          <a:spcPct val="0"/>
        </a:spcBef>
        <a:spcAft>
          <a:spcPct val="0"/>
        </a:spcAft>
        <a:defRPr sz="10600">
          <a:solidFill>
            <a:schemeClr val="tx2"/>
          </a:solidFill>
          <a:latin typeface="Arial" charset="0"/>
        </a:defRPr>
      </a:lvl2pPr>
      <a:lvl3pPr algn="ctr" rtl="0" fontAlgn="base">
        <a:spcBef>
          <a:spcPct val="0"/>
        </a:spcBef>
        <a:spcAft>
          <a:spcPct val="0"/>
        </a:spcAft>
        <a:defRPr sz="10600">
          <a:solidFill>
            <a:schemeClr val="tx2"/>
          </a:solidFill>
          <a:latin typeface="Arial" charset="0"/>
        </a:defRPr>
      </a:lvl3pPr>
      <a:lvl4pPr algn="ctr" rtl="0" fontAlgn="base">
        <a:spcBef>
          <a:spcPct val="0"/>
        </a:spcBef>
        <a:spcAft>
          <a:spcPct val="0"/>
        </a:spcAft>
        <a:defRPr sz="10600">
          <a:solidFill>
            <a:schemeClr val="tx2"/>
          </a:solidFill>
          <a:latin typeface="Arial" charset="0"/>
        </a:defRPr>
      </a:lvl4pPr>
      <a:lvl5pPr algn="ctr" rtl="0" fontAlgn="base">
        <a:spcBef>
          <a:spcPct val="0"/>
        </a:spcBef>
        <a:spcAft>
          <a:spcPct val="0"/>
        </a:spcAft>
        <a:defRPr sz="10600">
          <a:solidFill>
            <a:schemeClr val="tx2"/>
          </a:solidFill>
          <a:latin typeface="Arial" charset="0"/>
        </a:defRPr>
      </a:lvl5pPr>
      <a:lvl6pPr marL="1099886" algn="ctr" rtl="0" fontAlgn="base">
        <a:spcBef>
          <a:spcPct val="0"/>
        </a:spcBef>
        <a:spcAft>
          <a:spcPct val="0"/>
        </a:spcAft>
        <a:defRPr sz="10600">
          <a:solidFill>
            <a:schemeClr val="tx2"/>
          </a:solidFill>
          <a:latin typeface="Arial" charset="0"/>
        </a:defRPr>
      </a:lvl6pPr>
      <a:lvl7pPr marL="2199772" algn="ctr" rtl="0" fontAlgn="base">
        <a:spcBef>
          <a:spcPct val="0"/>
        </a:spcBef>
        <a:spcAft>
          <a:spcPct val="0"/>
        </a:spcAft>
        <a:defRPr sz="10600">
          <a:solidFill>
            <a:schemeClr val="tx2"/>
          </a:solidFill>
          <a:latin typeface="Arial" charset="0"/>
        </a:defRPr>
      </a:lvl7pPr>
      <a:lvl8pPr marL="3299658" algn="ctr" rtl="0" fontAlgn="base">
        <a:spcBef>
          <a:spcPct val="0"/>
        </a:spcBef>
        <a:spcAft>
          <a:spcPct val="0"/>
        </a:spcAft>
        <a:defRPr sz="10600">
          <a:solidFill>
            <a:schemeClr val="tx2"/>
          </a:solidFill>
          <a:latin typeface="Arial" charset="0"/>
        </a:defRPr>
      </a:lvl8pPr>
      <a:lvl9pPr marL="4399544" algn="ctr" rtl="0" fontAlgn="base">
        <a:spcBef>
          <a:spcPct val="0"/>
        </a:spcBef>
        <a:spcAft>
          <a:spcPct val="0"/>
        </a:spcAft>
        <a:defRPr sz="10600">
          <a:solidFill>
            <a:schemeClr val="tx2"/>
          </a:solidFill>
          <a:latin typeface="Arial" charset="0"/>
        </a:defRPr>
      </a:lvl9pPr>
    </p:titleStyle>
    <p:bodyStyle>
      <a:lvl1pPr marL="824915" indent="-824915" algn="l" rtl="0" fontAlgn="base">
        <a:spcBef>
          <a:spcPct val="20000"/>
        </a:spcBef>
        <a:spcAft>
          <a:spcPct val="0"/>
        </a:spcAft>
        <a:buChar char="•"/>
        <a:defRPr sz="7700">
          <a:solidFill>
            <a:schemeClr val="tx1"/>
          </a:solidFill>
          <a:latin typeface="+mn-lt"/>
          <a:ea typeface="+mn-ea"/>
          <a:cs typeface="+mn-cs"/>
        </a:defRPr>
      </a:lvl1pPr>
      <a:lvl2pPr marL="1787315" indent="-687429" algn="l" rtl="0" fontAlgn="base">
        <a:spcBef>
          <a:spcPct val="20000"/>
        </a:spcBef>
        <a:spcAft>
          <a:spcPct val="0"/>
        </a:spcAft>
        <a:buChar char="–"/>
        <a:defRPr sz="6700">
          <a:solidFill>
            <a:schemeClr val="tx1"/>
          </a:solidFill>
          <a:latin typeface="+mn-lt"/>
        </a:defRPr>
      </a:lvl2pPr>
      <a:lvl3pPr marL="2749715" indent="-549943" algn="l" rtl="0" fontAlgn="base">
        <a:spcBef>
          <a:spcPct val="20000"/>
        </a:spcBef>
        <a:spcAft>
          <a:spcPct val="0"/>
        </a:spcAft>
        <a:buChar char="•"/>
        <a:defRPr sz="5800">
          <a:solidFill>
            <a:schemeClr val="tx1"/>
          </a:solidFill>
          <a:latin typeface="+mn-lt"/>
        </a:defRPr>
      </a:lvl3pPr>
      <a:lvl4pPr marL="3849601" indent="-549943" algn="l" rtl="0" fontAlgn="base">
        <a:spcBef>
          <a:spcPct val="20000"/>
        </a:spcBef>
        <a:spcAft>
          <a:spcPct val="0"/>
        </a:spcAft>
        <a:buChar char="–"/>
        <a:defRPr sz="4800">
          <a:solidFill>
            <a:schemeClr val="tx1"/>
          </a:solidFill>
          <a:latin typeface="+mn-lt"/>
        </a:defRPr>
      </a:lvl4pPr>
      <a:lvl5pPr marL="4949487" indent="-549943" algn="l" rtl="0" fontAlgn="base">
        <a:spcBef>
          <a:spcPct val="20000"/>
        </a:spcBef>
        <a:spcAft>
          <a:spcPct val="0"/>
        </a:spcAft>
        <a:buChar char="»"/>
        <a:defRPr sz="4800">
          <a:solidFill>
            <a:schemeClr val="tx1"/>
          </a:solidFill>
          <a:latin typeface="+mn-lt"/>
        </a:defRPr>
      </a:lvl5pPr>
      <a:lvl6pPr marL="6049373" indent="-549943" algn="l" rtl="0" fontAlgn="base">
        <a:spcBef>
          <a:spcPct val="20000"/>
        </a:spcBef>
        <a:spcAft>
          <a:spcPct val="0"/>
        </a:spcAft>
        <a:buChar char="»"/>
        <a:defRPr sz="4800">
          <a:solidFill>
            <a:schemeClr val="tx1"/>
          </a:solidFill>
          <a:latin typeface="+mn-lt"/>
        </a:defRPr>
      </a:lvl6pPr>
      <a:lvl7pPr marL="7149259" indent="-549943" algn="l" rtl="0" fontAlgn="base">
        <a:spcBef>
          <a:spcPct val="20000"/>
        </a:spcBef>
        <a:spcAft>
          <a:spcPct val="0"/>
        </a:spcAft>
        <a:buChar char="»"/>
        <a:defRPr sz="4800">
          <a:solidFill>
            <a:schemeClr val="tx1"/>
          </a:solidFill>
          <a:latin typeface="+mn-lt"/>
        </a:defRPr>
      </a:lvl7pPr>
      <a:lvl8pPr marL="8249145" indent="-549943" algn="l" rtl="0" fontAlgn="base">
        <a:spcBef>
          <a:spcPct val="20000"/>
        </a:spcBef>
        <a:spcAft>
          <a:spcPct val="0"/>
        </a:spcAft>
        <a:buChar char="»"/>
        <a:defRPr sz="4800">
          <a:solidFill>
            <a:schemeClr val="tx1"/>
          </a:solidFill>
          <a:latin typeface="+mn-lt"/>
        </a:defRPr>
      </a:lvl8pPr>
      <a:lvl9pPr marL="9349031" indent="-549943" algn="l" rtl="0" fontAlgn="base">
        <a:spcBef>
          <a:spcPct val="20000"/>
        </a:spcBef>
        <a:spcAft>
          <a:spcPct val="0"/>
        </a:spcAft>
        <a:buChar char="»"/>
        <a:defRPr sz="4800">
          <a:solidFill>
            <a:schemeClr val="tx1"/>
          </a:solidFill>
          <a:latin typeface="+mn-lt"/>
        </a:defRPr>
      </a:lvl9pPr>
    </p:bodyStyle>
    <p:otherStyle>
      <a:defPPr>
        <a:defRPr lang="es-ES"/>
      </a:defPPr>
      <a:lvl1pPr marL="0" algn="l" defTabSz="2199772" rtl="0" eaLnBrk="1" latinLnBrk="0" hangingPunct="1">
        <a:defRPr sz="4300" kern="1200">
          <a:solidFill>
            <a:schemeClr val="tx1"/>
          </a:solidFill>
          <a:latin typeface="+mn-lt"/>
          <a:ea typeface="+mn-ea"/>
          <a:cs typeface="+mn-cs"/>
        </a:defRPr>
      </a:lvl1pPr>
      <a:lvl2pPr marL="1099886" algn="l" defTabSz="2199772" rtl="0" eaLnBrk="1" latinLnBrk="0" hangingPunct="1">
        <a:defRPr sz="4300" kern="1200">
          <a:solidFill>
            <a:schemeClr val="tx1"/>
          </a:solidFill>
          <a:latin typeface="+mn-lt"/>
          <a:ea typeface="+mn-ea"/>
          <a:cs typeface="+mn-cs"/>
        </a:defRPr>
      </a:lvl2pPr>
      <a:lvl3pPr marL="2199772" algn="l" defTabSz="2199772" rtl="0" eaLnBrk="1" latinLnBrk="0" hangingPunct="1">
        <a:defRPr sz="4300" kern="1200">
          <a:solidFill>
            <a:schemeClr val="tx1"/>
          </a:solidFill>
          <a:latin typeface="+mn-lt"/>
          <a:ea typeface="+mn-ea"/>
          <a:cs typeface="+mn-cs"/>
        </a:defRPr>
      </a:lvl3pPr>
      <a:lvl4pPr marL="3299658" algn="l" defTabSz="2199772" rtl="0" eaLnBrk="1" latinLnBrk="0" hangingPunct="1">
        <a:defRPr sz="4300" kern="1200">
          <a:solidFill>
            <a:schemeClr val="tx1"/>
          </a:solidFill>
          <a:latin typeface="+mn-lt"/>
          <a:ea typeface="+mn-ea"/>
          <a:cs typeface="+mn-cs"/>
        </a:defRPr>
      </a:lvl4pPr>
      <a:lvl5pPr marL="4399544" algn="l" defTabSz="2199772" rtl="0" eaLnBrk="1" latinLnBrk="0" hangingPunct="1">
        <a:defRPr sz="4300" kern="1200">
          <a:solidFill>
            <a:schemeClr val="tx1"/>
          </a:solidFill>
          <a:latin typeface="+mn-lt"/>
          <a:ea typeface="+mn-ea"/>
          <a:cs typeface="+mn-cs"/>
        </a:defRPr>
      </a:lvl5pPr>
      <a:lvl6pPr marL="5499430" algn="l" defTabSz="2199772" rtl="0" eaLnBrk="1" latinLnBrk="0" hangingPunct="1">
        <a:defRPr sz="4300" kern="1200">
          <a:solidFill>
            <a:schemeClr val="tx1"/>
          </a:solidFill>
          <a:latin typeface="+mn-lt"/>
          <a:ea typeface="+mn-ea"/>
          <a:cs typeface="+mn-cs"/>
        </a:defRPr>
      </a:lvl6pPr>
      <a:lvl7pPr marL="6599316" algn="l" defTabSz="2199772" rtl="0" eaLnBrk="1" latinLnBrk="0" hangingPunct="1">
        <a:defRPr sz="4300" kern="1200">
          <a:solidFill>
            <a:schemeClr val="tx1"/>
          </a:solidFill>
          <a:latin typeface="+mn-lt"/>
          <a:ea typeface="+mn-ea"/>
          <a:cs typeface="+mn-cs"/>
        </a:defRPr>
      </a:lvl7pPr>
      <a:lvl8pPr marL="7699202" algn="l" defTabSz="2199772" rtl="0" eaLnBrk="1" latinLnBrk="0" hangingPunct="1">
        <a:defRPr sz="4300" kern="1200">
          <a:solidFill>
            <a:schemeClr val="tx1"/>
          </a:solidFill>
          <a:latin typeface="+mn-lt"/>
          <a:ea typeface="+mn-ea"/>
          <a:cs typeface="+mn-cs"/>
        </a:defRPr>
      </a:lvl8pPr>
      <a:lvl9pPr marL="8799088" algn="l" defTabSz="2199772" rtl="0" eaLnBrk="1" latinLnBrk="0" hangingPunct="1">
        <a:defRPr sz="4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22.jpe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31.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3.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4.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36402866.jpg"/>
          <p:cNvPicPr>
            <a:picLocks noChangeAspect="1" noChangeArrowheads="1"/>
          </p:cNvPicPr>
          <p:nvPr/>
        </p:nvPicPr>
        <p:blipFill>
          <a:blip r:embed="rId3"/>
          <a:srcRect/>
          <a:stretch>
            <a:fillRect/>
          </a:stretch>
        </p:blipFill>
        <p:spPr bwMode="auto">
          <a:xfrm>
            <a:off x="0" y="0"/>
            <a:ext cx="23774400" cy="14722475"/>
          </a:xfrm>
          <a:prstGeom prst="rect">
            <a:avLst/>
          </a:prstGeom>
          <a:noFill/>
          <a:ln w="9525">
            <a:noFill/>
            <a:miter lim="800000"/>
            <a:headEnd/>
            <a:tailEnd/>
          </a:ln>
        </p:spPr>
      </p:pic>
      <p:pic>
        <p:nvPicPr>
          <p:cNvPr id="2051" name="Picture 2" descr="CARA"/>
          <p:cNvPicPr>
            <a:picLocks noChangeAspect="1" noChangeArrowheads="1"/>
          </p:cNvPicPr>
          <p:nvPr/>
        </p:nvPicPr>
        <p:blipFill>
          <a:blip r:embed="rId4"/>
          <a:srcRect/>
          <a:stretch>
            <a:fillRect/>
          </a:stretch>
        </p:blipFill>
        <p:spPr bwMode="auto">
          <a:xfrm>
            <a:off x="671513" y="12004675"/>
            <a:ext cx="2017712" cy="2106613"/>
          </a:xfrm>
          <a:prstGeom prst="rect">
            <a:avLst/>
          </a:prstGeom>
          <a:noFill/>
          <a:ln w="38100">
            <a:solidFill>
              <a:srgbClr val="1CDEF8"/>
            </a:solidFill>
            <a:miter lim="800000"/>
            <a:headEnd/>
            <a:tailEnd/>
          </a:ln>
        </p:spPr>
      </p:pic>
      <p:sp>
        <p:nvSpPr>
          <p:cNvPr id="2052" name="WordArt 3" descr="rainbow"/>
          <p:cNvSpPr>
            <a:spLocks noChangeArrowheads="1" noChangeShapeType="1" noTextEdit="1"/>
          </p:cNvSpPr>
          <p:nvPr/>
        </p:nvSpPr>
        <p:spPr bwMode="auto">
          <a:xfrm>
            <a:off x="3171825" y="12861925"/>
            <a:ext cx="3705225" cy="922338"/>
          </a:xfrm>
          <a:prstGeom prst="rect">
            <a:avLst/>
          </a:prstGeom>
        </p:spPr>
        <p:txBody>
          <a:bodyPr wrap="none" fromWordArt="1">
            <a:prstTxWarp prst="textPlain">
              <a:avLst>
                <a:gd name="adj" fmla="val 50000"/>
              </a:avLst>
            </a:prstTxWarp>
          </a:bodyPr>
          <a:lstStyle/>
          <a:p>
            <a:pPr algn="ctr"/>
            <a:r>
              <a:rPr lang="es-ES" sz="3600" b="1" kern="10">
                <a:ln w="9525">
                  <a:solidFill>
                    <a:srgbClr val="E31C07"/>
                  </a:solidFill>
                  <a:round/>
                  <a:headEnd/>
                  <a:tailEnd/>
                </a:ln>
                <a:effectLst>
                  <a:outerShdw dist="35921" dir="2700000" algn="ctr" rotWithShape="0">
                    <a:schemeClr val="folHlink">
                      <a:alpha val="79999"/>
                    </a:schemeClr>
                  </a:outerShdw>
                </a:effectLst>
                <a:latin typeface="Forte"/>
              </a:rPr>
              <a:t>José Luis</a:t>
            </a:r>
          </a:p>
        </p:txBody>
      </p:sp>
      <p:pic>
        <p:nvPicPr>
          <p:cNvPr id="2053" name="Image 2" descr="swirlrainbw3.gif"/>
          <p:cNvPicPr>
            <a:picLocks noChangeAspect="1"/>
          </p:cNvPicPr>
          <p:nvPr/>
        </p:nvPicPr>
        <p:blipFill>
          <a:blip r:embed="rId5"/>
          <a:srcRect/>
          <a:stretch>
            <a:fillRect/>
          </a:stretch>
        </p:blipFill>
        <p:spPr bwMode="auto">
          <a:xfrm rot="5400000">
            <a:off x="-7270750" y="7270750"/>
            <a:ext cx="14722475" cy="180975"/>
          </a:xfrm>
          <a:prstGeom prst="rect">
            <a:avLst/>
          </a:prstGeom>
          <a:noFill/>
          <a:ln w="9525">
            <a:noFill/>
            <a:miter lim="800000"/>
            <a:headEnd/>
            <a:tailEnd/>
          </a:ln>
        </p:spPr>
      </p:pic>
      <p:pic>
        <p:nvPicPr>
          <p:cNvPr id="2054" name="Image 2" descr="swirlrainbw3.gif"/>
          <p:cNvPicPr>
            <a:picLocks noChangeAspect="1"/>
          </p:cNvPicPr>
          <p:nvPr/>
        </p:nvPicPr>
        <p:blipFill>
          <a:blip r:embed="rId5"/>
          <a:srcRect/>
          <a:stretch>
            <a:fillRect/>
          </a:stretch>
        </p:blipFill>
        <p:spPr bwMode="auto">
          <a:xfrm rot="5400000">
            <a:off x="16322675" y="7270750"/>
            <a:ext cx="14722475" cy="180975"/>
          </a:xfrm>
          <a:prstGeom prst="rect">
            <a:avLst/>
          </a:prstGeom>
          <a:noFill/>
          <a:ln w="9525">
            <a:noFill/>
            <a:miter lim="800000"/>
            <a:headEnd/>
            <a:tailEnd/>
          </a:ln>
        </p:spPr>
      </p:pic>
      <p:pic>
        <p:nvPicPr>
          <p:cNvPr id="2055" name="Image 2" descr="swirlrainbw3.gif"/>
          <p:cNvPicPr>
            <a:picLocks noChangeAspect="1"/>
          </p:cNvPicPr>
          <p:nvPr/>
        </p:nvPicPr>
        <p:blipFill>
          <a:blip r:embed="rId5"/>
          <a:srcRect/>
          <a:stretch>
            <a:fillRect/>
          </a:stretch>
        </p:blipFill>
        <p:spPr bwMode="auto">
          <a:xfrm rot="10800000">
            <a:off x="0" y="0"/>
            <a:ext cx="23774400" cy="149225"/>
          </a:xfrm>
          <a:prstGeom prst="rect">
            <a:avLst/>
          </a:prstGeom>
          <a:noFill/>
          <a:ln w="9525">
            <a:noFill/>
            <a:miter lim="800000"/>
            <a:headEnd/>
            <a:tailEnd/>
          </a:ln>
        </p:spPr>
      </p:pic>
      <p:pic>
        <p:nvPicPr>
          <p:cNvPr id="2056" name="Image 2" descr="swirlrainbw3.gif"/>
          <p:cNvPicPr>
            <a:picLocks noChangeAspect="1"/>
          </p:cNvPicPr>
          <p:nvPr/>
        </p:nvPicPr>
        <p:blipFill>
          <a:blip r:embed="rId5"/>
          <a:srcRect/>
          <a:stretch>
            <a:fillRect/>
          </a:stretch>
        </p:blipFill>
        <p:spPr bwMode="auto">
          <a:xfrm rot="10800000">
            <a:off x="0" y="14562138"/>
            <a:ext cx="23774400" cy="160337"/>
          </a:xfrm>
          <a:prstGeom prst="rect">
            <a:avLst/>
          </a:prstGeom>
          <a:noFill/>
          <a:ln w="9525">
            <a:noFill/>
            <a:miter lim="800000"/>
            <a:headEnd/>
            <a:tailEnd/>
          </a:ln>
        </p:spPr>
      </p:pic>
      <p:pic>
        <p:nvPicPr>
          <p:cNvPr id="2057" name="Picture 8"/>
          <p:cNvPicPr>
            <a:picLocks noChangeAspect="1" noChangeArrowheads="1"/>
          </p:cNvPicPr>
          <p:nvPr/>
        </p:nvPicPr>
        <p:blipFill>
          <a:blip r:embed="rId6"/>
          <a:srcRect/>
          <a:stretch>
            <a:fillRect/>
          </a:stretch>
        </p:blipFill>
        <p:spPr bwMode="auto">
          <a:xfrm>
            <a:off x="1028700" y="1074738"/>
            <a:ext cx="2665413" cy="1554162"/>
          </a:xfrm>
          <a:prstGeom prst="rect">
            <a:avLst/>
          </a:prstGeom>
          <a:noFill/>
          <a:ln w="9525">
            <a:noFill/>
            <a:round/>
            <a:headEnd/>
            <a:tailEnd/>
          </a:ln>
        </p:spPr>
      </p:pic>
      <p:sp>
        <p:nvSpPr>
          <p:cNvPr id="155658" name="WordArt 5"/>
          <p:cNvSpPr>
            <a:spLocks noChangeArrowheads="1" noChangeShapeType="1" noTextEdit="1"/>
          </p:cNvSpPr>
          <p:nvPr/>
        </p:nvSpPr>
        <p:spPr bwMode="auto">
          <a:xfrm>
            <a:off x="3886200" y="860425"/>
            <a:ext cx="17341850" cy="5683250"/>
          </a:xfrm>
          <a:prstGeom prst="rect">
            <a:avLst/>
          </a:prstGeom>
        </p:spPr>
        <p:txBody>
          <a:bodyPr wrap="none" fromWordArt="1">
            <a:prstTxWarp prst="textPlain">
              <a:avLst>
                <a:gd name="adj" fmla="val 50000"/>
              </a:avLst>
            </a:prstTxWarp>
          </a:bodyPr>
          <a:lstStyle/>
          <a:p>
            <a:pPr algn="ctr"/>
            <a:r>
              <a:rPr lang="es-ES" sz="4000" b="1" i="1" kern="10" dirty="0">
                <a:ln w="25400">
                  <a:solidFill>
                    <a:srgbClr val="EBEF39"/>
                  </a:solidFill>
                  <a:round/>
                  <a:headEnd/>
                  <a:tailEnd/>
                </a:ln>
                <a:effectLst>
                  <a:outerShdw dist="35921" dir="2700000" algn="ctr" rotWithShape="0">
                    <a:srgbClr val="808080">
                      <a:alpha val="79999"/>
                    </a:srgbClr>
                  </a:outerShdw>
                </a:effectLst>
                <a:latin typeface="Rockwell Extra Bold"/>
              </a:rPr>
              <a:t>La puerta </a:t>
            </a:r>
          </a:p>
          <a:p>
            <a:pPr algn="ctr"/>
            <a:r>
              <a:rPr lang="es-ES" sz="4000" b="1" i="1" kern="10" dirty="0">
                <a:ln w="25400">
                  <a:solidFill>
                    <a:srgbClr val="EBEF39"/>
                  </a:solidFill>
                  <a:round/>
                  <a:headEnd/>
                  <a:tailEnd/>
                </a:ln>
                <a:effectLst>
                  <a:outerShdw dist="35921" dir="2700000" algn="ctr" rotWithShape="0">
                    <a:srgbClr val="808080">
                      <a:alpha val="79999"/>
                    </a:srgbClr>
                  </a:outerShdw>
                </a:effectLst>
                <a:latin typeface="Rockwell Extra Bold"/>
              </a:rPr>
              <a:t>del Infierno</a:t>
            </a:r>
          </a:p>
        </p:txBody>
      </p:sp>
    </p:spTree>
  </p:cSld>
  <p:clrMapOvr>
    <a:masterClrMapping/>
  </p:clrMapOvr>
  <p:transition spd="med" advTm="12000">
    <p:randomBar/>
    <p:sndAc>
      <p:stSnd loop="1">
        <p:snd r:embed="rId2" name="The-Ventures-Caravan.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grpId="0" nodeType="clickEffect">
                                  <p:stCondLst>
                                    <p:cond delay="0"/>
                                  </p:stCondLst>
                                  <p:iterate type="lt">
                                    <p:tmPct val="50000"/>
                                  </p:iterate>
                                  <p:childTnLst>
                                    <p:set>
                                      <p:cBhvr>
                                        <p:cTn id="6" dur="1" fill="hold">
                                          <p:stCondLst>
                                            <p:cond delay="0"/>
                                          </p:stCondLst>
                                        </p:cTn>
                                        <p:tgtEl>
                                          <p:spTgt spid="155658"/>
                                        </p:tgtEl>
                                        <p:attrNameLst>
                                          <p:attrName>style.visibility</p:attrName>
                                        </p:attrNameLst>
                                      </p:cBhvr>
                                      <p:to>
                                        <p:strVal val="visible"/>
                                      </p:to>
                                    </p:set>
                                    <p:set>
                                      <p:cBhvr>
                                        <p:cTn id="7" dur="455" fill="hold">
                                          <p:stCondLst>
                                            <p:cond delay="0"/>
                                          </p:stCondLst>
                                        </p:cTn>
                                        <p:tgtEl>
                                          <p:spTgt spid="155658"/>
                                        </p:tgtEl>
                                        <p:attrNameLst>
                                          <p:attrName>style.rotation</p:attrName>
                                        </p:attrNameLst>
                                      </p:cBhvr>
                                      <p:to>
                                        <p:strVal val="-45.0"/>
                                      </p:to>
                                    </p:set>
                                    <p:anim calcmode="lin" valueType="num">
                                      <p:cBhvr>
                                        <p:cTn id="8" dur="455" fill="hold">
                                          <p:stCondLst>
                                            <p:cond delay="455"/>
                                          </p:stCondLst>
                                        </p:cTn>
                                        <p:tgtEl>
                                          <p:spTgt spid="155658"/>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155658"/>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155658"/>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155658"/>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565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35953342.jpg"/>
          <p:cNvPicPr>
            <a:picLocks noChangeAspect="1" noChangeArrowheads="1"/>
          </p:cNvPicPr>
          <p:nvPr/>
        </p:nvPicPr>
        <p:blipFill>
          <a:blip r:embed="rId2"/>
          <a:srcRect/>
          <a:stretch>
            <a:fillRect/>
          </a:stretch>
        </p:blipFill>
        <p:spPr bwMode="auto">
          <a:xfrm>
            <a:off x="0" y="0"/>
            <a:ext cx="23774400" cy="14743113"/>
          </a:xfrm>
          <a:prstGeom prst="rect">
            <a:avLst/>
          </a:prstGeom>
          <a:noFill/>
          <a:ln w="9525">
            <a:noFill/>
            <a:miter lim="800000"/>
            <a:headEnd/>
            <a:tailEnd/>
          </a:ln>
        </p:spPr>
      </p:pic>
    </p:spTree>
  </p:cSld>
  <p:clrMapOvr>
    <a:masterClrMapping/>
  </p:clrMapOvr>
  <p:transition spd="med" advTm="6000">
    <p:randomBa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36402905.jpg"/>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
        <p:nvSpPr>
          <p:cNvPr id="2053" name="Text Box 5"/>
          <p:cNvSpPr txBox="1">
            <a:spLocks noChangeArrowheads="1"/>
          </p:cNvSpPr>
          <p:nvPr/>
        </p:nvSpPr>
        <p:spPr bwMode="auto">
          <a:xfrm>
            <a:off x="652463" y="717550"/>
            <a:ext cx="23121937" cy="2868613"/>
          </a:xfrm>
          <a:prstGeom prst="rect">
            <a:avLst/>
          </a:prstGeom>
          <a:noFill/>
          <a:ln w="9525">
            <a:noFill/>
            <a:miter lim="800000"/>
            <a:headEnd/>
            <a:tailEnd/>
          </a:ln>
        </p:spPr>
        <p:txBody>
          <a:bodyPr lIns="219977" tIns="109989" rIns="219977" bIns="109989">
            <a:spAutoFit/>
          </a:bodyPr>
          <a:lstStyle/>
          <a:p>
            <a:pPr algn="ctr"/>
            <a:r>
              <a:rPr lang="es-ES" b="1" i="1" dirty="0">
                <a:latin typeface="Franklin Gothic Book" pitchFamily="34" charset="0"/>
              </a:rPr>
              <a:t>En pleno desierto de </a:t>
            </a:r>
            <a:r>
              <a:rPr lang="es-ES" b="1" i="1" dirty="0" err="1">
                <a:latin typeface="Franklin Gothic Book" pitchFamily="34" charset="0"/>
              </a:rPr>
              <a:t>Karakum</a:t>
            </a:r>
            <a:r>
              <a:rPr lang="es-ES" b="1" i="1" dirty="0">
                <a:latin typeface="Franklin Gothic Book" pitchFamily="34" charset="0"/>
              </a:rPr>
              <a:t> (Turkmenistán), cerca de la pequeña aldea de Darvaza, se encuentra un cráter de unos cincuenta metros de diámetro y más de veinte de profundidad, bautizado por los lugareños como “La Puerta del Infierno”. En el interior del pozo, un fuego abrasador arde desde hace décadas, en un incendio que parece no tener fin.</a:t>
            </a:r>
          </a:p>
        </p:txBody>
      </p:sp>
      <p:pic>
        <p:nvPicPr>
          <p:cNvPr id="6" name="Picture 4" descr="pc12"/>
          <p:cNvPicPr>
            <a:picLocks noChangeAspect="1" noChangeArrowheads="1" noCrop="1"/>
          </p:cNvPicPr>
          <p:nvPr/>
        </p:nvPicPr>
        <p:blipFill>
          <a:blip r:embed="rId3"/>
          <a:srcRect/>
          <a:stretch>
            <a:fillRect/>
          </a:stretch>
        </p:blipFill>
        <p:spPr bwMode="auto">
          <a:xfrm>
            <a:off x="1028700" y="12719050"/>
            <a:ext cx="2481263" cy="2003425"/>
          </a:xfrm>
          <a:prstGeom prst="rect">
            <a:avLst/>
          </a:prstGeom>
          <a:noFill/>
          <a:ln w="9525">
            <a:noFill/>
            <a:miter lim="800000"/>
            <a:headEnd/>
            <a:tailEnd/>
          </a:ln>
        </p:spPr>
      </p:pic>
    </p:spTree>
  </p:cSld>
  <p:clrMapOvr>
    <a:masterClrMapping/>
  </p:clrMapOvr>
  <p:transition spd="med" advTm="32000">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2053">
                                            <p:txEl>
                                              <p:pRg st="0" end="0"/>
                                            </p:txEl>
                                          </p:spTgt>
                                        </p:tgtEl>
                                        <p:attrNameLst>
                                          <p:attrName>style.visibility</p:attrName>
                                        </p:attrNameLst>
                                      </p:cBhvr>
                                      <p:to>
                                        <p:strVal val="visible"/>
                                      </p:to>
                                    </p:set>
                                    <p:anim calcmode="lin" valueType="num">
                                      <p:cBhvr>
                                        <p:cTn id="7" dur="1000" fill="hold"/>
                                        <p:tgtEl>
                                          <p:spTgt spid="2053">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205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2053">
                                            <p:txEl>
                                              <p:pRg st="0" end="0"/>
                                            </p:txEl>
                                          </p:spTgt>
                                        </p:tgtEl>
                                      </p:cBhvr>
                                    </p:animEffect>
                                  </p:childTnLst>
                                </p:cTn>
                              </p:par>
                              <p:par>
                                <p:cTn id="10" presetID="10"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p:cNvPicPr>
            <a:picLocks noChangeAspect="1" noChangeArrowheads="1"/>
          </p:cNvPicPr>
          <p:nvPr/>
        </p:nvPicPr>
        <p:blipFill>
          <a:blip r:embed="rId2"/>
          <a:srcRect r="2805" b="19916"/>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med" advTm="6000">
    <p:randomBa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35953351.jpg"/>
          <p:cNvPicPr>
            <a:picLocks noChangeAspect="1" noChangeArrowheads="1"/>
          </p:cNvPicPr>
          <p:nvPr/>
        </p:nvPicPr>
        <p:blipFill>
          <a:blip r:embed="rId2"/>
          <a:srcRect/>
          <a:stretch>
            <a:fillRect/>
          </a:stretch>
        </p:blipFill>
        <p:spPr bwMode="auto">
          <a:xfrm>
            <a:off x="0" y="0"/>
            <a:ext cx="24388763" cy="14933613"/>
          </a:xfrm>
          <a:prstGeom prst="rect">
            <a:avLst/>
          </a:prstGeom>
          <a:noFill/>
          <a:ln w="9525">
            <a:noFill/>
            <a:miter lim="800000"/>
            <a:headEnd/>
            <a:tailEnd/>
          </a:ln>
        </p:spPr>
      </p:pic>
    </p:spTree>
  </p:cSld>
  <p:clrMapOvr>
    <a:masterClrMapping/>
  </p:clrMapOvr>
  <p:transition spd="med" advTm="6000">
    <p:randomBa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p:cNvPicPr>
            <a:picLocks noChangeAspect="1" noChangeArrowheads="1"/>
          </p:cNvPicPr>
          <p:nvPr/>
        </p:nvPicPr>
        <p:blipFill>
          <a:blip r:embed="rId2"/>
          <a:srcRect r="2524"/>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med" advTm="6000">
    <p:randomBa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36402889.jpg"/>
          <p:cNvPicPr>
            <a:picLocks noChangeAspect="1" noChangeArrowheads="1"/>
          </p:cNvPicPr>
          <p:nvPr/>
        </p:nvPicPr>
        <p:blipFill>
          <a:blip r:embed="rId2"/>
          <a:srcRect/>
          <a:stretch>
            <a:fillRect/>
          </a:stretch>
        </p:blipFill>
        <p:spPr bwMode="auto">
          <a:xfrm>
            <a:off x="0" y="0"/>
            <a:ext cx="23774400" cy="14885988"/>
          </a:xfrm>
          <a:prstGeom prst="rect">
            <a:avLst/>
          </a:prstGeom>
          <a:noFill/>
          <a:ln w="9525">
            <a:noFill/>
            <a:miter lim="800000"/>
            <a:headEnd/>
            <a:tailEnd/>
          </a:ln>
        </p:spPr>
      </p:pic>
      <p:sp>
        <p:nvSpPr>
          <p:cNvPr id="7171" name="2 Rectángulo"/>
          <p:cNvSpPr>
            <a:spLocks noChangeArrowheads="1"/>
          </p:cNvSpPr>
          <p:nvPr/>
        </p:nvSpPr>
        <p:spPr bwMode="auto">
          <a:xfrm>
            <a:off x="14030340" y="2432015"/>
            <a:ext cx="9244014" cy="3400931"/>
          </a:xfrm>
          <a:prstGeom prst="rect">
            <a:avLst/>
          </a:prstGeom>
          <a:noFill/>
          <a:ln w="9525">
            <a:noFill/>
            <a:miter lim="800000"/>
            <a:headEnd/>
            <a:tailEnd/>
          </a:ln>
        </p:spPr>
        <p:txBody>
          <a:bodyPr wrap="square">
            <a:spAutoFit/>
          </a:bodyPr>
          <a:lstStyle/>
          <a:p>
            <a:pPr algn="r"/>
            <a:r>
              <a:rPr lang="es-ES" b="1" i="1" dirty="0">
                <a:solidFill>
                  <a:srgbClr val="FFFF00"/>
                </a:solidFill>
                <a:latin typeface="Franklin Gothic Book" pitchFamily="34" charset="0"/>
              </a:rPr>
              <a:t>El pozo de Darvaza no es obra de la Naturaleza, sino que se trata del inesperado resultado de una prospección minera soviética llevada a cabo en la década de 1970</a:t>
            </a:r>
            <a:r>
              <a:rPr lang="es-ES" b="1" dirty="0">
                <a:solidFill>
                  <a:srgbClr val="FFFF00"/>
                </a:solidFill>
              </a:rPr>
              <a:t>. </a:t>
            </a:r>
          </a:p>
        </p:txBody>
      </p:sp>
      <p:pic>
        <p:nvPicPr>
          <p:cNvPr id="4" name="Picture 4" descr="pc12"/>
          <p:cNvPicPr>
            <a:picLocks noChangeAspect="1" noChangeArrowheads="1" noCrop="1"/>
          </p:cNvPicPr>
          <p:nvPr/>
        </p:nvPicPr>
        <p:blipFill>
          <a:blip r:embed="rId3"/>
          <a:srcRect/>
          <a:stretch>
            <a:fillRect/>
          </a:stretch>
        </p:blipFill>
        <p:spPr bwMode="auto">
          <a:xfrm>
            <a:off x="1028700" y="12719050"/>
            <a:ext cx="2481263" cy="2003425"/>
          </a:xfrm>
          <a:prstGeom prst="rect">
            <a:avLst/>
          </a:prstGeom>
          <a:noFill/>
          <a:ln w="9525">
            <a:noFill/>
            <a:miter lim="800000"/>
            <a:headEnd/>
            <a:tailEnd/>
          </a:ln>
        </p:spPr>
      </p:pic>
    </p:spTree>
  </p:cSld>
  <p:clrMapOvr>
    <a:masterClrMapping/>
  </p:clrMapOvr>
  <p:transition spd="med" advTm="21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36402846.jpg"/>
          <p:cNvPicPr>
            <a:picLocks noChangeAspect="1" noChangeArrowheads="1"/>
          </p:cNvPicPr>
          <p:nvPr/>
        </p:nvPicPr>
        <p:blipFill>
          <a:blip r:embed="rId2"/>
          <a:srcRect/>
          <a:stretch>
            <a:fillRect/>
          </a:stretch>
        </p:blipFill>
        <p:spPr bwMode="auto">
          <a:xfrm>
            <a:off x="0" y="0"/>
            <a:ext cx="23774400" cy="14600238"/>
          </a:xfrm>
          <a:prstGeom prst="rect">
            <a:avLst/>
          </a:prstGeom>
          <a:noFill/>
          <a:ln w="9525">
            <a:noFill/>
            <a:miter lim="800000"/>
            <a:headEnd/>
            <a:tailEnd/>
          </a:ln>
        </p:spPr>
      </p:pic>
    </p:spTree>
  </p:cSld>
  <p:clrMapOvr>
    <a:masterClrMapping/>
  </p:clrMapOvr>
  <p:transition spd="med" advTm="6000">
    <p:randomBa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35953355.jpg"/>
          <p:cNvPicPr>
            <a:picLocks noChangeAspect="1" noChangeArrowheads="1"/>
          </p:cNvPicPr>
          <p:nvPr/>
        </p:nvPicPr>
        <p:blipFill>
          <a:blip r:embed="rId2"/>
          <a:srcRect/>
          <a:stretch>
            <a:fillRect/>
          </a:stretch>
        </p:blipFill>
        <p:spPr bwMode="auto">
          <a:xfrm>
            <a:off x="0" y="-544513"/>
            <a:ext cx="23774400" cy="15266988"/>
          </a:xfrm>
          <a:prstGeom prst="rect">
            <a:avLst/>
          </a:prstGeom>
          <a:noFill/>
          <a:ln w="9525">
            <a:noFill/>
            <a:miter lim="800000"/>
            <a:headEnd/>
            <a:tailEnd/>
          </a:ln>
        </p:spPr>
      </p:pic>
      <p:sp>
        <p:nvSpPr>
          <p:cNvPr id="11267" name="2 Rectángulo"/>
          <p:cNvSpPr>
            <a:spLocks noChangeArrowheads="1"/>
          </p:cNvSpPr>
          <p:nvPr/>
        </p:nvSpPr>
        <p:spPr bwMode="auto">
          <a:xfrm>
            <a:off x="11029950" y="788988"/>
            <a:ext cx="11887200" cy="3400425"/>
          </a:xfrm>
          <a:prstGeom prst="rect">
            <a:avLst/>
          </a:prstGeom>
          <a:noFill/>
          <a:ln w="9525">
            <a:noFill/>
            <a:miter lim="800000"/>
            <a:headEnd/>
            <a:tailEnd/>
          </a:ln>
        </p:spPr>
        <p:txBody>
          <a:bodyPr>
            <a:spAutoFit/>
          </a:bodyPr>
          <a:lstStyle/>
          <a:p>
            <a:pPr algn="r"/>
            <a:r>
              <a:rPr lang="es-ES" b="1" i="1">
                <a:latin typeface="Franklin Gothic Book" pitchFamily="34" charset="0"/>
              </a:rPr>
              <a:t>Un equipo de geólogos se encontraba perforando el terreno en busca de yacimientos de gas natural, cuando de repente se toparon con una caverna subterránea que provocó el desmoronamiento de la excavación. </a:t>
            </a:r>
          </a:p>
        </p:txBody>
      </p:sp>
      <p:pic>
        <p:nvPicPr>
          <p:cNvPr id="4" name="Picture 4" descr="pc12"/>
          <p:cNvPicPr>
            <a:picLocks noChangeAspect="1" noChangeArrowheads="1" noCrop="1"/>
          </p:cNvPicPr>
          <p:nvPr/>
        </p:nvPicPr>
        <p:blipFill>
          <a:blip r:embed="rId3"/>
          <a:srcRect/>
          <a:stretch>
            <a:fillRect/>
          </a:stretch>
        </p:blipFill>
        <p:spPr bwMode="auto">
          <a:xfrm>
            <a:off x="1028700" y="12719050"/>
            <a:ext cx="2481263" cy="2003425"/>
          </a:xfrm>
          <a:prstGeom prst="rect">
            <a:avLst/>
          </a:prstGeom>
          <a:noFill/>
          <a:ln w="9525">
            <a:noFill/>
            <a:miter lim="800000"/>
            <a:headEnd/>
            <a:tailEnd/>
          </a:ln>
        </p:spPr>
      </p:pic>
    </p:spTree>
  </p:cSld>
  <p:clrMapOvr>
    <a:masterClrMapping/>
  </p:clrMapOvr>
  <p:transition spd="med" advTm="22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36402866.jpg"/>
          <p:cNvPicPr>
            <a:picLocks noChangeAspect="1" noChangeArrowheads="1"/>
          </p:cNvPicPr>
          <p:nvPr/>
        </p:nvPicPr>
        <p:blipFill>
          <a:blip r:embed="rId2"/>
          <a:srcRect/>
          <a:stretch>
            <a:fillRect/>
          </a:stretch>
        </p:blipFill>
        <p:spPr bwMode="auto">
          <a:xfrm>
            <a:off x="0" y="0"/>
            <a:ext cx="23774400" cy="15362238"/>
          </a:xfrm>
          <a:prstGeom prst="rect">
            <a:avLst/>
          </a:prstGeom>
          <a:noFill/>
          <a:ln w="9525">
            <a:noFill/>
            <a:miter lim="800000"/>
            <a:headEnd/>
            <a:tailEnd/>
          </a:ln>
        </p:spPr>
      </p:pic>
    </p:spTree>
  </p:cSld>
  <p:clrMapOvr>
    <a:masterClrMapping/>
  </p:clrMapOvr>
  <p:transition spd="med" advTm="6000">
    <p:randomBa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36402997.jpg"/>
          <p:cNvPicPr>
            <a:picLocks noChangeAspect="1" noChangeArrowheads="1"/>
          </p:cNvPicPr>
          <p:nvPr/>
        </p:nvPicPr>
        <p:blipFill>
          <a:blip r:embed="rId2"/>
          <a:srcRect/>
          <a:stretch>
            <a:fillRect/>
          </a:stretch>
        </p:blipFill>
        <p:spPr bwMode="auto">
          <a:xfrm>
            <a:off x="0" y="0"/>
            <a:ext cx="23774400" cy="14743113"/>
          </a:xfrm>
          <a:prstGeom prst="rect">
            <a:avLst/>
          </a:prstGeom>
          <a:noFill/>
          <a:ln w="9525">
            <a:noFill/>
            <a:miter lim="800000"/>
            <a:headEnd/>
            <a:tailEnd/>
          </a:ln>
        </p:spPr>
      </p:pic>
    </p:spTree>
  </p:cSld>
  <p:clrMapOvr>
    <a:masterClrMapping/>
  </p:clrMapOvr>
  <p:transition spd="med" advTm="6000">
    <p:randomBa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36402985.jpg"/>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med" advTm="6000">
    <p:randomBa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36402937.jpg"/>
          <p:cNvPicPr>
            <a:picLocks noChangeAspect="1" noChangeArrowheads="1"/>
          </p:cNvPicPr>
          <p:nvPr/>
        </p:nvPicPr>
        <p:blipFill>
          <a:blip r:embed="rId2"/>
          <a:srcRect/>
          <a:stretch>
            <a:fillRect/>
          </a:stretch>
        </p:blipFill>
        <p:spPr bwMode="auto">
          <a:xfrm>
            <a:off x="0" y="0"/>
            <a:ext cx="23774400" cy="15362238"/>
          </a:xfrm>
          <a:prstGeom prst="rect">
            <a:avLst/>
          </a:prstGeom>
          <a:noFill/>
          <a:ln w="9525">
            <a:noFill/>
            <a:miter lim="800000"/>
            <a:headEnd/>
            <a:tailEnd/>
          </a:ln>
        </p:spPr>
      </p:pic>
    </p:spTree>
  </p:cSld>
  <p:clrMapOvr>
    <a:masterClrMapping/>
  </p:clrMapOvr>
  <p:transition spd="med" advTm="6000">
    <p:randomBa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noChangeArrowheads="1"/>
          </p:cNvPicPr>
          <p:nvPr/>
        </p:nvPicPr>
        <p:blipFill>
          <a:blip r:embed="rId2"/>
          <a:srcRect r="1158" b="13608"/>
          <a:stretch>
            <a:fillRect/>
          </a:stretch>
        </p:blipFill>
        <p:spPr bwMode="auto">
          <a:xfrm>
            <a:off x="0" y="0"/>
            <a:ext cx="23774400" cy="14722475"/>
          </a:xfrm>
          <a:prstGeom prst="rect">
            <a:avLst/>
          </a:prstGeom>
          <a:noFill/>
          <a:ln w="9525">
            <a:noFill/>
            <a:miter lim="800000"/>
            <a:headEnd/>
            <a:tailEnd/>
          </a:ln>
        </p:spPr>
      </p:pic>
      <p:sp>
        <p:nvSpPr>
          <p:cNvPr id="6149" name="Text Box 5"/>
          <p:cNvSpPr txBox="1">
            <a:spLocks noChangeArrowheads="1"/>
          </p:cNvSpPr>
          <p:nvPr/>
        </p:nvSpPr>
        <p:spPr bwMode="auto">
          <a:xfrm>
            <a:off x="957263" y="931863"/>
            <a:ext cx="21767800" cy="2868612"/>
          </a:xfrm>
          <a:prstGeom prst="rect">
            <a:avLst/>
          </a:prstGeom>
          <a:noFill/>
          <a:ln w="9525">
            <a:noFill/>
            <a:miter lim="800000"/>
            <a:headEnd/>
            <a:tailEnd/>
          </a:ln>
        </p:spPr>
        <p:txBody>
          <a:bodyPr lIns="219977" tIns="109989" rIns="219977" bIns="109989">
            <a:spAutoFit/>
          </a:bodyPr>
          <a:lstStyle/>
          <a:p>
            <a:pPr algn="ctr"/>
            <a:r>
              <a:rPr lang="es-ES" b="1" i="1" dirty="0">
                <a:solidFill>
                  <a:schemeClr val="bg1"/>
                </a:solidFill>
                <a:latin typeface="Franklin Gothic Book" pitchFamily="34" charset="0"/>
              </a:rPr>
              <a:t>Nadie se atrevía a descender por el cráter para recuperar el valioso equipo de perforación, debido a la elevada cantidad de gases tóxicos provenientes de su interior; así que los geólogos decidieron prenderle fuego a los gases que emanaban del pozo de Darvaza, con el fin de incinerarlos hasta que se consumieran por completo. </a:t>
            </a:r>
          </a:p>
        </p:txBody>
      </p:sp>
      <p:pic>
        <p:nvPicPr>
          <p:cNvPr id="4" name="Picture 4" descr="pc12"/>
          <p:cNvPicPr>
            <a:picLocks noChangeAspect="1" noChangeArrowheads="1" noCrop="1"/>
          </p:cNvPicPr>
          <p:nvPr/>
        </p:nvPicPr>
        <p:blipFill>
          <a:blip r:embed="rId3"/>
          <a:srcRect/>
          <a:stretch>
            <a:fillRect/>
          </a:stretch>
        </p:blipFill>
        <p:spPr bwMode="auto">
          <a:xfrm>
            <a:off x="1028700" y="12719050"/>
            <a:ext cx="2481263" cy="2003425"/>
          </a:xfrm>
          <a:prstGeom prst="rect">
            <a:avLst/>
          </a:prstGeom>
          <a:noFill/>
          <a:ln w="9525">
            <a:noFill/>
            <a:miter lim="800000"/>
            <a:headEnd/>
            <a:tailEnd/>
          </a:ln>
        </p:spPr>
      </p:pic>
    </p:spTree>
  </p:cSld>
  <p:clrMapOvr>
    <a:masterClrMapping/>
  </p:clrMapOvr>
  <p:transition spd="med" advTm="36000">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6149"/>
                                        </p:tgtEl>
                                        <p:attrNameLst>
                                          <p:attrName>style.visibility</p:attrName>
                                        </p:attrNameLst>
                                      </p:cBhvr>
                                      <p:to>
                                        <p:strVal val="visible"/>
                                      </p:to>
                                    </p:set>
                                    <p:anim calcmode="lin" valueType="num">
                                      <p:cBhvr>
                                        <p:cTn id="7" dur="1000" fill="hold"/>
                                        <p:tgtEl>
                                          <p:spTgt spid="6149"/>
                                        </p:tgtEl>
                                        <p:attrNameLst>
                                          <p:attrName>ppt_x</p:attrName>
                                        </p:attrNameLst>
                                      </p:cBhvr>
                                      <p:tavLst>
                                        <p:tav tm="0">
                                          <p:val>
                                            <p:strVal val="#ppt_x-.2"/>
                                          </p:val>
                                        </p:tav>
                                        <p:tav tm="100000">
                                          <p:val>
                                            <p:strVal val="#ppt_x"/>
                                          </p:val>
                                        </p:tav>
                                      </p:tavLst>
                                    </p:anim>
                                    <p:anim calcmode="lin" valueType="num">
                                      <p:cBhvr>
                                        <p:cTn id="8" dur="1000" fill="hold"/>
                                        <p:tgtEl>
                                          <p:spTgt spid="6149"/>
                                        </p:tgtEl>
                                        <p:attrNameLst>
                                          <p:attrName>ppt_y</p:attrName>
                                        </p:attrNameLst>
                                      </p:cBhvr>
                                      <p:tavLst>
                                        <p:tav tm="0">
                                          <p:val>
                                            <p:strVal val="#ppt_y"/>
                                          </p:val>
                                        </p:tav>
                                        <p:tav tm="100000">
                                          <p:val>
                                            <p:strVal val="#ppt_y"/>
                                          </p:val>
                                        </p:tav>
                                      </p:tavLst>
                                    </p:anim>
                                    <p:animEffect transition="in" filter="wipe(right)" prLst="gradientSize: 0.1">
                                      <p:cBhvr>
                                        <p:cTn id="9" dur="1000"/>
                                        <p:tgtEl>
                                          <p:spTgt spid="6149"/>
                                        </p:tgtEl>
                                      </p:cBhvr>
                                    </p:animEffect>
                                  </p:childTnLst>
                                </p:cTn>
                              </p:par>
                              <p:par>
                                <p:cTn id="10" presetID="10" presetClass="entr" presetSubtype="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36402965.jpg"/>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med" advTm="6000">
    <p:randomBa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untitled.bmp"/>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med" advTm="6000">
    <p:randomBa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93_big.jpg"/>
          <p:cNvPicPr>
            <a:picLocks noChangeAspect="1" noChangeArrowheads="1"/>
          </p:cNvPicPr>
          <p:nvPr/>
        </p:nvPicPr>
        <p:blipFill>
          <a:blip r:embed="rId2"/>
          <a:srcRect b="9654"/>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med" advTm="6000">
    <p:randomBa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36402920.jpg"/>
          <p:cNvPicPr>
            <a:picLocks noChangeAspect="1" noChangeArrowheads="1"/>
          </p:cNvPicPr>
          <p:nvPr/>
        </p:nvPicPr>
        <p:blipFill>
          <a:blip r:embed="rId2"/>
          <a:srcRect/>
          <a:stretch>
            <a:fillRect/>
          </a:stretch>
        </p:blipFill>
        <p:spPr bwMode="auto">
          <a:xfrm>
            <a:off x="0" y="0"/>
            <a:ext cx="23774400" cy="15076488"/>
          </a:xfrm>
          <a:prstGeom prst="rect">
            <a:avLst/>
          </a:prstGeom>
          <a:noFill/>
          <a:ln w="9525">
            <a:noFill/>
            <a:miter lim="800000"/>
            <a:headEnd/>
            <a:tailEnd/>
          </a:ln>
        </p:spPr>
      </p:pic>
      <p:sp>
        <p:nvSpPr>
          <p:cNvPr id="19459" name="2 Rectángulo"/>
          <p:cNvSpPr>
            <a:spLocks noChangeArrowheads="1"/>
          </p:cNvSpPr>
          <p:nvPr/>
        </p:nvSpPr>
        <p:spPr bwMode="auto">
          <a:xfrm>
            <a:off x="9601184" y="1074693"/>
            <a:ext cx="12930177" cy="4724370"/>
          </a:xfrm>
          <a:prstGeom prst="rect">
            <a:avLst/>
          </a:prstGeom>
          <a:noFill/>
          <a:ln w="9525">
            <a:noFill/>
            <a:miter lim="800000"/>
            <a:headEnd/>
            <a:tailEnd/>
          </a:ln>
        </p:spPr>
        <p:txBody>
          <a:bodyPr wrap="square">
            <a:spAutoFit/>
          </a:bodyPr>
          <a:lstStyle/>
          <a:p>
            <a:pPr algn="r"/>
            <a:r>
              <a:rPr lang="es-ES" b="1" i="1" dirty="0">
                <a:latin typeface="Franklin Gothic Book" pitchFamily="34" charset="0"/>
              </a:rPr>
              <a:t>La idea no resultó muy acertada, ya que los soviéticos subestimaron de forma grosera las dimensiones de la caverna subterránea y su inflamable contenido. Los gases del pozo, que tendrían que haberse extinguido supuestamente en cuestión de semanas, siguen encendidos y ardiendo sin cesar desde 1971; es decir, hace casi cuarenta años</a:t>
            </a:r>
          </a:p>
        </p:txBody>
      </p:sp>
      <p:pic>
        <p:nvPicPr>
          <p:cNvPr id="4" name="Picture 4" descr="pc12"/>
          <p:cNvPicPr>
            <a:picLocks noChangeAspect="1" noChangeArrowheads="1" noCrop="1"/>
          </p:cNvPicPr>
          <p:nvPr/>
        </p:nvPicPr>
        <p:blipFill>
          <a:blip r:embed="rId3"/>
          <a:srcRect/>
          <a:stretch>
            <a:fillRect/>
          </a:stretch>
        </p:blipFill>
        <p:spPr bwMode="auto">
          <a:xfrm>
            <a:off x="1028700" y="12719050"/>
            <a:ext cx="2481263" cy="2003425"/>
          </a:xfrm>
          <a:prstGeom prst="rect">
            <a:avLst/>
          </a:prstGeom>
          <a:noFill/>
          <a:ln w="9525">
            <a:noFill/>
            <a:miter lim="800000"/>
            <a:headEnd/>
            <a:tailEnd/>
          </a:ln>
        </p:spPr>
      </p:pic>
    </p:spTree>
  </p:cSld>
  <p:clrMapOvr>
    <a:masterClrMapping/>
  </p:clrMapOvr>
  <p:transition spd="med" advTm="39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darvaza7.jpg"/>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med" advTm="6000">
    <p:randomBa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pozo-darvaza-crater-puerta-infierno.jpg"/>
          <p:cNvPicPr>
            <a:picLocks noChangeAspect="1" noChangeArrowheads="1"/>
          </p:cNvPicPr>
          <p:nvPr/>
        </p:nvPicPr>
        <p:blipFill>
          <a:blip r:embed="rId2"/>
          <a:srcRect/>
          <a:stretch>
            <a:fillRect/>
          </a:stretch>
        </p:blipFill>
        <p:spPr bwMode="auto">
          <a:xfrm>
            <a:off x="0" y="0"/>
            <a:ext cx="23774400" cy="14903450"/>
          </a:xfrm>
          <a:prstGeom prst="rect">
            <a:avLst/>
          </a:prstGeom>
          <a:noFill/>
          <a:ln w="9525">
            <a:noFill/>
            <a:miter lim="800000"/>
            <a:headEnd/>
            <a:tailEnd/>
          </a:ln>
        </p:spPr>
      </p:pic>
    </p:spTree>
  </p:cSld>
  <p:clrMapOvr>
    <a:masterClrMapping/>
  </p:clrMapOvr>
  <p:transition spd="med" advTm="6000">
    <p:randomBa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p:cNvPicPr>
            <a:picLocks noChangeAspect="1" noChangeArrowheads="1"/>
          </p:cNvPicPr>
          <p:nvPr/>
        </p:nvPicPr>
        <p:blipFill>
          <a:blip r:embed="rId2"/>
          <a:srcRect r="2644"/>
          <a:stretch>
            <a:fillRect/>
          </a:stretch>
        </p:blipFill>
        <p:spPr bwMode="auto">
          <a:xfrm>
            <a:off x="-542925" y="0"/>
            <a:ext cx="24317325" cy="14722475"/>
          </a:xfrm>
          <a:prstGeom prst="rect">
            <a:avLst/>
          </a:prstGeom>
          <a:noFill/>
          <a:ln w="9525">
            <a:noFill/>
            <a:miter lim="800000"/>
            <a:headEnd/>
            <a:tailEnd/>
          </a:ln>
        </p:spPr>
      </p:pic>
    </p:spTree>
  </p:cSld>
  <p:clrMapOvr>
    <a:masterClrMapping/>
  </p:clrMapOvr>
  <p:transition spd="med" advTm="6000">
    <p:randomBa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darvaza2.jpg"/>
          <p:cNvPicPr>
            <a:picLocks noChangeAspect="1" noChangeArrowheads="1"/>
          </p:cNvPicPr>
          <p:nvPr/>
        </p:nvPicPr>
        <p:blipFill>
          <a:blip r:embed="rId2"/>
          <a:srcRect/>
          <a:stretch>
            <a:fillRect/>
          </a:stretch>
        </p:blipFill>
        <p:spPr bwMode="auto">
          <a:xfrm>
            <a:off x="0" y="0"/>
            <a:ext cx="23774400" cy="15163800"/>
          </a:xfrm>
          <a:prstGeom prst="rect">
            <a:avLst/>
          </a:prstGeom>
          <a:noFill/>
          <a:ln w="9525">
            <a:noFill/>
            <a:miter lim="800000"/>
            <a:headEnd/>
            <a:tailEnd/>
          </a:ln>
        </p:spPr>
      </p:pic>
      <p:sp>
        <p:nvSpPr>
          <p:cNvPr id="23555" name="2 Rectángulo"/>
          <p:cNvSpPr>
            <a:spLocks noChangeArrowheads="1"/>
          </p:cNvSpPr>
          <p:nvPr/>
        </p:nvSpPr>
        <p:spPr bwMode="auto">
          <a:xfrm>
            <a:off x="10744192" y="1146131"/>
            <a:ext cx="11887200" cy="4062413"/>
          </a:xfrm>
          <a:prstGeom prst="rect">
            <a:avLst/>
          </a:prstGeom>
          <a:noFill/>
          <a:ln w="9525">
            <a:noFill/>
            <a:miter lim="800000"/>
            <a:headEnd/>
            <a:tailEnd/>
          </a:ln>
        </p:spPr>
        <p:txBody>
          <a:bodyPr>
            <a:spAutoFit/>
          </a:bodyPr>
          <a:lstStyle/>
          <a:p>
            <a:pPr algn="r"/>
            <a:r>
              <a:rPr lang="es-ES" b="1" i="1" dirty="0">
                <a:solidFill>
                  <a:schemeClr val="bg1"/>
                </a:solidFill>
                <a:latin typeface="Franklin Gothic Book" pitchFamily="34" charset="0"/>
              </a:rPr>
              <a:t>Por las noches, el espectáculo del ardiente pozo de Darvaza es literalmente dantesco: el fuego reluce en toda su magnitud, dándole al pozo un aspecto semejante al de un ardiente cráter volcánico, que sin dudas hace honor al nombre de Puerta del Infierno. </a:t>
            </a:r>
          </a:p>
        </p:txBody>
      </p:sp>
      <p:pic>
        <p:nvPicPr>
          <p:cNvPr id="4" name="Picture 4" descr="pc12"/>
          <p:cNvPicPr>
            <a:picLocks noChangeAspect="1" noChangeArrowheads="1" noCrop="1"/>
          </p:cNvPicPr>
          <p:nvPr/>
        </p:nvPicPr>
        <p:blipFill>
          <a:blip r:embed="rId3"/>
          <a:srcRect/>
          <a:stretch>
            <a:fillRect/>
          </a:stretch>
        </p:blipFill>
        <p:spPr bwMode="auto">
          <a:xfrm>
            <a:off x="1028700" y="12719050"/>
            <a:ext cx="2481263" cy="2003425"/>
          </a:xfrm>
          <a:prstGeom prst="rect">
            <a:avLst/>
          </a:prstGeom>
          <a:noFill/>
          <a:ln w="9525">
            <a:noFill/>
            <a:miter lim="800000"/>
            <a:headEnd/>
            <a:tailEnd/>
          </a:ln>
        </p:spPr>
      </p:pic>
    </p:spTree>
  </p:cSld>
  <p:clrMapOvr>
    <a:masterClrMapping/>
  </p:clrMapOvr>
  <p:transition spd="med" advTm="32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darweze fire.jpg"/>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med" advTm="6000">
    <p:randomBa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noChangeArrowheads="1"/>
          </p:cNvPicPr>
          <p:nvPr/>
        </p:nvPicPr>
        <p:blipFill>
          <a:blip r:embed="rId3"/>
          <a:srcRect/>
          <a:stretch>
            <a:fillRect/>
          </a:stretch>
        </p:blipFill>
        <p:spPr bwMode="auto">
          <a:xfrm>
            <a:off x="0" y="0"/>
            <a:ext cx="23774400" cy="14722475"/>
          </a:xfrm>
          <a:prstGeom prst="rect">
            <a:avLst/>
          </a:prstGeom>
          <a:noFill/>
          <a:ln w="9525">
            <a:noFill/>
            <a:miter lim="800000"/>
            <a:headEnd/>
            <a:tailEnd/>
          </a:ln>
        </p:spPr>
      </p:pic>
      <p:sp>
        <p:nvSpPr>
          <p:cNvPr id="8197" name="Text Box 5"/>
          <p:cNvSpPr txBox="1">
            <a:spLocks noChangeArrowheads="1"/>
          </p:cNvSpPr>
          <p:nvPr/>
        </p:nvSpPr>
        <p:spPr bwMode="auto">
          <a:xfrm>
            <a:off x="8601052" y="931817"/>
            <a:ext cx="13858875" cy="5516562"/>
          </a:xfrm>
          <a:prstGeom prst="rect">
            <a:avLst/>
          </a:prstGeom>
          <a:noFill/>
          <a:ln w="9525">
            <a:noFill/>
            <a:miter lim="800000"/>
            <a:headEnd/>
            <a:tailEnd/>
          </a:ln>
        </p:spPr>
        <p:txBody>
          <a:bodyPr lIns="219977" tIns="109989" rIns="219977" bIns="109989">
            <a:spAutoFit/>
          </a:bodyPr>
          <a:lstStyle/>
          <a:p>
            <a:pPr algn="r"/>
            <a:r>
              <a:rPr lang="es-ES" b="1" i="1" dirty="0">
                <a:solidFill>
                  <a:schemeClr val="bg1"/>
                </a:solidFill>
                <a:latin typeface="Franklin Gothic Book" pitchFamily="34" charset="0"/>
              </a:rPr>
              <a:t>Incluso se ignora por completo durante cuántos años más continuarán ardiendo las llamas de La Puerta del Infierno. Pese a que el pozo de Darvaza </a:t>
            </a:r>
          </a:p>
          <a:p>
            <a:pPr algn="r"/>
            <a:r>
              <a:rPr lang="es-ES" b="1" i="1" dirty="0">
                <a:solidFill>
                  <a:schemeClr val="bg1"/>
                </a:solidFill>
                <a:latin typeface="Franklin Gothic Book" pitchFamily="34" charset="0"/>
              </a:rPr>
              <a:t>se encuentra en una región de difícil acceso y con un gran número de restricciones burocráticas para visitar la zona, muchos curiosos se acercan regularmente hasta esta desolada comarca de Turkmenistán para observar el fenómeno con interés y asombro. </a:t>
            </a:r>
          </a:p>
        </p:txBody>
      </p:sp>
      <p:pic>
        <p:nvPicPr>
          <p:cNvPr id="4" name="Picture 4" descr="pc12"/>
          <p:cNvPicPr>
            <a:picLocks noChangeAspect="1" noChangeArrowheads="1" noCrop="1"/>
          </p:cNvPicPr>
          <p:nvPr/>
        </p:nvPicPr>
        <p:blipFill>
          <a:blip r:embed="rId4"/>
          <a:srcRect/>
          <a:stretch>
            <a:fillRect/>
          </a:stretch>
        </p:blipFill>
        <p:spPr bwMode="auto">
          <a:xfrm>
            <a:off x="1028700" y="12719050"/>
            <a:ext cx="2481263" cy="2003425"/>
          </a:xfrm>
          <a:prstGeom prst="rect">
            <a:avLst/>
          </a:prstGeom>
          <a:noFill/>
          <a:ln w="9525">
            <a:noFill/>
            <a:miter lim="800000"/>
            <a:headEnd/>
            <a:tailEnd/>
          </a:ln>
        </p:spPr>
      </p:pic>
    </p:spTree>
  </p:cSld>
  <p:clrMapOvr>
    <a:masterClrMapping/>
  </p:clrMapOvr>
  <p:transition spd="med" advTm="40000">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8197"/>
                                        </p:tgtEl>
                                        <p:attrNameLst>
                                          <p:attrName>style.visibility</p:attrName>
                                        </p:attrNameLst>
                                      </p:cBhvr>
                                      <p:to>
                                        <p:strVal val="visible"/>
                                      </p:to>
                                    </p:set>
                                    <p:anim calcmode="lin" valueType="num">
                                      <p:cBhvr>
                                        <p:cTn id="7" dur="1000" fill="hold"/>
                                        <p:tgtEl>
                                          <p:spTgt spid="8197"/>
                                        </p:tgtEl>
                                        <p:attrNameLst>
                                          <p:attrName>ppt_x</p:attrName>
                                        </p:attrNameLst>
                                      </p:cBhvr>
                                      <p:tavLst>
                                        <p:tav tm="0">
                                          <p:val>
                                            <p:strVal val="#ppt_x-.2"/>
                                          </p:val>
                                        </p:tav>
                                        <p:tav tm="100000">
                                          <p:val>
                                            <p:strVal val="#ppt_x"/>
                                          </p:val>
                                        </p:tav>
                                      </p:tavLst>
                                    </p:anim>
                                    <p:anim calcmode="lin" valueType="num">
                                      <p:cBhvr>
                                        <p:cTn id="8" dur="1000" fill="hold"/>
                                        <p:tgtEl>
                                          <p:spTgt spid="8197"/>
                                        </p:tgtEl>
                                        <p:attrNameLst>
                                          <p:attrName>ppt_y</p:attrName>
                                        </p:attrNameLst>
                                      </p:cBhvr>
                                      <p:tavLst>
                                        <p:tav tm="0">
                                          <p:val>
                                            <p:strVal val="#ppt_y"/>
                                          </p:val>
                                        </p:tav>
                                        <p:tav tm="100000">
                                          <p:val>
                                            <p:strVal val="#ppt_y"/>
                                          </p:val>
                                        </p:tav>
                                      </p:tavLst>
                                    </p:anim>
                                    <p:animEffect transition="in" filter="wipe(right)" prLst="gradientSize: 0.1">
                                      <p:cBhvr>
                                        <p:cTn id="9" dur="1000"/>
                                        <p:tgtEl>
                                          <p:spTgt spid="8197"/>
                                        </p:tgtEl>
                                      </p:cBhvr>
                                    </p:animEffect>
                                  </p:childTnLst>
                                </p:cTn>
                              </p:par>
                              <p:par>
                                <p:cTn id="10" presetID="10" presetClass="entr" presetSubtype="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800px-The_Door_to_Hell.jpg"/>
          <p:cNvPicPr>
            <a:picLocks noChangeAspect="1" noChangeArrowheads="1"/>
          </p:cNvPicPr>
          <p:nvPr/>
        </p:nvPicPr>
        <p:blipFill>
          <a:blip r:embed="rId2"/>
          <a:srcRect/>
          <a:stretch>
            <a:fillRect/>
          </a:stretch>
        </p:blipFill>
        <p:spPr bwMode="auto">
          <a:xfrm>
            <a:off x="0" y="0"/>
            <a:ext cx="24531638" cy="14908213"/>
          </a:xfrm>
          <a:prstGeom prst="rect">
            <a:avLst/>
          </a:prstGeom>
          <a:noFill/>
          <a:ln w="9525">
            <a:noFill/>
            <a:miter lim="800000"/>
            <a:headEnd/>
            <a:tailEnd/>
          </a:ln>
        </p:spPr>
      </p:pic>
    </p:spTree>
  </p:cSld>
  <p:clrMapOvr>
    <a:masterClrMapping/>
  </p:clrMapOvr>
  <p:transition spd="med" advTm="6000">
    <p:randomBa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noChangeArrowheads="1"/>
          </p:cNvPicPr>
          <p:nvPr/>
        </p:nvPicPr>
        <p:blipFill>
          <a:blip r:embed="rId2"/>
          <a:srcRect b="16519"/>
          <a:stretch>
            <a:fillRect/>
          </a:stretch>
        </p:blipFill>
        <p:spPr bwMode="auto">
          <a:xfrm>
            <a:off x="0" y="0"/>
            <a:ext cx="23774400" cy="14722475"/>
          </a:xfrm>
          <a:prstGeom prst="rect">
            <a:avLst/>
          </a:prstGeom>
          <a:noFill/>
          <a:ln w="9525">
            <a:noFill/>
            <a:miter lim="800000"/>
            <a:headEnd/>
            <a:tailEnd/>
          </a:ln>
        </p:spPr>
      </p:pic>
      <p:sp>
        <p:nvSpPr>
          <p:cNvPr id="5125" name="Text Box 5"/>
          <p:cNvSpPr txBox="1">
            <a:spLocks noChangeArrowheads="1"/>
          </p:cNvSpPr>
          <p:nvPr/>
        </p:nvSpPr>
        <p:spPr bwMode="auto">
          <a:xfrm>
            <a:off x="10101250" y="1431883"/>
            <a:ext cx="12298363" cy="2868613"/>
          </a:xfrm>
          <a:prstGeom prst="rect">
            <a:avLst/>
          </a:prstGeom>
          <a:noFill/>
          <a:ln w="9525">
            <a:noFill/>
            <a:miter lim="800000"/>
            <a:headEnd/>
            <a:tailEnd/>
          </a:ln>
        </p:spPr>
        <p:txBody>
          <a:bodyPr lIns="219977" tIns="109989" rIns="219977" bIns="109989">
            <a:spAutoFit/>
          </a:bodyPr>
          <a:lstStyle/>
          <a:p>
            <a:pPr algn="r">
              <a:spcBef>
                <a:spcPct val="50000"/>
              </a:spcBef>
            </a:pPr>
            <a:r>
              <a:rPr lang="es-ES" b="1" i="1" dirty="0">
                <a:solidFill>
                  <a:schemeClr val="bg1"/>
                </a:solidFill>
              </a:rPr>
              <a:t>El intenso calor que emana del cráter sólo permite aproximarse a sus bordes durante escasos minutos, hasta que la temperatura se vuelve insoportable. </a:t>
            </a:r>
          </a:p>
        </p:txBody>
      </p:sp>
      <p:pic>
        <p:nvPicPr>
          <p:cNvPr id="4" name="Picture 4" descr="pc12"/>
          <p:cNvPicPr>
            <a:picLocks noChangeAspect="1" noChangeArrowheads="1" noCrop="1"/>
          </p:cNvPicPr>
          <p:nvPr/>
        </p:nvPicPr>
        <p:blipFill>
          <a:blip r:embed="rId3"/>
          <a:srcRect/>
          <a:stretch>
            <a:fillRect/>
          </a:stretch>
        </p:blipFill>
        <p:spPr bwMode="auto">
          <a:xfrm>
            <a:off x="1028700" y="12719050"/>
            <a:ext cx="2481263" cy="2003425"/>
          </a:xfrm>
          <a:prstGeom prst="rect">
            <a:avLst/>
          </a:prstGeom>
          <a:noFill/>
          <a:ln w="9525">
            <a:noFill/>
            <a:miter lim="800000"/>
            <a:headEnd/>
            <a:tailEnd/>
          </a:ln>
        </p:spPr>
      </p:pic>
    </p:spTree>
  </p:cSld>
  <p:clrMapOvr>
    <a:masterClrMapping/>
  </p:clrMapOvr>
  <p:transition spd="med" advTm="20000">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5125"/>
                                        </p:tgtEl>
                                        <p:attrNameLst>
                                          <p:attrName>style.visibility</p:attrName>
                                        </p:attrNameLst>
                                      </p:cBhvr>
                                      <p:to>
                                        <p:strVal val="visible"/>
                                      </p:to>
                                    </p:set>
                                    <p:anim calcmode="lin" valueType="num">
                                      <p:cBhvr>
                                        <p:cTn id="7" dur="1000" fill="hold"/>
                                        <p:tgtEl>
                                          <p:spTgt spid="5125"/>
                                        </p:tgtEl>
                                        <p:attrNameLst>
                                          <p:attrName>ppt_x</p:attrName>
                                        </p:attrNameLst>
                                      </p:cBhvr>
                                      <p:tavLst>
                                        <p:tav tm="0">
                                          <p:val>
                                            <p:strVal val="#ppt_x-.2"/>
                                          </p:val>
                                        </p:tav>
                                        <p:tav tm="100000">
                                          <p:val>
                                            <p:strVal val="#ppt_x"/>
                                          </p:val>
                                        </p:tav>
                                      </p:tavLst>
                                    </p:anim>
                                    <p:anim calcmode="lin" valueType="num">
                                      <p:cBhvr>
                                        <p:cTn id="8" dur="1000" fill="hold"/>
                                        <p:tgtEl>
                                          <p:spTgt spid="5125"/>
                                        </p:tgtEl>
                                        <p:attrNameLst>
                                          <p:attrName>ppt_y</p:attrName>
                                        </p:attrNameLst>
                                      </p:cBhvr>
                                      <p:tavLst>
                                        <p:tav tm="0">
                                          <p:val>
                                            <p:strVal val="#ppt_y"/>
                                          </p:val>
                                        </p:tav>
                                        <p:tav tm="100000">
                                          <p:val>
                                            <p:strVal val="#ppt_y"/>
                                          </p:val>
                                        </p:tav>
                                      </p:tavLst>
                                    </p:anim>
                                    <p:animEffect transition="in" filter="wipe(right)" prLst="gradientSize: 0.1">
                                      <p:cBhvr>
                                        <p:cTn id="9" dur="1000"/>
                                        <p:tgtEl>
                                          <p:spTgt spid="5125"/>
                                        </p:tgtEl>
                                      </p:cBhvr>
                                    </p:animEffect>
                                  </p:childTnLst>
                                </p:cTn>
                              </p:par>
                              <p:par>
                                <p:cTn id="10" presetID="10" presetClass="entr" presetSubtype="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med" advTm="6000">
    <p:randomBa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p:cNvPicPr>
            <a:picLocks noChangeAspect="1" noChangeArrowheads="1"/>
          </p:cNvPicPr>
          <p:nvPr/>
        </p:nvPicPr>
        <p:blipFill>
          <a:blip r:embed="rId2"/>
          <a:srcRect b="17490"/>
          <a:stretch>
            <a:fillRect/>
          </a:stretch>
        </p:blipFill>
        <p:spPr bwMode="auto">
          <a:xfrm>
            <a:off x="0" y="0"/>
            <a:ext cx="23774400" cy="14722475"/>
          </a:xfrm>
          <a:prstGeom prst="rect">
            <a:avLst/>
          </a:prstGeom>
          <a:noFill/>
          <a:ln w="9525">
            <a:noFill/>
            <a:miter lim="800000"/>
            <a:headEnd/>
            <a:tailEnd/>
          </a:ln>
        </p:spPr>
      </p:pic>
      <p:sp>
        <p:nvSpPr>
          <p:cNvPr id="29699" name="Text Box 5"/>
          <p:cNvSpPr txBox="1">
            <a:spLocks noChangeArrowheads="1"/>
          </p:cNvSpPr>
          <p:nvPr/>
        </p:nvSpPr>
        <p:spPr bwMode="auto">
          <a:xfrm flipV="1">
            <a:off x="1539875" y="1366838"/>
            <a:ext cx="21393150" cy="884237"/>
          </a:xfrm>
          <a:prstGeom prst="rect">
            <a:avLst/>
          </a:prstGeom>
          <a:noFill/>
          <a:ln w="9525">
            <a:noFill/>
            <a:miter lim="800000"/>
            <a:headEnd/>
            <a:tailEnd/>
          </a:ln>
        </p:spPr>
        <p:txBody>
          <a:bodyPr rot="10800000" lIns="219977" tIns="109989" rIns="219977" bIns="109989">
            <a:spAutoFit/>
          </a:bodyPr>
          <a:lstStyle/>
          <a:p>
            <a:endParaRPr lang="es-MX"/>
          </a:p>
        </p:txBody>
      </p:sp>
      <p:sp>
        <p:nvSpPr>
          <p:cNvPr id="9223" name="Text Box 7"/>
          <p:cNvSpPr txBox="1">
            <a:spLocks noChangeArrowheads="1"/>
          </p:cNvSpPr>
          <p:nvPr/>
        </p:nvSpPr>
        <p:spPr bwMode="auto">
          <a:xfrm>
            <a:off x="10244126" y="1146131"/>
            <a:ext cx="12634913" cy="2868613"/>
          </a:xfrm>
          <a:prstGeom prst="rect">
            <a:avLst/>
          </a:prstGeom>
          <a:noFill/>
          <a:ln w="9525">
            <a:noFill/>
            <a:miter lim="800000"/>
            <a:headEnd/>
            <a:tailEnd/>
          </a:ln>
          <a:effectLst/>
        </p:spPr>
        <p:txBody>
          <a:bodyPr lIns="219977" tIns="109989" rIns="219977" bIns="109989">
            <a:spAutoFit/>
          </a:bodyPr>
          <a:lstStyle/>
          <a:p>
            <a:pPr algn="r">
              <a:defRPr/>
            </a:pPr>
            <a:r>
              <a:rPr lang="es-ES" b="1" i="1" dirty="0">
                <a:solidFill>
                  <a:schemeClr val="bg1"/>
                </a:solidFill>
                <a:effectLst>
                  <a:outerShdw blurRad="38100" dist="38100" dir="2700000" algn="tl">
                    <a:srgbClr val="C0C0C0"/>
                  </a:outerShdw>
                </a:effectLst>
                <a:latin typeface="Franklin Gothic Book" pitchFamily="34" charset="0"/>
              </a:rPr>
              <a:t>Una vez más, comprobamos que resulta muy peligroso jugar deliberadamente con las fuerzas de la Naturaleza, sobre todo cuando no se las conoce en profundidad</a:t>
            </a:r>
            <a:r>
              <a:rPr lang="es-ES" b="1" i="1" dirty="0">
                <a:solidFill>
                  <a:schemeClr val="bg1"/>
                </a:solidFill>
                <a:effectLst>
                  <a:outerShdw blurRad="38100" dist="38100" dir="2700000" algn="tl">
                    <a:srgbClr val="C0C0C0"/>
                  </a:outerShdw>
                </a:effectLst>
              </a:rPr>
              <a:t>. </a:t>
            </a:r>
          </a:p>
        </p:txBody>
      </p:sp>
    </p:spTree>
  </p:cSld>
  <p:clrMapOvr>
    <a:masterClrMapping/>
  </p:clrMapOvr>
  <p:transition spd="med" advTm="19000">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9223"/>
                                        </p:tgtEl>
                                        <p:attrNameLst>
                                          <p:attrName>style.visibility</p:attrName>
                                        </p:attrNameLst>
                                      </p:cBhvr>
                                      <p:to>
                                        <p:strVal val="visible"/>
                                      </p:to>
                                    </p:set>
                                    <p:anim calcmode="lin" valueType="num">
                                      <p:cBhvr>
                                        <p:cTn id="7" dur="1000" fill="hold"/>
                                        <p:tgtEl>
                                          <p:spTgt spid="9223"/>
                                        </p:tgtEl>
                                        <p:attrNameLst>
                                          <p:attrName>ppt_x</p:attrName>
                                        </p:attrNameLst>
                                      </p:cBhvr>
                                      <p:tavLst>
                                        <p:tav tm="0">
                                          <p:val>
                                            <p:strVal val="#ppt_x-.2"/>
                                          </p:val>
                                        </p:tav>
                                        <p:tav tm="100000">
                                          <p:val>
                                            <p:strVal val="#ppt_x"/>
                                          </p:val>
                                        </p:tav>
                                      </p:tavLst>
                                    </p:anim>
                                    <p:anim calcmode="lin" valueType="num">
                                      <p:cBhvr>
                                        <p:cTn id="8" dur="1000" fill="hold"/>
                                        <p:tgtEl>
                                          <p:spTgt spid="9223"/>
                                        </p:tgtEl>
                                        <p:attrNameLst>
                                          <p:attrName>ppt_y</p:attrName>
                                        </p:attrNameLst>
                                      </p:cBhvr>
                                      <p:tavLst>
                                        <p:tav tm="0">
                                          <p:val>
                                            <p:strVal val="#ppt_y"/>
                                          </p:val>
                                        </p:tav>
                                        <p:tav tm="100000">
                                          <p:val>
                                            <p:strVal val="#ppt_y"/>
                                          </p:val>
                                        </p:tav>
                                      </p:tavLst>
                                    </p:anim>
                                    <p:animEffect transition="in" filter="wipe(right)" prLst="gradientSize: 0.1">
                                      <p:cBhvr>
                                        <p:cTn id="9" dur="1000"/>
                                        <p:tgtEl>
                                          <p:spTgt spid="92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91_big.jpg"/>
          <p:cNvPicPr>
            <a:picLocks noChangeAspect="1" noChangeArrowheads="1"/>
          </p:cNvPicPr>
          <p:nvPr/>
        </p:nvPicPr>
        <p:blipFill>
          <a:blip r:embed="rId2"/>
          <a:srcRect/>
          <a:stretch>
            <a:fillRect/>
          </a:stretch>
        </p:blipFill>
        <p:spPr bwMode="auto">
          <a:xfrm>
            <a:off x="0" y="0"/>
            <a:ext cx="24309388" cy="14722475"/>
          </a:xfrm>
          <a:prstGeom prst="rect">
            <a:avLst/>
          </a:prstGeom>
          <a:noFill/>
          <a:ln w="9525">
            <a:noFill/>
            <a:miter lim="800000"/>
            <a:headEnd/>
            <a:tailEnd/>
          </a:ln>
        </p:spPr>
      </p:pic>
    </p:spTree>
  </p:cSld>
  <p:clrMapOvr>
    <a:masterClrMapping/>
  </p:clrMapOvr>
  <p:transition spd="med" advTm="6000">
    <p:randomBa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darvaza7.jpg"/>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pic>
        <p:nvPicPr>
          <p:cNvPr id="31747" name="Picture 4" descr="CARA"/>
          <p:cNvPicPr>
            <a:picLocks noChangeAspect="1" noChangeArrowheads="1"/>
          </p:cNvPicPr>
          <p:nvPr/>
        </p:nvPicPr>
        <p:blipFill>
          <a:blip r:embed="rId3"/>
          <a:srcRect/>
          <a:stretch>
            <a:fillRect/>
          </a:stretch>
        </p:blipFill>
        <p:spPr bwMode="auto">
          <a:xfrm>
            <a:off x="885825" y="11647488"/>
            <a:ext cx="2047875" cy="2232025"/>
          </a:xfrm>
          <a:prstGeom prst="rect">
            <a:avLst/>
          </a:prstGeom>
          <a:noFill/>
          <a:ln w="38100">
            <a:solidFill>
              <a:srgbClr val="1CDEF8"/>
            </a:solidFill>
            <a:miter lim="800000"/>
            <a:headEnd/>
            <a:tailEnd/>
          </a:ln>
        </p:spPr>
      </p:pic>
      <p:pic>
        <p:nvPicPr>
          <p:cNvPr id="31748" name="Image 2" descr="swirlrainbw3.gif"/>
          <p:cNvPicPr>
            <a:picLocks noChangeAspect="1"/>
          </p:cNvPicPr>
          <p:nvPr/>
        </p:nvPicPr>
        <p:blipFill>
          <a:blip r:embed="rId4"/>
          <a:srcRect/>
          <a:stretch>
            <a:fillRect/>
          </a:stretch>
        </p:blipFill>
        <p:spPr bwMode="auto">
          <a:xfrm rot="10800000">
            <a:off x="0" y="0"/>
            <a:ext cx="23774400" cy="149225"/>
          </a:xfrm>
          <a:prstGeom prst="rect">
            <a:avLst/>
          </a:prstGeom>
          <a:noFill/>
          <a:ln w="9525">
            <a:noFill/>
            <a:miter lim="800000"/>
            <a:headEnd/>
            <a:tailEnd/>
          </a:ln>
        </p:spPr>
      </p:pic>
      <p:pic>
        <p:nvPicPr>
          <p:cNvPr id="31749" name="Image 2" descr="swirlrainbw3.gif"/>
          <p:cNvPicPr>
            <a:picLocks noChangeAspect="1"/>
          </p:cNvPicPr>
          <p:nvPr/>
        </p:nvPicPr>
        <p:blipFill>
          <a:blip r:embed="rId4"/>
          <a:srcRect/>
          <a:stretch>
            <a:fillRect/>
          </a:stretch>
        </p:blipFill>
        <p:spPr bwMode="auto">
          <a:xfrm rot="10800000">
            <a:off x="0" y="14573250"/>
            <a:ext cx="23774400" cy="149225"/>
          </a:xfrm>
          <a:prstGeom prst="rect">
            <a:avLst/>
          </a:prstGeom>
          <a:noFill/>
          <a:ln w="9525">
            <a:noFill/>
            <a:miter lim="800000"/>
            <a:headEnd/>
            <a:tailEnd/>
          </a:ln>
        </p:spPr>
      </p:pic>
      <p:pic>
        <p:nvPicPr>
          <p:cNvPr id="31750" name="Image 2" descr="swirlrainbw3.gif"/>
          <p:cNvPicPr>
            <a:picLocks noChangeAspect="1"/>
          </p:cNvPicPr>
          <p:nvPr/>
        </p:nvPicPr>
        <p:blipFill>
          <a:blip r:embed="rId4"/>
          <a:srcRect/>
          <a:stretch>
            <a:fillRect/>
          </a:stretch>
        </p:blipFill>
        <p:spPr bwMode="auto">
          <a:xfrm rot="5400000">
            <a:off x="-7270750" y="7270750"/>
            <a:ext cx="14722475" cy="180975"/>
          </a:xfrm>
          <a:prstGeom prst="rect">
            <a:avLst/>
          </a:prstGeom>
          <a:noFill/>
          <a:ln w="9525">
            <a:noFill/>
            <a:miter lim="800000"/>
            <a:headEnd/>
            <a:tailEnd/>
          </a:ln>
        </p:spPr>
      </p:pic>
      <p:pic>
        <p:nvPicPr>
          <p:cNvPr id="31751" name="Image 2" descr="swirlrainbw3.gif"/>
          <p:cNvPicPr>
            <a:picLocks noChangeAspect="1"/>
          </p:cNvPicPr>
          <p:nvPr/>
        </p:nvPicPr>
        <p:blipFill>
          <a:blip r:embed="rId4"/>
          <a:srcRect/>
          <a:stretch>
            <a:fillRect/>
          </a:stretch>
        </p:blipFill>
        <p:spPr bwMode="auto">
          <a:xfrm rot="5400000">
            <a:off x="16322675" y="7270750"/>
            <a:ext cx="14722475" cy="180975"/>
          </a:xfrm>
          <a:prstGeom prst="rect">
            <a:avLst/>
          </a:prstGeom>
          <a:noFill/>
          <a:ln w="9525">
            <a:noFill/>
            <a:miter lim="800000"/>
            <a:headEnd/>
            <a:tailEnd/>
          </a:ln>
        </p:spPr>
      </p:pic>
      <p:sp>
        <p:nvSpPr>
          <p:cNvPr id="31752" name="WordArt 11" descr="glitter_BB_039"/>
          <p:cNvSpPr>
            <a:spLocks noChangeArrowheads="1" noChangeShapeType="1" noTextEdit="1"/>
          </p:cNvSpPr>
          <p:nvPr/>
        </p:nvSpPr>
        <p:spPr bwMode="auto">
          <a:xfrm>
            <a:off x="3314700" y="12361863"/>
            <a:ext cx="3641725" cy="1582737"/>
          </a:xfrm>
          <a:prstGeom prst="rect">
            <a:avLst/>
          </a:prstGeom>
        </p:spPr>
        <p:txBody>
          <a:bodyPr wrap="none" fromWordArt="1">
            <a:prstTxWarp prst="textPlain">
              <a:avLst>
                <a:gd name="adj" fmla="val 50000"/>
              </a:avLst>
            </a:prstTxWarp>
          </a:bodyPr>
          <a:lstStyle/>
          <a:p>
            <a:pPr algn="ctr"/>
            <a:r>
              <a:rPr lang="es-ES" sz="5400" b="1" i="1" kern="10">
                <a:ln w="9525">
                  <a:solidFill>
                    <a:srgbClr val="000000"/>
                  </a:solidFill>
                  <a:round/>
                  <a:headEnd/>
                  <a:tailEnd/>
                </a:ln>
                <a:solidFill>
                  <a:srgbClr val="FF0000"/>
                </a:solidFill>
                <a:effectLst>
                  <a:outerShdw dist="35921" dir="2700000" algn="ctr" rotWithShape="0">
                    <a:srgbClr val="808080">
                      <a:alpha val="79999"/>
                    </a:srgbClr>
                  </a:outerShdw>
                </a:effectLst>
                <a:latin typeface="Forte"/>
              </a:rPr>
              <a:t>José Luis</a:t>
            </a:r>
          </a:p>
        </p:txBody>
      </p:sp>
      <p:sp>
        <p:nvSpPr>
          <p:cNvPr id="10" name="9 Rectángulo"/>
          <p:cNvSpPr/>
          <p:nvPr/>
        </p:nvSpPr>
        <p:spPr>
          <a:xfrm>
            <a:off x="1100062" y="1289007"/>
            <a:ext cx="10144196" cy="4524315"/>
          </a:xfrm>
          <a:prstGeom prst="rect">
            <a:avLst/>
          </a:prstGeom>
        </p:spPr>
        <p:txBody>
          <a:bodyPr wrap="square">
            <a:spAutoFit/>
          </a:bodyPr>
          <a:lstStyle/>
          <a:p>
            <a:pPr algn="ctr">
              <a:defRPr/>
            </a:pPr>
            <a:r>
              <a:rPr lang="es-ES" sz="9600" b="1" kern="10" dirty="0">
                <a:ln w="9525">
                  <a:solidFill>
                    <a:srgbClr val="000000"/>
                  </a:solidFill>
                  <a:round/>
                  <a:headEnd/>
                  <a:tailEnd/>
                </a:ln>
                <a:solidFill>
                  <a:srgbClr val="00FFFF"/>
                </a:solidFill>
                <a:effectLst>
                  <a:outerShdw dist="35921" dir="2700000" algn="ctr" rotWithShape="0">
                    <a:srgbClr val="808080">
                      <a:alpha val="80000"/>
                    </a:srgbClr>
                  </a:outerShdw>
                </a:effectLst>
                <a:latin typeface="Forte"/>
              </a:rPr>
              <a:t>Un fuerte abrazo que tengas </a:t>
            </a:r>
          </a:p>
          <a:p>
            <a:pPr algn="ctr">
              <a:defRPr/>
            </a:pPr>
            <a:r>
              <a:rPr lang="es-ES" sz="9600" b="1" kern="10" dirty="0">
                <a:ln w="9525">
                  <a:solidFill>
                    <a:srgbClr val="000000"/>
                  </a:solidFill>
                  <a:round/>
                  <a:headEnd/>
                  <a:tailEnd/>
                </a:ln>
                <a:solidFill>
                  <a:srgbClr val="00FFFF"/>
                </a:solidFill>
                <a:effectLst>
                  <a:outerShdw dist="35921" dir="2700000" algn="ctr" rotWithShape="0">
                    <a:srgbClr val="808080">
                      <a:alpha val="80000"/>
                    </a:srgbClr>
                  </a:outerShdw>
                </a:effectLst>
                <a:latin typeface="Forte"/>
              </a:rPr>
              <a:t>un buen día</a:t>
            </a:r>
            <a:endParaRPr lang="es-ES" sz="9600" dirty="0">
              <a:solidFill>
                <a:srgbClr val="00FFFF"/>
              </a:solidFill>
            </a:endParaRPr>
          </a:p>
        </p:txBody>
      </p:sp>
    </p:spTree>
  </p:cSld>
  <p:clrMapOvr>
    <a:masterClrMapping/>
  </p:clrMapOvr>
  <p:transition spd="med" advTm="14000">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p:cTn id="7" dur="3000" fill="hold"/>
                                        <p:tgtEl>
                                          <p:spTgt spid="10">
                                            <p:txEl>
                                              <p:pRg st="0" end="0"/>
                                            </p:txEl>
                                          </p:spTgt>
                                        </p:tgtEl>
                                        <p:attrNameLst>
                                          <p:attrName>ppt_w</p:attrName>
                                        </p:attrNameLst>
                                      </p:cBhvr>
                                      <p:tavLst>
                                        <p:tav tm="0">
                                          <p:val>
                                            <p:fltVal val="0"/>
                                          </p:val>
                                        </p:tav>
                                        <p:tav tm="100000">
                                          <p:val>
                                            <p:strVal val="#ppt_w"/>
                                          </p:val>
                                        </p:tav>
                                      </p:tavLst>
                                    </p:anim>
                                    <p:anim calcmode="lin" valueType="num">
                                      <p:cBhvr>
                                        <p:cTn id="8" dur="3000" fill="hold"/>
                                        <p:tgtEl>
                                          <p:spTgt spid="10">
                                            <p:txEl>
                                              <p:pRg st="0" end="0"/>
                                            </p:txEl>
                                          </p:spTgt>
                                        </p:tgtEl>
                                        <p:attrNameLst>
                                          <p:attrName>ppt_h</p:attrName>
                                        </p:attrNameLst>
                                      </p:cBhvr>
                                      <p:tavLst>
                                        <p:tav tm="0">
                                          <p:val>
                                            <p:strVal val="#ppt_h"/>
                                          </p:val>
                                        </p:tav>
                                        <p:tav tm="100000">
                                          <p:val>
                                            <p:strVal val="#ppt_h"/>
                                          </p:val>
                                        </p:tav>
                                      </p:tavLst>
                                    </p:anim>
                                  </p:childTnLst>
                                </p:cTn>
                              </p:par>
                              <p:par>
                                <p:cTn id="9" presetID="17" presetClass="entr" presetSubtype="10" fill="hold" nodeType="with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anim calcmode="lin" valueType="num">
                                      <p:cBhvr>
                                        <p:cTn id="11" dur="3000" fill="hold"/>
                                        <p:tgtEl>
                                          <p:spTgt spid="10">
                                            <p:txEl>
                                              <p:pRg st="1" end="1"/>
                                            </p:txEl>
                                          </p:spTgt>
                                        </p:tgtEl>
                                        <p:attrNameLst>
                                          <p:attrName>ppt_w</p:attrName>
                                        </p:attrNameLst>
                                      </p:cBhvr>
                                      <p:tavLst>
                                        <p:tav tm="0">
                                          <p:val>
                                            <p:fltVal val="0"/>
                                          </p:val>
                                        </p:tav>
                                        <p:tav tm="100000">
                                          <p:val>
                                            <p:strVal val="#ppt_w"/>
                                          </p:val>
                                        </p:tav>
                                      </p:tavLst>
                                    </p:anim>
                                    <p:anim calcmode="lin" valueType="num">
                                      <p:cBhvr>
                                        <p:cTn id="12" dur="3000" fill="hold"/>
                                        <p:tgtEl>
                                          <p:spTgt spid="10">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23774400" cy="14722475"/>
          </a:xfrm>
          <a:prstGeom prst="rect">
            <a:avLst/>
          </a:prstGeom>
          <a:noFill/>
          <a:ln w="133350">
            <a:solidFill>
              <a:srgbClr val="FFFF00"/>
            </a:solidFill>
            <a:miter lim="800000"/>
            <a:headEnd/>
            <a:tailEnd/>
          </a:ln>
          <a:effectLst/>
        </p:spPr>
        <p:txBody>
          <a:bodyPr wrap="none" lIns="219934" tIns="109967" rIns="219934" bIns="109967" anchor="ctr"/>
          <a:lstStyle/>
          <a:p>
            <a:endParaRPr lang="es-ES"/>
          </a:p>
        </p:txBody>
      </p:sp>
      <p:sp>
        <p:nvSpPr>
          <p:cNvPr id="11267" name="Rectangle 3"/>
          <p:cNvSpPr>
            <a:spLocks noChangeArrowheads="1"/>
          </p:cNvSpPr>
          <p:nvPr/>
        </p:nvSpPr>
        <p:spPr bwMode="auto">
          <a:xfrm>
            <a:off x="396240" y="327166"/>
            <a:ext cx="22981920" cy="14068143"/>
          </a:xfrm>
          <a:prstGeom prst="rect">
            <a:avLst/>
          </a:prstGeom>
          <a:noFill/>
          <a:ln w="127000">
            <a:solidFill>
              <a:srgbClr val="0000FF"/>
            </a:solidFill>
            <a:miter lim="800000"/>
            <a:headEnd/>
            <a:tailEnd/>
          </a:ln>
          <a:effectLst/>
        </p:spPr>
        <p:txBody>
          <a:bodyPr wrap="none" lIns="219934" tIns="109967" rIns="219934" bIns="109967" anchor="ctr"/>
          <a:lstStyle/>
          <a:p>
            <a:endParaRPr lang="es-ES"/>
          </a:p>
        </p:txBody>
      </p:sp>
      <p:sp>
        <p:nvSpPr>
          <p:cNvPr id="11268" name="Rectangle 4"/>
          <p:cNvSpPr>
            <a:spLocks noChangeArrowheads="1"/>
          </p:cNvSpPr>
          <p:nvPr/>
        </p:nvSpPr>
        <p:spPr bwMode="auto">
          <a:xfrm>
            <a:off x="792480" y="654332"/>
            <a:ext cx="22189440" cy="13413811"/>
          </a:xfrm>
          <a:prstGeom prst="rect">
            <a:avLst/>
          </a:prstGeom>
          <a:noFill/>
          <a:ln w="120650">
            <a:solidFill>
              <a:schemeClr val="bg1"/>
            </a:solidFill>
            <a:miter lim="800000"/>
            <a:headEnd/>
            <a:tailEnd/>
          </a:ln>
          <a:effectLst/>
        </p:spPr>
        <p:txBody>
          <a:bodyPr wrap="none" lIns="219934" tIns="109967" rIns="219934" bIns="109967" anchor="ctr"/>
          <a:lstStyle/>
          <a:p>
            <a:endParaRPr lang="es-ES"/>
          </a:p>
        </p:txBody>
      </p:sp>
      <p:sp>
        <p:nvSpPr>
          <p:cNvPr id="11270" name="AutoShape 6" descr="postit"/>
          <p:cNvSpPr>
            <a:spLocks noChangeAspect="1" noChangeArrowheads="1"/>
          </p:cNvSpPr>
          <p:nvPr/>
        </p:nvSpPr>
        <p:spPr bwMode="auto">
          <a:xfrm>
            <a:off x="10896600" y="4743909"/>
            <a:ext cx="792480" cy="654332"/>
          </a:xfrm>
          <a:prstGeom prst="rect">
            <a:avLst/>
          </a:prstGeom>
          <a:noFill/>
        </p:spPr>
        <p:txBody>
          <a:bodyPr lIns="219934" tIns="109967" rIns="219934" bIns="109967"/>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6934200" y="12432312"/>
            <a:ext cx="9910129" cy="1172345"/>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11777981"/>
            <a:ext cx="23774400" cy="668358"/>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sz="2900" b="1" dirty="0">
                <a:solidFill>
                  <a:srgbClr val="04265C"/>
                </a:solidFill>
                <a:latin typeface="Berlin Sans FB Demi" pitchFamily="34" charset="0"/>
              </a:rPr>
              <a:t>Si deseas recibir </a:t>
            </a:r>
            <a:r>
              <a:rPr lang="es-ES_tradnl" sz="2900" b="1" dirty="0" err="1">
                <a:solidFill>
                  <a:srgbClr val="04265C"/>
                </a:solidFill>
                <a:latin typeface="Berlin Sans FB Demi" pitchFamily="34" charset="0"/>
              </a:rPr>
              <a:t>pps</a:t>
            </a:r>
            <a:r>
              <a:rPr lang="es-ES_tradnl" sz="2900" b="1" dirty="0">
                <a:solidFill>
                  <a:srgbClr val="04265C"/>
                </a:solidFill>
                <a:latin typeface="Berlin Sans FB Demi" pitchFamily="34" charset="0"/>
              </a:rPr>
              <a:t>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7726680" y="9814983"/>
            <a:ext cx="6604000" cy="2426482"/>
          </a:xfrm>
          <a:prstGeom prst="rect">
            <a:avLst/>
          </a:prstGeom>
          <a:noFill/>
        </p:spPr>
      </p:pic>
      <p:sp>
        <p:nvSpPr>
          <p:cNvPr id="11390" name="Text Box 126"/>
          <p:cNvSpPr txBox="1">
            <a:spLocks noChangeArrowheads="1"/>
          </p:cNvSpPr>
          <p:nvPr/>
        </p:nvSpPr>
        <p:spPr bwMode="auto">
          <a:xfrm>
            <a:off x="2377440" y="5561826"/>
            <a:ext cx="2773680" cy="883801"/>
          </a:xfrm>
          <a:prstGeom prst="rect">
            <a:avLst/>
          </a:prstGeom>
          <a:noFill/>
          <a:ln w="9525">
            <a:noFill/>
            <a:miter lim="800000"/>
            <a:headEnd/>
            <a:tailEnd/>
          </a:ln>
          <a:effectLst/>
        </p:spPr>
        <p:txBody>
          <a:bodyPr lIns="219934" tIns="109967" rIns="219934" bIns="109967">
            <a:spAutoFit/>
          </a:bodyPr>
          <a:lstStyle/>
          <a:p>
            <a:pPr>
              <a:spcBef>
                <a:spcPct val="50000"/>
              </a:spcBef>
            </a:pPr>
            <a:endParaRPr lang="es-ES"/>
          </a:p>
        </p:txBody>
      </p:sp>
      <p:graphicFrame>
        <p:nvGraphicFramePr>
          <p:cNvPr id="11701" name="Group 437"/>
          <p:cNvGraphicFramePr>
            <a:graphicFrameLocks noGrp="1"/>
          </p:cNvGraphicFramePr>
          <p:nvPr/>
        </p:nvGraphicFramePr>
        <p:xfrm>
          <a:off x="13075920" y="7197658"/>
          <a:ext cx="8321040" cy="3298245"/>
        </p:xfrm>
        <a:graphic>
          <a:graphicData uri="http://schemas.openxmlformats.org/drawingml/2006/table">
            <a:tbl>
              <a:tblPr/>
              <a:tblGrid>
                <a:gridCol w="2876869"/>
                <a:gridCol w="2720021"/>
                <a:gridCol w="2724150"/>
              </a:tblGrid>
              <a:tr h="78519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2E49D5"/>
                          </a:solidFill>
                          <a:effectLst/>
                          <a:latin typeface="Arial" charset="0"/>
                          <a:hlinkClick r:id="rId6"/>
                        </a:rPr>
                        <a:t>Dedicatorias</a:t>
                      </a:r>
                      <a:endParaRPr kumimoji="0" lang="es-ES_tradnl" sz="1900" b="1" i="0" u="none" strike="noStrike" cap="none" normalizeH="0" baseline="0" smtClean="0">
                        <a:ln>
                          <a:noFill/>
                        </a:ln>
                        <a:solidFill>
                          <a:srgbClr val="2E49D5"/>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7"/>
                        </a:rPr>
                        <a:t>Fechas Especiales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8"/>
                        </a:rPr>
                        <a:t>Graciosos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855404">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9"/>
                        </a:rPr>
                        <a:t>Historia y Arte</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0"/>
                        </a:rPr>
                        <a:t>Lugares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1"/>
                        </a:rPr>
                        <a:t>Musicales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78519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2"/>
                        </a:rPr>
                        <a:t>Naturaleza y Ciencias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3"/>
                        </a:rPr>
                        <a:t>Política</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4"/>
                        </a:rPr>
                        <a:t>Reflexión</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87244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5"/>
                        </a:rPr>
                        <a:t>Religiosos</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6"/>
                        </a:rPr>
                        <a:t>Románticos</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7"/>
                        </a:rPr>
                        <a:t>Salud</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2377440" y="6216156"/>
            <a:ext cx="8321040" cy="883801"/>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13075920" y="6216156"/>
            <a:ext cx="8321040" cy="883801"/>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2377440" y="7197655"/>
          <a:ext cx="8321040" cy="3258576"/>
        </p:xfrm>
        <a:graphic>
          <a:graphicData uri="http://schemas.openxmlformats.org/drawingml/2006/table">
            <a:tbl>
              <a:tblPr/>
              <a:tblGrid>
                <a:gridCol w="2876869"/>
                <a:gridCol w="2720021"/>
                <a:gridCol w="2724150"/>
              </a:tblGrid>
              <a:tr h="78519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2E49D5"/>
                          </a:solidFill>
                          <a:effectLst/>
                          <a:latin typeface="Arial" charset="0"/>
                          <a:hlinkClick r:id="rId18"/>
                        </a:rPr>
                        <a:t>Dedicatorias</a:t>
                      </a:r>
                      <a:endParaRPr kumimoji="0" lang="es-ES_tradnl" sz="1900" b="1" i="0" u="none" strike="noStrike" cap="none" normalizeH="0" baseline="0" smtClean="0">
                        <a:ln>
                          <a:noFill/>
                        </a:ln>
                        <a:solidFill>
                          <a:srgbClr val="2E49D5"/>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9"/>
                        </a:rPr>
                        <a:t>Fechas Especiales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0"/>
                        </a:rPr>
                        <a:t>Graciosos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84408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1"/>
                        </a:rPr>
                        <a:t>Historia y Arte</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2"/>
                        </a:rPr>
                        <a:t>Lugares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3"/>
                        </a:rPr>
                        <a:t>Musicales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78519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4"/>
                        </a:rPr>
                        <a:t>Naturaleza y Ciencias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5"/>
                        </a:rPr>
                        <a:t>Política</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6"/>
                        </a:rPr>
                        <a:t>Reflexión</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84408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7"/>
                        </a:rPr>
                        <a:t>Religiosos</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8"/>
                        </a:rPr>
                        <a:t>Románticos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9"/>
                        </a:rPr>
                        <a:t>Salud</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1584960" y="1472247"/>
            <a:ext cx="20604480" cy="2780912"/>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396240" y="5071077"/>
            <a:ext cx="23774400" cy="883801"/>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LA PUERTA DEL INFIERNO">
  <a:themeElements>
    <a:clrScheme name="ROMANTICA ITALI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ROMANTICA ITALI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charset="0"/>
          </a:defRPr>
        </a:defPPr>
      </a:lstStyle>
    </a:lnDef>
  </a:objectDefaults>
  <a:extraClrSchemeLst>
    <a:extraClrScheme>
      <a:clrScheme name="ROMANTICA ITALI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ROMANTICA ITALI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ROMANTICA ITALI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ROMANTICA ITALI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ROMANTICA ITALI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ROMANTICA ITALI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ROMANTICA ITALI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ROMANTICA ITALI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ROMANTICA ITALI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ROMANTICA ITALI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ROMANTICA ITALI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ROMANTICA ITALI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 PUERTA DEL INFIERNO</Template>
  <TotalTime>6</TotalTime>
  <Words>494</Words>
  <Application>Microsoft Office PowerPoint</Application>
  <PresentationFormat>Personalizado</PresentationFormat>
  <Paragraphs>45</Paragraphs>
  <Slides>31</Slides>
  <Notes>1</Notes>
  <HiddenSlides>0</HiddenSlides>
  <MMClips>0</MMClips>
  <ScaleCrop>false</ScaleCrop>
  <HeadingPairs>
    <vt:vector size="4" baseType="variant">
      <vt:variant>
        <vt:lpstr>Tema</vt:lpstr>
      </vt:variant>
      <vt:variant>
        <vt:i4>2</vt:i4>
      </vt:variant>
      <vt:variant>
        <vt:lpstr>Títulos de diapositiva</vt:lpstr>
      </vt:variant>
      <vt:variant>
        <vt:i4>31</vt:i4>
      </vt:variant>
    </vt:vector>
  </HeadingPairs>
  <TitlesOfParts>
    <vt:vector size="33" baseType="lpstr">
      <vt:lpstr>LA PUERTA DEL INFIERNO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2014-02-04T18:57:52Z</dcterms:created>
  <dcterms:modified xsi:type="dcterms:W3CDTF">2014-02-04T19:03:53Z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TAG2">
    <vt:lpwstr>000800da3f000000000001023620</vt:lpwstr>
  </property>
</Properties>
</file>