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Lst>
  <p:notesMasterIdLst>
    <p:notesMasterId r:id="rId66"/>
  </p:notesMasterIdLst>
  <p:sldIdLst>
    <p:sldId id="410" r:id="rId8"/>
    <p:sldId id="493" r:id="rId9"/>
    <p:sldId id="481" r:id="rId10"/>
    <p:sldId id="491" r:id="rId11"/>
    <p:sldId id="485" r:id="rId12"/>
    <p:sldId id="489" r:id="rId13"/>
    <p:sldId id="494" r:id="rId14"/>
    <p:sldId id="496" r:id="rId15"/>
    <p:sldId id="545" r:id="rId16"/>
    <p:sldId id="497" r:id="rId17"/>
    <p:sldId id="498" r:id="rId18"/>
    <p:sldId id="503" r:id="rId19"/>
    <p:sldId id="486" r:id="rId20"/>
    <p:sldId id="500" r:id="rId21"/>
    <p:sldId id="501" r:id="rId22"/>
    <p:sldId id="499" r:id="rId23"/>
    <p:sldId id="504" r:id="rId24"/>
    <p:sldId id="505" r:id="rId25"/>
    <p:sldId id="506" r:id="rId26"/>
    <p:sldId id="507" r:id="rId27"/>
    <p:sldId id="546" r:id="rId28"/>
    <p:sldId id="508" r:id="rId29"/>
    <p:sldId id="510" r:id="rId30"/>
    <p:sldId id="511" r:id="rId31"/>
    <p:sldId id="512" r:id="rId32"/>
    <p:sldId id="513" r:id="rId33"/>
    <p:sldId id="514" r:id="rId34"/>
    <p:sldId id="515" r:id="rId35"/>
    <p:sldId id="547" r:id="rId36"/>
    <p:sldId id="517" r:id="rId37"/>
    <p:sldId id="518" r:id="rId38"/>
    <p:sldId id="519" r:id="rId39"/>
    <p:sldId id="520" r:id="rId40"/>
    <p:sldId id="521" r:id="rId41"/>
    <p:sldId id="522" r:id="rId42"/>
    <p:sldId id="523" r:id="rId43"/>
    <p:sldId id="524" r:id="rId44"/>
    <p:sldId id="525" r:id="rId45"/>
    <p:sldId id="526" r:id="rId46"/>
    <p:sldId id="527" r:id="rId47"/>
    <p:sldId id="548" r:id="rId48"/>
    <p:sldId id="528" r:id="rId49"/>
    <p:sldId id="529" r:id="rId50"/>
    <p:sldId id="531" r:id="rId51"/>
    <p:sldId id="532" r:id="rId52"/>
    <p:sldId id="534" r:id="rId53"/>
    <p:sldId id="535" r:id="rId54"/>
    <p:sldId id="536" r:id="rId55"/>
    <p:sldId id="549" r:id="rId56"/>
    <p:sldId id="538" r:id="rId57"/>
    <p:sldId id="539" r:id="rId58"/>
    <p:sldId id="543" r:id="rId59"/>
    <p:sldId id="541" r:id="rId60"/>
    <p:sldId id="544" r:id="rId61"/>
    <p:sldId id="540" r:id="rId62"/>
    <p:sldId id="542" r:id="rId63"/>
    <p:sldId id="550" r:id="rId64"/>
    <p:sldId id="551" r:id="rId65"/>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OXGStonlJUrsyAiALpsw==" hashData="53swS1XHh0I/0Lvc4xwgZCwGwK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18/11/2019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13</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13</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21</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21</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29</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29</a:t>
            </a:fld>
            <a:endParaRPr lang="es-ES" altLang="es-ES" smtClean="0">
              <a:solidFill>
                <a:prstClr val="black"/>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41</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41</a:t>
            </a:fld>
            <a:endParaRPr lang="es-ES" altLang="es-ES" smtClean="0">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49</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587375" y="685800"/>
            <a:ext cx="5683250"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49</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4"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243899564"/>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97229890"/>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092816362"/>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816676229"/>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7"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94552054"/>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28425530"/>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772693199"/>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29"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79"/>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187127178"/>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365415167"/>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644096137"/>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19300569"/>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44F9B1F9-BEB5-4F9C-B71C-FFF4B4FE2165}" type="slidenum">
              <a:rPr lang="es-ES" altLang="es-ES"/>
              <a:pPr/>
              <a:t>‹Nº›</a:t>
            </a:fld>
            <a:endParaRPr lang="es-ES" altLang="es-ES"/>
          </a:p>
        </p:txBody>
      </p:sp>
    </p:spTree>
    <p:extLst>
      <p:ext uri="{BB962C8B-B14F-4D97-AF65-F5344CB8AC3E}">
        <p14:creationId xmlns:p14="http://schemas.microsoft.com/office/powerpoint/2010/main" val="4031170167"/>
      </p:ext>
    </p:extLst>
  </p:cSld>
  <p:clrMapOvr>
    <a:masterClrMapping/>
  </p:clrMapOvr>
  <p:transition spd="slow" advTm="5000">
    <p:plus/>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B8EACC8C-8E20-4FD6-BBAE-4B0D0A549701}" type="slidenum">
              <a:rPr lang="es-ES" altLang="es-ES"/>
              <a:pPr/>
              <a:t>‹Nº›</a:t>
            </a:fld>
            <a:endParaRPr lang="es-ES" altLang="es-ES"/>
          </a:p>
        </p:txBody>
      </p:sp>
    </p:spTree>
    <p:extLst>
      <p:ext uri="{BB962C8B-B14F-4D97-AF65-F5344CB8AC3E}">
        <p14:creationId xmlns:p14="http://schemas.microsoft.com/office/powerpoint/2010/main" val="2221632206"/>
      </p:ext>
    </p:extLst>
  </p:cSld>
  <p:clrMapOvr>
    <a:masterClrMapping/>
  </p:clrMapOvr>
  <p:transition spd="slow" advTm="5000">
    <p:plus/>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9D5652C5-49EA-40CD-A243-09CF4331D8DB}" type="slidenum">
              <a:rPr lang="es-ES" altLang="es-ES"/>
              <a:pPr/>
              <a:t>‹Nº›</a:t>
            </a:fld>
            <a:endParaRPr lang="es-ES" altLang="es-ES"/>
          </a:p>
        </p:txBody>
      </p:sp>
    </p:spTree>
    <p:extLst>
      <p:ext uri="{BB962C8B-B14F-4D97-AF65-F5344CB8AC3E}">
        <p14:creationId xmlns:p14="http://schemas.microsoft.com/office/powerpoint/2010/main" val="938132426"/>
      </p:ext>
    </p:extLst>
  </p:cSld>
  <p:clrMapOvr>
    <a:masterClrMapping/>
  </p:clrMapOvr>
  <p:transition spd="slow" advTm="5000">
    <p:plus/>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F077A4A2-780C-4A30-8762-18051060416A}" type="slidenum">
              <a:rPr lang="es-ES" altLang="es-ES"/>
              <a:pPr/>
              <a:t>‹Nº›</a:t>
            </a:fld>
            <a:endParaRPr lang="es-ES" altLang="es-ES"/>
          </a:p>
        </p:txBody>
      </p:sp>
    </p:spTree>
    <p:extLst>
      <p:ext uri="{BB962C8B-B14F-4D97-AF65-F5344CB8AC3E}">
        <p14:creationId xmlns:p14="http://schemas.microsoft.com/office/powerpoint/2010/main" val="3176572270"/>
      </p:ext>
    </p:extLst>
  </p:cSld>
  <p:clrMapOvr>
    <a:masterClrMapping/>
  </p:clrMapOvr>
  <p:transition spd="slow" advTm="5000">
    <p:plus/>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8"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9" name="5 Marcador de número de diapositiva">
            <a:extLst>
              <a:ext uri="{FF2B5EF4-FFF2-40B4-BE49-F238E27FC236}"/>
            </a:extLst>
          </p:cNvPr>
          <p:cNvSpPr>
            <a:spLocks noGrp="1"/>
          </p:cNvSpPr>
          <p:nvPr>
            <p:ph type="sldNum" sz="quarter" idx="12"/>
          </p:nvPr>
        </p:nvSpPr>
        <p:spPr/>
        <p:txBody>
          <a:bodyPr/>
          <a:lstStyle>
            <a:lvl1pPr>
              <a:defRPr/>
            </a:lvl1pPr>
          </a:lstStyle>
          <a:p>
            <a:fld id="{FD14861D-2A9B-4B6F-BA80-0A5B3C8E075F}" type="slidenum">
              <a:rPr lang="es-ES" altLang="es-ES"/>
              <a:pPr/>
              <a:t>‹Nº›</a:t>
            </a:fld>
            <a:endParaRPr lang="es-ES" altLang="es-ES"/>
          </a:p>
        </p:txBody>
      </p:sp>
    </p:spTree>
    <p:extLst>
      <p:ext uri="{BB962C8B-B14F-4D97-AF65-F5344CB8AC3E}">
        <p14:creationId xmlns:p14="http://schemas.microsoft.com/office/powerpoint/2010/main" val="1696697386"/>
      </p:ext>
    </p:extLst>
  </p:cSld>
  <p:clrMapOvr>
    <a:masterClrMapping/>
  </p:clrMapOvr>
  <p:transition spd="slow" advTm="5000">
    <p:plus/>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4"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5" name="5 Marcador de número de diapositiva">
            <a:extLst>
              <a:ext uri="{FF2B5EF4-FFF2-40B4-BE49-F238E27FC236}"/>
            </a:extLst>
          </p:cNvPr>
          <p:cNvSpPr>
            <a:spLocks noGrp="1"/>
          </p:cNvSpPr>
          <p:nvPr>
            <p:ph type="sldNum" sz="quarter" idx="12"/>
          </p:nvPr>
        </p:nvSpPr>
        <p:spPr/>
        <p:txBody>
          <a:bodyPr/>
          <a:lstStyle>
            <a:lvl1pPr>
              <a:defRPr/>
            </a:lvl1pPr>
          </a:lstStyle>
          <a:p>
            <a:fld id="{5CC021B0-1054-43D7-A3F8-BEE5938262C2}" type="slidenum">
              <a:rPr lang="es-ES" altLang="es-ES"/>
              <a:pPr/>
              <a:t>‹Nº›</a:t>
            </a:fld>
            <a:endParaRPr lang="es-ES" altLang="es-ES"/>
          </a:p>
        </p:txBody>
      </p:sp>
    </p:spTree>
    <p:extLst>
      <p:ext uri="{BB962C8B-B14F-4D97-AF65-F5344CB8AC3E}">
        <p14:creationId xmlns:p14="http://schemas.microsoft.com/office/powerpoint/2010/main" val="2044860189"/>
      </p:ext>
    </p:extLst>
  </p:cSld>
  <p:clrMapOvr>
    <a:masterClrMapping/>
  </p:clrMapOvr>
  <p:transition spd="slow" advTm="5000">
    <p:plus/>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3"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4" name="5 Marcador de número de diapositiva">
            <a:extLst>
              <a:ext uri="{FF2B5EF4-FFF2-40B4-BE49-F238E27FC236}"/>
            </a:extLst>
          </p:cNvPr>
          <p:cNvSpPr>
            <a:spLocks noGrp="1"/>
          </p:cNvSpPr>
          <p:nvPr>
            <p:ph type="sldNum" sz="quarter" idx="12"/>
          </p:nvPr>
        </p:nvSpPr>
        <p:spPr/>
        <p:txBody>
          <a:bodyPr/>
          <a:lstStyle>
            <a:lvl1pPr>
              <a:defRPr/>
            </a:lvl1pPr>
          </a:lstStyle>
          <a:p>
            <a:fld id="{1975144D-E246-40C7-918F-497B3B5248C0}" type="slidenum">
              <a:rPr lang="es-ES" altLang="es-ES"/>
              <a:pPr/>
              <a:t>‹Nº›</a:t>
            </a:fld>
            <a:endParaRPr lang="es-ES" altLang="es-ES"/>
          </a:p>
        </p:txBody>
      </p:sp>
    </p:spTree>
    <p:extLst>
      <p:ext uri="{BB962C8B-B14F-4D97-AF65-F5344CB8AC3E}">
        <p14:creationId xmlns:p14="http://schemas.microsoft.com/office/powerpoint/2010/main" val="3596454575"/>
      </p:ext>
    </p:extLst>
  </p:cSld>
  <p:clrMapOvr>
    <a:masterClrMapping/>
  </p:clrMapOvr>
  <p:transition spd="slow" advTm="5000">
    <p:plus/>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C2240E06-30CB-4AB5-9CC9-8D8988CECD9B}" type="slidenum">
              <a:rPr lang="es-ES" altLang="es-ES"/>
              <a:pPr/>
              <a:t>‹Nº›</a:t>
            </a:fld>
            <a:endParaRPr lang="es-ES" altLang="es-ES"/>
          </a:p>
        </p:txBody>
      </p:sp>
    </p:spTree>
    <p:extLst>
      <p:ext uri="{BB962C8B-B14F-4D97-AF65-F5344CB8AC3E}">
        <p14:creationId xmlns:p14="http://schemas.microsoft.com/office/powerpoint/2010/main" val="2850756009"/>
      </p:ext>
    </p:extLst>
  </p:cSld>
  <p:clrMapOvr>
    <a:masterClrMapping/>
  </p:clrMapOvr>
  <p:transition spd="slow" advTm="5000">
    <p:plus/>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6"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7" name="5 Marcador de número de diapositiva">
            <a:extLst>
              <a:ext uri="{FF2B5EF4-FFF2-40B4-BE49-F238E27FC236}"/>
            </a:extLst>
          </p:cNvPr>
          <p:cNvSpPr>
            <a:spLocks noGrp="1"/>
          </p:cNvSpPr>
          <p:nvPr>
            <p:ph type="sldNum" sz="quarter" idx="12"/>
          </p:nvPr>
        </p:nvSpPr>
        <p:spPr/>
        <p:txBody>
          <a:bodyPr/>
          <a:lstStyle>
            <a:lvl1pPr>
              <a:defRPr/>
            </a:lvl1pPr>
          </a:lstStyle>
          <a:p>
            <a:fld id="{7A784517-EA14-43FE-A179-19694198579C}" type="slidenum">
              <a:rPr lang="es-ES" altLang="es-ES"/>
              <a:pPr/>
              <a:t>‹Nº›</a:t>
            </a:fld>
            <a:endParaRPr lang="es-ES" altLang="es-ES"/>
          </a:p>
        </p:txBody>
      </p:sp>
    </p:spTree>
    <p:extLst>
      <p:ext uri="{BB962C8B-B14F-4D97-AF65-F5344CB8AC3E}">
        <p14:creationId xmlns:p14="http://schemas.microsoft.com/office/powerpoint/2010/main" val="583728585"/>
      </p:ext>
    </p:extLst>
  </p:cSld>
  <p:clrMapOvr>
    <a:masterClrMapping/>
  </p:clrMapOvr>
  <p:transition spd="slow" advTm="5000">
    <p:plus/>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DDEC4300-BB73-4835-ADF3-E75594884C63}" type="slidenum">
              <a:rPr lang="es-ES" altLang="es-ES"/>
              <a:pPr/>
              <a:t>‹Nº›</a:t>
            </a:fld>
            <a:endParaRPr lang="es-ES" altLang="es-ES"/>
          </a:p>
        </p:txBody>
      </p:sp>
    </p:spTree>
    <p:extLst>
      <p:ext uri="{BB962C8B-B14F-4D97-AF65-F5344CB8AC3E}">
        <p14:creationId xmlns:p14="http://schemas.microsoft.com/office/powerpoint/2010/main" val="4142338173"/>
      </p:ext>
    </p:extLst>
  </p:cSld>
  <p:clrMapOvr>
    <a:masterClrMapping/>
  </p:clrMapOvr>
  <p:transition spd="slow" advTm="5000">
    <p:plus/>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extLst>
          </p:cNvPr>
          <p:cNvSpPr>
            <a:spLocks noGrp="1"/>
          </p:cNvSpPr>
          <p:nvPr>
            <p:ph type="dt" sz="half" idx="10"/>
          </p:nvPr>
        </p:nvSpPr>
        <p:spPr/>
        <p:txBody>
          <a:bodyPr/>
          <a:lstStyle>
            <a:lvl1pPr>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11"/>
          </p:nvPr>
        </p:nvSpPr>
        <p:spPr/>
        <p:txBody>
          <a:bodyPr/>
          <a:lstStyle>
            <a:lvl1pPr>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12"/>
          </p:nvPr>
        </p:nvSpPr>
        <p:spPr/>
        <p:txBody>
          <a:bodyPr/>
          <a:lstStyle>
            <a:lvl1pPr>
              <a:defRPr/>
            </a:lvl1pPr>
          </a:lstStyle>
          <a:p>
            <a:fld id="{187DA033-50BB-4D61-B341-613D3AD76596}" type="slidenum">
              <a:rPr lang="es-ES" altLang="es-ES"/>
              <a:pPr/>
              <a:t>‹Nº›</a:t>
            </a:fld>
            <a:endParaRPr lang="es-ES" altLang="es-ES"/>
          </a:p>
        </p:txBody>
      </p:sp>
    </p:spTree>
    <p:extLst>
      <p:ext uri="{BB962C8B-B14F-4D97-AF65-F5344CB8AC3E}">
        <p14:creationId xmlns:p14="http://schemas.microsoft.com/office/powerpoint/2010/main" val="3216544139"/>
      </p:ext>
    </p:extLst>
  </p:cSld>
  <p:clrMapOvr>
    <a:masterClrMapping/>
  </p:clrMapOvr>
  <p:transition spd="slow" advTm="5000">
    <p:plus/>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D87BD92D-CEDF-4FC8-8B73-694E41006B4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71328239"/>
      </p:ext>
    </p:extLst>
  </p:cSld>
  <p:clrMapOvr>
    <a:masterClrMapping/>
  </p:clrMapOvr>
  <p:transition spd="slow" advTm="5000">
    <p:plus/>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36099E44-3420-4C6B-BB6E-4F33B98207C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74726053"/>
      </p:ext>
    </p:extLst>
  </p:cSld>
  <p:clrMapOvr>
    <a:masterClrMapping/>
  </p:clrMapOvr>
  <p:transition spd="slow" advTm="5000">
    <p:plus/>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EB8F42A8-A241-4001-9926-B46DFB400B8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402784151"/>
      </p:ext>
    </p:extLst>
  </p:cSld>
  <p:clrMapOvr>
    <a:masterClrMapping/>
  </p:clrMapOvr>
  <p:transition spd="slow" advTm="5000">
    <p:plus/>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8CA0E95-649D-4580-A9D7-00A805DD772A}"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891889464"/>
      </p:ext>
    </p:extLst>
  </p:cSld>
  <p:clrMapOvr>
    <a:masterClrMapping/>
  </p:clrMapOvr>
  <p:transition spd="slow" advTm="5000">
    <p:plus/>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85731E7C-C388-4F42-A698-04F2BFCD864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579225580"/>
      </p:ext>
    </p:extLst>
  </p:cSld>
  <p:clrMapOvr>
    <a:masterClrMapping/>
  </p:clrMapOvr>
  <p:transition spd="slow" advTm="5000">
    <p:plus/>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E84C72E0-4C8D-42A7-82B9-65B4617CF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504873478"/>
      </p:ext>
    </p:extLst>
  </p:cSld>
  <p:clrMapOvr>
    <a:masterClrMapping/>
  </p:clrMapOvr>
  <p:transition spd="slow" advTm="5000">
    <p:plus/>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541977910"/>
      </p:ext>
    </p:extLst>
  </p:cSld>
  <p:clrMapOvr>
    <a:masterClrMapping/>
  </p:clrMapOvr>
  <p:transition spd="slow" advTm="5000">
    <p:plus/>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249C6FA2-EFDC-4FAD-BC44-918DD9BB1DE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637003445"/>
      </p:ext>
    </p:extLst>
  </p:cSld>
  <p:clrMapOvr>
    <a:masterClrMapping/>
  </p:clrMapOvr>
  <p:transition spd="slow" advTm="5000">
    <p:plus/>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718D88DC-390A-430B-B634-BFFC42A44F5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97649390"/>
      </p:ext>
    </p:extLst>
  </p:cSld>
  <p:clrMapOvr>
    <a:masterClrMapping/>
  </p:clrMapOvr>
  <p:transition spd="slow" advTm="5000">
    <p:plus/>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7240C3B-B508-4B67-AF6B-E42A0032654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41128642"/>
      </p:ext>
    </p:extLst>
  </p:cSld>
  <p:clrMapOvr>
    <a:masterClrMapping/>
  </p:clrMapOvr>
  <p:transition spd="slow" advTm="5000">
    <p:plus/>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CA8F649A-2AA1-4C59-BA55-1595EE04E2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226624305"/>
      </p:ext>
    </p:extLst>
  </p:cSld>
  <p:clrMapOvr>
    <a:masterClrMapping/>
  </p:clrMapOvr>
  <p:transition spd="slow" advTm="5000">
    <p:plus/>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25745" indent="0" algn="ctr">
              <a:buNone/>
              <a:defRPr>
                <a:solidFill>
                  <a:schemeClr val="tx1">
                    <a:tint val="75000"/>
                  </a:schemeClr>
                </a:solidFill>
              </a:defRPr>
            </a:lvl2pPr>
            <a:lvl3pPr marL="851489" indent="0" algn="ctr">
              <a:buNone/>
              <a:defRPr>
                <a:solidFill>
                  <a:schemeClr val="tx1">
                    <a:tint val="75000"/>
                  </a:schemeClr>
                </a:solidFill>
              </a:defRPr>
            </a:lvl3pPr>
            <a:lvl4pPr marL="1277234" indent="0" algn="ctr">
              <a:buNone/>
              <a:defRPr>
                <a:solidFill>
                  <a:schemeClr val="tx1">
                    <a:tint val="75000"/>
                  </a:schemeClr>
                </a:solidFill>
              </a:defRPr>
            </a:lvl4pPr>
            <a:lvl5pPr marL="1702979" indent="0" algn="ctr">
              <a:buNone/>
              <a:defRPr>
                <a:solidFill>
                  <a:schemeClr val="tx1">
                    <a:tint val="75000"/>
                  </a:schemeClr>
                </a:solidFill>
              </a:defRPr>
            </a:lvl5pPr>
            <a:lvl6pPr marL="2128723" indent="0" algn="ctr">
              <a:buNone/>
              <a:defRPr>
                <a:solidFill>
                  <a:schemeClr val="tx1">
                    <a:tint val="75000"/>
                  </a:schemeClr>
                </a:solidFill>
              </a:defRPr>
            </a:lvl6pPr>
            <a:lvl7pPr marL="2554468" indent="0" algn="ctr">
              <a:buNone/>
              <a:defRPr>
                <a:solidFill>
                  <a:schemeClr val="tx1">
                    <a:tint val="75000"/>
                  </a:schemeClr>
                </a:solidFill>
              </a:defRPr>
            </a:lvl7pPr>
            <a:lvl8pPr marL="2980212" indent="0" algn="ctr">
              <a:buNone/>
              <a:defRPr>
                <a:solidFill>
                  <a:schemeClr val="tx1">
                    <a:tint val="75000"/>
                  </a:schemeClr>
                </a:solidFill>
              </a:defRPr>
            </a:lvl8pPr>
            <a:lvl9pPr marL="3405957"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716553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14894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37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1900">
                <a:solidFill>
                  <a:schemeClr val="tx1">
                    <a:tint val="75000"/>
                  </a:schemeClr>
                </a:solidFill>
              </a:defRPr>
            </a:lvl1pPr>
            <a:lvl2pPr marL="425745" indent="0">
              <a:buNone/>
              <a:defRPr sz="1700">
                <a:solidFill>
                  <a:schemeClr val="tx1">
                    <a:tint val="75000"/>
                  </a:schemeClr>
                </a:solidFill>
              </a:defRPr>
            </a:lvl2pPr>
            <a:lvl3pPr marL="851489" indent="0">
              <a:buNone/>
              <a:defRPr sz="1500">
                <a:solidFill>
                  <a:schemeClr val="tx1">
                    <a:tint val="75000"/>
                  </a:schemeClr>
                </a:solidFill>
              </a:defRPr>
            </a:lvl3pPr>
            <a:lvl4pPr marL="1277234" indent="0">
              <a:buNone/>
              <a:defRPr sz="1300">
                <a:solidFill>
                  <a:schemeClr val="tx1">
                    <a:tint val="75000"/>
                  </a:schemeClr>
                </a:solidFill>
              </a:defRPr>
            </a:lvl4pPr>
            <a:lvl5pPr marL="1702979" indent="0">
              <a:buNone/>
              <a:defRPr sz="1300">
                <a:solidFill>
                  <a:schemeClr val="tx1">
                    <a:tint val="75000"/>
                  </a:schemeClr>
                </a:solidFill>
              </a:defRPr>
            </a:lvl5pPr>
            <a:lvl6pPr marL="2128723" indent="0">
              <a:buNone/>
              <a:defRPr sz="1300">
                <a:solidFill>
                  <a:schemeClr val="tx1">
                    <a:tint val="75000"/>
                  </a:schemeClr>
                </a:solidFill>
              </a:defRPr>
            </a:lvl6pPr>
            <a:lvl7pPr marL="2554468" indent="0">
              <a:buNone/>
              <a:defRPr sz="1300">
                <a:solidFill>
                  <a:schemeClr val="tx1">
                    <a:tint val="75000"/>
                  </a:schemeClr>
                </a:solidFill>
              </a:defRPr>
            </a:lvl7pPr>
            <a:lvl8pPr marL="2980212" indent="0">
              <a:buNone/>
              <a:defRPr sz="1300">
                <a:solidFill>
                  <a:schemeClr val="tx1">
                    <a:tint val="75000"/>
                  </a:schemeClr>
                </a:solidFill>
              </a:defRPr>
            </a:lvl8pPr>
            <a:lvl9pPr marL="3405957" indent="0">
              <a:buNone/>
              <a:defRPr sz="13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8666988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3"/>
            <a:ext cx="4770596" cy="430071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3"/>
            <a:ext cx="4770596" cy="430071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294133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200" b="1"/>
            </a:lvl1pPr>
            <a:lvl2pPr marL="425745" indent="0">
              <a:buNone/>
              <a:defRPr sz="1900" b="1"/>
            </a:lvl2pPr>
            <a:lvl3pPr marL="851489" indent="0">
              <a:buNone/>
              <a:defRPr sz="1700" b="1"/>
            </a:lvl3pPr>
            <a:lvl4pPr marL="1277234" indent="0">
              <a:buNone/>
              <a:defRPr sz="1500" b="1"/>
            </a:lvl4pPr>
            <a:lvl5pPr marL="1702979" indent="0">
              <a:buNone/>
              <a:defRPr sz="1500" b="1"/>
            </a:lvl5pPr>
            <a:lvl6pPr marL="2128723" indent="0">
              <a:buNone/>
              <a:defRPr sz="1500" b="1"/>
            </a:lvl6pPr>
            <a:lvl7pPr marL="2554468" indent="0">
              <a:buNone/>
              <a:defRPr sz="1500" b="1"/>
            </a:lvl7pPr>
            <a:lvl8pPr marL="2980212" indent="0">
              <a:buNone/>
              <a:defRPr sz="1500" b="1"/>
            </a:lvl8pPr>
            <a:lvl9pPr marL="3405957" indent="0">
              <a:buNone/>
              <a:defRPr sz="15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5"/>
            <a:ext cx="4772472" cy="3754639"/>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6" y="1458713"/>
            <a:ext cx="4774347" cy="607922"/>
          </a:xfrm>
        </p:spPr>
        <p:txBody>
          <a:bodyPr anchor="b"/>
          <a:lstStyle>
            <a:lvl1pPr marL="0" indent="0">
              <a:buNone/>
              <a:defRPr sz="2200" b="1"/>
            </a:lvl1pPr>
            <a:lvl2pPr marL="425745" indent="0">
              <a:buNone/>
              <a:defRPr sz="1900" b="1"/>
            </a:lvl2pPr>
            <a:lvl3pPr marL="851489" indent="0">
              <a:buNone/>
              <a:defRPr sz="1700" b="1"/>
            </a:lvl3pPr>
            <a:lvl4pPr marL="1277234" indent="0">
              <a:buNone/>
              <a:defRPr sz="1500" b="1"/>
            </a:lvl4pPr>
            <a:lvl5pPr marL="1702979" indent="0">
              <a:buNone/>
              <a:defRPr sz="1500" b="1"/>
            </a:lvl5pPr>
            <a:lvl6pPr marL="2128723" indent="0">
              <a:buNone/>
              <a:defRPr sz="1500" b="1"/>
            </a:lvl6pPr>
            <a:lvl7pPr marL="2554468" indent="0">
              <a:buNone/>
              <a:defRPr sz="1500" b="1"/>
            </a:lvl7pPr>
            <a:lvl8pPr marL="2980212" indent="0">
              <a:buNone/>
              <a:defRPr sz="1500" b="1"/>
            </a:lvl8pPr>
            <a:lvl9pPr marL="3405957" indent="0">
              <a:buNone/>
              <a:defRPr sz="15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6" y="2066635"/>
            <a:ext cx="4774347" cy="3754639"/>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484789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221742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6369265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8" y="259461"/>
            <a:ext cx="3553570" cy="1104217"/>
          </a:xfrm>
        </p:spPr>
        <p:txBody>
          <a:bodyPr anchor="b"/>
          <a:lstStyle>
            <a:lvl1pPr algn="l">
              <a:defRPr sz="19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8" y="1363680"/>
            <a:ext cx="3553570" cy="4457596"/>
          </a:xfrm>
        </p:spPr>
        <p:txBody>
          <a:bodyPr/>
          <a:lstStyle>
            <a:lvl1pPr marL="0" indent="0">
              <a:buNone/>
              <a:defRPr sz="1300"/>
            </a:lvl1pPr>
            <a:lvl2pPr marL="425745" indent="0">
              <a:buNone/>
              <a:defRPr sz="1100"/>
            </a:lvl2pPr>
            <a:lvl3pPr marL="851489" indent="0">
              <a:buNone/>
              <a:defRPr sz="900"/>
            </a:lvl3pPr>
            <a:lvl4pPr marL="1277234" indent="0">
              <a:buNone/>
              <a:defRPr sz="800"/>
            </a:lvl4pPr>
            <a:lvl5pPr marL="1702979" indent="0">
              <a:buNone/>
              <a:defRPr sz="800"/>
            </a:lvl5pPr>
            <a:lvl6pPr marL="2128723" indent="0">
              <a:buNone/>
              <a:defRPr sz="800"/>
            </a:lvl6pPr>
            <a:lvl7pPr marL="2554468" indent="0">
              <a:buNone/>
              <a:defRPr sz="800"/>
            </a:lvl7pPr>
            <a:lvl8pPr marL="2980212" indent="0">
              <a:buNone/>
              <a:defRPr sz="800"/>
            </a:lvl8pPr>
            <a:lvl9pPr marL="3405957" indent="0">
              <a:buNone/>
              <a:defRPr sz="8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50330432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19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000"/>
            </a:lvl1pPr>
            <a:lvl2pPr marL="425745" indent="0">
              <a:buNone/>
              <a:defRPr sz="2600"/>
            </a:lvl2pPr>
            <a:lvl3pPr marL="851489" indent="0">
              <a:buNone/>
              <a:defRPr sz="2200"/>
            </a:lvl3pPr>
            <a:lvl4pPr marL="1277234" indent="0">
              <a:buNone/>
              <a:defRPr sz="1900"/>
            </a:lvl4pPr>
            <a:lvl5pPr marL="1702979" indent="0">
              <a:buNone/>
              <a:defRPr sz="1900"/>
            </a:lvl5pPr>
            <a:lvl6pPr marL="2128723" indent="0">
              <a:buNone/>
              <a:defRPr sz="1900"/>
            </a:lvl6pPr>
            <a:lvl7pPr marL="2554468" indent="0">
              <a:buNone/>
              <a:defRPr sz="1900"/>
            </a:lvl7pPr>
            <a:lvl8pPr marL="2980212" indent="0">
              <a:buNone/>
              <a:defRPr sz="1900"/>
            </a:lvl8pPr>
            <a:lvl9pPr marL="3405957" indent="0">
              <a:buNone/>
              <a:defRPr sz="19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300"/>
            </a:lvl1pPr>
            <a:lvl2pPr marL="425745" indent="0">
              <a:buNone/>
              <a:defRPr sz="1100"/>
            </a:lvl2pPr>
            <a:lvl3pPr marL="851489" indent="0">
              <a:buNone/>
              <a:defRPr sz="900"/>
            </a:lvl3pPr>
            <a:lvl4pPr marL="1277234" indent="0">
              <a:buNone/>
              <a:defRPr sz="800"/>
            </a:lvl4pPr>
            <a:lvl5pPr marL="1702979" indent="0">
              <a:buNone/>
              <a:defRPr sz="800"/>
            </a:lvl5pPr>
            <a:lvl6pPr marL="2128723" indent="0">
              <a:buNone/>
              <a:defRPr sz="800"/>
            </a:lvl6pPr>
            <a:lvl7pPr marL="2554468" indent="0">
              <a:buNone/>
              <a:defRPr sz="800"/>
            </a:lvl7pPr>
            <a:lvl8pPr marL="2980212" indent="0">
              <a:buNone/>
              <a:defRPr sz="800"/>
            </a:lvl8pPr>
            <a:lvl9pPr marL="3405957" indent="0">
              <a:buNone/>
              <a:defRPr sz="8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1017966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66300539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F1775D-7BC7-4EBA-9DA1-05278072970C}"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FD12741E-AF7C-4B0F-B017-AB0D2C1FDEA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2990038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3" y="2024398"/>
            <a:ext cx="9181149" cy="139686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4"/>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529799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4951445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4" y="4187579"/>
            <a:ext cx="9181149" cy="129428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4" y="2762052"/>
            <a:ext cx="9181149"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281893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7" y="1520566"/>
            <a:ext cx="4770598"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6"/>
            <a:ext cx="4770598"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8395766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2" y="1458715"/>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72"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3" y="1458715"/>
            <a:ext cx="4774346"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3" y="2066635"/>
            <a:ext cx="4774346"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604974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846497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992878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5"/>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2" y="259462"/>
            <a:ext cx="6038256"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2"/>
            <a:ext cx="3553570" cy="44575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1616562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3"/>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9"/>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5"/>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797081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268245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85" y="260971"/>
            <a:ext cx="2430305" cy="556030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8" cy="556030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761200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794240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18/11/2019</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40069"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540069" y="1520562"/>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5400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77409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B4E73D2B-2A45-4097-8011-B0866F2604C9}"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4019748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plus/>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540070" y="260970"/>
            <a:ext cx="9721215" cy="108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2051" name="2 Marcador de texto"/>
          <p:cNvSpPr>
            <a:spLocks noGrp="1"/>
          </p:cNvSpPr>
          <p:nvPr>
            <p:ph type="body" idx="1"/>
          </p:nvPr>
        </p:nvSpPr>
        <p:spPr bwMode="auto">
          <a:xfrm>
            <a:off x="540070" y="1520563"/>
            <a:ext cx="9721215" cy="43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a:extLst>
              <a:ext uri="{FF2B5EF4-FFF2-40B4-BE49-F238E27FC236}"/>
            </a:extLst>
          </p:cNvPr>
          <p:cNvSpPr>
            <a:spLocks noGrp="1"/>
          </p:cNvSpPr>
          <p:nvPr>
            <p:ph type="dt" sz="half" idx="2"/>
          </p:nvPr>
        </p:nvSpPr>
        <p:spPr>
          <a:xfrm>
            <a:off x="540070" y="6040007"/>
            <a:ext cx="2520315" cy="346953"/>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5" name="4 Marcador de pie de página">
            <a:extLst>
              <a:ext uri="{FF2B5EF4-FFF2-40B4-BE49-F238E27FC236}"/>
            </a:extLst>
          </p:cNvPr>
          <p:cNvSpPr>
            <a:spLocks noGrp="1"/>
          </p:cNvSpPr>
          <p:nvPr>
            <p:ph type="ftr" sz="quarter" idx="3"/>
          </p:nvPr>
        </p:nvSpPr>
        <p:spPr>
          <a:xfrm>
            <a:off x="3690461" y="6040007"/>
            <a:ext cx="3420428" cy="34695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solidFill>
                <a:srgbClr val="FFFFFF">
                  <a:tint val="75000"/>
                </a:srgbClr>
              </a:solidFill>
            </a:endParaRPr>
          </a:p>
        </p:txBody>
      </p:sp>
      <p:sp>
        <p:nvSpPr>
          <p:cNvPr id="6" name="5 Marcador de número de diapositiva">
            <a:extLst>
              <a:ext uri="{FF2B5EF4-FFF2-40B4-BE49-F238E27FC236}"/>
            </a:extLst>
          </p:cNvPr>
          <p:cNvSpPr>
            <a:spLocks noGrp="1"/>
          </p:cNvSpPr>
          <p:nvPr>
            <p:ph type="sldNum" sz="quarter" idx="4"/>
          </p:nvPr>
        </p:nvSpPr>
        <p:spPr>
          <a:xfrm>
            <a:off x="7740970" y="6040007"/>
            <a:ext cx="2520315" cy="346953"/>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itchFamily="34" charset="0"/>
              </a:defRPr>
            </a:lvl1pPr>
          </a:lstStyle>
          <a:p>
            <a:pPr fontAlgn="base">
              <a:spcBef>
                <a:spcPct val="0"/>
              </a:spcBef>
              <a:spcAft>
                <a:spcPct val="0"/>
              </a:spcAft>
            </a:pPr>
            <a:fld id="{D407E5D4-8196-4536-A88E-6B2657F9C7B3}" type="slidenum">
              <a:rPr lang="es-ES" altLang="es-ES" smtClean="0"/>
              <a:pPr fontAlgn="base">
                <a:spcBef>
                  <a:spcPct val="0"/>
                </a:spcBef>
                <a:spcAft>
                  <a:spcPct val="0"/>
                </a:spcAft>
              </a:pPr>
              <a:t>‹Nº›</a:t>
            </a:fld>
            <a:endParaRPr lang="es-ES" altLang="es-ES" smtClean="0"/>
          </a:p>
        </p:txBody>
      </p:sp>
    </p:spTree>
    <p:extLst>
      <p:ext uri="{BB962C8B-B14F-4D97-AF65-F5344CB8AC3E}">
        <p14:creationId xmlns:p14="http://schemas.microsoft.com/office/powerpoint/2010/main" val="345444448"/>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plus/>
  </p:transition>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0070"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540070" y="1520563"/>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a:extLst>
              <a:ext uri="{FF2B5EF4-FFF2-40B4-BE49-F238E27FC236}"/>
            </a:extLst>
          </p:cNvPr>
          <p:cNvSpPr>
            <a:spLocks noGrp="1" noChangeArrowheads="1"/>
          </p:cNvSpPr>
          <p:nvPr>
            <p:ph type="dt" sz="half" idx="2"/>
          </p:nvPr>
        </p:nvSpPr>
        <p:spPr bwMode="auto">
          <a:xfrm>
            <a:off x="5400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77409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A5D99AF0-0DFD-4823-B310-B51FCA2DC87B}"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33495394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85149" tIns="42574" rIns="85149" bIns="4257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85149" tIns="42574" rIns="85149" bIns="4257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85149" tIns="42574" rIns="85149" bIns="42574" rtlCol="0" anchor="ctr"/>
          <a:lstStyle>
            <a:lvl1pPr algn="l">
              <a:defRPr sz="1100">
                <a:solidFill>
                  <a:schemeClr val="tx1">
                    <a:tint val="75000"/>
                  </a:schemeClr>
                </a:solidFill>
              </a:defRPr>
            </a:lvl1pPr>
          </a:lstStyle>
          <a:p>
            <a:pPr defTabSz="851489"/>
            <a:fld id="{11F1775D-7BC7-4EBA-9DA1-05278072970C}" type="datetimeFigureOut">
              <a:rPr lang="es-ES" smtClean="0">
                <a:solidFill>
                  <a:prstClr val="black">
                    <a:tint val="75000"/>
                  </a:prstClr>
                </a:solidFill>
              </a:rPr>
              <a:pPr defTabSz="851489"/>
              <a:t>18/11/2019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1" y="6040007"/>
            <a:ext cx="3420428" cy="346953"/>
          </a:xfrm>
          <a:prstGeom prst="rect">
            <a:avLst/>
          </a:prstGeom>
        </p:spPr>
        <p:txBody>
          <a:bodyPr vert="horz" lIns="85149" tIns="42574" rIns="85149" bIns="42574" rtlCol="0" anchor="ctr"/>
          <a:lstStyle>
            <a:lvl1pPr algn="ctr">
              <a:defRPr sz="1100">
                <a:solidFill>
                  <a:schemeClr val="tx1">
                    <a:tint val="75000"/>
                  </a:schemeClr>
                </a:solidFill>
              </a:defRPr>
            </a:lvl1pPr>
          </a:lstStyle>
          <a:p>
            <a:pPr defTabSz="851489"/>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85149" tIns="42574" rIns="85149" bIns="42574" rtlCol="0" anchor="ctr"/>
          <a:lstStyle>
            <a:lvl1pPr algn="r">
              <a:defRPr sz="1100">
                <a:solidFill>
                  <a:schemeClr val="tx1">
                    <a:tint val="75000"/>
                  </a:schemeClr>
                </a:solidFill>
              </a:defRPr>
            </a:lvl1pPr>
          </a:lstStyle>
          <a:p>
            <a:pPr defTabSz="851489"/>
            <a:fld id="{FD12741E-AF7C-4B0F-B017-AB0D2C1FDEA8}" type="slidenum">
              <a:rPr lang="es-ES" smtClean="0">
                <a:solidFill>
                  <a:prstClr val="black">
                    <a:tint val="75000"/>
                  </a:prstClr>
                </a:solidFill>
              </a:rPr>
              <a:pPr defTabSz="851489"/>
              <a:t>‹Nº›</a:t>
            </a:fld>
            <a:endParaRPr lang="es-ES">
              <a:solidFill>
                <a:prstClr val="black">
                  <a:tint val="75000"/>
                </a:prstClr>
              </a:solidFill>
            </a:endParaRPr>
          </a:p>
        </p:txBody>
      </p:sp>
    </p:spTree>
    <p:extLst>
      <p:ext uri="{BB962C8B-B14F-4D97-AF65-F5344CB8AC3E}">
        <p14:creationId xmlns:p14="http://schemas.microsoft.com/office/powerpoint/2010/main" val="26845678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851489" rtl="0" eaLnBrk="1" latinLnBrk="0" hangingPunct="1">
        <a:spcBef>
          <a:spcPct val="0"/>
        </a:spcBef>
        <a:buNone/>
        <a:defRPr sz="4100" kern="1200">
          <a:solidFill>
            <a:schemeClr val="tx1"/>
          </a:solidFill>
          <a:latin typeface="+mj-lt"/>
          <a:ea typeface="+mj-ea"/>
          <a:cs typeface="+mj-cs"/>
        </a:defRPr>
      </a:lvl1pPr>
    </p:titleStyle>
    <p:bodyStyle>
      <a:lvl1pPr marL="319308" indent="-319308" algn="l" defTabSz="851489"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91835" indent="-266090" algn="l" defTabSz="851489"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4362" indent="-212872" algn="l" defTabSz="851489"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90106"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5851"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41596"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67340"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93085"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18829" indent="-212872" algn="l" defTabSz="851489"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s-ES"/>
      </a:defPPr>
      <a:lvl1pPr marL="0" algn="l" defTabSz="851489" rtl="0" eaLnBrk="1" latinLnBrk="0" hangingPunct="1">
        <a:defRPr sz="1700" kern="1200">
          <a:solidFill>
            <a:schemeClr val="tx1"/>
          </a:solidFill>
          <a:latin typeface="+mn-lt"/>
          <a:ea typeface="+mn-ea"/>
          <a:cs typeface="+mn-cs"/>
        </a:defRPr>
      </a:lvl1pPr>
      <a:lvl2pPr marL="425745" algn="l" defTabSz="851489" rtl="0" eaLnBrk="1" latinLnBrk="0" hangingPunct="1">
        <a:defRPr sz="1700" kern="1200">
          <a:solidFill>
            <a:schemeClr val="tx1"/>
          </a:solidFill>
          <a:latin typeface="+mn-lt"/>
          <a:ea typeface="+mn-ea"/>
          <a:cs typeface="+mn-cs"/>
        </a:defRPr>
      </a:lvl2pPr>
      <a:lvl3pPr marL="851489" algn="l" defTabSz="851489" rtl="0" eaLnBrk="1" latinLnBrk="0" hangingPunct="1">
        <a:defRPr sz="1700" kern="1200">
          <a:solidFill>
            <a:schemeClr val="tx1"/>
          </a:solidFill>
          <a:latin typeface="+mn-lt"/>
          <a:ea typeface="+mn-ea"/>
          <a:cs typeface="+mn-cs"/>
        </a:defRPr>
      </a:lvl3pPr>
      <a:lvl4pPr marL="1277234" algn="l" defTabSz="851489" rtl="0" eaLnBrk="1" latinLnBrk="0" hangingPunct="1">
        <a:defRPr sz="1700" kern="1200">
          <a:solidFill>
            <a:schemeClr val="tx1"/>
          </a:solidFill>
          <a:latin typeface="+mn-lt"/>
          <a:ea typeface="+mn-ea"/>
          <a:cs typeface="+mn-cs"/>
        </a:defRPr>
      </a:lvl4pPr>
      <a:lvl5pPr marL="1702979" algn="l" defTabSz="851489" rtl="0" eaLnBrk="1" latinLnBrk="0" hangingPunct="1">
        <a:defRPr sz="1700" kern="1200">
          <a:solidFill>
            <a:schemeClr val="tx1"/>
          </a:solidFill>
          <a:latin typeface="+mn-lt"/>
          <a:ea typeface="+mn-ea"/>
          <a:cs typeface="+mn-cs"/>
        </a:defRPr>
      </a:lvl5pPr>
      <a:lvl6pPr marL="2128723" algn="l" defTabSz="851489" rtl="0" eaLnBrk="1" latinLnBrk="0" hangingPunct="1">
        <a:defRPr sz="1700" kern="1200">
          <a:solidFill>
            <a:schemeClr val="tx1"/>
          </a:solidFill>
          <a:latin typeface="+mn-lt"/>
          <a:ea typeface="+mn-ea"/>
          <a:cs typeface="+mn-cs"/>
        </a:defRPr>
      </a:lvl6pPr>
      <a:lvl7pPr marL="2554468" algn="l" defTabSz="851489" rtl="0" eaLnBrk="1" latinLnBrk="0" hangingPunct="1">
        <a:defRPr sz="1700" kern="1200">
          <a:solidFill>
            <a:schemeClr val="tx1"/>
          </a:solidFill>
          <a:latin typeface="+mn-lt"/>
          <a:ea typeface="+mn-ea"/>
          <a:cs typeface="+mn-cs"/>
        </a:defRPr>
      </a:lvl7pPr>
      <a:lvl8pPr marL="2980212" algn="l" defTabSz="851489" rtl="0" eaLnBrk="1" latinLnBrk="0" hangingPunct="1">
        <a:defRPr sz="1700" kern="1200">
          <a:solidFill>
            <a:schemeClr val="tx1"/>
          </a:solidFill>
          <a:latin typeface="+mn-lt"/>
          <a:ea typeface="+mn-ea"/>
          <a:cs typeface="+mn-cs"/>
        </a:defRPr>
      </a:lvl8pPr>
      <a:lvl9pPr marL="3405957" algn="l" defTabSz="851489" rtl="0" eaLnBrk="1" latinLnBrk="0" hangingPunct="1">
        <a:defRPr sz="1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0" y="260973"/>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0" y="1520566"/>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4"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solidFill>
                  <a:prstClr val="black">
                    <a:tint val="75000"/>
                  </a:prstClr>
                </a:solidFill>
              </a:rPr>
              <a:pPr/>
              <a:t>18/11/2019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8"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72"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2106285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5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1.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1.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51.xml"/><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5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5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5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5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51.xml"/></Relationships>
</file>

<file path=ppt/slides/_rels/slide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5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5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5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5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5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5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51.xml"/></Relationships>
</file>

<file path=ppt/slides/_rels/slide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5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5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5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5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51.xml"/></Relationships>
</file>

<file path=ppt/slides/_rels/slide5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51.xml"/></Relationships>
</file>

<file path=ppt/slides/_rels/slide57.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png"/><Relationship Id="rId1" Type="http://schemas.openxmlformats.org/officeDocument/2006/relationships/slideLayout" Target="../slideLayouts/slideLayout62.xml"/><Relationship Id="rId6" Type="http://schemas.openxmlformats.org/officeDocument/2006/relationships/image" Target="../media/image5.gif"/><Relationship Id="rId5" Type="http://schemas.openxmlformats.org/officeDocument/2006/relationships/image" Target="../media/image62.jpeg"/><Relationship Id="rId4" Type="http://schemas.openxmlformats.org/officeDocument/2006/relationships/image" Target="../media/image3.gif"/></Relationships>
</file>

<file path=ppt/slides/_rels/slide58.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 y="-1588"/>
            <a:ext cx="12230100"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5" y="30636"/>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20" y="1402237"/>
            <a:ext cx="8182122"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LA LLANURA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DE LAS JARRAS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p:transition spd="med" advTm="11000">
    <p:random/>
    <p:sndAc>
      <p:stSnd loop="1">
        <p:snd r:embed="rId2" name="Secret Garden-Song For A New Beginning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farm9.staticflickr.com/8309/8049893470_b3ff68e574_z.jpg"/>
          <p:cNvPicPr>
            <a:picLocks noChangeAspect="1" noChangeArrowheads="1"/>
          </p:cNvPicPr>
          <p:nvPr/>
        </p:nvPicPr>
        <p:blipFill>
          <a:blip r:embed="rId2"/>
          <a:srcRect/>
          <a:stretch>
            <a:fillRect/>
          </a:stretch>
        </p:blipFill>
        <p:spPr bwMode="auto">
          <a:xfrm>
            <a:off x="2" y="2520"/>
            <a:ext cx="10824533" cy="6514168"/>
          </a:xfrm>
          <a:prstGeom prst="rect">
            <a:avLst/>
          </a:prstGeom>
          <a:noFill/>
        </p:spPr>
      </p:pic>
    </p:spTree>
    <p:extLst>
      <p:ext uri="{BB962C8B-B14F-4D97-AF65-F5344CB8AC3E}">
        <p14:creationId xmlns:p14="http://schemas.microsoft.com/office/powerpoint/2010/main" val="29348418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53" name="WordArt 13"/>
          <p:cNvSpPr>
            <a:spLocks noChangeArrowheads="1" noChangeShapeType="1" noTextEdit="1"/>
          </p:cNvSpPr>
          <p:nvPr/>
        </p:nvSpPr>
        <p:spPr bwMode="auto">
          <a:xfrm>
            <a:off x="1512243" y="1386136"/>
            <a:ext cx="7776863" cy="3528392"/>
          </a:xfrm>
          <a:prstGeom prst="rect">
            <a:avLst/>
          </a:prstGeom>
        </p:spPr>
        <p:txBody>
          <a:bodyPr wrap="none" fromWordArt="1">
            <a:prstTxWarp prst="textCanDown">
              <a:avLst>
                <a:gd name="adj" fmla="val 14287"/>
              </a:avLst>
            </a:prstTxWarp>
          </a:bodyPr>
          <a:lstStyle/>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 La  Llanura</a:t>
            </a:r>
          </a:p>
          <a:p>
            <a:pPr algn="ctr" eaLnBrk="0" fontAlgn="base" hangingPunct="0">
              <a:spcBef>
                <a:spcPct val="0"/>
              </a:spcBef>
              <a:spcAft>
                <a:spcPct val="0"/>
              </a:spcAft>
            </a:pPr>
            <a:r>
              <a:rPr lang="es-ES" sz="36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d</a:t>
            </a: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e las Jarras</a:t>
            </a:r>
          </a:p>
        </p:txBody>
      </p:sp>
    </p:spTree>
    <p:extLst>
      <p:ext uri="{BB962C8B-B14F-4D97-AF65-F5344CB8AC3E}">
        <p14:creationId xmlns:p14="http://schemas.microsoft.com/office/powerpoint/2010/main" val="1242816535"/>
      </p:ext>
    </p:extLst>
  </p:cSld>
  <p:clrMapOvr>
    <a:masterClrMapping/>
  </p:clrMapOvr>
  <p:transition spd="slow" advTm="14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3" grpId="0" animBg="1"/>
      <p:bldP spid="8705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activetravelmagazines.com/wp-content/uploads/2015/09/Plain-of-Jars-Xieng-Khouang-Laos.jpg"/>
          <p:cNvPicPr>
            <a:picLocks noChangeAspect="1" noChangeArrowheads="1"/>
          </p:cNvPicPr>
          <p:nvPr/>
        </p:nvPicPr>
        <p:blipFill>
          <a:blip r:embed="rId2"/>
          <a:srcRect/>
          <a:stretch>
            <a:fillRect/>
          </a:stretch>
        </p:blipFill>
        <p:spPr bwMode="auto">
          <a:xfrm>
            <a:off x="0" y="-4247"/>
            <a:ext cx="10801350" cy="6555431"/>
          </a:xfrm>
          <a:prstGeom prst="rect">
            <a:avLst/>
          </a:prstGeom>
          <a:noFill/>
        </p:spPr>
      </p:pic>
    </p:spTree>
    <p:extLst>
      <p:ext uri="{BB962C8B-B14F-4D97-AF65-F5344CB8AC3E}">
        <p14:creationId xmlns:p14="http://schemas.microsoft.com/office/powerpoint/2010/main" val="78954752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96219" y="1242120"/>
            <a:ext cx="8352927"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mn-lt"/>
            </a:endParaRPr>
          </a:p>
          <a:p>
            <a:pPr algn="ctr" fontAlgn="base">
              <a:spcBef>
                <a:spcPct val="0"/>
              </a:spcBef>
              <a:spcAft>
                <a:spcPct val="0"/>
              </a:spcAft>
            </a:pPr>
            <a:r>
              <a:rPr lang="es-ES" altLang="es-ES" sz="2400" b="1" dirty="0">
                <a:solidFill>
                  <a:srgbClr val="0000FF"/>
                </a:solidFill>
                <a:latin typeface="+mn-lt"/>
              </a:rPr>
              <a:t>La Llanura de las Jarras es un grupo de sitios histórico culturales en Laos. Se trata de un área que contiene miles de jarras, que están esparcidas por el suelo en la llanura de Xieng Khouang, en las tierras altas del norte de Laos, en la Cordillera Annamita, la principal cadena montañosa de Indochina. En el contexto de la Guerra de Vietnam, la llanura de las jarras se refiere a la llanura completa de Xieng Khouang, en lugar de los sitios culturales en sí mismos.</a:t>
            </a:r>
          </a:p>
          <a:p>
            <a:pPr fontAlgn="base">
              <a:spcBef>
                <a:spcPct val="0"/>
              </a:spcBef>
              <a:spcAft>
                <a:spcPct val="0"/>
              </a:spcAft>
            </a:pPr>
            <a:endParaRPr lang="es-ES" altLang="es-ES" sz="2400" b="1" dirty="0" smtClean="0">
              <a:solidFill>
                <a:srgbClr val="0000FF"/>
              </a:solidFill>
              <a:latin typeface="+mn-lt"/>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279869189"/>
      </p:ext>
    </p:extLst>
  </p:cSld>
  <p:clrMapOvr>
    <a:masterClrMapping/>
  </p:clrMapOvr>
  <p:transition spd="slow" advTm="21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laostourism.org/wp-content/uploads/2015/08/Xieng-Khouang-laos-1.jpg"/>
          <p:cNvPicPr>
            <a:picLocks noChangeAspect="1" noChangeArrowheads="1"/>
          </p:cNvPicPr>
          <p:nvPr/>
        </p:nvPicPr>
        <p:blipFill>
          <a:blip r:embed="rId2"/>
          <a:srcRect/>
          <a:stretch>
            <a:fillRect/>
          </a:stretch>
        </p:blipFill>
        <p:spPr bwMode="auto">
          <a:xfrm>
            <a:off x="-421969" y="-1697087"/>
            <a:ext cx="14036102" cy="8468284"/>
          </a:xfrm>
          <a:prstGeom prst="rect">
            <a:avLst/>
          </a:prstGeom>
          <a:noFill/>
        </p:spPr>
      </p:pic>
      <p:pic>
        <p:nvPicPr>
          <p:cNvPr id="32772" name="Picture 4" descr="http://www.laostourism.org/wp-content/uploads/2015/08/Xieng-Khouang-laos-1.jpg"/>
          <p:cNvPicPr>
            <a:picLocks noChangeAspect="1" noChangeArrowheads="1"/>
          </p:cNvPicPr>
          <p:nvPr/>
        </p:nvPicPr>
        <p:blipFill>
          <a:blip r:embed="rId2"/>
          <a:srcRect/>
          <a:stretch>
            <a:fillRect/>
          </a:stretch>
        </p:blipFill>
        <p:spPr bwMode="auto">
          <a:xfrm>
            <a:off x="1" y="-1018263"/>
            <a:ext cx="11791458" cy="7114042"/>
          </a:xfrm>
          <a:prstGeom prst="rect">
            <a:avLst/>
          </a:prstGeom>
          <a:noFill/>
        </p:spPr>
      </p:pic>
    </p:spTree>
    <p:extLst>
      <p:ext uri="{BB962C8B-B14F-4D97-AF65-F5344CB8AC3E}">
        <p14:creationId xmlns:p14="http://schemas.microsoft.com/office/powerpoint/2010/main" val="201419420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farm8.staticflickr.com/7387/13103724825_563caa61eb_z.jpg"/>
          <p:cNvPicPr>
            <a:picLocks noChangeAspect="1" noChangeArrowheads="1"/>
          </p:cNvPicPr>
          <p:nvPr/>
        </p:nvPicPr>
        <p:blipFill>
          <a:blip r:embed="rId2"/>
          <a:srcRect/>
          <a:stretch>
            <a:fillRect/>
          </a:stretch>
        </p:blipFill>
        <p:spPr bwMode="auto">
          <a:xfrm>
            <a:off x="1" y="-94444"/>
            <a:ext cx="11038823" cy="6611133"/>
          </a:xfrm>
          <a:prstGeom prst="rect">
            <a:avLst/>
          </a:prstGeom>
          <a:noFill/>
        </p:spPr>
      </p:pic>
    </p:spTree>
    <p:extLst>
      <p:ext uri="{BB962C8B-B14F-4D97-AF65-F5344CB8AC3E}">
        <p14:creationId xmlns:p14="http://schemas.microsoft.com/office/powerpoint/2010/main" val="384110164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farm4.staticflickr.com/3662/13055290414_f999c06af3_z.jpg"/>
          <p:cNvPicPr>
            <a:picLocks noChangeAspect="1" noChangeArrowheads="1"/>
          </p:cNvPicPr>
          <p:nvPr/>
        </p:nvPicPr>
        <p:blipFill>
          <a:blip r:embed="rId2"/>
          <a:srcRect/>
          <a:stretch>
            <a:fillRect/>
          </a:stretch>
        </p:blipFill>
        <p:spPr bwMode="auto">
          <a:xfrm>
            <a:off x="-287957" y="2"/>
            <a:ext cx="11134149" cy="6516687"/>
          </a:xfrm>
          <a:prstGeom prst="rect">
            <a:avLst/>
          </a:prstGeom>
          <a:noFill/>
        </p:spPr>
      </p:pic>
    </p:spTree>
    <p:extLst>
      <p:ext uri="{BB962C8B-B14F-4D97-AF65-F5344CB8AC3E}">
        <p14:creationId xmlns:p14="http://schemas.microsoft.com/office/powerpoint/2010/main" val="278595368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107" y="3834408"/>
            <a:ext cx="1036915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dirty="0" smtClean="0">
                <a:solidFill>
                  <a:srgbClr val="0000FF"/>
                </a:solidFill>
                <a:latin typeface="Arial"/>
              </a:rPr>
              <a:t>Los </a:t>
            </a:r>
            <a:r>
              <a:rPr lang="es-ES" altLang="es-ES" sz="2400" b="1" dirty="0">
                <a:solidFill>
                  <a:srgbClr val="0000FF"/>
                </a:solidFill>
                <a:latin typeface="Arial"/>
              </a:rPr>
              <a:t>arqueólogos creen que estas jarras fueron creadas hace 1500 o 2000 años, por los antiguos moradores de la región, cuya cultura y forma de vida nos es totalmente desconocida. La mayoría del material excavado data de los años 500 A.C. – 800 D.C. Los antropólogos y arqueólogos han teorizado acerca de que las jarras han podido ser usadas como urnas funerarias o tal vez como lugar de almacenamiento de comida.</a:t>
            </a:r>
          </a:p>
          <a:p>
            <a:pPr algn="ctr" fontAlgn="base">
              <a:spcBef>
                <a:spcPct val="0"/>
              </a:spcBef>
              <a:spcAft>
                <a:spcPct val="0"/>
              </a:spcAft>
            </a:pPr>
            <a:endParaRPr lang="es-ES" altLang="es-ES" sz="2400" b="1" dirty="0" smtClean="0">
              <a:solidFill>
                <a:srgbClr val="0000FF"/>
              </a:solidFill>
              <a:latin typeface="Aria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61" y="-35327"/>
            <a:ext cx="11101388" cy="297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98" y="5778624"/>
            <a:ext cx="1228816" cy="938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2376339" y="3126522"/>
            <a:ext cx="6511719" cy="707886"/>
          </a:xfrm>
          <a:prstGeom prst="rect">
            <a:avLst/>
          </a:prstGeom>
          <a:noFill/>
        </p:spPr>
        <p:txBody>
          <a:bodyPr wrap="none" rtlCol="0">
            <a:spAutoFit/>
          </a:bodyPr>
          <a:lstStyle/>
          <a:p>
            <a:r>
              <a:rPr lang="es-ES" sz="4000" b="1" dirty="0" smtClean="0">
                <a:solidFill>
                  <a:srgbClr val="FF0000"/>
                </a:solidFill>
              </a:rPr>
              <a:t>Leyendas e Historia Local</a:t>
            </a:r>
            <a:endParaRPr lang="es-ES" sz="4000" b="1" dirty="0">
              <a:solidFill>
                <a:srgbClr val="FF0000"/>
              </a:solidFill>
            </a:endParaRPr>
          </a:p>
        </p:txBody>
      </p:sp>
    </p:spTree>
    <p:extLst>
      <p:ext uri="{BB962C8B-B14F-4D97-AF65-F5344CB8AC3E}">
        <p14:creationId xmlns:p14="http://schemas.microsoft.com/office/powerpoint/2010/main" val="4170179436"/>
      </p:ext>
    </p:extLst>
  </p:cSld>
  <p:clrMapOvr>
    <a:masterClrMapping/>
  </p:clrMapOvr>
  <p:transition spd="slow" advTm="18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farm5.staticflickr.com/4102/4758988643_87d2aa9e42_z.jpg"/>
          <p:cNvPicPr>
            <a:picLocks noChangeAspect="1" noChangeArrowheads="1"/>
          </p:cNvPicPr>
          <p:nvPr/>
        </p:nvPicPr>
        <p:blipFill>
          <a:blip r:embed="rId2"/>
          <a:srcRect/>
          <a:stretch>
            <a:fillRect/>
          </a:stretch>
        </p:blipFill>
        <p:spPr bwMode="auto">
          <a:xfrm>
            <a:off x="0" y="0"/>
            <a:ext cx="10964280" cy="6516688"/>
          </a:xfrm>
          <a:prstGeom prst="rect">
            <a:avLst/>
          </a:prstGeom>
          <a:noFill/>
        </p:spPr>
      </p:pic>
    </p:spTree>
    <p:extLst>
      <p:ext uri="{BB962C8B-B14F-4D97-AF65-F5344CB8AC3E}">
        <p14:creationId xmlns:p14="http://schemas.microsoft.com/office/powerpoint/2010/main" val="6981850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58677716.PDJ.jpg"/>
          <p:cNvPicPr>
            <a:picLocks noChangeAspect="1" noChangeArrowheads="1"/>
          </p:cNvPicPr>
          <p:nvPr/>
        </p:nvPicPr>
        <p:blipFill>
          <a:blip r:embed="rId2"/>
          <a:srcRect/>
          <a:stretch>
            <a:fillRect/>
          </a:stretch>
        </p:blipFill>
        <p:spPr bwMode="auto">
          <a:xfrm>
            <a:off x="-1" y="19614"/>
            <a:ext cx="10801351" cy="6497074"/>
          </a:xfrm>
          <a:prstGeom prst="rect">
            <a:avLst/>
          </a:prstGeom>
          <a:noFill/>
        </p:spPr>
      </p:pic>
    </p:spTree>
    <p:extLst>
      <p:ext uri="{BB962C8B-B14F-4D97-AF65-F5344CB8AC3E}">
        <p14:creationId xmlns:p14="http://schemas.microsoft.com/office/powerpoint/2010/main" val="225986962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xiengkhouang50mj.jpg"/>
          <p:cNvPicPr>
            <a:picLocks noChangeAspect="1" noChangeArrowheads="1"/>
          </p:cNvPicPr>
          <p:nvPr/>
        </p:nvPicPr>
        <p:blipFill>
          <a:blip r:embed="rId2"/>
          <a:srcRect/>
          <a:stretch>
            <a:fillRect/>
          </a:stretch>
        </p:blipFill>
        <p:spPr bwMode="auto">
          <a:xfrm>
            <a:off x="0" y="0"/>
            <a:ext cx="10896984" cy="6516688"/>
          </a:xfrm>
          <a:prstGeom prst="rect">
            <a:avLst/>
          </a:prstGeom>
          <a:noFill/>
        </p:spPr>
      </p:pic>
    </p:spTree>
    <p:extLst>
      <p:ext uri="{BB962C8B-B14F-4D97-AF65-F5344CB8AC3E}">
        <p14:creationId xmlns:p14="http://schemas.microsoft.com/office/powerpoint/2010/main" val="330063210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24211" y="738064"/>
            <a:ext cx="8424936"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b="1" dirty="0" smtClean="0">
                <a:solidFill>
                  <a:srgbClr val="0000FF"/>
                </a:solidFill>
                <a:latin typeface="Arial" pitchFamily="34" charset="0"/>
                <a:cs typeface="Arial" pitchFamily="34" charset="0"/>
              </a:rPr>
              <a:t>Leyendas </a:t>
            </a:r>
            <a:r>
              <a:rPr lang="es-ES" altLang="es-ES" b="1" dirty="0">
                <a:solidFill>
                  <a:srgbClr val="0000FF"/>
                </a:solidFill>
                <a:latin typeface="Arial" pitchFamily="34" charset="0"/>
                <a:cs typeface="Arial" pitchFamily="34" charset="0"/>
              </a:rPr>
              <a:t>de raza de gigantes </a:t>
            </a:r>
            <a:endParaRPr lang="es-ES" altLang="es-ES" b="1" dirty="0" smtClean="0">
              <a:solidFill>
                <a:srgbClr val="0000FF"/>
              </a:solidFill>
              <a:latin typeface="Arial" pitchFamily="34" charset="0"/>
              <a:cs typeface="Arial" pitchFamily="34" charset="0"/>
            </a:endParaRPr>
          </a:p>
          <a:p>
            <a:pPr algn="ctr" fontAlgn="base">
              <a:spcBef>
                <a:spcPct val="0"/>
              </a:spcBef>
              <a:spcAft>
                <a:spcPct val="0"/>
              </a:spcAft>
            </a:pPr>
            <a:r>
              <a:rPr lang="es-ES" altLang="es-ES" b="1" dirty="0" smtClean="0">
                <a:solidFill>
                  <a:srgbClr val="0000FF"/>
                </a:solidFill>
                <a:latin typeface="Arial" pitchFamily="34" charset="0"/>
                <a:cs typeface="Arial" pitchFamily="34" charset="0"/>
              </a:rPr>
              <a:t>y </a:t>
            </a:r>
            <a:r>
              <a:rPr lang="es-ES" altLang="es-ES" b="1" dirty="0">
                <a:solidFill>
                  <a:srgbClr val="0000FF"/>
                </a:solidFill>
                <a:latin typeface="Arial" pitchFamily="34" charset="0"/>
                <a:cs typeface="Arial" pitchFamily="34" charset="0"/>
              </a:rPr>
              <a:t>grandes guerreros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Las leyendas locales afirman, que hace mucho tiempo una raza de gigantes habitaba en esta zona. Su rey, llamado Khun Cheung, fue un gran guerrero, y tras una ardua pelea consiguió ganar una importante batalla. Los laosianos dicen que el rey mandó crear las jarras para guardar grandes cantidades de lao lao, el licor de arroz consumido en Laos, y así convidar a sus vasallos y celebrar la victoria.</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Sin embargo, la realidad es que nadie sabe cual fue el uso de las vasijas. La primera europea en estudiarlas fue una arqueóloga francesa llamada Madeleine Colani que las visitó en 1930. Hizo una serie de excavaciones y encontró una cueva cercana con huesos humanos, algunos de ellos quemados y ceniza. Así que una teoría es que tenían alguna relación con los enterramientos.</a:t>
            </a:r>
          </a:p>
          <a:p>
            <a:pPr algn="ctr" fontAlgn="base">
              <a:spcBef>
                <a:spcPct val="0"/>
              </a:spcBef>
              <a:spcAft>
                <a:spcPct val="0"/>
              </a:spcAft>
            </a:pPr>
            <a:endParaRPr lang="es-ES" altLang="es-ES" sz="2400" b="1" dirty="0" smtClean="0">
              <a:solidFill>
                <a:srgbClr val="0000FF"/>
              </a:solidFill>
              <a:latin typeface="Arial" pitchFamily="34" charset="0"/>
              <a:cs typeface="Arial" pitchFamily="34" charset="0"/>
            </a:endParaRPr>
          </a:p>
        </p:txBody>
      </p:sp>
      <p:pic>
        <p:nvPicPr>
          <p:cNvPr id="5"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2948450922"/>
      </p:ext>
    </p:extLst>
  </p:cSld>
  <p:clrMapOvr>
    <a:masterClrMapping/>
  </p:clrMapOvr>
  <p:transition spd="slow" advTm="16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20161501258img_0562.jpg"/>
          <p:cNvPicPr>
            <a:picLocks noChangeAspect="1" noChangeArrowheads="1"/>
          </p:cNvPicPr>
          <p:nvPr/>
        </p:nvPicPr>
        <p:blipFill>
          <a:blip r:embed="rId2"/>
          <a:srcRect/>
          <a:stretch>
            <a:fillRect/>
          </a:stretch>
        </p:blipFill>
        <p:spPr bwMode="auto">
          <a:xfrm>
            <a:off x="1" y="-18431"/>
            <a:ext cx="10810523" cy="6535119"/>
          </a:xfrm>
          <a:prstGeom prst="rect">
            <a:avLst/>
          </a:prstGeom>
          <a:noFill/>
        </p:spPr>
      </p:pic>
    </p:spTree>
    <p:extLst>
      <p:ext uri="{BB962C8B-B14F-4D97-AF65-F5344CB8AC3E}">
        <p14:creationId xmlns:p14="http://schemas.microsoft.com/office/powerpoint/2010/main" val="361404232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3199" y="-25329"/>
            <a:ext cx="5309888"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0" name="Picture 2" descr="http://previews.123rf.com/images/shanin/shanin1111/shanin111101291/11241233-Big-jar-in-Plain-of-Jars-in-Xieng-Khouang-province-Laos-Stock-Photo.jpg"/>
          <p:cNvPicPr>
            <a:picLocks noChangeAspect="1" noChangeArrowheads="1"/>
          </p:cNvPicPr>
          <p:nvPr/>
        </p:nvPicPr>
        <p:blipFill>
          <a:blip r:embed="rId3"/>
          <a:srcRect/>
          <a:stretch>
            <a:fillRect/>
          </a:stretch>
        </p:blipFill>
        <p:spPr bwMode="auto">
          <a:xfrm>
            <a:off x="1" y="-79043"/>
            <a:ext cx="5533199" cy="7373288"/>
          </a:xfrm>
          <a:prstGeom prst="rect">
            <a:avLst/>
          </a:prstGeom>
          <a:noFill/>
        </p:spPr>
      </p:pic>
    </p:spTree>
    <p:extLst>
      <p:ext uri="{BB962C8B-B14F-4D97-AF65-F5344CB8AC3E}">
        <p14:creationId xmlns:p14="http://schemas.microsoft.com/office/powerpoint/2010/main" val="144520024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4.jpg"/>
          <p:cNvPicPr>
            <a:picLocks noChangeAspect="1" noChangeArrowheads="1"/>
          </p:cNvPicPr>
          <p:nvPr/>
        </p:nvPicPr>
        <p:blipFill>
          <a:blip r:embed="rId2" cstate="print"/>
          <a:srcRect/>
          <a:stretch>
            <a:fillRect/>
          </a:stretch>
        </p:blipFill>
        <p:spPr bwMode="auto">
          <a:xfrm>
            <a:off x="0" y="3449"/>
            <a:ext cx="10908836" cy="6513239"/>
          </a:xfrm>
          <a:prstGeom prst="rect">
            <a:avLst/>
          </a:prstGeom>
          <a:noFill/>
        </p:spPr>
      </p:pic>
    </p:spTree>
    <p:extLst>
      <p:ext uri="{BB962C8B-B14F-4D97-AF65-F5344CB8AC3E}">
        <p14:creationId xmlns:p14="http://schemas.microsoft.com/office/powerpoint/2010/main" val="262748121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Friend-in-a-Cracked-Jar.jpg"/>
          <p:cNvPicPr>
            <a:picLocks noChangeAspect="1" noChangeArrowheads="1"/>
          </p:cNvPicPr>
          <p:nvPr/>
        </p:nvPicPr>
        <p:blipFill>
          <a:blip r:embed="rId2" cstate="print"/>
          <a:srcRect/>
          <a:stretch>
            <a:fillRect/>
          </a:stretch>
        </p:blipFill>
        <p:spPr bwMode="auto">
          <a:xfrm>
            <a:off x="1" y="0"/>
            <a:ext cx="10920914" cy="6516688"/>
          </a:xfrm>
          <a:prstGeom prst="rect">
            <a:avLst/>
          </a:prstGeom>
          <a:noFill/>
        </p:spPr>
      </p:pic>
    </p:spTree>
    <p:extLst>
      <p:ext uri="{BB962C8B-B14F-4D97-AF65-F5344CB8AC3E}">
        <p14:creationId xmlns:p14="http://schemas.microsoft.com/office/powerpoint/2010/main" val="203012964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800px-PlainOfJarsView.JPG"/>
          <p:cNvPicPr>
            <a:picLocks noChangeAspect="1" noChangeArrowheads="1"/>
          </p:cNvPicPr>
          <p:nvPr/>
        </p:nvPicPr>
        <p:blipFill>
          <a:blip r:embed="rId2"/>
          <a:srcRect/>
          <a:stretch>
            <a:fillRect/>
          </a:stretch>
        </p:blipFill>
        <p:spPr bwMode="auto">
          <a:xfrm>
            <a:off x="-98006" y="0"/>
            <a:ext cx="10957893" cy="6611133"/>
          </a:xfrm>
          <a:prstGeom prst="rect">
            <a:avLst/>
          </a:prstGeom>
          <a:noFill/>
        </p:spPr>
      </p:pic>
    </p:spTree>
    <p:extLst>
      <p:ext uri="{BB962C8B-B14F-4D97-AF65-F5344CB8AC3E}">
        <p14:creationId xmlns:p14="http://schemas.microsoft.com/office/powerpoint/2010/main" val="38947281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8616536.jpg"/>
          <p:cNvPicPr>
            <a:picLocks noChangeAspect="1" noChangeArrowheads="1"/>
          </p:cNvPicPr>
          <p:nvPr/>
        </p:nvPicPr>
        <p:blipFill>
          <a:blip r:embed="rId2"/>
          <a:srcRect/>
          <a:stretch>
            <a:fillRect/>
          </a:stretch>
        </p:blipFill>
        <p:spPr bwMode="auto">
          <a:xfrm>
            <a:off x="-720090" y="-439915"/>
            <a:ext cx="11521441" cy="6951135"/>
          </a:xfrm>
          <a:prstGeom prst="rect">
            <a:avLst/>
          </a:prstGeom>
          <a:noFill/>
        </p:spPr>
      </p:pic>
    </p:spTree>
    <p:extLst>
      <p:ext uri="{BB962C8B-B14F-4D97-AF65-F5344CB8AC3E}">
        <p14:creationId xmlns:p14="http://schemas.microsoft.com/office/powerpoint/2010/main" val="22719474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Plain of Jars.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59512091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24211" y="954088"/>
            <a:ext cx="8424936"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4000" b="1" dirty="0" smtClean="0">
                <a:solidFill>
                  <a:srgbClr val="0000FF"/>
                </a:solidFill>
                <a:latin typeface="Arial" pitchFamily="34" charset="0"/>
                <a:cs typeface="Arial" pitchFamily="34" charset="0"/>
              </a:rPr>
              <a:t>Los </a:t>
            </a:r>
            <a:r>
              <a:rPr lang="es-ES" altLang="es-ES" sz="4000" b="1" dirty="0">
                <a:solidFill>
                  <a:srgbClr val="0000FF"/>
                </a:solidFill>
                <a:latin typeface="Arial" pitchFamily="34" charset="0"/>
                <a:cs typeface="Arial" pitchFamily="34" charset="0"/>
              </a:rPr>
              <a:t>sitios de las jarras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Hay más de 400 localizaciones a lo largo de toda la llanura de las jarras que se centran en el área de Xieng Khouang. Van desde las meseras Khorat en el sur de Tailandia, cruzando Laos y llegando hasta las llanuras North Cachar en el norte de India. Arqueólogos han encontrado enterramientos similares en la India. Las jarras parecen estar esparcidas linealmente en una ruta que probablemente fuera una ruta de comercio.</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Las jarras están hechas de roca sedimentaria, usualmente piedra arenisca, aunque también ha sido usado en menor medida el granito, el conglomerado o el coral calcificado. Son angulares o redondeadas y algunas tienen discos que podrían ser sus tapas. Pesan de 1 a 6 toneladas y miden de 1 a 3 metros de altura.</a:t>
            </a:r>
          </a:p>
          <a:p>
            <a:pPr algn="ctr" fontAlgn="base">
              <a:spcBef>
                <a:spcPct val="0"/>
              </a:spcBef>
              <a:spcAft>
                <a:spcPct val="0"/>
              </a:spcAft>
            </a:pPr>
            <a:endParaRPr lang="es-ES" altLang="es-ES" sz="2000" b="1" dirty="0" smtClean="0">
              <a:solidFill>
                <a:srgbClr val="0000FF"/>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09491303"/>
      </p:ext>
    </p:extLst>
  </p:cSld>
  <p:clrMapOvr>
    <a:masterClrMapping/>
  </p:clrMapOvr>
  <p:transition spd="slow" advTm="16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xieng-khouang-jars-0983.jpg"/>
          <p:cNvPicPr>
            <a:picLocks noChangeAspect="1" noChangeArrowheads="1"/>
          </p:cNvPicPr>
          <p:nvPr/>
        </p:nvPicPr>
        <p:blipFill>
          <a:blip r:embed="rId2"/>
          <a:srcRect/>
          <a:stretch>
            <a:fillRect/>
          </a:stretch>
        </p:blipFill>
        <p:spPr bwMode="auto">
          <a:xfrm>
            <a:off x="-165347" y="-33830"/>
            <a:ext cx="11521440" cy="6850236"/>
          </a:xfrm>
          <a:prstGeom prst="rect">
            <a:avLst/>
          </a:prstGeom>
          <a:noFill/>
        </p:spPr>
      </p:pic>
    </p:spTree>
    <p:extLst>
      <p:ext uri="{BB962C8B-B14F-4D97-AF65-F5344CB8AC3E}">
        <p14:creationId xmlns:p14="http://schemas.microsoft.com/office/powerpoint/2010/main" val="894144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www.laostourism.org/wp-content/uploads/2015/08/Xieng-Khouang-laos-1.jpg"/>
          <p:cNvPicPr>
            <a:picLocks noChangeAspect="1" noChangeArrowheads="1"/>
          </p:cNvPicPr>
          <p:nvPr/>
        </p:nvPicPr>
        <p:blipFill>
          <a:blip r:embed="rId2"/>
          <a:srcRect/>
          <a:stretch>
            <a:fillRect/>
          </a:stretch>
        </p:blipFill>
        <p:spPr bwMode="auto">
          <a:xfrm>
            <a:off x="-675126" y="-339436"/>
            <a:ext cx="11791458" cy="7114042"/>
          </a:xfrm>
          <a:prstGeom prst="rect">
            <a:avLst/>
          </a:prstGeom>
          <a:noFill/>
        </p:spPr>
      </p:pic>
    </p:spTree>
    <p:extLst>
      <p:ext uri="{BB962C8B-B14F-4D97-AF65-F5344CB8AC3E}">
        <p14:creationId xmlns:p14="http://schemas.microsoft.com/office/powerpoint/2010/main" val="412009203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p1020001.jpg"/>
          <p:cNvPicPr>
            <a:picLocks noChangeAspect="1" noChangeArrowheads="1"/>
          </p:cNvPicPr>
          <p:nvPr/>
        </p:nvPicPr>
        <p:blipFill>
          <a:blip r:embed="rId2"/>
          <a:srcRect/>
          <a:stretch>
            <a:fillRect/>
          </a:stretch>
        </p:blipFill>
        <p:spPr bwMode="auto">
          <a:xfrm>
            <a:off x="0" y="0"/>
            <a:ext cx="10801350" cy="6523381"/>
          </a:xfrm>
          <a:prstGeom prst="rect">
            <a:avLst/>
          </a:prstGeom>
          <a:noFill/>
        </p:spPr>
      </p:pic>
    </p:spTree>
    <p:extLst>
      <p:ext uri="{BB962C8B-B14F-4D97-AF65-F5344CB8AC3E}">
        <p14:creationId xmlns:p14="http://schemas.microsoft.com/office/powerpoint/2010/main" val="115209374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Plain of Jars (2).JPG"/>
          <p:cNvPicPr>
            <a:picLocks noChangeAspect="1" noChangeArrowheads="1"/>
          </p:cNvPicPr>
          <p:nvPr/>
        </p:nvPicPr>
        <p:blipFill>
          <a:blip r:embed="rId2"/>
          <a:srcRect/>
          <a:stretch>
            <a:fillRect/>
          </a:stretch>
        </p:blipFill>
        <p:spPr bwMode="auto">
          <a:xfrm>
            <a:off x="-271195" y="3326768"/>
            <a:ext cx="11251406" cy="3189920"/>
          </a:xfrm>
          <a:prstGeom prst="rect">
            <a:avLst/>
          </a:prstGeom>
          <a:noFill/>
        </p:spPr>
      </p:pic>
      <p:pic>
        <p:nvPicPr>
          <p:cNvPr id="3" name="Picture 2" descr="http://www.dokkhamtravel.com/images/Adventure/mysteriuos_jar_day12-2.jpg"/>
          <p:cNvPicPr>
            <a:picLocks noChangeAspect="1" noChangeArrowheads="1"/>
          </p:cNvPicPr>
          <p:nvPr/>
        </p:nvPicPr>
        <p:blipFill>
          <a:blip r:embed="rId3"/>
          <a:srcRect/>
          <a:stretch>
            <a:fillRect/>
          </a:stretch>
        </p:blipFill>
        <p:spPr bwMode="auto">
          <a:xfrm>
            <a:off x="-92334" y="0"/>
            <a:ext cx="10893685" cy="3326768"/>
          </a:xfrm>
          <a:prstGeom prst="rect">
            <a:avLst/>
          </a:prstGeom>
          <a:noFill/>
        </p:spPr>
      </p:pic>
    </p:spTree>
    <p:extLst>
      <p:ext uri="{BB962C8B-B14F-4D97-AF65-F5344CB8AC3E}">
        <p14:creationId xmlns:p14="http://schemas.microsoft.com/office/powerpoint/2010/main" val="269849625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xieng-khouang-jars-0962.jpg"/>
          <p:cNvPicPr>
            <a:picLocks noChangeAspect="1" noChangeArrowheads="1"/>
          </p:cNvPicPr>
          <p:nvPr/>
        </p:nvPicPr>
        <p:blipFill>
          <a:blip r:embed="rId2"/>
          <a:srcRect/>
          <a:stretch>
            <a:fillRect/>
          </a:stretch>
        </p:blipFill>
        <p:spPr bwMode="auto">
          <a:xfrm>
            <a:off x="-430396" y="173"/>
            <a:ext cx="11521441" cy="6884658"/>
          </a:xfrm>
          <a:prstGeom prst="rect">
            <a:avLst/>
          </a:prstGeom>
          <a:noFill/>
        </p:spPr>
      </p:pic>
    </p:spTree>
    <p:extLst>
      <p:ext uri="{BB962C8B-B14F-4D97-AF65-F5344CB8AC3E}">
        <p14:creationId xmlns:p14="http://schemas.microsoft.com/office/powerpoint/2010/main" val="41640162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indochinavalue.com/images/stories/Laostravelguide1/plain-of-jars-travel-guide.jpg"/>
          <p:cNvPicPr>
            <a:picLocks noChangeAspect="1" noChangeArrowheads="1"/>
          </p:cNvPicPr>
          <p:nvPr/>
        </p:nvPicPr>
        <p:blipFill>
          <a:blip r:embed="rId2"/>
          <a:srcRect/>
          <a:stretch>
            <a:fillRect/>
          </a:stretch>
        </p:blipFill>
        <p:spPr bwMode="auto">
          <a:xfrm>
            <a:off x="0" y="0"/>
            <a:ext cx="10801350" cy="3013969"/>
          </a:xfrm>
          <a:prstGeom prst="rect">
            <a:avLst/>
          </a:prstGeom>
          <a:noFill/>
        </p:spPr>
      </p:pic>
      <p:pic>
        <p:nvPicPr>
          <p:cNvPr id="35844" name="Picture 4" descr="http://www.backpackreiziger.nl/wp-content/uploads/2014/06/plain-of-jars.jpg?d0caf3"/>
          <p:cNvPicPr>
            <a:picLocks noChangeAspect="1" noChangeArrowheads="1"/>
          </p:cNvPicPr>
          <p:nvPr/>
        </p:nvPicPr>
        <p:blipFill>
          <a:blip r:embed="rId3"/>
          <a:srcRect/>
          <a:stretch>
            <a:fillRect/>
          </a:stretch>
        </p:blipFill>
        <p:spPr bwMode="auto">
          <a:xfrm>
            <a:off x="-461178" y="3039644"/>
            <a:ext cx="11262529" cy="3477044"/>
          </a:xfrm>
          <a:prstGeom prst="rect">
            <a:avLst/>
          </a:prstGeom>
          <a:noFill/>
        </p:spPr>
      </p:pic>
    </p:spTree>
    <p:extLst>
      <p:ext uri="{BB962C8B-B14F-4D97-AF65-F5344CB8AC3E}">
        <p14:creationId xmlns:p14="http://schemas.microsoft.com/office/powerpoint/2010/main" val="171304807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laostours.us/wp-content/uploads/Xieng-Khouang-Laos.jpg"/>
          <p:cNvPicPr>
            <a:picLocks noChangeAspect="1" noChangeArrowheads="1"/>
          </p:cNvPicPr>
          <p:nvPr/>
        </p:nvPicPr>
        <p:blipFill>
          <a:blip r:embed="rId2"/>
          <a:srcRect/>
          <a:stretch>
            <a:fillRect/>
          </a:stretch>
        </p:blipFill>
        <p:spPr bwMode="auto">
          <a:xfrm>
            <a:off x="2" y="-24492"/>
            <a:ext cx="11364269" cy="6541180"/>
          </a:xfrm>
          <a:prstGeom prst="rect">
            <a:avLst/>
          </a:prstGeom>
          <a:noFill/>
        </p:spPr>
      </p:pic>
    </p:spTree>
    <p:extLst>
      <p:ext uri="{BB962C8B-B14F-4D97-AF65-F5344CB8AC3E}">
        <p14:creationId xmlns:p14="http://schemas.microsoft.com/office/powerpoint/2010/main" val="38884727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24211" y="1098104"/>
            <a:ext cx="8424936"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Las </a:t>
            </a:r>
            <a:r>
              <a:rPr lang="es-ES" altLang="es-ES" sz="2400" b="1" dirty="0">
                <a:solidFill>
                  <a:srgbClr val="0000FF"/>
                </a:solidFill>
                <a:latin typeface="Arial" pitchFamily="34" charset="0"/>
                <a:cs typeface="Arial" pitchFamily="34" charset="0"/>
              </a:rPr>
              <a:t>jarras están dispuestas en racimo de 25 </a:t>
            </a:r>
            <a:r>
              <a:rPr lang="es-ES" altLang="es-ES" sz="2400" b="1" dirty="0" smtClean="0">
                <a:solidFill>
                  <a:srgbClr val="0000FF"/>
                </a:solidFill>
                <a:latin typeface="Arial" pitchFamily="34" charset="0"/>
                <a:cs typeface="Arial" pitchFamily="34" charset="0"/>
              </a:rPr>
              <a:t>hectáreas.</a:t>
            </a:r>
            <a:endParaRPr lang="es-ES" altLang="es-ES" sz="2400" b="1" dirty="0">
              <a:solidFill>
                <a:srgbClr val="0000FF"/>
              </a:solidFill>
              <a:latin typeface="Arial" pitchFamily="34" charset="0"/>
              <a:cs typeface="Arial" pitchFamily="34" charset="0"/>
            </a:endParaRPr>
          </a:p>
          <a:p>
            <a:pPr algn="ctr" fontAlgn="base">
              <a:spcBef>
                <a:spcPct val="0"/>
              </a:spcBef>
              <a:spcAft>
                <a:spcPct val="0"/>
              </a:spcAft>
            </a:pPr>
            <a:r>
              <a:rPr lang="es-ES" altLang="es-ES" sz="2400" b="1" dirty="0" smtClean="0">
                <a:solidFill>
                  <a:srgbClr val="0000FF"/>
                </a:solidFill>
                <a:latin typeface="Arial" pitchFamily="34" charset="0"/>
                <a:cs typeface="Arial" pitchFamily="34" charset="0"/>
              </a:rPr>
              <a:t>El </a:t>
            </a:r>
            <a:r>
              <a:rPr lang="es-ES" altLang="es-ES" sz="2400" b="1" dirty="0">
                <a:solidFill>
                  <a:srgbClr val="0000FF"/>
                </a:solidFill>
                <a:latin typeface="Arial" pitchFamily="34" charset="0"/>
                <a:cs typeface="Arial" pitchFamily="34" charset="0"/>
              </a:rPr>
              <a:t>mayor de ellos está a 15 km. del pueblo de Phonsovan, conocido como la Zona 1. Cubre un área de 25 hectáreas y en ella hay 334 jarras de distintos tamaños.</a:t>
            </a:r>
          </a:p>
          <a:p>
            <a:pPr algn="ctr" fontAlgn="base">
              <a:spcBef>
                <a:spcPct val="0"/>
              </a:spcBef>
              <a:spcAft>
                <a:spcPct val="0"/>
              </a:spcAft>
            </a:pPr>
            <a:r>
              <a:rPr lang="es-ES" altLang="es-ES" sz="2400" b="1" dirty="0">
                <a:solidFill>
                  <a:srgbClr val="0000FF"/>
                </a:solidFill>
                <a:latin typeface="Arial" pitchFamily="34" charset="0"/>
                <a:cs typeface="Arial" pitchFamily="34" charset="0"/>
              </a:rPr>
              <a:t>Las jarras en la actualidad descansan junto a miles de bombas sin explotar que quedaron tras la Guerra de Vietnam en los años 60. La gran cantidad de bombas sin explotar del área impide a los visitantes ir a una zona que no sean la Zona 1, 2 o 3. El resto de zonas son consideradas demasiado peligrosas.</a:t>
            </a:r>
          </a:p>
          <a:p>
            <a:pPr algn="ctr" fontAlgn="base">
              <a:spcBef>
                <a:spcPct val="0"/>
              </a:spcBef>
              <a:spcAft>
                <a:spcPct val="0"/>
              </a:spcAft>
            </a:pPr>
            <a:endParaRPr lang="es-ES" altLang="es-ES" sz="2000" b="1" dirty="0" smtClean="0">
              <a:solidFill>
                <a:srgbClr val="0000FF"/>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990128184"/>
      </p:ext>
    </p:extLst>
  </p:cSld>
  <p:clrMapOvr>
    <a:masterClrMapping/>
  </p:clrMapOvr>
  <p:transition spd="slow" advTm="16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tours-laos.com/wp-content/uploads/2014/05/plain_of_jar_xieng_khouang.jpg"/>
          <p:cNvPicPr>
            <a:picLocks noChangeAspect="1" noChangeArrowheads="1"/>
          </p:cNvPicPr>
          <p:nvPr/>
        </p:nvPicPr>
        <p:blipFill>
          <a:blip r:embed="rId2"/>
          <a:srcRect/>
          <a:stretch>
            <a:fillRect/>
          </a:stretch>
        </p:blipFill>
        <p:spPr bwMode="auto">
          <a:xfrm>
            <a:off x="0" y="-15154"/>
            <a:ext cx="10837695" cy="6763136"/>
          </a:xfrm>
          <a:prstGeom prst="rect">
            <a:avLst/>
          </a:prstGeom>
          <a:noFill/>
        </p:spPr>
      </p:pic>
    </p:spTree>
    <p:extLst>
      <p:ext uri="{BB962C8B-B14F-4D97-AF65-F5344CB8AC3E}">
        <p14:creationId xmlns:p14="http://schemas.microsoft.com/office/powerpoint/2010/main" val="227475295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tourismlaos.org/files/files/Plain%20of%20Jars.JPG"/>
          <p:cNvPicPr>
            <a:picLocks noChangeAspect="1" noChangeArrowheads="1"/>
          </p:cNvPicPr>
          <p:nvPr/>
        </p:nvPicPr>
        <p:blipFill>
          <a:blip r:embed="rId2"/>
          <a:srcRect/>
          <a:stretch>
            <a:fillRect/>
          </a:stretch>
        </p:blipFill>
        <p:spPr bwMode="auto">
          <a:xfrm>
            <a:off x="0" y="-4344459"/>
            <a:ext cx="18002250" cy="10861147"/>
          </a:xfrm>
          <a:prstGeom prst="rect">
            <a:avLst/>
          </a:prstGeom>
          <a:noFill/>
        </p:spPr>
      </p:pic>
    </p:spTree>
    <p:extLst>
      <p:ext uri="{BB962C8B-B14F-4D97-AF65-F5344CB8AC3E}">
        <p14:creationId xmlns:p14="http://schemas.microsoft.com/office/powerpoint/2010/main" val="15511019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medias.photodeck.com/b1229522-99f7-11e1-aa9e-7d954fc4b14e/1728_xlarge.jpg"/>
          <p:cNvPicPr>
            <a:picLocks noChangeAspect="1" noChangeArrowheads="1"/>
          </p:cNvPicPr>
          <p:nvPr/>
        </p:nvPicPr>
        <p:blipFill>
          <a:blip r:embed="rId2"/>
          <a:srcRect/>
          <a:stretch>
            <a:fillRect/>
          </a:stretch>
        </p:blipFill>
        <p:spPr bwMode="auto">
          <a:xfrm>
            <a:off x="1" y="0"/>
            <a:ext cx="11037940" cy="6816406"/>
          </a:xfrm>
          <a:prstGeom prst="rect">
            <a:avLst/>
          </a:prstGeom>
          <a:noFill/>
        </p:spPr>
      </p:pic>
    </p:spTree>
    <p:extLst>
      <p:ext uri="{BB962C8B-B14F-4D97-AF65-F5344CB8AC3E}">
        <p14:creationId xmlns:p14="http://schemas.microsoft.com/office/powerpoint/2010/main" val="110779594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farm4.staticflickr.com/3036/2981013573_aaf08ebace_z.jpg"/>
          <p:cNvPicPr>
            <a:picLocks noChangeAspect="1" noChangeArrowheads="1"/>
          </p:cNvPicPr>
          <p:nvPr/>
        </p:nvPicPr>
        <p:blipFill>
          <a:blip r:embed="rId2"/>
          <a:srcRect/>
          <a:stretch>
            <a:fillRect/>
          </a:stretch>
        </p:blipFill>
        <p:spPr bwMode="auto">
          <a:xfrm>
            <a:off x="0" y="2"/>
            <a:ext cx="10890112" cy="6516687"/>
          </a:xfrm>
          <a:prstGeom prst="rect">
            <a:avLst/>
          </a:prstGeom>
          <a:noFill/>
        </p:spPr>
      </p:pic>
    </p:spTree>
    <p:extLst>
      <p:ext uri="{BB962C8B-B14F-4D97-AF65-F5344CB8AC3E}">
        <p14:creationId xmlns:p14="http://schemas.microsoft.com/office/powerpoint/2010/main" val="33245369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stransfers.com/wp-content/uploads/2014/01/big-jars-in-plain-of-jars-in-xieng-khouang-province-laos-1600x1066.jpg"/>
          <p:cNvPicPr>
            <a:picLocks noChangeAspect="1" noChangeArrowheads="1"/>
          </p:cNvPicPr>
          <p:nvPr/>
        </p:nvPicPr>
        <p:blipFill>
          <a:blip r:embed="rId2"/>
          <a:srcRect/>
          <a:stretch>
            <a:fillRect/>
          </a:stretch>
        </p:blipFill>
        <p:spPr bwMode="auto">
          <a:xfrm>
            <a:off x="0" y="30136"/>
            <a:ext cx="11002421" cy="6486553"/>
          </a:xfrm>
          <a:prstGeom prst="rect">
            <a:avLst/>
          </a:prstGeom>
          <a:noFill/>
        </p:spPr>
      </p:pic>
    </p:spTree>
    <p:extLst>
      <p:ext uri="{BB962C8B-B14F-4D97-AF65-F5344CB8AC3E}">
        <p14:creationId xmlns:p14="http://schemas.microsoft.com/office/powerpoint/2010/main" val="9311843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farm3.staticflickr.com/2814/12401149235_bf88df1ca2_z.jpg"/>
          <p:cNvPicPr>
            <a:picLocks noChangeAspect="1" noChangeArrowheads="1"/>
          </p:cNvPicPr>
          <p:nvPr/>
        </p:nvPicPr>
        <p:blipFill>
          <a:blip r:embed="rId2"/>
          <a:srcRect/>
          <a:stretch>
            <a:fillRect/>
          </a:stretch>
        </p:blipFill>
        <p:spPr bwMode="auto">
          <a:xfrm>
            <a:off x="1" y="0"/>
            <a:ext cx="12227941" cy="6516688"/>
          </a:xfrm>
          <a:prstGeom prst="rect">
            <a:avLst/>
          </a:prstGeom>
          <a:noFill/>
        </p:spPr>
      </p:pic>
      <p:pic>
        <p:nvPicPr>
          <p:cNvPr id="4" name="Picture 2" descr="https://farm3.staticflickr.com/2814/12401149235_bf88df1ca2_z.jpg"/>
          <p:cNvPicPr>
            <a:picLocks noChangeAspect="1" noChangeArrowheads="1"/>
          </p:cNvPicPr>
          <p:nvPr/>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artisticPencilSketch trans="50000" pressure="100"/>
                    </a14:imgEffect>
                    <a14:imgEffect>
                      <a14:colorTemperature colorTemp="11500"/>
                    </a14:imgEffect>
                    <a14:imgEffect>
                      <a14:saturation sat="35000"/>
                    </a14:imgEffect>
                  </a14:imgLayer>
                </a14:imgProps>
              </a:ext>
            </a:extLst>
          </a:blip>
          <a:srcRect/>
          <a:stretch>
            <a:fillRect/>
          </a:stretch>
        </p:blipFill>
        <p:spPr bwMode="auto">
          <a:xfrm>
            <a:off x="0" y="13214"/>
            <a:ext cx="12227941" cy="6516688"/>
          </a:xfrm>
          <a:prstGeom prst="rect">
            <a:avLst/>
          </a:prstGeom>
          <a:noFill/>
        </p:spPr>
      </p:pic>
      <p:pic>
        <p:nvPicPr>
          <p:cNvPr id="3" name="Picture 2" descr="https://farm3.staticflickr.com/2814/12401149235_bf88df1ca2_z.jpg"/>
          <p:cNvPicPr>
            <a:picLocks noChangeAspect="1" noChangeArrowheads="1"/>
          </p:cNvPicPr>
          <p:nvPr/>
        </p:nvPicPr>
        <p:blipFill>
          <a:blip r:embed="rId3">
            <a:duotone>
              <a:schemeClr val="accent6">
                <a:shade val="45000"/>
                <a:satMod val="135000"/>
              </a:schemeClr>
              <a:prstClr val="white"/>
            </a:duotone>
            <a:extLst>
              <a:ext uri="{BEBA8EAE-BF5A-486C-A8C5-ECC9F3942E4B}">
                <a14:imgProps xmlns:a14="http://schemas.microsoft.com/office/drawing/2010/main">
                  <a14:imgLayer r:embed="rId4">
                    <a14:imgEffect>
                      <a14:artisticPencilSketch trans="50000" pressure="100"/>
                    </a14:imgEffect>
                    <a14:imgEffect>
                      <a14:colorTemperature colorTemp="11500"/>
                    </a14:imgEffect>
                    <a14:imgEffect>
                      <a14:saturation sat="35000"/>
                    </a14:imgEffect>
                  </a14:imgLayer>
                </a14:imgProps>
              </a:ext>
            </a:extLst>
          </a:blip>
          <a:srcRect/>
          <a:stretch>
            <a:fillRect/>
          </a:stretch>
        </p:blipFill>
        <p:spPr bwMode="auto">
          <a:xfrm>
            <a:off x="1" y="-13243"/>
            <a:ext cx="12227941" cy="6516688"/>
          </a:xfrm>
          <a:prstGeom prst="rect">
            <a:avLst/>
          </a:prstGeom>
          <a:noFill/>
        </p:spPr>
      </p:pic>
    </p:spTree>
    <p:extLst>
      <p:ext uri="{BB962C8B-B14F-4D97-AF65-F5344CB8AC3E}">
        <p14:creationId xmlns:p14="http://schemas.microsoft.com/office/powerpoint/2010/main" val="868560739"/>
      </p:ext>
    </p:extLst>
  </p:cSld>
  <p:clrMapOvr>
    <a:masterClrMapping/>
  </p:clrMapOvr>
  <mc:AlternateContent xmlns:mc="http://schemas.openxmlformats.org/markup-compatibility/2006">
    <mc:Choice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3"/>
                                        </p:tgtEl>
                                        <p:attrNameLst>
                                          <p:attrName>ppt_w</p:attrName>
                                        </p:attrNameLst>
                                      </p:cBhvr>
                                      <p:tavLst>
                                        <p:tav tm="0">
                                          <p:val>
                                            <p:strVal val="ppt_w"/>
                                          </p:val>
                                        </p:tav>
                                        <p:tav tm="100000">
                                          <p:val>
                                            <p:fltVal val="0"/>
                                          </p:val>
                                        </p:tav>
                                      </p:tavLst>
                                    </p:anim>
                                    <p:anim calcmode="lin" valueType="num">
                                      <p:cBhvr>
                                        <p:cTn id="7" dur="500"/>
                                        <p:tgtEl>
                                          <p:spTgt spid="3"/>
                                        </p:tgtEl>
                                        <p:attrNameLst>
                                          <p:attrName>ppt_h</p:attrName>
                                        </p:attrNameLst>
                                      </p:cBhvr>
                                      <p:tavLst>
                                        <p:tav tm="0">
                                          <p:val>
                                            <p:strVal val="ppt_h"/>
                                          </p:val>
                                        </p:tav>
                                        <p:tav tm="100000">
                                          <p:val>
                                            <p:fltVal val="0"/>
                                          </p:val>
                                        </p:tav>
                                      </p:tavLst>
                                    </p:anim>
                                    <p:animEffect transition="out" filter="fade">
                                      <p:cBhvr>
                                        <p:cTn id="8" dur="500"/>
                                        <p:tgtEl>
                                          <p:spTgt spid="3"/>
                                        </p:tgtEl>
                                      </p:cBhvr>
                                    </p:animEffect>
                                    <p:set>
                                      <p:cBhvr>
                                        <p:cTn id="9" dur="1" fill="hold">
                                          <p:stCondLst>
                                            <p:cond delay="4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nodeType="clickEffect">
                                  <p:stCondLst>
                                    <p:cond delay="0"/>
                                  </p:stCondLst>
                                  <p:childTnLst>
                                    <p:anim calcmode="lin" valueType="num">
                                      <p:cBhvr>
                                        <p:cTn id="13" dur="500"/>
                                        <p:tgtEl>
                                          <p:spTgt spid="4"/>
                                        </p:tgtEl>
                                        <p:attrNameLst>
                                          <p:attrName>ppt_w</p:attrName>
                                        </p:attrNameLst>
                                      </p:cBhvr>
                                      <p:tavLst>
                                        <p:tav tm="0">
                                          <p:val>
                                            <p:strVal val="ppt_w"/>
                                          </p:val>
                                        </p:tav>
                                        <p:tav tm="100000">
                                          <p:val>
                                            <p:fltVal val="0"/>
                                          </p:val>
                                        </p:tav>
                                      </p:tavLst>
                                    </p:anim>
                                    <p:anim calcmode="lin" valueType="num">
                                      <p:cBhvr>
                                        <p:cTn id="14" dur="500"/>
                                        <p:tgtEl>
                                          <p:spTgt spid="4"/>
                                        </p:tgtEl>
                                        <p:attrNameLst>
                                          <p:attrName>ppt_h</p:attrName>
                                        </p:attrNameLst>
                                      </p:cBhvr>
                                      <p:tavLst>
                                        <p:tav tm="0">
                                          <p:val>
                                            <p:strVal val="ppt_h"/>
                                          </p:val>
                                        </p:tav>
                                        <p:tav tm="100000">
                                          <p:val>
                                            <p:fltVal val="0"/>
                                          </p:val>
                                        </p:tav>
                                      </p:tavLst>
                                    </p:anim>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previews.123rf.com/images/shanin/shanin1111/shanin111101286/11241195-Big-jar-in-Plain-of-Jars-in-Xieng-Khouang-province-Laos-Stock-Photo.jpg"/>
          <p:cNvPicPr>
            <a:picLocks noChangeAspect="1" noChangeArrowheads="1"/>
          </p:cNvPicPr>
          <p:nvPr/>
        </p:nvPicPr>
        <p:blipFill>
          <a:blip r:embed="rId2"/>
          <a:srcRect/>
          <a:stretch>
            <a:fillRect/>
          </a:stretch>
        </p:blipFill>
        <p:spPr bwMode="auto">
          <a:xfrm>
            <a:off x="14137" y="0"/>
            <a:ext cx="10932556" cy="6516688"/>
          </a:xfrm>
          <a:prstGeom prst="rect">
            <a:avLst/>
          </a:prstGeom>
          <a:noFill/>
        </p:spPr>
      </p:pic>
    </p:spTree>
    <p:extLst>
      <p:ext uri="{BB962C8B-B14F-4D97-AF65-F5344CB8AC3E}">
        <p14:creationId xmlns:p14="http://schemas.microsoft.com/office/powerpoint/2010/main" val="154945121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palmvietnamtravel.com/data/upload/The-Plain-of-Jars.jpg"/>
          <p:cNvPicPr>
            <a:picLocks noChangeAspect="1" noChangeArrowheads="1"/>
          </p:cNvPicPr>
          <p:nvPr/>
        </p:nvPicPr>
        <p:blipFill>
          <a:blip r:embed="rId2"/>
          <a:srcRect/>
          <a:stretch>
            <a:fillRect/>
          </a:stretch>
        </p:blipFill>
        <p:spPr bwMode="auto">
          <a:xfrm>
            <a:off x="0" y="-8328"/>
            <a:ext cx="10809892" cy="6525016"/>
          </a:xfrm>
          <a:prstGeom prst="rect">
            <a:avLst/>
          </a:prstGeom>
          <a:noFill/>
        </p:spPr>
      </p:pic>
    </p:spTree>
    <p:extLst>
      <p:ext uri="{BB962C8B-B14F-4D97-AF65-F5344CB8AC3E}">
        <p14:creationId xmlns:p14="http://schemas.microsoft.com/office/powerpoint/2010/main" val="147196878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indochinaexplorer.com/pic_programtour/Plain-of-Jars-Muang_Khoun-S.jpg"/>
          <p:cNvPicPr>
            <a:picLocks noChangeAspect="1" noChangeArrowheads="1"/>
          </p:cNvPicPr>
          <p:nvPr/>
        </p:nvPicPr>
        <p:blipFill>
          <a:blip r:embed="rId2"/>
          <a:srcRect/>
          <a:stretch>
            <a:fillRect/>
          </a:stretch>
        </p:blipFill>
        <p:spPr bwMode="auto">
          <a:xfrm>
            <a:off x="0" y="22471"/>
            <a:ext cx="10801350" cy="6494217"/>
          </a:xfrm>
          <a:prstGeom prst="rect">
            <a:avLst/>
          </a:prstGeom>
          <a:noFill/>
        </p:spPr>
      </p:pic>
    </p:spTree>
    <p:extLst>
      <p:ext uri="{BB962C8B-B14F-4D97-AF65-F5344CB8AC3E}">
        <p14:creationId xmlns:p14="http://schemas.microsoft.com/office/powerpoint/2010/main" val="159292562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voyagevirtuel.co.uk/laos/bigphotos/xieng-khouang-jars-0958.jpg"/>
          <p:cNvPicPr>
            <a:picLocks noChangeAspect="1" noChangeArrowheads="1"/>
          </p:cNvPicPr>
          <p:nvPr/>
        </p:nvPicPr>
        <p:blipFill>
          <a:blip r:embed="rId2"/>
          <a:srcRect/>
          <a:stretch>
            <a:fillRect/>
          </a:stretch>
        </p:blipFill>
        <p:spPr bwMode="auto">
          <a:xfrm>
            <a:off x="-337580" y="-543084"/>
            <a:ext cx="11521440" cy="7427914"/>
          </a:xfrm>
          <a:prstGeom prst="rect">
            <a:avLst/>
          </a:prstGeom>
          <a:noFill/>
        </p:spPr>
      </p:pic>
    </p:spTree>
    <p:extLst>
      <p:ext uri="{BB962C8B-B14F-4D97-AF65-F5344CB8AC3E}">
        <p14:creationId xmlns:p14="http://schemas.microsoft.com/office/powerpoint/2010/main" val="251073259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todo-travel.com/FileUpload/Images/250914_024359492-canh_dong_chung_xieng_khuang_01.jpg"/>
          <p:cNvPicPr>
            <a:picLocks noChangeAspect="1" noChangeArrowheads="1"/>
          </p:cNvPicPr>
          <p:nvPr/>
        </p:nvPicPr>
        <p:blipFill>
          <a:blip r:embed="rId2"/>
          <a:srcRect/>
          <a:stretch>
            <a:fillRect/>
          </a:stretch>
        </p:blipFill>
        <p:spPr bwMode="auto">
          <a:xfrm>
            <a:off x="0" y="14808"/>
            <a:ext cx="10801350" cy="6501881"/>
          </a:xfrm>
          <a:prstGeom prst="rect">
            <a:avLst/>
          </a:prstGeom>
          <a:noFill/>
        </p:spPr>
      </p:pic>
    </p:spTree>
    <p:extLst>
      <p:ext uri="{BB962C8B-B14F-4D97-AF65-F5344CB8AC3E}">
        <p14:creationId xmlns:p14="http://schemas.microsoft.com/office/powerpoint/2010/main" val="1864825538"/>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24211" y="882080"/>
            <a:ext cx="8402273"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Arial" pitchFamily="34" charset="0"/>
                <a:cs typeface="Arial" pitchFamily="34" charset="0"/>
              </a:rPr>
              <a:t>Origen </a:t>
            </a:r>
            <a:r>
              <a:rPr lang="es-ES" altLang="es-ES" sz="3600" b="1" dirty="0">
                <a:solidFill>
                  <a:srgbClr val="0000FF"/>
                </a:solidFill>
                <a:latin typeface="Arial" pitchFamily="34" charset="0"/>
                <a:cs typeface="Arial" pitchFamily="34" charset="0"/>
              </a:rPr>
              <a:t>de las jarras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Se especuló que la llanura de las jarras estaban conectaba una ruta caravana del norte de India, ya que hay una gran evidencia de ello.</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También descubrió una cueva natural con doble chimenea en el lugar del mayor campo de jarras de la zona, con evidencia de acumulación de humo en las chimeneas, similar a un primitivo horno o kiln. Ella creía que era un crematorio y especuló que las jarras fueron usadas para depositar los restos de los humanos incinerados. Excavaciones más recientes han revelado más huesos humanos incluyendo huesos no incinerados.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Ya que los cuerpos hallados han sido fechados en distintos periodos, es posible que esta zona haya sido usada como lugar de enterramiento en periodos más recientes usando las costumbres contemporáneas.</a:t>
            </a:r>
          </a:p>
          <a:p>
            <a:pPr algn="ctr" fontAlgn="base">
              <a:spcBef>
                <a:spcPct val="0"/>
              </a:spcBef>
              <a:spcAft>
                <a:spcPct val="0"/>
              </a:spcAft>
            </a:pPr>
            <a:endParaRPr lang="es-ES" altLang="es-ES" sz="2000" b="1" dirty="0" smtClean="0">
              <a:solidFill>
                <a:srgbClr val="0000FF"/>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3446835833"/>
      </p:ext>
    </p:extLst>
  </p:cSld>
  <p:clrMapOvr>
    <a:masterClrMapping/>
  </p:clrMapOvr>
  <p:transition spd="slow" advTm="15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voyagevirtuel.co.uk/laos/bigphotos/xieng-khouang-jars-0963.jpg"/>
          <p:cNvPicPr>
            <a:picLocks noChangeAspect="1" noChangeArrowheads="1"/>
          </p:cNvPicPr>
          <p:nvPr/>
        </p:nvPicPr>
        <p:blipFill>
          <a:blip r:embed="rId2"/>
          <a:srcRect/>
          <a:stretch>
            <a:fillRect/>
          </a:stretch>
        </p:blipFill>
        <p:spPr bwMode="auto">
          <a:xfrm>
            <a:off x="0" y="0"/>
            <a:ext cx="11521440" cy="6816406"/>
          </a:xfrm>
          <a:prstGeom prst="rect">
            <a:avLst/>
          </a:prstGeom>
          <a:noFill/>
        </p:spPr>
      </p:pic>
    </p:spTree>
    <p:extLst>
      <p:ext uri="{BB962C8B-B14F-4D97-AF65-F5344CB8AC3E}">
        <p14:creationId xmlns:p14="http://schemas.microsoft.com/office/powerpoint/2010/main" val="37432258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idriveadream.net/wp-content/uploads/2011/08/IMG_2286.jpg"/>
          <p:cNvPicPr>
            <a:picLocks noChangeAspect="1" noChangeArrowheads="1"/>
          </p:cNvPicPr>
          <p:nvPr/>
        </p:nvPicPr>
        <p:blipFill>
          <a:blip r:embed="rId2"/>
          <a:srcRect/>
          <a:stretch>
            <a:fillRect/>
          </a:stretch>
        </p:blipFill>
        <p:spPr bwMode="auto">
          <a:xfrm>
            <a:off x="-25401" y="1"/>
            <a:ext cx="10826751" cy="6526637"/>
          </a:xfrm>
          <a:prstGeom prst="rect">
            <a:avLst/>
          </a:prstGeom>
          <a:noFill/>
        </p:spPr>
      </p:pic>
    </p:spTree>
    <p:extLst>
      <p:ext uri="{BB962C8B-B14F-4D97-AF65-F5344CB8AC3E}">
        <p14:creationId xmlns:p14="http://schemas.microsoft.com/office/powerpoint/2010/main" val="25609209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indochinaexplorer.com/pic_programtour/Xieng%20Khouang.jpg"/>
          <p:cNvPicPr>
            <a:picLocks noChangeAspect="1" noChangeArrowheads="1"/>
          </p:cNvPicPr>
          <p:nvPr/>
        </p:nvPicPr>
        <p:blipFill>
          <a:blip r:embed="rId2"/>
          <a:srcRect/>
          <a:stretch>
            <a:fillRect/>
          </a:stretch>
        </p:blipFill>
        <p:spPr bwMode="auto">
          <a:xfrm>
            <a:off x="0" y="0"/>
            <a:ext cx="10843252" cy="6516688"/>
          </a:xfrm>
          <a:prstGeom prst="rect">
            <a:avLst/>
          </a:prstGeom>
          <a:noFill/>
        </p:spPr>
      </p:pic>
    </p:spTree>
    <p:extLst>
      <p:ext uri="{BB962C8B-B14F-4D97-AF65-F5344CB8AC3E}">
        <p14:creationId xmlns:p14="http://schemas.microsoft.com/office/powerpoint/2010/main" val="35465977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upload.wikimedia.org/wikipedia/commons/7/79/Jarssite3.jpg"/>
          <p:cNvPicPr>
            <a:picLocks noChangeAspect="1" noChangeArrowheads="1"/>
          </p:cNvPicPr>
          <p:nvPr/>
        </p:nvPicPr>
        <p:blipFill>
          <a:blip r:embed="rId2"/>
          <a:srcRect/>
          <a:stretch>
            <a:fillRect/>
          </a:stretch>
        </p:blipFill>
        <p:spPr bwMode="auto">
          <a:xfrm>
            <a:off x="-198168" y="2"/>
            <a:ext cx="10999518" cy="6636247"/>
          </a:xfrm>
          <a:prstGeom prst="rect">
            <a:avLst/>
          </a:prstGeom>
          <a:noFill/>
        </p:spPr>
      </p:pic>
    </p:spTree>
    <p:extLst>
      <p:ext uri="{BB962C8B-B14F-4D97-AF65-F5344CB8AC3E}">
        <p14:creationId xmlns:p14="http://schemas.microsoft.com/office/powerpoint/2010/main" val="29397808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voyagevirtuel.net/laos/bigphotos/xieng-khouang-jars-0960.jpg"/>
          <p:cNvPicPr>
            <a:picLocks noChangeAspect="1" noChangeArrowheads="1"/>
          </p:cNvPicPr>
          <p:nvPr/>
        </p:nvPicPr>
        <p:blipFill>
          <a:blip r:embed="rId2"/>
          <a:srcRect/>
          <a:stretch>
            <a:fillRect/>
          </a:stretch>
        </p:blipFill>
        <p:spPr bwMode="auto">
          <a:xfrm>
            <a:off x="5837" y="33756"/>
            <a:ext cx="11521440" cy="6851074"/>
          </a:xfrm>
          <a:prstGeom prst="rect">
            <a:avLst/>
          </a:prstGeom>
          <a:noFill/>
        </p:spPr>
      </p:pic>
    </p:spTree>
    <p:extLst>
      <p:ext uri="{BB962C8B-B14F-4D97-AF65-F5344CB8AC3E}">
        <p14:creationId xmlns:p14="http://schemas.microsoft.com/office/powerpoint/2010/main" val="336901921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images.robertharding.com/preview/RM/RH/HORIZONTAL/615-524.jpg"/>
          <p:cNvPicPr>
            <a:picLocks noChangeAspect="1" noChangeArrowheads="1"/>
          </p:cNvPicPr>
          <p:nvPr/>
        </p:nvPicPr>
        <p:blipFill>
          <a:blip r:embed="rId2"/>
          <a:srcRect/>
          <a:stretch>
            <a:fillRect/>
          </a:stretch>
        </p:blipFill>
        <p:spPr bwMode="auto">
          <a:xfrm>
            <a:off x="18387" y="11950"/>
            <a:ext cx="10893285" cy="6504738"/>
          </a:xfrm>
          <a:prstGeom prst="rect">
            <a:avLst/>
          </a:prstGeom>
          <a:noFill/>
        </p:spPr>
      </p:pic>
    </p:spTree>
    <p:extLst>
      <p:ext uri="{BB962C8B-B14F-4D97-AF65-F5344CB8AC3E}">
        <p14:creationId xmlns:p14="http://schemas.microsoft.com/office/powerpoint/2010/main" val="42818515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File:Poj site3.jpg"/>
          <p:cNvPicPr>
            <a:picLocks noChangeAspect="1" noChangeArrowheads="1"/>
          </p:cNvPicPr>
          <p:nvPr/>
        </p:nvPicPr>
        <p:blipFill>
          <a:blip r:embed="rId2"/>
          <a:srcRect/>
          <a:stretch>
            <a:fillRect/>
          </a:stretch>
        </p:blipFill>
        <p:spPr bwMode="auto">
          <a:xfrm>
            <a:off x="-25876" y="0"/>
            <a:ext cx="10827227" cy="6532300"/>
          </a:xfrm>
          <a:prstGeom prst="rect">
            <a:avLst/>
          </a:prstGeom>
          <a:noFill/>
        </p:spPr>
      </p:pic>
    </p:spTree>
    <p:extLst>
      <p:ext uri="{BB962C8B-B14F-4D97-AF65-F5344CB8AC3E}">
        <p14:creationId xmlns:p14="http://schemas.microsoft.com/office/powerpoint/2010/main" val="348234397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24211" y="522040"/>
            <a:ext cx="8402273" cy="581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Arial" pitchFamily="34" charset="0"/>
                <a:cs typeface="Arial" pitchFamily="34" charset="0"/>
              </a:rPr>
              <a:t>Situación </a:t>
            </a:r>
            <a:r>
              <a:rPr lang="es-ES" altLang="es-ES" sz="3600" b="1" dirty="0">
                <a:solidFill>
                  <a:srgbClr val="0000FF"/>
                </a:solidFill>
                <a:latin typeface="Arial" pitchFamily="34" charset="0"/>
                <a:cs typeface="Arial" pitchFamily="34" charset="0"/>
              </a:rPr>
              <a:t>actual de la </a:t>
            </a:r>
            <a:endParaRPr lang="es-ES" altLang="es-ES" sz="3600" b="1" dirty="0" smtClean="0">
              <a:solidFill>
                <a:srgbClr val="0000FF"/>
              </a:solidFill>
              <a:latin typeface="Arial" pitchFamily="34" charset="0"/>
              <a:cs typeface="Arial" pitchFamily="34" charset="0"/>
            </a:endParaRPr>
          </a:p>
          <a:p>
            <a:pPr algn="ctr" fontAlgn="base">
              <a:spcBef>
                <a:spcPct val="0"/>
              </a:spcBef>
              <a:spcAft>
                <a:spcPct val="0"/>
              </a:spcAft>
            </a:pPr>
            <a:r>
              <a:rPr lang="es-ES" altLang="es-ES" sz="3600" b="1" dirty="0" smtClean="0">
                <a:solidFill>
                  <a:srgbClr val="0000FF"/>
                </a:solidFill>
                <a:latin typeface="Arial" pitchFamily="34" charset="0"/>
                <a:cs typeface="Arial" pitchFamily="34" charset="0"/>
              </a:rPr>
              <a:t>llanura </a:t>
            </a:r>
            <a:r>
              <a:rPr lang="es-ES" altLang="es-ES" sz="3600" b="1" dirty="0">
                <a:solidFill>
                  <a:srgbClr val="0000FF"/>
                </a:solidFill>
                <a:latin typeface="Arial" pitchFamily="34" charset="0"/>
                <a:cs typeface="Arial" pitchFamily="34" charset="0"/>
              </a:rPr>
              <a:t>de las jarras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La llanura de las jarras es hoy en día uno de los lugares arqueológicos más peligrosos del mundo. Las bombas sin explotar causan muertes cada semana debido al bombardeo masivo estadounidense durante la guerra. Los visitantes pueden visitar con seguridad las zonas 1,2 y 3 y deben seguir las señales que marcan las bombas que aún están sin explotar en la zona.</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Arqueológicamente hablando el área tiene una mezcla de artefactos originales, artefactos de eras intermedias como estatuas budistas u objetos coloniales, y una gran cantidad de basura metálica dejada por la metralla de las bombas.</a:t>
            </a:r>
          </a:p>
          <a:p>
            <a:pPr algn="ctr" fontAlgn="base">
              <a:spcBef>
                <a:spcPct val="0"/>
              </a:spcBef>
              <a:spcAft>
                <a:spcPct val="0"/>
              </a:spcAft>
            </a:pPr>
            <a:r>
              <a:rPr lang="es-ES" altLang="es-ES" sz="2000" b="1" dirty="0">
                <a:solidFill>
                  <a:srgbClr val="0000FF"/>
                </a:solidFill>
                <a:latin typeface="Arial" pitchFamily="34" charset="0"/>
                <a:cs typeface="Arial" pitchFamily="34" charset="0"/>
              </a:rPr>
              <a:t>En la actualidad el gobierno de Laos está tratando de que la Llanura de las Jarras pase a ser patrimonio de la UNESCO. Sin embargo se enfrenta con un terrible problema, que es la presencia de bombas sin explotar.</a:t>
            </a:r>
          </a:p>
          <a:p>
            <a:pPr algn="ctr" fontAlgn="base">
              <a:spcBef>
                <a:spcPct val="0"/>
              </a:spcBef>
              <a:spcAft>
                <a:spcPct val="0"/>
              </a:spcAft>
            </a:pPr>
            <a:endParaRPr lang="es-ES" altLang="es-ES" sz="2000" b="1" dirty="0" smtClean="0">
              <a:solidFill>
                <a:srgbClr val="0000FF"/>
              </a:solidFill>
              <a:latin typeface="Arial" pitchFamily="34" charset="0"/>
              <a:cs typeface="Arial" pitchFamily="34"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spTree>
    <p:extLst>
      <p:ext uri="{BB962C8B-B14F-4D97-AF65-F5344CB8AC3E}">
        <p14:creationId xmlns:p14="http://schemas.microsoft.com/office/powerpoint/2010/main" val="4116335302"/>
      </p:ext>
    </p:extLst>
  </p:cSld>
  <p:clrMapOvr>
    <a:masterClrMapping/>
  </p:clrMapOvr>
  <p:transition spd="slow" advTm="20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tours-laos.com/wp-content/uploads/2014/05/plain_of_jar_xieng_khouang.jpg"/>
          <p:cNvPicPr>
            <a:picLocks noChangeAspect="1" noChangeArrowheads="1"/>
          </p:cNvPicPr>
          <p:nvPr/>
        </p:nvPicPr>
        <p:blipFill>
          <a:blip r:embed="rId2"/>
          <a:srcRect/>
          <a:stretch>
            <a:fillRect/>
          </a:stretch>
        </p:blipFill>
        <p:spPr bwMode="auto">
          <a:xfrm>
            <a:off x="-13733" y="5470"/>
            <a:ext cx="10937524" cy="6511218"/>
          </a:xfrm>
          <a:prstGeom prst="rect">
            <a:avLst/>
          </a:prstGeom>
          <a:noFill/>
        </p:spPr>
      </p:pic>
    </p:spTree>
    <p:extLst>
      <p:ext uri="{BB962C8B-B14F-4D97-AF65-F5344CB8AC3E}">
        <p14:creationId xmlns:p14="http://schemas.microsoft.com/office/powerpoint/2010/main" val="7829743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encrypted-tbn0.gstatic.com/images?q=tbn:ANd9GcTDVq3GFMpPuJzMBeWfLwFuYYrJcPQa9DBl3NDWJr5t4GglMDqb"/>
          <p:cNvPicPr>
            <a:picLocks noChangeAspect="1" noChangeArrowheads="1"/>
          </p:cNvPicPr>
          <p:nvPr/>
        </p:nvPicPr>
        <p:blipFill>
          <a:blip r:embed="rId2"/>
          <a:srcRect/>
          <a:stretch>
            <a:fillRect/>
          </a:stretch>
        </p:blipFill>
        <p:spPr bwMode="auto">
          <a:xfrm>
            <a:off x="1" y="0"/>
            <a:ext cx="10944041" cy="6516688"/>
          </a:xfrm>
          <a:prstGeom prst="rect">
            <a:avLst/>
          </a:prstGeom>
          <a:noFill/>
        </p:spPr>
      </p:pic>
    </p:spTree>
    <p:extLst>
      <p:ext uri="{BB962C8B-B14F-4D97-AF65-F5344CB8AC3E}">
        <p14:creationId xmlns:p14="http://schemas.microsoft.com/office/powerpoint/2010/main" val="15530045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the-mystery-plain-of.jpg"/>
          <p:cNvPicPr>
            <a:picLocks noChangeAspect="1" noChangeArrowheads="1"/>
          </p:cNvPicPr>
          <p:nvPr/>
        </p:nvPicPr>
        <p:blipFill>
          <a:blip r:embed="rId2"/>
          <a:srcRect/>
          <a:stretch>
            <a:fillRect/>
          </a:stretch>
        </p:blipFill>
        <p:spPr bwMode="auto">
          <a:xfrm>
            <a:off x="2" y="0"/>
            <a:ext cx="10814457" cy="6516688"/>
          </a:xfrm>
          <a:prstGeom prst="rect">
            <a:avLst/>
          </a:prstGeom>
          <a:noFill/>
        </p:spPr>
      </p:pic>
    </p:spTree>
    <p:extLst>
      <p:ext uri="{BB962C8B-B14F-4D97-AF65-F5344CB8AC3E}">
        <p14:creationId xmlns:p14="http://schemas.microsoft.com/office/powerpoint/2010/main" val="31103967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enjoytravelvietnam.com/Upload/Tour/2152012104430_Xieng%20Khouang6.jpg"/>
          <p:cNvPicPr>
            <a:picLocks noChangeAspect="1" noChangeArrowheads="1"/>
          </p:cNvPicPr>
          <p:nvPr/>
        </p:nvPicPr>
        <p:blipFill>
          <a:blip r:embed="rId2"/>
          <a:srcRect/>
          <a:stretch>
            <a:fillRect/>
          </a:stretch>
        </p:blipFill>
        <p:spPr bwMode="auto">
          <a:xfrm>
            <a:off x="0" y="18432"/>
            <a:ext cx="10770802" cy="6498257"/>
          </a:xfrm>
          <a:prstGeom prst="rect">
            <a:avLst/>
          </a:prstGeom>
          <a:noFill/>
        </p:spPr>
      </p:pic>
    </p:spTree>
    <p:extLst>
      <p:ext uri="{BB962C8B-B14F-4D97-AF65-F5344CB8AC3E}">
        <p14:creationId xmlns:p14="http://schemas.microsoft.com/office/powerpoint/2010/main" val="405279941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laos-indochina-motorcycle-adventure-motoquest-plain-of-jars-monk-M.jpg"/>
          <p:cNvPicPr>
            <a:picLocks noChangeAspect="1" noChangeArrowheads="1"/>
          </p:cNvPicPr>
          <p:nvPr/>
        </p:nvPicPr>
        <p:blipFill>
          <a:blip r:embed="rId2"/>
          <a:srcRect/>
          <a:stretch>
            <a:fillRect/>
          </a:stretch>
        </p:blipFill>
        <p:spPr bwMode="auto">
          <a:xfrm>
            <a:off x="1" y="-11530"/>
            <a:ext cx="10966696" cy="6616444"/>
          </a:xfrm>
          <a:prstGeom prst="rect">
            <a:avLst/>
          </a:prstGeom>
          <a:noFill/>
        </p:spPr>
      </p:pic>
    </p:spTree>
    <p:extLst>
      <p:ext uri="{BB962C8B-B14F-4D97-AF65-F5344CB8AC3E}">
        <p14:creationId xmlns:p14="http://schemas.microsoft.com/office/powerpoint/2010/main" val="239572762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odycycle.files.wordpress.com/2011/12/p1080104.jpg"/>
          <p:cNvPicPr>
            <a:picLocks noChangeAspect="1" noChangeArrowheads="1"/>
          </p:cNvPicPr>
          <p:nvPr/>
        </p:nvPicPr>
        <p:blipFill>
          <a:blip r:embed="rId2"/>
          <a:srcRect/>
          <a:stretch>
            <a:fillRect/>
          </a:stretch>
        </p:blipFill>
        <p:spPr bwMode="auto">
          <a:xfrm>
            <a:off x="-396956" y="-3031"/>
            <a:ext cx="11198306" cy="6756181"/>
          </a:xfrm>
          <a:prstGeom prst="rect">
            <a:avLst/>
          </a:prstGeom>
          <a:noFill/>
        </p:spPr>
      </p:pic>
    </p:spTree>
    <p:extLst>
      <p:ext uri="{BB962C8B-B14F-4D97-AF65-F5344CB8AC3E}">
        <p14:creationId xmlns:p14="http://schemas.microsoft.com/office/powerpoint/2010/main" val="288155079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Jars or Cracked Pots   Project22.png"/>
          <p:cNvPicPr>
            <a:picLocks noChangeAspect="1" noChangeArrowheads="1"/>
          </p:cNvPicPr>
          <p:nvPr/>
        </p:nvPicPr>
        <p:blipFill>
          <a:blip r:embed="rId2"/>
          <a:srcRect/>
          <a:stretch>
            <a:fillRect/>
          </a:stretch>
        </p:blipFill>
        <p:spPr bwMode="auto">
          <a:xfrm>
            <a:off x="-31746" y="0"/>
            <a:ext cx="10833097" cy="6679558"/>
          </a:xfrm>
          <a:prstGeom prst="rect">
            <a:avLst/>
          </a:prstGeom>
          <a:noFill/>
        </p:spPr>
      </p:pic>
    </p:spTree>
    <p:extLst>
      <p:ext uri="{BB962C8B-B14F-4D97-AF65-F5344CB8AC3E}">
        <p14:creationId xmlns:p14="http://schemas.microsoft.com/office/powerpoint/2010/main" val="42361919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1588"/>
            <a:ext cx="12230100" cy="651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2" y="3217242"/>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2"/>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445723"/>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8" y="5515077"/>
            <a:ext cx="711765" cy="650446"/>
          </a:xfrm>
          <a:prstGeom prst="rect">
            <a:avLst/>
          </a:prstGeom>
          <a:noFill/>
          <a:ln w="38100">
            <a:solidFill>
              <a:srgbClr val="1CDEF8"/>
            </a:solidFill>
            <a:miter lim="800000"/>
            <a:headEnd/>
            <a:tailEnd/>
          </a:ln>
        </p:spPr>
      </p:pic>
      <p:sp>
        <p:nvSpPr>
          <p:cNvPr id="19" name="18 Rectángulo"/>
          <p:cNvSpPr/>
          <p:nvPr/>
        </p:nvSpPr>
        <p:spPr>
          <a:xfrm>
            <a:off x="2339296" y="4344478"/>
            <a:ext cx="3180189" cy="1097153"/>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4" y="476283"/>
            <a:ext cx="4639699" cy="386819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1058" y="879629"/>
            <a:ext cx="4132247" cy="5232738"/>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FF00"/>
                </a:solidFill>
                <a:latin typeface="Comic Sans MS" pitchFamily="66" charset="0"/>
                <a:cs typeface="Arial" charset="0"/>
              </a:rPr>
              <a:t>Hoy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18 de noviembre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a:solidFill>
                  <a:srgbClr val="FFFF00"/>
                </a:solidFill>
                <a:latin typeface="Comic Sans MS" pitchFamily="66" charset="0"/>
                <a:cs typeface="Arial" charset="0"/>
              </a:rPr>
              <a:t>Ahora mismo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10:26</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497921" y="5332099"/>
            <a:ext cx="2372939" cy="887578"/>
          </a:xfrm>
          <a:prstGeom prst="rect">
            <a:avLst/>
          </a:prstGeom>
          <a:noFill/>
        </p:spPr>
      </p:pic>
    </p:spTree>
    <p:extLst>
      <p:ext uri="{BB962C8B-B14F-4D97-AF65-F5344CB8AC3E}">
        <p14:creationId xmlns:p14="http://schemas.microsoft.com/office/powerpoint/2010/main" val="2382256098"/>
      </p:ext>
    </p:extLst>
  </p:cSld>
  <p:clrMapOvr>
    <a:masterClrMapping/>
  </p:clrMapOvr>
  <mc:AlternateContent xmlns:mc="http://schemas.openxmlformats.org/markup-compatibility/2006" xmlns:p14="http://schemas.microsoft.com/office/powerpoint/2010/main">
    <mc:Choice Requires="p14">
      <p:transition spd="slow" p14:dur="2500" advTm="14000">
        <p:checker/>
      </p:transition>
    </mc:Choice>
    <mc:Fallback xmlns="">
      <p:transition spd="slow" advTm="1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LLANURA DE LAS JARR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ZIANO">
  <a:themeElements>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fontScheme name="TIZIANO">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ZIANO 1">
        <a:dk1>
          <a:srgbClr val="1F497D"/>
        </a:dk1>
        <a:lt1>
          <a:srgbClr val="FFFFFF"/>
        </a:lt1>
        <a:dk2>
          <a:srgbClr val="000000"/>
        </a:dk2>
        <a:lt2>
          <a:srgbClr val="EEECE1"/>
        </a:lt2>
        <a:accent1>
          <a:srgbClr val="4F81BD"/>
        </a:accent1>
        <a:accent2>
          <a:srgbClr val="C0504D"/>
        </a:accent2>
        <a:accent3>
          <a:srgbClr val="AAAAAA"/>
        </a:accent3>
        <a:accent4>
          <a:srgbClr val="DADADA"/>
        </a:accent4>
        <a:accent5>
          <a:srgbClr val="B2C1DB"/>
        </a:accent5>
        <a:accent6>
          <a:srgbClr val="AE4845"/>
        </a:accent6>
        <a:hlink>
          <a:srgbClr val="0000FF"/>
        </a:hlink>
        <a:folHlink>
          <a:srgbClr val="80008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tizia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La Llanura de las Jarra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La rueda de los gig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LLANURA DE LAS JARRAS</Template>
  <TotalTime>20</TotalTime>
  <Words>927</Words>
  <Application>Microsoft Office PowerPoint</Application>
  <PresentationFormat>Personalizado</PresentationFormat>
  <Paragraphs>47</Paragraphs>
  <Slides>58</Slides>
  <Notes>5</Notes>
  <HiddenSlides>0</HiddenSlides>
  <MMClips>0</MMClips>
  <ScaleCrop>false</ScaleCrop>
  <HeadingPairs>
    <vt:vector size="4" baseType="variant">
      <vt:variant>
        <vt:lpstr>Tema</vt:lpstr>
      </vt:variant>
      <vt:variant>
        <vt:i4>7</vt:i4>
      </vt:variant>
      <vt:variant>
        <vt:lpstr>Títulos de diapositiva</vt:lpstr>
      </vt:variant>
      <vt:variant>
        <vt:i4>58</vt:i4>
      </vt:variant>
    </vt:vector>
  </HeadingPairs>
  <TitlesOfParts>
    <vt:vector size="65" baseType="lpstr">
      <vt:lpstr>LA LLANURA DE LAS JARRAS</vt:lpstr>
      <vt:lpstr>¡¡ REVISTA MUSICAL !!!</vt:lpstr>
      <vt:lpstr>TIZIANO</vt:lpstr>
      <vt:lpstr>3_tiziano</vt:lpstr>
      <vt:lpstr>La Llanura de las Jarras </vt:lpstr>
      <vt:lpstr>La rueda de los gigantes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2019-11-18T09:26:52Z</dcterms:created>
  <dcterms:modified xsi:type="dcterms:W3CDTF">2019-11-18T09:47:19Z</dcterms:modified>
</cp:coreProperties>
</file>