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4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9" r:id="rId1"/>
    <p:sldMasterId id="2147483672" r:id="rId2"/>
  </p:sldMasterIdLst>
  <p:notesMasterIdLst>
    <p:notesMasterId r:id="rId58"/>
  </p:notesMasterIdLst>
  <p:sldIdLst>
    <p:sldId id="316" r:id="rId3"/>
    <p:sldId id="339" r:id="rId4"/>
    <p:sldId id="340" r:id="rId5"/>
    <p:sldId id="341" r:id="rId6"/>
    <p:sldId id="342" r:id="rId7"/>
    <p:sldId id="343" r:id="rId8"/>
    <p:sldId id="344" r:id="rId9"/>
    <p:sldId id="359" r:id="rId10"/>
    <p:sldId id="345" r:id="rId11"/>
    <p:sldId id="346" r:id="rId12"/>
    <p:sldId id="389" r:id="rId13"/>
    <p:sldId id="347" r:id="rId14"/>
    <p:sldId id="348" r:id="rId15"/>
    <p:sldId id="349" r:id="rId16"/>
    <p:sldId id="350" r:id="rId17"/>
    <p:sldId id="351" r:id="rId18"/>
    <p:sldId id="352" r:id="rId19"/>
    <p:sldId id="353" r:id="rId20"/>
    <p:sldId id="354" r:id="rId21"/>
    <p:sldId id="355" r:id="rId22"/>
    <p:sldId id="356" r:id="rId23"/>
    <p:sldId id="357" r:id="rId24"/>
    <p:sldId id="358" r:id="rId25"/>
    <p:sldId id="360" r:id="rId26"/>
    <p:sldId id="361" r:id="rId27"/>
    <p:sldId id="362" r:id="rId28"/>
    <p:sldId id="363" r:id="rId29"/>
    <p:sldId id="364" r:id="rId30"/>
    <p:sldId id="365" r:id="rId31"/>
    <p:sldId id="366" r:id="rId32"/>
    <p:sldId id="367" r:id="rId33"/>
    <p:sldId id="368" r:id="rId34"/>
    <p:sldId id="369" r:id="rId35"/>
    <p:sldId id="382" r:id="rId36"/>
    <p:sldId id="371" r:id="rId37"/>
    <p:sldId id="372" r:id="rId38"/>
    <p:sldId id="373" r:id="rId39"/>
    <p:sldId id="374" r:id="rId40"/>
    <p:sldId id="375" r:id="rId41"/>
    <p:sldId id="376" r:id="rId42"/>
    <p:sldId id="380" r:id="rId43"/>
    <p:sldId id="383" r:id="rId44"/>
    <p:sldId id="384" r:id="rId45"/>
    <p:sldId id="385" r:id="rId46"/>
    <p:sldId id="387" r:id="rId47"/>
    <p:sldId id="388" r:id="rId48"/>
    <p:sldId id="386" r:id="rId49"/>
    <p:sldId id="390" r:id="rId50"/>
    <p:sldId id="391" r:id="rId51"/>
    <p:sldId id="392" r:id="rId52"/>
    <p:sldId id="393" r:id="rId53"/>
    <p:sldId id="394" r:id="rId54"/>
    <p:sldId id="395" r:id="rId55"/>
    <p:sldId id="338" r:id="rId56"/>
    <p:sldId id="396" r:id="rId57"/>
  </p:sldIdLst>
  <p:sldSz cx="9144000" cy="6858000" type="screen4x3"/>
  <p:notesSz cx="6858000" cy="9144000"/>
  <p:defaultTextStyle>
    <a:defPPr>
      <a:defRPr lang="es-E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modifyVerifier cryptProviderType="rsaFull" cryptAlgorithmClass="hash" cryptAlgorithmType="typeAny" cryptAlgorithmSid="4" spinCount="50000" saltData="6SkUbnfTy4g7kgQWhNM7BA" hashData="LgppRYLRWiOstwQ4XlXTecAvvF8"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63300"/>
    <a:srgbClr val="FF33CC"/>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15619" autoAdjust="0"/>
    <p:restoredTop sz="94718" autoAdjust="0"/>
  </p:normalViewPr>
  <p:slideViewPr>
    <p:cSldViewPr>
      <p:cViewPr varScale="1">
        <p:scale>
          <a:sx n="75" d="100"/>
          <a:sy n="75" d="100"/>
        </p:scale>
        <p:origin x="-846" y="-84"/>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theme" Target="theme/theme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DEFECD1-744B-4288-A553-0CA2491A897B}" type="datetimeFigureOut">
              <a:rPr lang="es-ES" smtClean="0"/>
              <a:pPr/>
              <a:t>08/12/2013</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2D3F55AE-F031-4DA1-B64E-BAB4076FE027}" type="slidenum">
              <a:rPr lang="es-ES" smtClean="0"/>
              <a:pPr/>
              <a:t>‹Nº›</a:t>
            </a:fld>
            <a:endParaRPr lang="es-E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505802D3-F83B-4C7E-933E-AA8830104E60}" type="slidenum">
              <a:rPr lang="es-ES" smtClean="0"/>
              <a:pPr/>
              <a:t>14</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537E238C-1A38-4E19-8825-3E8C96D52BD8}" type="slidenum">
              <a:rPr lang="es-ES_tradnl"/>
              <a:pPr/>
              <a:t>‹Nº›</a:t>
            </a:fld>
            <a:endParaRPr lang="es-ES_tradnl"/>
          </a:p>
        </p:txBody>
      </p:sp>
    </p:spTree>
  </p:cSld>
  <p:clrMapOvr>
    <a:masterClrMapping/>
  </p:clrMapOvr>
  <p:transition spd="slow" advClick="0" advTm="5000">
    <p:strips dir="ru"/>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CC07F7FC-923B-47A4-9EC3-E7E42F2CE8C5}" type="slidenum">
              <a:rPr lang="es-ES_tradnl"/>
              <a:pPr/>
              <a:t>‹Nº›</a:t>
            </a:fld>
            <a:endParaRPr lang="es-ES_tradnl"/>
          </a:p>
        </p:txBody>
      </p:sp>
    </p:spTree>
  </p:cSld>
  <p:clrMapOvr>
    <a:masterClrMapping/>
  </p:clrMapOvr>
  <p:transition spd="slow" advClick="0" advTm="5000">
    <p:strips dir="ru"/>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F1D4825F-06F6-43D5-AF32-A4C5FE6C32CF}" type="slidenum">
              <a:rPr lang="es-ES_tradnl"/>
              <a:pPr/>
              <a:t>‹Nº›</a:t>
            </a:fld>
            <a:endParaRPr lang="es-ES_tradnl"/>
          </a:p>
        </p:txBody>
      </p:sp>
    </p:spTree>
  </p:cSld>
  <p:clrMapOvr>
    <a:masterClrMapping/>
  </p:clrMapOvr>
  <p:transition spd="slow" advClick="0" advTm="5000">
    <p:strips dir="ru"/>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lvl1pPr>
              <a:defRPr/>
            </a:lvl1pPr>
          </a:lstStyle>
          <a:p>
            <a:endParaRPr lang="es-ES_tradnl"/>
          </a:p>
        </p:txBody>
      </p:sp>
      <p:sp>
        <p:nvSpPr>
          <p:cNvPr id="6" name="5 Marcador de pie de página"/>
          <p:cNvSpPr>
            <a:spLocks noGrp="1"/>
          </p:cNvSpPr>
          <p:nvPr>
            <p:ph type="ftr" sz="quarter" idx="11"/>
          </p:nvPr>
        </p:nvSpPr>
        <p:spPr/>
        <p:txBody>
          <a:bodyPr/>
          <a:lstStyle>
            <a:lvl1pPr>
              <a:defRPr/>
            </a:lvl1pPr>
          </a:lstStyle>
          <a:p>
            <a:endParaRPr lang="es-ES_tradnl"/>
          </a:p>
        </p:txBody>
      </p:sp>
      <p:sp>
        <p:nvSpPr>
          <p:cNvPr id="7" name="6 Marcador de número de diapositiva"/>
          <p:cNvSpPr>
            <a:spLocks noGrp="1"/>
          </p:cNvSpPr>
          <p:nvPr>
            <p:ph type="sldNum" sz="quarter" idx="12"/>
          </p:nvPr>
        </p:nvSpPr>
        <p:spPr/>
        <p:txBody>
          <a:bodyPr/>
          <a:lstStyle>
            <a:lvl1pPr>
              <a:defRPr/>
            </a:lvl1pPr>
          </a:lstStyle>
          <a:p>
            <a:fld id="{E06A56A4-A6BC-49DC-BC82-2302EE719461}" type="slidenum">
              <a:rPr lang="es-ES_tradnl"/>
              <a:pPr/>
              <a:t>‹Nº›</a:t>
            </a:fld>
            <a:endParaRPr lang="es-ES_tradnl"/>
          </a:p>
        </p:txBody>
      </p:sp>
    </p:spTree>
  </p:cSld>
  <p:clrMapOvr>
    <a:masterClrMapping/>
  </p:clrMapOvr>
  <p:transition spd="slow" advClick="0" advTm="5000">
    <p:strips dir="ru"/>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lvl1pPr>
              <a:defRPr/>
            </a:lvl1pPr>
          </a:lstStyle>
          <a:p>
            <a:endParaRPr lang="es-ES_tradnl"/>
          </a:p>
        </p:txBody>
      </p:sp>
      <p:sp>
        <p:nvSpPr>
          <p:cNvPr id="8" name="7 Marcador de pie de página"/>
          <p:cNvSpPr>
            <a:spLocks noGrp="1"/>
          </p:cNvSpPr>
          <p:nvPr>
            <p:ph type="ftr" sz="quarter" idx="11"/>
          </p:nvPr>
        </p:nvSpPr>
        <p:spPr/>
        <p:txBody>
          <a:bodyPr/>
          <a:lstStyle>
            <a:lvl1pPr>
              <a:defRPr/>
            </a:lvl1pPr>
          </a:lstStyle>
          <a:p>
            <a:endParaRPr lang="es-ES_tradnl"/>
          </a:p>
        </p:txBody>
      </p:sp>
      <p:sp>
        <p:nvSpPr>
          <p:cNvPr id="9" name="8 Marcador de número de diapositiva"/>
          <p:cNvSpPr>
            <a:spLocks noGrp="1"/>
          </p:cNvSpPr>
          <p:nvPr>
            <p:ph type="sldNum" sz="quarter" idx="12"/>
          </p:nvPr>
        </p:nvSpPr>
        <p:spPr/>
        <p:txBody>
          <a:bodyPr/>
          <a:lstStyle>
            <a:lvl1pPr>
              <a:defRPr/>
            </a:lvl1pPr>
          </a:lstStyle>
          <a:p>
            <a:fld id="{9822644C-83F9-436D-B238-F985D420DEA3}" type="slidenum">
              <a:rPr lang="es-ES_tradnl"/>
              <a:pPr/>
              <a:t>‹Nº›</a:t>
            </a:fld>
            <a:endParaRPr lang="es-ES_tradnl"/>
          </a:p>
        </p:txBody>
      </p:sp>
    </p:spTree>
  </p:cSld>
  <p:clrMapOvr>
    <a:masterClrMapping/>
  </p:clrMapOvr>
  <p:transition spd="slow" advClick="0" advTm="5000">
    <p:strips dir="ru"/>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lvl1pPr>
              <a:defRPr/>
            </a:lvl1pPr>
          </a:lstStyle>
          <a:p>
            <a:endParaRPr lang="es-ES_tradnl"/>
          </a:p>
        </p:txBody>
      </p:sp>
      <p:sp>
        <p:nvSpPr>
          <p:cNvPr id="4" name="3 Marcador de pie de página"/>
          <p:cNvSpPr>
            <a:spLocks noGrp="1"/>
          </p:cNvSpPr>
          <p:nvPr>
            <p:ph type="ftr" sz="quarter" idx="11"/>
          </p:nvPr>
        </p:nvSpPr>
        <p:spPr/>
        <p:txBody>
          <a:bodyPr/>
          <a:lstStyle>
            <a:lvl1pPr>
              <a:defRPr/>
            </a:lvl1pPr>
          </a:lstStyle>
          <a:p>
            <a:endParaRPr lang="es-ES_tradnl"/>
          </a:p>
        </p:txBody>
      </p:sp>
      <p:sp>
        <p:nvSpPr>
          <p:cNvPr id="5" name="4 Marcador de número de diapositiva"/>
          <p:cNvSpPr>
            <a:spLocks noGrp="1"/>
          </p:cNvSpPr>
          <p:nvPr>
            <p:ph type="sldNum" sz="quarter" idx="12"/>
          </p:nvPr>
        </p:nvSpPr>
        <p:spPr/>
        <p:txBody>
          <a:bodyPr/>
          <a:lstStyle>
            <a:lvl1pPr>
              <a:defRPr/>
            </a:lvl1pPr>
          </a:lstStyle>
          <a:p>
            <a:fld id="{1BA64A07-AD7E-49C1-A962-25792DAA8A21}" type="slidenum">
              <a:rPr lang="es-ES_tradnl"/>
              <a:pPr/>
              <a:t>‹Nº›</a:t>
            </a:fld>
            <a:endParaRPr lang="es-ES_tradnl"/>
          </a:p>
        </p:txBody>
      </p:sp>
    </p:spTree>
  </p:cSld>
  <p:clrMapOvr>
    <a:masterClrMapping/>
  </p:clrMapOvr>
  <p:transition spd="slow" advClick="0" advTm="5000">
    <p:strips dir="ru"/>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lvl1pPr>
              <a:defRPr/>
            </a:lvl1pPr>
          </a:lstStyle>
          <a:p>
            <a:endParaRPr lang="es-ES_tradnl"/>
          </a:p>
        </p:txBody>
      </p:sp>
      <p:sp>
        <p:nvSpPr>
          <p:cNvPr id="3" name="2 Marcador de pie de página"/>
          <p:cNvSpPr>
            <a:spLocks noGrp="1"/>
          </p:cNvSpPr>
          <p:nvPr>
            <p:ph type="ftr" sz="quarter" idx="11"/>
          </p:nvPr>
        </p:nvSpPr>
        <p:spPr/>
        <p:txBody>
          <a:bodyPr/>
          <a:lstStyle>
            <a:lvl1pPr>
              <a:defRPr/>
            </a:lvl1pPr>
          </a:lstStyle>
          <a:p>
            <a:endParaRPr lang="es-ES_tradnl"/>
          </a:p>
        </p:txBody>
      </p:sp>
      <p:sp>
        <p:nvSpPr>
          <p:cNvPr id="4" name="3 Marcador de número de diapositiva"/>
          <p:cNvSpPr>
            <a:spLocks noGrp="1"/>
          </p:cNvSpPr>
          <p:nvPr>
            <p:ph type="sldNum" sz="quarter" idx="12"/>
          </p:nvPr>
        </p:nvSpPr>
        <p:spPr/>
        <p:txBody>
          <a:bodyPr/>
          <a:lstStyle>
            <a:lvl1pPr>
              <a:defRPr/>
            </a:lvl1pPr>
          </a:lstStyle>
          <a:p>
            <a:fld id="{B5322F76-0C5A-4162-B619-56118810EAFB}" type="slidenum">
              <a:rPr lang="es-ES_tradnl"/>
              <a:pPr/>
              <a:t>‹Nº›</a:t>
            </a:fld>
            <a:endParaRPr lang="es-ES_tradnl"/>
          </a:p>
        </p:txBody>
      </p:sp>
    </p:spTree>
  </p:cSld>
  <p:clrMapOvr>
    <a:masterClrMapping/>
  </p:clrMapOvr>
  <p:transition spd="slow" advClick="0" advTm="5000">
    <p:strips dir="ru"/>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es-ES_tradnl"/>
          </a:p>
        </p:txBody>
      </p:sp>
      <p:sp>
        <p:nvSpPr>
          <p:cNvPr id="6" name="5 Marcador de pie de página"/>
          <p:cNvSpPr>
            <a:spLocks noGrp="1"/>
          </p:cNvSpPr>
          <p:nvPr>
            <p:ph type="ftr" sz="quarter" idx="11"/>
          </p:nvPr>
        </p:nvSpPr>
        <p:spPr/>
        <p:txBody>
          <a:bodyPr/>
          <a:lstStyle>
            <a:lvl1pPr>
              <a:defRPr/>
            </a:lvl1pPr>
          </a:lstStyle>
          <a:p>
            <a:endParaRPr lang="es-ES_tradnl"/>
          </a:p>
        </p:txBody>
      </p:sp>
      <p:sp>
        <p:nvSpPr>
          <p:cNvPr id="7" name="6 Marcador de número de diapositiva"/>
          <p:cNvSpPr>
            <a:spLocks noGrp="1"/>
          </p:cNvSpPr>
          <p:nvPr>
            <p:ph type="sldNum" sz="quarter" idx="12"/>
          </p:nvPr>
        </p:nvSpPr>
        <p:spPr/>
        <p:txBody>
          <a:bodyPr/>
          <a:lstStyle>
            <a:lvl1pPr>
              <a:defRPr/>
            </a:lvl1pPr>
          </a:lstStyle>
          <a:p>
            <a:fld id="{4A39CC6D-EEC0-4DA4-8934-A76D74A4CBC9}" type="slidenum">
              <a:rPr lang="es-ES_tradnl"/>
              <a:pPr/>
              <a:t>‹Nº›</a:t>
            </a:fld>
            <a:endParaRPr lang="es-ES_tradnl"/>
          </a:p>
        </p:txBody>
      </p:sp>
    </p:spTree>
  </p:cSld>
  <p:clrMapOvr>
    <a:masterClrMapping/>
  </p:clrMapOvr>
  <p:transition spd="slow" advClick="0" advTm="5000">
    <p:strips dir="ru"/>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es-ES_tradnl"/>
          </a:p>
        </p:txBody>
      </p:sp>
      <p:sp>
        <p:nvSpPr>
          <p:cNvPr id="6" name="5 Marcador de pie de página"/>
          <p:cNvSpPr>
            <a:spLocks noGrp="1"/>
          </p:cNvSpPr>
          <p:nvPr>
            <p:ph type="ftr" sz="quarter" idx="11"/>
          </p:nvPr>
        </p:nvSpPr>
        <p:spPr/>
        <p:txBody>
          <a:bodyPr/>
          <a:lstStyle>
            <a:lvl1pPr>
              <a:defRPr/>
            </a:lvl1pPr>
          </a:lstStyle>
          <a:p>
            <a:endParaRPr lang="es-ES_tradnl"/>
          </a:p>
        </p:txBody>
      </p:sp>
      <p:sp>
        <p:nvSpPr>
          <p:cNvPr id="7" name="6 Marcador de número de diapositiva"/>
          <p:cNvSpPr>
            <a:spLocks noGrp="1"/>
          </p:cNvSpPr>
          <p:nvPr>
            <p:ph type="sldNum" sz="quarter" idx="12"/>
          </p:nvPr>
        </p:nvSpPr>
        <p:spPr/>
        <p:txBody>
          <a:bodyPr/>
          <a:lstStyle>
            <a:lvl1pPr>
              <a:defRPr/>
            </a:lvl1pPr>
          </a:lstStyle>
          <a:p>
            <a:fld id="{54B70D98-54F7-4314-B87B-70FF33DFA5AB}" type="slidenum">
              <a:rPr lang="es-ES_tradnl"/>
              <a:pPr/>
              <a:t>‹Nº›</a:t>
            </a:fld>
            <a:endParaRPr lang="es-ES_tradnl"/>
          </a:p>
        </p:txBody>
      </p:sp>
    </p:spTree>
  </p:cSld>
  <p:clrMapOvr>
    <a:masterClrMapping/>
  </p:clrMapOvr>
  <p:transition spd="slow" advClick="0" advTm="5000">
    <p:strips dir="ru"/>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4E4566D1-2AC8-4C3F-9797-15245C73303F}" type="slidenum">
              <a:rPr lang="es-ES_tradnl"/>
              <a:pPr/>
              <a:t>‹Nº›</a:t>
            </a:fld>
            <a:endParaRPr lang="es-ES_tradnl"/>
          </a:p>
        </p:txBody>
      </p:sp>
    </p:spTree>
  </p:cSld>
  <p:clrMapOvr>
    <a:masterClrMapping/>
  </p:clrMapOvr>
  <p:transition spd="slow" advClick="0" advTm="5000">
    <p:strips dir="ru"/>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C9D88A84-0A2C-4101-8B10-1AED7EC90E5B}" type="slidenum">
              <a:rPr lang="es-ES_tradnl"/>
              <a:pPr/>
              <a:t>‹Nº›</a:t>
            </a:fld>
            <a:endParaRPr lang="es-ES_tradnl"/>
          </a:p>
        </p:txBody>
      </p:sp>
    </p:spTree>
  </p:cSld>
  <p:clrMapOvr>
    <a:masterClrMapping/>
  </p:clrMapOvr>
  <p:transition spd="slow" advClick="0" advTm="5000">
    <p:strips dir="ru"/>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2F97A339-BB94-4B9B-A557-772B8634BCC8}" type="slidenum">
              <a:rPr lang="es-ES_tradnl"/>
              <a:pPr/>
              <a:t>‹Nº›</a:t>
            </a:fld>
            <a:endParaRPr lang="es-ES_tradn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rgbClr val="D6B19C"/>
            </a:gs>
            <a:gs pos="30000">
              <a:srgbClr val="D49E6C"/>
            </a:gs>
            <a:gs pos="70000">
              <a:srgbClr val="A65528"/>
            </a:gs>
            <a:gs pos="100000">
              <a:srgbClr val="663012"/>
            </a:gs>
          </a:gsLst>
          <a:lin ang="5400000" scaled="0"/>
          <a:tileRect/>
        </a:gradFill>
        <a:effectLst/>
      </p:bgPr>
    </p:bg>
    <p:spTree>
      <p:nvGrpSpPr>
        <p:cNvPr id="1" name=""/>
        <p:cNvGrpSpPr/>
        <p:nvPr/>
      </p:nvGrpSpPr>
      <p:grpSpPr>
        <a:xfrm>
          <a:off x="0" y="0"/>
          <a:ext cx="0" cy="0"/>
          <a:chOff x="0" y="0"/>
          <a:chExt cx="0" cy="0"/>
        </a:xfrm>
      </p:grpSpPr>
      <p:sp>
        <p:nvSpPr>
          <p:cNvPr id="65538"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65539"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65540"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65541"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65542"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F7409136-0C6B-488B-87D9-9141800A21BE}"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ransition spd="slow" advClick="0" advTm="5000">
    <p:strips dir="ru"/>
  </p:transition>
  <p:txStyles>
    <p:titleStyle>
      <a:lvl1pPr algn="ctr" rtl="0" eaLnBrk="1" fontAlgn="base" hangingPunct="1">
        <a:spcBef>
          <a:spcPct val="0"/>
        </a:spcBef>
        <a:spcAft>
          <a:spcPct val="0"/>
        </a:spcAft>
        <a:defRPr sz="4400">
          <a:solidFill>
            <a:schemeClr val="tx2"/>
          </a:solidFill>
          <a:latin typeface="+mj-lt"/>
          <a:ea typeface="+mj-ea"/>
          <a:cs typeface="+mj-cs"/>
        </a:defRPr>
      </a:lvl1pPr>
      <a:lvl2pPr algn="ctr" rtl="0" eaLnBrk="1" fontAlgn="base" hangingPunct="1">
        <a:spcBef>
          <a:spcPct val="0"/>
        </a:spcBef>
        <a:spcAft>
          <a:spcPct val="0"/>
        </a:spcAft>
        <a:defRPr sz="4400">
          <a:solidFill>
            <a:schemeClr val="tx2"/>
          </a:solidFill>
          <a:latin typeface="Arial" charset="0"/>
        </a:defRPr>
      </a:lvl2pPr>
      <a:lvl3pPr algn="ctr" rtl="0" eaLnBrk="1" fontAlgn="base" hangingPunct="1">
        <a:spcBef>
          <a:spcPct val="0"/>
        </a:spcBef>
        <a:spcAft>
          <a:spcPct val="0"/>
        </a:spcAft>
        <a:defRPr sz="4400">
          <a:solidFill>
            <a:schemeClr val="tx2"/>
          </a:solidFill>
          <a:latin typeface="Arial" charset="0"/>
        </a:defRPr>
      </a:lvl3pPr>
      <a:lvl4pPr algn="ctr" rtl="0" eaLnBrk="1" fontAlgn="base" hangingPunct="1">
        <a:spcBef>
          <a:spcPct val="0"/>
        </a:spcBef>
        <a:spcAft>
          <a:spcPct val="0"/>
        </a:spcAft>
        <a:defRPr sz="4400">
          <a:solidFill>
            <a:schemeClr val="tx2"/>
          </a:solidFill>
          <a:latin typeface="Arial" charset="0"/>
        </a:defRPr>
      </a:lvl4pPr>
      <a:lvl5pPr algn="ctr" rtl="0" eaLnBrk="1" fontAlgn="base" hangingPunct="1">
        <a:spcBef>
          <a:spcPct val="0"/>
        </a:spcBef>
        <a:spcAft>
          <a:spcPct val="0"/>
        </a:spcAft>
        <a:defRPr sz="4400">
          <a:solidFill>
            <a:schemeClr val="tx2"/>
          </a:solidFill>
          <a:latin typeface="Arial" charset="0"/>
        </a:defRPr>
      </a:lvl5pPr>
      <a:lvl6pPr marL="457200" algn="ctr" rtl="0" eaLnBrk="1" fontAlgn="base" hangingPunct="1">
        <a:spcBef>
          <a:spcPct val="0"/>
        </a:spcBef>
        <a:spcAft>
          <a:spcPct val="0"/>
        </a:spcAft>
        <a:defRPr sz="4400">
          <a:solidFill>
            <a:schemeClr val="tx2"/>
          </a:solidFill>
          <a:latin typeface="Arial" charset="0"/>
        </a:defRPr>
      </a:lvl6pPr>
      <a:lvl7pPr marL="914400" algn="ctr" rtl="0" eaLnBrk="1" fontAlgn="base" hangingPunct="1">
        <a:spcBef>
          <a:spcPct val="0"/>
        </a:spcBef>
        <a:spcAft>
          <a:spcPct val="0"/>
        </a:spcAft>
        <a:defRPr sz="4400">
          <a:solidFill>
            <a:schemeClr val="tx2"/>
          </a:solidFill>
          <a:latin typeface="Arial" charset="0"/>
        </a:defRPr>
      </a:lvl7pPr>
      <a:lvl8pPr marL="1371600" algn="ctr" rtl="0" eaLnBrk="1" fontAlgn="base" hangingPunct="1">
        <a:spcBef>
          <a:spcPct val="0"/>
        </a:spcBef>
        <a:spcAft>
          <a:spcPct val="0"/>
        </a:spcAft>
        <a:defRPr sz="4400">
          <a:solidFill>
            <a:schemeClr val="tx2"/>
          </a:solidFill>
          <a:latin typeface="Arial" charset="0"/>
        </a:defRPr>
      </a:lvl8pPr>
      <a:lvl9pPr marL="1828800" algn="ctr" rtl="0" eaLnBrk="1" fontAlgn="base" hangingPunct="1">
        <a:spcBef>
          <a:spcPct val="0"/>
        </a:spcBef>
        <a:spcAft>
          <a:spcPct val="0"/>
        </a:spcAft>
        <a:defRPr sz="4400">
          <a:solidFill>
            <a:schemeClr val="tx2"/>
          </a:solidFill>
          <a:latin typeface="Arial" charset="0"/>
        </a:defRPr>
      </a:lvl9pPr>
    </p:titleStyle>
    <p:bodyStyle>
      <a:lvl1pPr marL="342900" indent="-342900" algn="l" rtl="0" eaLnBrk="1" fontAlgn="base" hangingPunct="1">
        <a:spcBef>
          <a:spcPct val="20000"/>
        </a:spcBef>
        <a:spcAft>
          <a:spcPct val="0"/>
        </a:spcAft>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a:solidFill>
            <a:schemeClr val="tx1"/>
          </a:solidFill>
          <a:latin typeface="+mn-lt"/>
        </a:defRPr>
      </a:lvl2pPr>
      <a:lvl3pPr marL="1143000" indent="-228600" algn="l" rtl="0" eaLnBrk="1" fontAlgn="base" hangingPunct="1">
        <a:spcBef>
          <a:spcPct val="20000"/>
        </a:spcBef>
        <a:spcAft>
          <a:spcPct val="0"/>
        </a:spcAft>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8F18A7A2-6366-438A-AB69-EBC06AA79E59}"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73"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gif"/><Relationship Id="rId5" Type="http://schemas.openxmlformats.org/officeDocument/2006/relationships/image" Target="../media/image3.jpeg"/><Relationship Id="rId4" Type="http://schemas.openxmlformats.org/officeDocument/2006/relationships/image" Target="../media/image2.gif"/></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audio" Target="../media/audio2.wav"/><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audio" Target="../media/audio3.wav"/><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0.pn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2.pn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4.pn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3" Type="http://schemas.openxmlformats.org/officeDocument/2006/relationships/image" Target="../media/image46.jpeg"/><Relationship Id="rId2" Type="http://schemas.openxmlformats.org/officeDocument/2006/relationships/audio" Target="../media/audio4.wav"/><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47.pn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gif"/><Relationship Id="rId1" Type="http://schemas.openxmlformats.org/officeDocument/2006/relationships/slideLayout" Target="../slideLayouts/slideLayout7.xml"/><Relationship Id="rId4" Type="http://schemas.openxmlformats.org/officeDocument/2006/relationships/image" Target="../media/image4.gif"/></Relationships>
</file>

<file path=ppt/slides/_rels/slide55.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49.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12.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50.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51.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4"/>
          <p:cNvSpPr>
            <a:spLocks noChangeArrowheads="1"/>
          </p:cNvSpPr>
          <p:nvPr/>
        </p:nvSpPr>
        <p:spPr bwMode="auto">
          <a:xfrm>
            <a:off x="0" y="0"/>
            <a:ext cx="9144000" cy="6858000"/>
          </a:xfrm>
          <a:prstGeom prst="rect">
            <a:avLst/>
          </a:prstGeom>
          <a:gradFill flip="none" rotWithShape="1">
            <a:gsLst>
              <a:gs pos="0">
                <a:srgbClr val="D6B19C"/>
              </a:gs>
              <a:gs pos="30000">
                <a:srgbClr val="D49E6C"/>
              </a:gs>
              <a:gs pos="70000">
                <a:srgbClr val="A65528"/>
              </a:gs>
              <a:gs pos="100000">
                <a:srgbClr val="663012"/>
              </a:gs>
            </a:gsLst>
            <a:lin ang="5400000" scaled="1"/>
            <a:tileRect/>
          </a:gradFill>
          <a:ln w="9525">
            <a:solidFill>
              <a:schemeClr val="tx1"/>
            </a:solidFill>
            <a:miter lim="800000"/>
            <a:headEnd/>
            <a:tailEnd/>
          </a:ln>
          <a:effectLst/>
        </p:spPr>
        <p:txBody>
          <a:bodyPr wrap="none" anchor="ctr"/>
          <a:lstStyle/>
          <a:p>
            <a:endParaRPr lang="es-ES"/>
          </a:p>
        </p:txBody>
      </p:sp>
      <p:sp>
        <p:nvSpPr>
          <p:cNvPr id="6" name="5 Rectángulo"/>
          <p:cNvSpPr/>
          <p:nvPr/>
        </p:nvSpPr>
        <p:spPr>
          <a:xfrm>
            <a:off x="714348" y="2500306"/>
            <a:ext cx="7500958" cy="1569642"/>
          </a:xfrm>
          <a:prstGeom prst="rect">
            <a:avLst/>
          </a:prstGeom>
        </p:spPr>
        <p:txBody>
          <a:bodyPr wrap="square" lIns="91422" tIns="45711" rIns="91422" bIns="45711">
            <a:spAutoFit/>
          </a:bodyPr>
          <a:lstStyle/>
          <a:p>
            <a:pPr algn="ctr"/>
            <a:r>
              <a:rPr lang="es-ES" sz="9600" b="1" i="1" kern="10" dirty="0" smtClean="0">
                <a:ln w="25400">
                  <a:solidFill>
                    <a:srgbClr val="E31C07"/>
                  </a:solidFill>
                  <a:round/>
                  <a:headEnd/>
                  <a:tailEnd/>
                </a:ln>
                <a:solidFill>
                  <a:srgbClr val="0000FF"/>
                </a:solidFill>
                <a:effectLst>
                  <a:outerShdw dist="35921" dir="2700000" algn="ctr" rotWithShape="0">
                    <a:srgbClr val="808080">
                      <a:alpha val="79999"/>
                    </a:srgbClr>
                  </a:outerShdw>
                </a:effectLst>
                <a:latin typeface="Arial Black" pitchFamily="34" charset="0"/>
                <a:cs typeface="Times New Roman"/>
              </a:rPr>
              <a:t>INVASION</a:t>
            </a:r>
            <a:endParaRPr lang="es-ES" sz="9600" b="1" i="1" kern="10" dirty="0">
              <a:ln w="25400">
                <a:solidFill>
                  <a:srgbClr val="E31C07"/>
                </a:solidFill>
                <a:round/>
                <a:headEnd/>
                <a:tailEnd/>
              </a:ln>
              <a:solidFill>
                <a:srgbClr val="0000FF"/>
              </a:solidFill>
              <a:effectLst>
                <a:outerShdw dist="35921" dir="2700000" algn="ctr" rotWithShape="0">
                  <a:srgbClr val="808080">
                    <a:alpha val="79999"/>
                  </a:srgbClr>
                </a:outerShdw>
              </a:effectLst>
              <a:latin typeface="Arial Black" pitchFamily="34" charset="0"/>
              <a:cs typeface="Times New Roman"/>
            </a:endParaRPr>
          </a:p>
        </p:txBody>
      </p:sp>
      <p:pic>
        <p:nvPicPr>
          <p:cNvPr id="8" name="Picture 8"/>
          <p:cNvPicPr>
            <a:picLocks noChangeAspect="1" noChangeArrowheads="1"/>
          </p:cNvPicPr>
          <p:nvPr/>
        </p:nvPicPr>
        <p:blipFill>
          <a:blip r:embed="rId3"/>
          <a:srcRect/>
          <a:stretch>
            <a:fillRect/>
          </a:stretch>
        </p:blipFill>
        <p:spPr bwMode="auto">
          <a:xfrm>
            <a:off x="785786" y="5143512"/>
            <a:ext cx="1025525" cy="723900"/>
          </a:xfrm>
          <a:prstGeom prst="rect">
            <a:avLst/>
          </a:prstGeom>
          <a:noFill/>
          <a:ln w="9525">
            <a:noFill/>
            <a:round/>
            <a:headEnd/>
            <a:tailEnd/>
          </a:ln>
          <a:effectLst/>
        </p:spPr>
      </p:pic>
      <p:pic>
        <p:nvPicPr>
          <p:cNvPr id="9" name="Image 2" descr="swirlrainbw3.gif"/>
          <p:cNvPicPr>
            <a:picLocks noChangeAspect="1"/>
          </p:cNvPicPr>
          <p:nvPr/>
        </p:nvPicPr>
        <p:blipFill>
          <a:blip r:embed="rId4"/>
          <a:srcRect/>
          <a:stretch>
            <a:fillRect/>
          </a:stretch>
        </p:blipFill>
        <p:spPr bwMode="auto">
          <a:xfrm rot="10800000">
            <a:off x="0" y="0"/>
            <a:ext cx="9144000" cy="69850"/>
          </a:xfrm>
          <a:prstGeom prst="rect">
            <a:avLst/>
          </a:prstGeom>
          <a:noFill/>
          <a:ln w="9525">
            <a:noFill/>
            <a:miter lim="800000"/>
            <a:headEnd/>
            <a:tailEnd/>
          </a:ln>
        </p:spPr>
      </p:pic>
      <p:pic>
        <p:nvPicPr>
          <p:cNvPr id="10" name="Image 2" descr="swirlrainbw3.gif"/>
          <p:cNvPicPr>
            <a:picLocks noChangeAspect="1"/>
          </p:cNvPicPr>
          <p:nvPr/>
        </p:nvPicPr>
        <p:blipFill>
          <a:blip r:embed="rId4"/>
          <a:srcRect/>
          <a:stretch>
            <a:fillRect/>
          </a:stretch>
        </p:blipFill>
        <p:spPr bwMode="auto">
          <a:xfrm rot="10800000">
            <a:off x="0" y="6788150"/>
            <a:ext cx="9144000" cy="69850"/>
          </a:xfrm>
          <a:prstGeom prst="rect">
            <a:avLst/>
          </a:prstGeom>
          <a:noFill/>
          <a:ln w="9525">
            <a:noFill/>
            <a:miter lim="800000"/>
            <a:headEnd/>
            <a:tailEnd/>
          </a:ln>
        </p:spPr>
      </p:pic>
      <p:pic>
        <p:nvPicPr>
          <p:cNvPr id="11" name="Image 2" descr="swirlrainbw3.gif"/>
          <p:cNvPicPr>
            <a:picLocks noChangeAspect="1"/>
          </p:cNvPicPr>
          <p:nvPr/>
        </p:nvPicPr>
        <p:blipFill>
          <a:blip r:embed="rId4"/>
          <a:srcRect/>
          <a:stretch>
            <a:fillRect/>
          </a:stretch>
        </p:blipFill>
        <p:spPr bwMode="auto">
          <a:xfrm rot="5400000">
            <a:off x="-3394075" y="3394075"/>
            <a:ext cx="6858000" cy="69850"/>
          </a:xfrm>
          <a:prstGeom prst="rect">
            <a:avLst/>
          </a:prstGeom>
          <a:noFill/>
          <a:ln w="9525">
            <a:noFill/>
            <a:miter lim="800000"/>
            <a:headEnd/>
            <a:tailEnd/>
          </a:ln>
        </p:spPr>
      </p:pic>
      <p:pic>
        <p:nvPicPr>
          <p:cNvPr id="12" name="Image 2" descr="swirlrainbw3.gif"/>
          <p:cNvPicPr>
            <a:picLocks noChangeAspect="1"/>
          </p:cNvPicPr>
          <p:nvPr/>
        </p:nvPicPr>
        <p:blipFill>
          <a:blip r:embed="rId4"/>
          <a:srcRect/>
          <a:stretch>
            <a:fillRect/>
          </a:stretch>
        </p:blipFill>
        <p:spPr bwMode="auto">
          <a:xfrm rot="5400000">
            <a:off x="5680075" y="3394075"/>
            <a:ext cx="6858000" cy="69850"/>
          </a:xfrm>
          <a:prstGeom prst="rect">
            <a:avLst/>
          </a:prstGeom>
          <a:noFill/>
          <a:ln w="9525">
            <a:noFill/>
            <a:miter lim="800000"/>
            <a:headEnd/>
            <a:tailEnd/>
          </a:ln>
        </p:spPr>
      </p:pic>
      <p:pic>
        <p:nvPicPr>
          <p:cNvPr id="13" name="Picture 2" descr="CARA"/>
          <p:cNvPicPr>
            <a:picLocks noChangeAspect="1" noChangeArrowheads="1"/>
          </p:cNvPicPr>
          <p:nvPr/>
        </p:nvPicPr>
        <p:blipFill>
          <a:blip r:embed="rId5" cstate="print"/>
          <a:srcRect/>
          <a:stretch>
            <a:fillRect/>
          </a:stretch>
        </p:blipFill>
        <p:spPr bwMode="auto">
          <a:xfrm>
            <a:off x="7858148" y="5500702"/>
            <a:ext cx="1000132" cy="1052513"/>
          </a:xfrm>
          <a:prstGeom prst="rect">
            <a:avLst/>
          </a:prstGeom>
          <a:noFill/>
          <a:ln w="38100">
            <a:solidFill>
              <a:srgbClr val="1CDEF8"/>
            </a:solidFill>
            <a:miter lim="800000"/>
            <a:headEnd/>
            <a:tailEnd/>
          </a:ln>
        </p:spPr>
      </p:pic>
      <p:sp>
        <p:nvSpPr>
          <p:cNvPr id="15" name="14 Rectángulo"/>
          <p:cNvSpPr/>
          <p:nvPr/>
        </p:nvSpPr>
        <p:spPr>
          <a:xfrm>
            <a:off x="4572000" y="5929330"/>
            <a:ext cx="3071834" cy="584775"/>
          </a:xfrm>
          <a:prstGeom prst="rect">
            <a:avLst/>
          </a:prstGeom>
          <a:ln>
            <a:noFill/>
          </a:ln>
        </p:spPr>
        <p:txBody>
          <a:bodyPr wrap="square">
            <a:spAutoFit/>
          </a:bodyPr>
          <a:lstStyle/>
          <a:p>
            <a:pPr algn="ctr"/>
            <a:r>
              <a:rPr lang="es-ES" sz="2800" b="1" kern="10" dirty="0" smtClean="0">
                <a:ln w="9525">
                  <a:solidFill>
                    <a:srgbClr val="1CDEF8"/>
                  </a:solidFill>
                  <a:round/>
                  <a:headEnd/>
                  <a:tailEnd/>
                </a:ln>
                <a:blipFill dpi="0" rotWithShape="1">
                  <a:blip r:embed="rId6"/>
                  <a:srcRect/>
                  <a:stretch>
                    <a:fillRect/>
                  </a:stretch>
                </a:blipFill>
                <a:effectLst>
                  <a:outerShdw dist="35921" dir="2700000" algn="ctr" rotWithShape="0">
                    <a:schemeClr val="folHlink">
                      <a:alpha val="80000"/>
                    </a:schemeClr>
                  </a:outerShdw>
                </a:effectLst>
                <a:latin typeface="Snap ITC"/>
              </a:rPr>
              <a:t>JOSE </a:t>
            </a:r>
            <a:r>
              <a:rPr lang="es-ES" sz="3200" b="1" kern="10" dirty="0" smtClean="0">
                <a:ln w="9525">
                  <a:solidFill>
                    <a:srgbClr val="1CDEF8"/>
                  </a:solidFill>
                  <a:round/>
                  <a:headEnd/>
                  <a:tailEnd/>
                </a:ln>
                <a:blipFill dpi="0" rotWithShape="1">
                  <a:blip r:embed="rId6"/>
                  <a:srcRect/>
                  <a:stretch>
                    <a:fillRect/>
                  </a:stretch>
                </a:blipFill>
                <a:effectLst>
                  <a:outerShdw dist="35921" dir="2700000" algn="ctr" rotWithShape="0">
                    <a:schemeClr val="folHlink">
                      <a:alpha val="80000"/>
                    </a:schemeClr>
                  </a:outerShdw>
                </a:effectLst>
                <a:latin typeface="Snap ITC"/>
              </a:rPr>
              <a:t>LUIS</a:t>
            </a:r>
            <a:endParaRPr lang="es-ES" sz="3200" b="1" kern="10" dirty="0">
              <a:ln w="9525">
                <a:solidFill>
                  <a:srgbClr val="1CDEF8"/>
                </a:solidFill>
                <a:round/>
                <a:headEnd/>
                <a:tailEnd/>
              </a:ln>
              <a:blipFill dpi="0" rotWithShape="1">
                <a:blip r:embed="rId6"/>
                <a:srcRect/>
                <a:stretch>
                  <a:fillRect/>
                </a:stretch>
              </a:blipFill>
              <a:effectLst>
                <a:outerShdw dist="35921" dir="2700000" algn="ctr" rotWithShape="0">
                  <a:schemeClr val="folHlink">
                    <a:alpha val="80000"/>
                  </a:schemeClr>
                </a:outerShdw>
              </a:effectLst>
              <a:latin typeface="Snap ITC"/>
            </a:endParaRPr>
          </a:p>
        </p:txBody>
      </p:sp>
      <p:sp>
        <p:nvSpPr>
          <p:cNvPr id="17" name="16 CuadroTexto"/>
          <p:cNvSpPr txBox="1"/>
          <p:nvPr/>
        </p:nvSpPr>
        <p:spPr>
          <a:xfrm>
            <a:off x="428596" y="6072206"/>
            <a:ext cx="1928826" cy="369332"/>
          </a:xfrm>
          <a:prstGeom prst="rect">
            <a:avLst/>
          </a:prstGeom>
          <a:solidFill>
            <a:srgbClr val="FF33CC"/>
          </a:solidFill>
        </p:spPr>
        <p:txBody>
          <a:bodyPr wrap="square" rtlCol="0">
            <a:spAutoFit/>
          </a:bodyPr>
          <a:lstStyle/>
          <a:p>
            <a:r>
              <a:rPr lang="es-ES" dirty="0" smtClean="0"/>
              <a:t>PEQUENIQUES</a:t>
            </a:r>
            <a:endParaRPr lang="es-ES" dirty="0"/>
          </a:p>
        </p:txBody>
      </p:sp>
    </p:spTree>
  </p:cSld>
  <p:clrMapOvr>
    <a:masterClrMapping/>
  </p:clrMapOvr>
  <p:transition spd="slow" advClick="0" advTm="9000">
    <p:strips dir="ru"/>
    <p:sndAc>
      <p:stSnd>
        <p:snd r:embed="rId2" name="los pequeniques - apache.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0" presetClass="entr" presetSubtype="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4000" decel="100000"/>
                                        <p:tgtEl>
                                          <p:spTgt spid="14"/>
                                        </p:tgtEl>
                                      </p:cBhvr>
                                    </p:animEffect>
                                    <p:anim calcmode="lin" valueType="num">
                                      <p:cBhvr>
                                        <p:cTn id="8" dur="4000" decel="100000" fill="hold"/>
                                        <p:tgtEl>
                                          <p:spTgt spid="14"/>
                                        </p:tgtEl>
                                        <p:attrNameLst>
                                          <p:attrName>style.rotation</p:attrName>
                                        </p:attrNameLst>
                                      </p:cBhvr>
                                      <p:tavLst>
                                        <p:tav tm="0">
                                          <p:val>
                                            <p:fltVal val="-90"/>
                                          </p:val>
                                        </p:tav>
                                        <p:tav tm="100000">
                                          <p:val>
                                            <p:fltVal val="0"/>
                                          </p:val>
                                        </p:tav>
                                      </p:tavLst>
                                    </p:anim>
                                    <p:anim calcmode="lin" valueType="num">
                                      <p:cBhvr>
                                        <p:cTn id="9" dur="4000" decel="100000" fill="hold"/>
                                        <p:tgtEl>
                                          <p:spTgt spid="14"/>
                                        </p:tgtEl>
                                        <p:attrNameLst>
                                          <p:attrName>ppt_x</p:attrName>
                                        </p:attrNameLst>
                                      </p:cBhvr>
                                      <p:tavLst>
                                        <p:tav tm="0">
                                          <p:val>
                                            <p:strVal val="#ppt_x+0.4"/>
                                          </p:val>
                                        </p:tav>
                                        <p:tav tm="100000">
                                          <p:val>
                                            <p:strVal val="#ppt_x-0.05"/>
                                          </p:val>
                                        </p:tav>
                                      </p:tavLst>
                                    </p:anim>
                                    <p:anim calcmode="lin" valueType="num">
                                      <p:cBhvr>
                                        <p:cTn id="10" dur="4000" decel="100000" fill="hold"/>
                                        <p:tgtEl>
                                          <p:spTgt spid="14"/>
                                        </p:tgtEl>
                                        <p:attrNameLst>
                                          <p:attrName>ppt_y</p:attrName>
                                        </p:attrNameLst>
                                      </p:cBhvr>
                                      <p:tavLst>
                                        <p:tav tm="0">
                                          <p:val>
                                            <p:strVal val="#ppt_y-0.4"/>
                                          </p:val>
                                        </p:tav>
                                        <p:tav tm="100000">
                                          <p:val>
                                            <p:strVal val="#ppt_y+0.1"/>
                                          </p:val>
                                        </p:tav>
                                      </p:tavLst>
                                    </p:anim>
                                    <p:anim calcmode="lin" valueType="num">
                                      <p:cBhvr>
                                        <p:cTn id="11" dur="1000" accel="100000" fill="hold">
                                          <p:stCondLst>
                                            <p:cond delay="4000"/>
                                          </p:stCondLst>
                                        </p:cTn>
                                        <p:tgtEl>
                                          <p:spTgt spid="14"/>
                                        </p:tgtEl>
                                        <p:attrNameLst>
                                          <p:attrName>ppt_x</p:attrName>
                                        </p:attrNameLst>
                                      </p:cBhvr>
                                      <p:tavLst>
                                        <p:tav tm="0">
                                          <p:val>
                                            <p:strVal val="#ppt_x-0.05"/>
                                          </p:val>
                                        </p:tav>
                                        <p:tav tm="100000">
                                          <p:val>
                                            <p:strVal val="#ppt_x"/>
                                          </p:val>
                                        </p:tav>
                                      </p:tavLst>
                                    </p:anim>
                                    <p:anim calcmode="lin" valueType="num">
                                      <p:cBhvr>
                                        <p:cTn id="12" dur="1000" accel="100000" fill="hold">
                                          <p:stCondLst>
                                            <p:cond delay="4000"/>
                                          </p:stCondLst>
                                        </p:cTn>
                                        <p:tgtEl>
                                          <p:spTgt spid="14"/>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4"/>
          <p:cNvSpPr>
            <a:spLocks noChangeArrowheads="1"/>
          </p:cNvSpPr>
          <p:nvPr/>
        </p:nvSpPr>
        <p:spPr bwMode="auto">
          <a:xfrm>
            <a:off x="1214414" y="1357298"/>
            <a:ext cx="6715172" cy="4214842"/>
          </a:xfrm>
          <a:prstGeom prst="rect">
            <a:avLst/>
          </a:prstGeom>
          <a:gradFill flip="none" rotWithShape="1">
            <a:gsLst>
              <a:gs pos="0">
                <a:srgbClr val="FFC000">
                  <a:tint val="66000"/>
                  <a:satMod val="160000"/>
                </a:srgbClr>
              </a:gs>
              <a:gs pos="50000">
                <a:srgbClr val="FFC000">
                  <a:tint val="44500"/>
                  <a:satMod val="160000"/>
                </a:srgbClr>
              </a:gs>
              <a:gs pos="100000">
                <a:srgbClr val="FFC000">
                  <a:tint val="23500"/>
                  <a:satMod val="160000"/>
                </a:srgbClr>
              </a:gs>
            </a:gsLst>
            <a:lin ang="16200000" scaled="1"/>
            <a:tileRect/>
          </a:gradFill>
          <a:ln w="9525">
            <a:solidFill>
              <a:schemeClr val="tx1"/>
            </a:solidFill>
            <a:miter lim="800000"/>
            <a:headEnd/>
            <a:tailEnd/>
          </a:ln>
          <a:effectLst/>
        </p:spPr>
        <p:txBody>
          <a:bodyPr wrap="none" anchor="ctr"/>
          <a:lstStyle/>
          <a:p>
            <a:endParaRPr lang="es-ES"/>
          </a:p>
        </p:txBody>
      </p:sp>
      <p:sp>
        <p:nvSpPr>
          <p:cNvPr id="2" name="1 Rectángulo"/>
          <p:cNvSpPr/>
          <p:nvPr/>
        </p:nvSpPr>
        <p:spPr>
          <a:xfrm>
            <a:off x="1500166" y="2000240"/>
            <a:ext cx="6286544" cy="4308872"/>
          </a:xfrm>
          <a:prstGeom prst="rect">
            <a:avLst/>
          </a:prstGeom>
        </p:spPr>
        <p:txBody>
          <a:bodyPr wrap="square">
            <a:spAutoFit/>
          </a:bodyPr>
          <a:lstStyle/>
          <a:p>
            <a:pPr algn="ctr"/>
            <a:r>
              <a:rPr lang="es-ES" sz="4400" b="1" dirty="0">
                <a:latin typeface="Berlin Sans FB" pitchFamily="34" charset="0"/>
              </a:rPr>
              <a:t>Miles de arañas invaden </a:t>
            </a:r>
            <a:r>
              <a:rPr lang="es-ES" sz="4400" b="1" dirty="0" smtClean="0">
                <a:latin typeface="Berlin Sans FB" pitchFamily="34" charset="0"/>
              </a:rPr>
              <a:t>un pueblo </a:t>
            </a:r>
            <a:r>
              <a:rPr lang="es-ES" sz="4400" b="1" dirty="0">
                <a:latin typeface="Berlin Sans FB" pitchFamily="34" charset="0"/>
              </a:rPr>
              <a:t>en Australia obligando a sus habitantes a </a:t>
            </a:r>
            <a:r>
              <a:rPr lang="es-ES" sz="4400" b="1" dirty="0" smtClean="0">
                <a:latin typeface="Berlin Sans FB" pitchFamily="34" charset="0"/>
              </a:rPr>
              <a:t>evacuar. </a:t>
            </a:r>
            <a:endParaRPr lang="es-ES" sz="4400" b="1" dirty="0">
              <a:latin typeface="Berlin Sans FB" pitchFamily="34" charset="0"/>
            </a:endParaRPr>
          </a:p>
          <a:p>
            <a:pPr algn="ctr"/>
            <a:r>
              <a:rPr lang="es-ES" dirty="0"/>
              <a:t/>
            </a:r>
            <a:br>
              <a:rPr lang="es-ES" dirty="0"/>
            </a:br>
            <a:r>
              <a:rPr lang="es-ES" dirty="0"/>
              <a:t/>
            </a:r>
            <a:br>
              <a:rPr lang="es-ES" dirty="0"/>
            </a:br>
            <a:endParaRPr lang="es-ES" dirty="0"/>
          </a:p>
        </p:txBody>
      </p:sp>
    </p:spTree>
  </p:cSld>
  <p:clrMapOvr>
    <a:masterClrMapping/>
  </p:clrMapOvr>
  <p:transition spd="slow" advClick="0" advTm="10000">
    <p:strips dir="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0"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4000" decel="100000"/>
                                        <p:tgtEl>
                                          <p:spTgt spid="3"/>
                                        </p:tgtEl>
                                      </p:cBhvr>
                                    </p:animEffect>
                                    <p:anim calcmode="lin" valueType="num">
                                      <p:cBhvr>
                                        <p:cTn id="8" dur="4000" decel="100000" fill="hold"/>
                                        <p:tgtEl>
                                          <p:spTgt spid="3"/>
                                        </p:tgtEl>
                                        <p:attrNameLst>
                                          <p:attrName>style.rotation</p:attrName>
                                        </p:attrNameLst>
                                      </p:cBhvr>
                                      <p:tavLst>
                                        <p:tav tm="0">
                                          <p:val>
                                            <p:fltVal val="-90"/>
                                          </p:val>
                                        </p:tav>
                                        <p:tav tm="100000">
                                          <p:val>
                                            <p:fltVal val="0"/>
                                          </p:val>
                                        </p:tav>
                                      </p:tavLst>
                                    </p:anim>
                                    <p:anim calcmode="lin" valueType="num">
                                      <p:cBhvr>
                                        <p:cTn id="9" dur="4000" decel="100000" fill="hold"/>
                                        <p:tgtEl>
                                          <p:spTgt spid="3"/>
                                        </p:tgtEl>
                                        <p:attrNameLst>
                                          <p:attrName>ppt_x</p:attrName>
                                        </p:attrNameLst>
                                      </p:cBhvr>
                                      <p:tavLst>
                                        <p:tav tm="0">
                                          <p:val>
                                            <p:strVal val="#ppt_x+0.4"/>
                                          </p:val>
                                        </p:tav>
                                        <p:tav tm="100000">
                                          <p:val>
                                            <p:strVal val="#ppt_x-0.05"/>
                                          </p:val>
                                        </p:tav>
                                      </p:tavLst>
                                    </p:anim>
                                    <p:anim calcmode="lin" valueType="num">
                                      <p:cBhvr>
                                        <p:cTn id="10" dur="4000" decel="100000" fill="hold"/>
                                        <p:tgtEl>
                                          <p:spTgt spid="3"/>
                                        </p:tgtEl>
                                        <p:attrNameLst>
                                          <p:attrName>ppt_y</p:attrName>
                                        </p:attrNameLst>
                                      </p:cBhvr>
                                      <p:tavLst>
                                        <p:tav tm="0">
                                          <p:val>
                                            <p:strVal val="#ppt_y-0.4"/>
                                          </p:val>
                                        </p:tav>
                                        <p:tav tm="100000">
                                          <p:val>
                                            <p:strVal val="#ppt_y+0.1"/>
                                          </p:val>
                                        </p:tav>
                                      </p:tavLst>
                                    </p:anim>
                                    <p:anim calcmode="lin" valueType="num">
                                      <p:cBhvr>
                                        <p:cTn id="11" dur="1000" accel="100000" fill="hold">
                                          <p:stCondLst>
                                            <p:cond delay="4000"/>
                                          </p:stCondLst>
                                        </p:cTn>
                                        <p:tgtEl>
                                          <p:spTgt spid="3"/>
                                        </p:tgtEl>
                                        <p:attrNameLst>
                                          <p:attrName>ppt_x</p:attrName>
                                        </p:attrNameLst>
                                      </p:cBhvr>
                                      <p:tavLst>
                                        <p:tav tm="0">
                                          <p:val>
                                            <p:strVal val="#ppt_x-0.05"/>
                                          </p:val>
                                        </p:tav>
                                        <p:tav tm="100000">
                                          <p:val>
                                            <p:strVal val="#ppt_x"/>
                                          </p:val>
                                        </p:tav>
                                      </p:tavLst>
                                    </p:anim>
                                    <p:anim calcmode="lin" valueType="num">
                                      <p:cBhvr>
                                        <p:cTn id="12" dur="1000" accel="100000" fill="hold">
                                          <p:stCondLst>
                                            <p:cond delay="4000"/>
                                          </p:stCondLst>
                                        </p:cTn>
                                        <p:tgtEl>
                                          <p:spTgt spid="3"/>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4"/>
          <p:cNvSpPr>
            <a:spLocks noChangeArrowheads="1"/>
          </p:cNvSpPr>
          <p:nvPr/>
        </p:nvSpPr>
        <p:spPr bwMode="auto">
          <a:xfrm>
            <a:off x="285720" y="4214818"/>
            <a:ext cx="8572560" cy="2643182"/>
          </a:xfrm>
          <a:prstGeom prst="rect">
            <a:avLst/>
          </a:prstGeom>
          <a:gradFill flip="none" rotWithShape="1">
            <a:gsLst>
              <a:gs pos="0">
                <a:srgbClr val="FFC000">
                  <a:tint val="66000"/>
                  <a:satMod val="160000"/>
                </a:srgbClr>
              </a:gs>
              <a:gs pos="50000">
                <a:srgbClr val="FFC000">
                  <a:tint val="44500"/>
                  <a:satMod val="160000"/>
                </a:srgbClr>
              </a:gs>
              <a:gs pos="100000">
                <a:srgbClr val="FFC000">
                  <a:tint val="23500"/>
                  <a:satMod val="160000"/>
                </a:srgbClr>
              </a:gs>
            </a:gsLst>
            <a:lin ang="16200000" scaled="1"/>
            <a:tileRect/>
          </a:gradFill>
          <a:ln w="9525">
            <a:solidFill>
              <a:schemeClr val="tx1"/>
            </a:solidFill>
            <a:miter lim="800000"/>
            <a:headEnd/>
            <a:tailEnd/>
          </a:ln>
          <a:effectLst/>
        </p:spPr>
        <p:txBody>
          <a:bodyPr wrap="none" anchor="ctr"/>
          <a:lstStyle/>
          <a:p>
            <a:endParaRPr lang="es-ES"/>
          </a:p>
        </p:txBody>
      </p:sp>
      <p:sp>
        <p:nvSpPr>
          <p:cNvPr id="2" name="1 Rectángulo"/>
          <p:cNvSpPr/>
          <p:nvPr/>
        </p:nvSpPr>
        <p:spPr>
          <a:xfrm>
            <a:off x="214282" y="4303455"/>
            <a:ext cx="8643998" cy="2554545"/>
          </a:xfrm>
          <a:prstGeom prst="rect">
            <a:avLst/>
          </a:prstGeom>
        </p:spPr>
        <p:txBody>
          <a:bodyPr wrap="square">
            <a:spAutoFit/>
          </a:bodyPr>
          <a:lstStyle/>
          <a:p>
            <a:pPr algn="ctr"/>
            <a:r>
              <a:rPr lang="es-ES" sz="2000" i="1" dirty="0" smtClean="0">
                <a:latin typeface="Berlin Sans FB" pitchFamily="34" charset="0"/>
              </a:rPr>
              <a:t>Un pueblo australiano llamado Wagga Wagga, ubicado en Nuevo Gales del Sur, fue invadido por miles de arañas,  dejando gigantes capas de telarañas en casas, patios y árboles.</a:t>
            </a:r>
          </a:p>
          <a:p>
            <a:pPr algn="ctr"/>
            <a:r>
              <a:rPr lang="es-ES" sz="2000" i="1" dirty="0" smtClean="0">
                <a:latin typeface="Berlin Sans FB" pitchFamily="34" charset="0"/>
              </a:rPr>
              <a:t>A juicio de los expertos en arácnidos, las arañas tejieron grandes y pegajosas telas para sobrevivir a las constantes inundaciones que afectan esta zona del país oceánico.</a:t>
            </a:r>
          </a:p>
          <a:p>
            <a:pPr algn="ctr"/>
            <a:r>
              <a:rPr lang="es-ES" sz="2000" i="1" dirty="0" smtClean="0">
                <a:latin typeface="Berlin Sans FB" pitchFamily="34" charset="0"/>
              </a:rPr>
              <a:t>Es por esto que  8 mil de los habitantes de este lugar tuvieron que ser evacuados  causa de este fenómeno.</a:t>
            </a:r>
            <a:endParaRPr lang="es-ES" sz="2000" i="1" dirty="0">
              <a:latin typeface="Berlin Sans FB" pitchFamily="34" charset="0"/>
            </a:endParaRPr>
          </a:p>
        </p:txBody>
      </p:sp>
      <p:pic>
        <p:nvPicPr>
          <p:cNvPr id="3" name="Picture 2" descr="C:\Documents and Settings\Dell\Escritorio\wagga-wagga-main-street.jpg"/>
          <p:cNvPicPr>
            <a:picLocks noChangeAspect="1" noChangeArrowheads="1"/>
          </p:cNvPicPr>
          <p:nvPr/>
        </p:nvPicPr>
        <p:blipFill>
          <a:blip r:embed="rId2"/>
          <a:srcRect/>
          <a:stretch>
            <a:fillRect/>
          </a:stretch>
        </p:blipFill>
        <p:spPr bwMode="auto">
          <a:xfrm>
            <a:off x="1857356" y="0"/>
            <a:ext cx="5457111" cy="4214842"/>
          </a:xfrm>
          <a:prstGeom prst="rect">
            <a:avLst/>
          </a:prstGeom>
          <a:noFill/>
        </p:spPr>
      </p:pic>
    </p:spTree>
  </p:cSld>
  <p:clrMapOvr>
    <a:masterClrMapping/>
  </p:clrMapOvr>
  <p:transition spd="slow" advClick="0" advTm="25000">
    <p:strips dir="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0"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4000" decel="100000"/>
                                        <p:tgtEl>
                                          <p:spTgt spid="4"/>
                                        </p:tgtEl>
                                      </p:cBhvr>
                                    </p:animEffect>
                                    <p:anim calcmode="lin" valueType="num">
                                      <p:cBhvr>
                                        <p:cTn id="8" dur="4000" decel="100000" fill="hold"/>
                                        <p:tgtEl>
                                          <p:spTgt spid="4"/>
                                        </p:tgtEl>
                                        <p:attrNameLst>
                                          <p:attrName>style.rotation</p:attrName>
                                        </p:attrNameLst>
                                      </p:cBhvr>
                                      <p:tavLst>
                                        <p:tav tm="0">
                                          <p:val>
                                            <p:fltVal val="-90"/>
                                          </p:val>
                                        </p:tav>
                                        <p:tav tm="100000">
                                          <p:val>
                                            <p:fltVal val="0"/>
                                          </p:val>
                                        </p:tav>
                                      </p:tavLst>
                                    </p:anim>
                                    <p:anim calcmode="lin" valueType="num">
                                      <p:cBhvr>
                                        <p:cTn id="9" dur="4000" decel="100000" fill="hold"/>
                                        <p:tgtEl>
                                          <p:spTgt spid="4"/>
                                        </p:tgtEl>
                                        <p:attrNameLst>
                                          <p:attrName>ppt_x</p:attrName>
                                        </p:attrNameLst>
                                      </p:cBhvr>
                                      <p:tavLst>
                                        <p:tav tm="0">
                                          <p:val>
                                            <p:strVal val="#ppt_x+0.4"/>
                                          </p:val>
                                        </p:tav>
                                        <p:tav tm="100000">
                                          <p:val>
                                            <p:strVal val="#ppt_x-0.05"/>
                                          </p:val>
                                        </p:tav>
                                      </p:tavLst>
                                    </p:anim>
                                    <p:anim calcmode="lin" valueType="num">
                                      <p:cBhvr>
                                        <p:cTn id="10" dur="4000" decel="100000" fill="hold"/>
                                        <p:tgtEl>
                                          <p:spTgt spid="4"/>
                                        </p:tgtEl>
                                        <p:attrNameLst>
                                          <p:attrName>ppt_y</p:attrName>
                                        </p:attrNameLst>
                                      </p:cBhvr>
                                      <p:tavLst>
                                        <p:tav tm="0">
                                          <p:val>
                                            <p:strVal val="#ppt_y-0.4"/>
                                          </p:val>
                                        </p:tav>
                                        <p:tav tm="100000">
                                          <p:val>
                                            <p:strVal val="#ppt_y+0.1"/>
                                          </p:val>
                                        </p:tav>
                                      </p:tavLst>
                                    </p:anim>
                                    <p:anim calcmode="lin" valueType="num">
                                      <p:cBhvr>
                                        <p:cTn id="11" dur="1000" accel="100000" fill="hold">
                                          <p:stCondLst>
                                            <p:cond delay="4000"/>
                                          </p:stCondLst>
                                        </p:cTn>
                                        <p:tgtEl>
                                          <p:spTgt spid="4"/>
                                        </p:tgtEl>
                                        <p:attrNameLst>
                                          <p:attrName>ppt_x</p:attrName>
                                        </p:attrNameLst>
                                      </p:cBhvr>
                                      <p:tavLst>
                                        <p:tav tm="0">
                                          <p:val>
                                            <p:strVal val="#ppt_x-0.05"/>
                                          </p:val>
                                        </p:tav>
                                        <p:tav tm="100000">
                                          <p:val>
                                            <p:strVal val="#ppt_x"/>
                                          </p:val>
                                        </p:tav>
                                      </p:tavLst>
                                    </p:anim>
                                    <p:anim calcmode="lin" valueType="num">
                                      <p:cBhvr>
                                        <p:cTn id="12" dur="1000" accel="100000" fill="hold">
                                          <p:stCondLst>
                                            <p:cond delay="4000"/>
                                          </p:stCondLst>
                                        </p:cTn>
                                        <p:tgtEl>
                                          <p:spTgt spid="4"/>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C:\Documents and Settings\Dell\Escritorio\a2-48174711_470x351.jpg"/>
          <p:cNvPicPr>
            <a:picLocks noChangeAspect="1" noChangeArrowheads="1"/>
          </p:cNvPicPr>
          <p:nvPr/>
        </p:nvPicPr>
        <p:blipFill>
          <a:blip r:embed="rId2"/>
          <a:srcRect/>
          <a:stretch>
            <a:fillRect/>
          </a:stretch>
        </p:blipFill>
        <p:spPr bwMode="auto">
          <a:xfrm>
            <a:off x="-1" y="0"/>
            <a:ext cx="9183077" cy="6858000"/>
          </a:xfrm>
          <a:prstGeom prst="rect">
            <a:avLst/>
          </a:prstGeom>
          <a:noFill/>
        </p:spPr>
      </p:pic>
    </p:spTree>
  </p:cSld>
  <p:clrMapOvr>
    <a:masterClrMapping/>
  </p:clrMapOvr>
  <p:transition spd="slow" advClick="0" advTm="5000">
    <p:strips dir="ru"/>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C:\Documents and Settings\Dell\Escritorio\a2-48174635_470x288.jpg"/>
          <p:cNvPicPr>
            <a:picLocks noChangeAspect="1" noChangeArrowheads="1"/>
          </p:cNvPicPr>
          <p:nvPr/>
        </p:nvPicPr>
        <p:blipFill>
          <a:blip r:embed="rId2"/>
          <a:srcRect/>
          <a:stretch>
            <a:fillRect/>
          </a:stretch>
        </p:blipFill>
        <p:spPr bwMode="auto">
          <a:xfrm>
            <a:off x="0" y="0"/>
            <a:ext cx="9326591" cy="6858000"/>
          </a:xfrm>
          <a:prstGeom prst="rect">
            <a:avLst/>
          </a:prstGeom>
          <a:noFill/>
        </p:spPr>
      </p:pic>
    </p:spTree>
  </p:cSld>
  <p:clrMapOvr>
    <a:masterClrMapping/>
  </p:clrMapOvr>
  <p:transition spd="slow" advClick="0" advTm="5000">
    <p:strips dir="ru"/>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Documents and Settings\Dell\Escritorio\tarantula_1977_invasion_aracnida-300x159.jpg"/>
          <p:cNvPicPr>
            <a:picLocks noChangeAspect="1" noChangeArrowheads="1"/>
          </p:cNvPicPr>
          <p:nvPr/>
        </p:nvPicPr>
        <p:blipFill>
          <a:blip r:embed="rId2"/>
          <a:srcRect/>
          <a:stretch>
            <a:fillRect/>
          </a:stretch>
        </p:blipFill>
        <p:spPr bwMode="auto">
          <a:xfrm>
            <a:off x="0" y="0"/>
            <a:ext cx="9165586" cy="6858000"/>
          </a:xfrm>
          <a:prstGeom prst="rect">
            <a:avLst/>
          </a:prstGeom>
          <a:noFill/>
        </p:spPr>
      </p:pic>
    </p:spTree>
  </p:cSld>
  <p:clrMapOvr>
    <a:masterClrMapping/>
  </p:clrMapOvr>
  <p:transition spd="slow" advClick="0" advTm="5000">
    <p:strips dir="ru"/>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4"/>
          <p:cNvSpPr>
            <a:spLocks noChangeArrowheads="1"/>
          </p:cNvSpPr>
          <p:nvPr/>
        </p:nvSpPr>
        <p:spPr bwMode="auto">
          <a:xfrm>
            <a:off x="428596" y="357166"/>
            <a:ext cx="8286808" cy="6143668"/>
          </a:xfrm>
          <a:prstGeom prst="rect">
            <a:avLst/>
          </a:prstGeom>
          <a:gradFill flip="none" rotWithShape="1">
            <a:gsLst>
              <a:gs pos="0">
                <a:srgbClr val="FFC000">
                  <a:tint val="66000"/>
                  <a:satMod val="160000"/>
                </a:srgbClr>
              </a:gs>
              <a:gs pos="50000">
                <a:srgbClr val="FFC000">
                  <a:tint val="44500"/>
                  <a:satMod val="160000"/>
                </a:srgbClr>
              </a:gs>
              <a:gs pos="100000">
                <a:srgbClr val="FFC000">
                  <a:tint val="23500"/>
                  <a:satMod val="160000"/>
                </a:srgbClr>
              </a:gs>
            </a:gsLst>
            <a:lin ang="16200000" scaled="1"/>
            <a:tileRect/>
          </a:gradFill>
          <a:ln w="9525">
            <a:solidFill>
              <a:schemeClr val="tx1"/>
            </a:solidFill>
            <a:miter lim="800000"/>
            <a:headEnd/>
            <a:tailEnd/>
          </a:ln>
          <a:effectLst/>
        </p:spPr>
        <p:txBody>
          <a:bodyPr wrap="none" anchor="ctr"/>
          <a:lstStyle/>
          <a:p>
            <a:endParaRPr lang="es-ES"/>
          </a:p>
        </p:txBody>
      </p:sp>
      <p:sp>
        <p:nvSpPr>
          <p:cNvPr id="2" name="1 Rectángulo"/>
          <p:cNvSpPr/>
          <p:nvPr/>
        </p:nvSpPr>
        <p:spPr>
          <a:xfrm>
            <a:off x="571472" y="642918"/>
            <a:ext cx="7929618" cy="8156079"/>
          </a:xfrm>
          <a:prstGeom prst="rect">
            <a:avLst/>
          </a:prstGeom>
        </p:spPr>
        <p:txBody>
          <a:bodyPr wrap="square">
            <a:spAutoFit/>
          </a:bodyPr>
          <a:lstStyle/>
          <a:p>
            <a:pPr algn="ctr"/>
            <a:r>
              <a:rPr lang="es-ES" sz="2000" i="1" dirty="0">
                <a:latin typeface="Berlin Sans FB" pitchFamily="34" charset="0"/>
              </a:rPr>
              <a:t>Como si se tratara de un cuento de terror, cientos de miles de arañas invaden el pueblo Wagga Wagga, en Australia; el lugar queda literalmente envuelto con una fantasmagórica y gigante telaraña.</a:t>
            </a:r>
            <a:br>
              <a:rPr lang="es-ES" sz="2000" i="1" dirty="0">
                <a:latin typeface="Berlin Sans FB" pitchFamily="34" charset="0"/>
              </a:rPr>
            </a:br>
            <a:r>
              <a:rPr lang="es-ES" sz="2000" i="1" dirty="0">
                <a:latin typeface="Berlin Sans FB" pitchFamily="34" charset="0"/>
              </a:rPr>
              <a:t/>
            </a:r>
            <a:br>
              <a:rPr lang="es-ES" sz="2000" i="1" dirty="0">
                <a:latin typeface="Berlin Sans FB" pitchFamily="34" charset="0"/>
              </a:rPr>
            </a:br>
            <a:r>
              <a:rPr lang="es-ES" sz="2000" i="1" dirty="0">
                <a:latin typeface="Berlin Sans FB" pitchFamily="34" charset="0"/>
              </a:rPr>
              <a:t>Entre el horror y la </a:t>
            </a:r>
            <a:r>
              <a:rPr lang="es-ES" sz="2000" i="1" dirty="0" smtClean="0">
                <a:latin typeface="Berlin Sans FB" pitchFamily="34" charset="0"/>
              </a:rPr>
              <a:t>fantasmagoría </a:t>
            </a:r>
            <a:r>
              <a:rPr lang="es-ES" sz="2000" i="1" dirty="0">
                <a:latin typeface="Berlin Sans FB" pitchFamily="34" charset="0"/>
              </a:rPr>
              <a:t>poética, como si se tratase de un mar de melancolía cristalizada, el pueblo de Wagga Wagga, ubicado en Nuevo Gales del Sur, Australia, fue invadido por una migración de cientos de miles de arañas que, literalmente, envolvieron al pueblo en blanca tela. Buena parte de los habitantes de este pequeño poblado tuvieron que ser evacuados a causa de este peculiar fenómeno.</a:t>
            </a:r>
            <a:br>
              <a:rPr lang="es-ES" sz="2000" i="1" dirty="0">
                <a:latin typeface="Berlin Sans FB" pitchFamily="34" charset="0"/>
              </a:rPr>
            </a:br>
            <a:r>
              <a:rPr lang="es-ES" sz="2000" i="1" dirty="0">
                <a:latin typeface="Berlin Sans FB" pitchFamily="34" charset="0"/>
              </a:rPr>
              <a:t/>
            </a:r>
            <a:br>
              <a:rPr lang="es-ES" sz="2000" i="1" dirty="0">
                <a:latin typeface="Berlin Sans FB" pitchFamily="34" charset="0"/>
              </a:rPr>
            </a:br>
            <a:r>
              <a:rPr lang="es-ES" sz="2000" i="1" dirty="0">
                <a:latin typeface="Berlin Sans FB" pitchFamily="34" charset="0"/>
              </a:rPr>
              <a:t/>
            </a:r>
            <a:br>
              <a:rPr lang="es-ES" sz="2000" i="1" dirty="0">
                <a:latin typeface="Berlin Sans FB" pitchFamily="34" charset="0"/>
              </a:rPr>
            </a:br>
            <a:r>
              <a:rPr lang="es-ES" sz="2000" i="1" dirty="0">
                <a:latin typeface="Berlin Sans FB" pitchFamily="34" charset="0"/>
              </a:rPr>
              <a:t>Aparentemente la migración masiva de arañas fue producida por las inundaciones que dejó el desbordamiento de diversos ríos, lo cual obligó a los arácnidos a buscar su supervivencia en tierras más altas, siendo Wagga Wagga la primera que hallaron en su camino y que cumple con la altura necesaria para poder eludir el agua. </a:t>
            </a:r>
            <a:r>
              <a:rPr lang="es-ES" sz="2000" i="1" dirty="0" smtClean="0">
                <a:latin typeface="Berlin Sans FB" pitchFamily="34" charset="0"/>
              </a:rPr>
              <a:t>A continuación </a:t>
            </a:r>
            <a:r>
              <a:rPr lang="es-ES" sz="2000" i="1" dirty="0">
                <a:latin typeface="Berlin Sans FB" pitchFamily="34" charset="0"/>
              </a:rPr>
              <a:t>presentamos una serie de impactantes fotografías que documentaron este inesperado </a:t>
            </a:r>
            <a:r>
              <a:rPr lang="es-ES" sz="2000" i="1" dirty="0" smtClean="0">
                <a:latin typeface="Berlin Sans FB" pitchFamily="34" charset="0"/>
              </a:rPr>
              <a:t>asalto.</a:t>
            </a:r>
          </a:p>
          <a:p>
            <a:pPr algn="ctr"/>
            <a:endParaRPr lang="es-ES" i="1" dirty="0" smtClean="0">
              <a:latin typeface="Berlin Sans FB" pitchFamily="34" charset="0"/>
            </a:endParaRPr>
          </a:p>
          <a:p>
            <a:pPr algn="ctr"/>
            <a:r>
              <a:rPr lang="es-ES" dirty="0" smtClean="0"/>
              <a:t/>
            </a:r>
            <a:br>
              <a:rPr lang="es-ES" dirty="0" smtClean="0"/>
            </a:br>
            <a:r>
              <a:rPr lang="es-ES" dirty="0" smtClean="0"/>
              <a:t/>
            </a:r>
            <a:br>
              <a:rPr lang="es-ES" dirty="0" smtClean="0"/>
            </a:br>
            <a:r>
              <a:rPr lang="es-ES" dirty="0" smtClean="0"/>
              <a:t/>
            </a:r>
            <a:br>
              <a:rPr lang="es-ES" dirty="0" smtClean="0"/>
            </a:br>
            <a:r>
              <a:rPr lang="es-ES" dirty="0" smtClean="0"/>
              <a:t/>
            </a:r>
            <a:br>
              <a:rPr lang="es-ES" dirty="0" smtClean="0"/>
            </a:br>
            <a:r>
              <a:rPr lang="es-ES" dirty="0" smtClean="0"/>
              <a:t/>
            </a:r>
            <a:br>
              <a:rPr lang="es-ES" dirty="0" smtClean="0"/>
            </a:br>
            <a:r>
              <a:rPr lang="es-ES" dirty="0" smtClean="0"/>
              <a:t/>
            </a:r>
            <a:br>
              <a:rPr lang="es-ES" dirty="0" smtClean="0"/>
            </a:br>
            <a:endParaRPr lang="es-ES" dirty="0"/>
          </a:p>
        </p:txBody>
      </p:sp>
    </p:spTree>
  </p:cSld>
  <p:clrMapOvr>
    <a:masterClrMapping/>
  </p:clrMapOvr>
  <p:transition spd="slow" advClick="0" advTm="50000">
    <p:strips dir="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0"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4000" decel="100000"/>
                                        <p:tgtEl>
                                          <p:spTgt spid="3"/>
                                        </p:tgtEl>
                                      </p:cBhvr>
                                    </p:animEffect>
                                    <p:anim calcmode="lin" valueType="num">
                                      <p:cBhvr>
                                        <p:cTn id="8" dur="4000" decel="100000" fill="hold"/>
                                        <p:tgtEl>
                                          <p:spTgt spid="3"/>
                                        </p:tgtEl>
                                        <p:attrNameLst>
                                          <p:attrName>style.rotation</p:attrName>
                                        </p:attrNameLst>
                                      </p:cBhvr>
                                      <p:tavLst>
                                        <p:tav tm="0">
                                          <p:val>
                                            <p:fltVal val="-90"/>
                                          </p:val>
                                        </p:tav>
                                        <p:tav tm="100000">
                                          <p:val>
                                            <p:fltVal val="0"/>
                                          </p:val>
                                        </p:tav>
                                      </p:tavLst>
                                    </p:anim>
                                    <p:anim calcmode="lin" valueType="num">
                                      <p:cBhvr>
                                        <p:cTn id="9" dur="4000" decel="100000" fill="hold"/>
                                        <p:tgtEl>
                                          <p:spTgt spid="3"/>
                                        </p:tgtEl>
                                        <p:attrNameLst>
                                          <p:attrName>ppt_x</p:attrName>
                                        </p:attrNameLst>
                                      </p:cBhvr>
                                      <p:tavLst>
                                        <p:tav tm="0">
                                          <p:val>
                                            <p:strVal val="#ppt_x+0.4"/>
                                          </p:val>
                                        </p:tav>
                                        <p:tav tm="100000">
                                          <p:val>
                                            <p:strVal val="#ppt_x-0.05"/>
                                          </p:val>
                                        </p:tav>
                                      </p:tavLst>
                                    </p:anim>
                                    <p:anim calcmode="lin" valueType="num">
                                      <p:cBhvr>
                                        <p:cTn id="10" dur="4000" decel="100000" fill="hold"/>
                                        <p:tgtEl>
                                          <p:spTgt spid="3"/>
                                        </p:tgtEl>
                                        <p:attrNameLst>
                                          <p:attrName>ppt_y</p:attrName>
                                        </p:attrNameLst>
                                      </p:cBhvr>
                                      <p:tavLst>
                                        <p:tav tm="0">
                                          <p:val>
                                            <p:strVal val="#ppt_y-0.4"/>
                                          </p:val>
                                        </p:tav>
                                        <p:tav tm="100000">
                                          <p:val>
                                            <p:strVal val="#ppt_y+0.1"/>
                                          </p:val>
                                        </p:tav>
                                      </p:tavLst>
                                    </p:anim>
                                    <p:anim calcmode="lin" valueType="num">
                                      <p:cBhvr>
                                        <p:cTn id="11" dur="1000" accel="100000" fill="hold">
                                          <p:stCondLst>
                                            <p:cond delay="4000"/>
                                          </p:stCondLst>
                                        </p:cTn>
                                        <p:tgtEl>
                                          <p:spTgt spid="3"/>
                                        </p:tgtEl>
                                        <p:attrNameLst>
                                          <p:attrName>ppt_x</p:attrName>
                                        </p:attrNameLst>
                                      </p:cBhvr>
                                      <p:tavLst>
                                        <p:tav tm="0">
                                          <p:val>
                                            <p:strVal val="#ppt_x-0.05"/>
                                          </p:val>
                                        </p:tav>
                                        <p:tav tm="100000">
                                          <p:val>
                                            <p:strVal val="#ppt_x"/>
                                          </p:val>
                                        </p:tav>
                                      </p:tavLst>
                                    </p:anim>
                                    <p:anim calcmode="lin" valueType="num">
                                      <p:cBhvr>
                                        <p:cTn id="12" dur="1000" accel="100000" fill="hold">
                                          <p:stCondLst>
                                            <p:cond delay="4000"/>
                                          </p:stCondLst>
                                        </p:cTn>
                                        <p:tgtEl>
                                          <p:spTgt spid="3"/>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5058" name="Picture 2" descr="C:\Documents and Settings\Dell\Escritorio\CVCBJl.jpg"/>
          <p:cNvPicPr>
            <a:picLocks noChangeAspect="1" noChangeArrowheads="1"/>
          </p:cNvPicPr>
          <p:nvPr/>
        </p:nvPicPr>
        <p:blipFill>
          <a:blip r:embed="rId2"/>
          <a:srcRect/>
          <a:stretch>
            <a:fillRect/>
          </a:stretch>
        </p:blipFill>
        <p:spPr bwMode="auto">
          <a:xfrm>
            <a:off x="-1" y="0"/>
            <a:ext cx="9144021" cy="6858000"/>
          </a:xfrm>
          <a:prstGeom prst="rect">
            <a:avLst/>
          </a:prstGeom>
          <a:noFill/>
        </p:spPr>
      </p:pic>
    </p:spTree>
  </p:cSld>
  <p:clrMapOvr>
    <a:masterClrMapping/>
  </p:clrMapOvr>
  <p:transition spd="slow" advClick="0" advTm="5000">
    <p:strips dir="ru"/>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8130" name="Picture 2" descr="C:\Documents and Settings\Dell\Escritorio\f4723f5b123c032d1fd026fd7ceb5f44.jpg"/>
          <p:cNvPicPr>
            <a:picLocks noChangeAspect="1" noChangeArrowheads="1"/>
          </p:cNvPicPr>
          <p:nvPr/>
        </p:nvPicPr>
        <p:blipFill>
          <a:blip r:embed="rId2"/>
          <a:srcRect/>
          <a:stretch>
            <a:fillRect/>
          </a:stretch>
        </p:blipFill>
        <p:spPr bwMode="auto">
          <a:xfrm>
            <a:off x="-1" y="0"/>
            <a:ext cx="9122563" cy="6858000"/>
          </a:xfrm>
          <a:prstGeom prst="rect">
            <a:avLst/>
          </a:prstGeom>
          <a:noFill/>
        </p:spPr>
      </p:pic>
    </p:spTree>
  </p:cSld>
  <p:clrMapOvr>
    <a:masterClrMapping/>
  </p:clrMapOvr>
  <p:transition spd="slow" advClick="0" advTm="5000">
    <p:strips dir="ru"/>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4"/>
          <p:cNvSpPr>
            <a:spLocks noChangeArrowheads="1"/>
          </p:cNvSpPr>
          <p:nvPr/>
        </p:nvSpPr>
        <p:spPr bwMode="auto">
          <a:xfrm>
            <a:off x="357158" y="428604"/>
            <a:ext cx="8215370" cy="5929354"/>
          </a:xfrm>
          <a:prstGeom prst="rect">
            <a:avLst/>
          </a:prstGeom>
          <a:gradFill flip="none" rotWithShape="1">
            <a:gsLst>
              <a:gs pos="0">
                <a:srgbClr val="FFC000">
                  <a:tint val="66000"/>
                  <a:satMod val="160000"/>
                </a:srgbClr>
              </a:gs>
              <a:gs pos="50000">
                <a:srgbClr val="FFC000">
                  <a:tint val="44500"/>
                  <a:satMod val="160000"/>
                </a:srgbClr>
              </a:gs>
              <a:gs pos="100000">
                <a:srgbClr val="FFC000">
                  <a:tint val="23500"/>
                  <a:satMod val="160000"/>
                </a:srgbClr>
              </a:gs>
            </a:gsLst>
            <a:lin ang="16200000" scaled="1"/>
            <a:tileRect/>
          </a:gradFill>
          <a:ln w="9525">
            <a:solidFill>
              <a:schemeClr val="tx1"/>
            </a:solidFill>
            <a:miter lim="800000"/>
            <a:headEnd/>
            <a:tailEnd/>
          </a:ln>
          <a:effectLst/>
        </p:spPr>
        <p:txBody>
          <a:bodyPr wrap="none" anchor="ctr"/>
          <a:lstStyle/>
          <a:p>
            <a:endParaRPr lang="es-ES"/>
          </a:p>
        </p:txBody>
      </p:sp>
      <p:sp>
        <p:nvSpPr>
          <p:cNvPr id="2" name="1 Rectángulo"/>
          <p:cNvSpPr/>
          <p:nvPr/>
        </p:nvSpPr>
        <p:spPr>
          <a:xfrm>
            <a:off x="642910" y="785794"/>
            <a:ext cx="7715304" cy="5324535"/>
          </a:xfrm>
          <a:prstGeom prst="rect">
            <a:avLst/>
          </a:prstGeom>
        </p:spPr>
        <p:txBody>
          <a:bodyPr wrap="square">
            <a:spAutoFit/>
          </a:bodyPr>
          <a:lstStyle/>
          <a:p>
            <a:pPr algn="ctr"/>
            <a:r>
              <a:rPr lang="es-ES" sz="2000" i="1" dirty="0" smtClean="0">
                <a:latin typeface="Berlin Sans FB" pitchFamily="34" charset="0"/>
              </a:rPr>
              <a:t>La ciudad australiana de Wagga Wagga ha adquirido una imagen terrorífica. La causa ha sido una riada que provocó una inundación en la zona. </a:t>
            </a:r>
            <a:br>
              <a:rPr lang="es-ES" sz="2000" i="1" dirty="0" smtClean="0">
                <a:latin typeface="Berlin Sans FB" pitchFamily="34" charset="0"/>
              </a:rPr>
            </a:br>
            <a:endParaRPr lang="es-ES" sz="2000" i="1" dirty="0" smtClean="0">
              <a:latin typeface="Berlin Sans FB" pitchFamily="34" charset="0"/>
            </a:endParaRPr>
          </a:p>
          <a:p>
            <a:pPr algn="ctr"/>
            <a:r>
              <a:rPr lang="es-ES" sz="2000" i="1" dirty="0" smtClean="0">
                <a:latin typeface="Berlin Sans FB" pitchFamily="34" charset="0"/>
              </a:rPr>
              <a:t>Miles de personas huyeron de la ciudad por la amenaza de inundaciones, después de que desde el Servicio de Protección Civil del estado de Nueva Gales del Sur se instara a la evacuación porque casi toda la ciudad, de 58.000 habitantes, estaban en peligro.</a:t>
            </a:r>
          </a:p>
          <a:p>
            <a:pPr algn="ctr"/>
            <a:r>
              <a:rPr lang="es-ES" sz="2000" i="1" dirty="0" smtClean="0">
                <a:latin typeface="Berlin Sans FB" pitchFamily="34" charset="0"/>
              </a:rPr>
              <a:t>Se evacuó a los habitantes de la ciudad y mientras las aguas volvían a su cauce las arañas de la zona huyeron de la crecida refugiándose en la localidad para sorpresa del vecindario, que cuando regresó a casa se encontró este panorama.</a:t>
            </a:r>
            <a:br>
              <a:rPr lang="es-ES" sz="2000" i="1" dirty="0" smtClean="0">
                <a:latin typeface="Berlin Sans FB" pitchFamily="34" charset="0"/>
              </a:rPr>
            </a:br>
            <a:endParaRPr lang="es-ES" sz="2000" i="1" dirty="0" smtClean="0">
              <a:latin typeface="Berlin Sans FB" pitchFamily="34" charset="0"/>
            </a:endParaRPr>
          </a:p>
          <a:p>
            <a:pPr algn="ctr"/>
            <a:r>
              <a:rPr lang="es-ES" sz="2000" i="1" dirty="0" smtClean="0">
                <a:latin typeface="Berlin Sans FB" pitchFamily="34" charset="0"/>
              </a:rPr>
              <a:t>Cuando se produce una inundación los insectos y los arácnidos suelen escapar del agua buscando tierras más altas, y por lo visto en esta ocasión la única zona que permanecía seca era este pueblo que ahora tiene este aspecto espeluznante</a:t>
            </a:r>
            <a:endParaRPr lang="es-ES" sz="2000" i="1" dirty="0">
              <a:latin typeface="Berlin Sans FB" pitchFamily="34" charset="0"/>
            </a:endParaRPr>
          </a:p>
        </p:txBody>
      </p:sp>
    </p:spTree>
  </p:cSld>
  <p:clrMapOvr>
    <a:masterClrMapping/>
  </p:clrMapOvr>
  <p:transition spd="slow" advClick="0" advTm="44000">
    <p:strips dir="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0"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4000" decel="100000"/>
                                        <p:tgtEl>
                                          <p:spTgt spid="3"/>
                                        </p:tgtEl>
                                      </p:cBhvr>
                                    </p:animEffect>
                                    <p:anim calcmode="lin" valueType="num">
                                      <p:cBhvr>
                                        <p:cTn id="8" dur="4000" decel="100000" fill="hold"/>
                                        <p:tgtEl>
                                          <p:spTgt spid="3"/>
                                        </p:tgtEl>
                                        <p:attrNameLst>
                                          <p:attrName>style.rotation</p:attrName>
                                        </p:attrNameLst>
                                      </p:cBhvr>
                                      <p:tavLst>
                                        <p:tav tm="0">
                                          <p:val>
                                            <p:fltVal val="-90"/>
                                          </p:val>
                                        </p:tav>
                                        <p:tav tm="100000">
                                          <p:val>
                                            <p:fltVal val="0"/>
                                          </p:val>
                                        </p:tav>
                                      </p:tavLst>
                                    </p:anim>
                                    <p:anim calcmode="lin" valueType="num">
                                      <p:cBhvr>
                                        <p:cTn id="9" dur="4000" decel="100000" fill="hold"/>
                                        <p:tgtEl>
                                          <p:spTgt spid="3"/>
                                        </p:tgtEl>
                                        <p:attrNameLst>
                                          <p:attrName>ppt_x</p:attrName>
                                        </p:attrNameLst>
                                      </p:cBhvr>
                                      <p:tavLst>
                                        <p:tav tm="0">
                                          <p:val>
                                            <p:strVal val="#ppt_x+0.4"/>
                                          </p:val>
                                        </p:tav>
                                        <p:tav tm="100000">
                                          <p:val>
                                            <p:strVal val="#ppt_x-0.05"/>
                                          </p:val>
                                        </p:tav>
                                      </p:tavLst>
                                    </p:anim>
                                    <p:anim calcmode="lin" valueType="num">
                                      <p:cBhvr>
                                        <p:cTn id="10" dur="4000" decel="100000" fill="hold"/>
                                        <p:tgtEl>
                                          <p:spTgt spid="3"/>
                                        </p:tgtEl>
                                        <p:attrNameLst>
                                          <p:attrName>ppt_y</p:attrName>
                                        </p:attrNameLst>
                                      </p:cBhvr>
                                      <p:tavLst>
                                        <p:tav tm="0">
                                          <p:val>
                                            <p:strVal val="#ppt_y-0.4"/>
                                          </p:val>
                                        </p:tav>
                                        <p:tav tm="100000">
                                          <p:val>
                                            <p:strVal val="#ppt_y+0.1"/>
                                          </p:val>
                                        </p:tav>
                                      </p:tavLst>
                                    </p:anim>
                                    <p:anim calcmode="lin" valueType="num">
                                      <p:cBhvr>
                                        <p:cTn id="11" dur="1000" accel="100000" fill="hold">
                                          <p:stCondLst>
                                            <p:cond delay="4000"/>
                                          </p:stCondLst>
                                        </p:cTn>
                                        <p:tgtEl>
                                          <p:spTgt spid="3"/>
                                        </p:tgtEl>
                                        <p:attrNameLst>
                                          <p:attrName>ppt_x</p:attrName>
                                        </p:attrNameLst>
                                      </p:cBhvr>
                                      <p:tavLst>
                                        <p:tav tm="0">
                                          <p:val>
                                            <p:strVal val="#ppt_x-0.05"/>
                                          </p:val>
                                        </p:tav>
                                        <p:tav tm="100000">
                                          <p:val>
                                            <p:strVal val="#ppt_x"/>
                                          </p:val>
                                        </p:tav>
                                      </p:tavLst>
                                    </p:anim>
                                    <p:anim calcmode="lin" valueType="num">
                                      <p:cBhvr>
                                        <p:cTn id="12" dur="1000" accel="100000" fill="hold">
                                          <p:stCondLst>
                                            <p:cond delay="4000"/>
                                          </p:stCondLst>
                                        </p:cTn>
                                        <p:tgtEl>
                                          <p:spTgt spid="3"/>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62" name="Picture 2" descr="C:\Documents and Settings\Dell\Escritorio\332931284361871.jpg"/>
          <p:cNvPicPr>
            <a:picLocks noChangeAspect="1" noChangeArrowheads="1"/>
          </p:cNvPicPr>
          <p:nvPr/>
        </p:nvPicPr>
        <p:blipFill>
          <a:blip r:embed="rId2"/>
          <a:srcRect r="12878"/>
          <a:stretch>
            <a:fillRect/>
          </a:stretch>
        </p:blipFill>
        <p:spPr bwMode="auto">
          <a:xfrm>
            <a:off x="0" y="0"/>
            <a:ext cx="9144000" cy="6975245"/>
          </a:xfrm>
          <a:prstGeom prst="rect">
            <a:avLst/>
          </a:prstGeom>
          <a:noFill/>
        </p:spPr>
      </p:pic>
    </p:spTree>
  </p:cSld>
  <p:clrMapOvr>
    <a:masterClrMapping/>
  </p:clrMapOvr>
  <p:transition spd="slow" advClick="0" advTm="5000">
    <p:strips dir="ru"/>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C:\Documents and Settings\Dell\Escritorio\article-2111390-120C11B5000005DC-406_634x421.jpg"/>
          <p:cNvPicPr>
            <a:picLocks noChangeAspect="1" noChangeArrowheads="1"/>
          </p:cNvPicPr>
          <p:nvPr/>
        </p:nvPicPr>
        <p:blipFill>
          <a:blip r:embed="rId3"/>
          <a:srcRect/>
          <a:stretch>
            <a:fillRect/>
          </a:stretch>
        </p:blipFill>
        <p:spPr bwMode="auto">
          <a:xfrm>
            <a:off x="-369" y="0"/>
            <a:ext cx="9144369" cy="6858000"/>
          </a:xfrm>
          <a:prstGeom prst="rect">
            <a:avLst/>
          </a:prstGeom>
          <a:noFill/>
        </p:spPr>
      </p:pic>
    </p:spTree>
  </p:cSld>
  <p:clrMapOvr>
    <a:masterClrMapping/>
  </p:clrMapOvr>
  <p:transition spd="slow" advClick="0" advTm="5000">
    <p:strips dir="ru"/>
    <p:sndAc>
      <p:stSnd>
        <p:snd r:embed="rId2" name="z-los pekenikes - arena caliente.wav"/>
      </p:stSnd>
    </p:sndAc>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C:\Documents and Settings\Dell\Escritorio\invasion-aranas-australia.jpg"/>
          <p:cNvPicPr>
            <a:picLocks noChangeAspect="1" noChangeArrowheads="1"/>
          </p:cNvPicPr>
          <p:nvPr/>
        </p:nvPicPr>
        <p:blipFill>
          <a:blip r:embed="rId2"/>
          <a:srcRect/>
          <a:stretch>
            <a:fillRect/>
          </a:stretch>
        </p:blipFill>
        <p:spPr bwMode="auto">
          <a:xfrm>
            <a:off x="0" y="0"/>
            <a:ext cx="9236744" cy="6858000"/>
          </a:xfrm>
          <a:prstGeom prst="rect">
            <a:avLst/>
          </a:prstGeom>
          <a:noFill/>
        </p:spPr>
      </p:pic>
      <p:sp>
        <p:nvSpPr>
          <p:cNvPr id="2" name="1 Rectángulo"/>
          <p:cNvSpPr/>
          <p:nvPr/>
        </p:nvSpPr>
        <p:spPr>
          <a:xfrm>
            <a:off x="4714876" y="1714488"/>
            <a:ext cx="3929058" cy="1754326"/>
          </a:xfrm>
          <a:prstGeom prst="rect">
            <a:avLst/>
          </a:prstGeom>
        </p:spPr>
        <p:txBody>
          <a:bodyPr wrap="square">
            <a:spAutoFit/>
          </a:bodyPr>
          <a:lstStyle/>
          <a:p>
            <a:pPr algn="r"/>
            <a:r>
              <a:rPr lang="es-ES" sz="3600" b="1" i="1" dirty="0" smtClean="0">
                <a:latin typeface="Berlin Sans FB" pitchFamily="34" charset="0"/>
              </a:rPr>
              <a:t>Un perro pasea por un mar de telas de araña.</a:t>
            </a:r>
          </a:p>
        </p:txBody>
      </p:sp>
    </p:spTree>
  </p:cSld>
  <p:clrMapOvr>
    <a:masterClrMapping/>
  </p:clrMapOvr>
  <p:transition spd="slow" advClick="0" advTm="11000">
    <p:strips dir="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nodeType="after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p:cTn id="7" dur="2000" fill="hold"/>
                                        <p:tgtEl>
                                          <p:spTgt spid="2">
                                            <p:txEl>
                                              <p:pRg st="0" end="0"/>
                                            </p:txEl>
                                          </p:spTgt>
                                        </p:tgtEl>
                                        <p:attrNameLst>
                                          <p:attrName>ppt_w</p:attrName>
                                        </p:attrNameLst>
                                      </p:cBhvr>
                                      <p:tavLst>
                                        <p:tav tm="0">
                                          <p:val>
                                            <p:fltVal val="0"/>
                                          </p:val>
                                        </p:tav>
                                        <p:tav tm="100000">
                                          <p:val>
                                            <p:strVal val="#ppt_w"/>
                                          </p:val>
                                        </p:tav>
                                      </p:tavLst>
                                    </p:anim>
                                    <p:anim calcmode="lin" valueType="num">
                                      <p:cBhvr>
                                        <p:cTn id="8" dur="2000" fill="hold"/>
                                        <p:tgtEl>
                                          <p:spTgt spid="2">
                                            <p:txEl>
                                              <p:pRg st="0" end="0"/>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C:\Documents and Settings\Dell\Escritorio\spider-webs-australia-floods-dogs_49727_600x450.jpg"/>
          <p:cNvPicPr>
            <a:picLocks noChangeAspect="1" noChangeArrowheads="1"/>
          </p:cNvPicPr>
          <p:nvPr/>
        </p:nvPicPr>
        <p:blipFill>
          <a:blip r:embed="rId3"/>
          <a:srcRect/>
          <a:stretch>
            <a:fillRect/>
          </a:stretch>
        </p:blipFill>
        <p:spPr bwMode="auto">
          <a:xfrm>
            <a:off x="-1" y="0"/>
            <a:ext cx="9236743" cy="6858000"/>
          </a:xfrm>
          <a:prstGeom prst="rect">
            <a:avLst/>
          </a:prstGeom>
          <a:noFill/>
        </p:spPr>
      </p:pic>
    </p:spTree>
  </p:cSld>
  <p:clrMapOvr>
    <a:masterClrMapping/>
  </p:clrMapOvr>
  <p:transition spd="slow" advClick="0" advTm="5000">
    <p:strips dir="ru"/>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Documents and Settings\Dell\Escritorio\62-660x350.jpg"/>
          <p:cNvPicPr>
            <a:picLocks noChangeAspect="1" noChangeArrowheads="1"/>
          </p:cNvPicPr>
          <p:nvPr/>
        </p:nvPicPr>
        <p:blipFill>
          <a:blip r:embed="rId2"/>
          <a:srcRect l="16377" t="40625" r="11096"/>
          <a:stretch>
            <a:fillRect/>
          </a:stretch>
        </p:blipFill>
        <p:spPr bwMode="auto">
          <a:xfrm>
            <a:off x="-1" y="0"/>
            <a:ext cx="9324555" cy="6858000"/>
          </a:xfrm>
          <a:prstGeom prst="rect">
            <a:avLst/>
          </a:prstGeom>
          <a:noFill/>
        </p:spPr>
      </p:pic>
    </p:spTree>
  </p:cSld>
  <p:clrMapOvr>
    <a:masterClrMapping/>
  </p:clrMapOvr>
  <p:transition spd="slow" advClick="0" advTm="5000">
    <p:strips dir="ru"/>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C:\Documents and Settings\Dell\Escritorio\1djPvl.jpg"/>
          <p:cNvPicPr>
            <a:picLocks noChangeAspect="1" noChangeArrowheads="1"/>
          </p:cNvPicPr>
          <p:nvPr/>
        </p:nvPicPr>
        <p:blipFill>
          <a:blip r:embed="rId2"/>
          <a:srcRect/>
          <a:stretch>
            <a:fillRect/>
          </a:stretch>
        </p:blipFill>
        <p:spPr bwMode="auto">
          <a:xfrm>
            <a:off x="0" y="0"/>
            <a:ext cx="9222905" cy="6858000"/>
          </a:xfrm>
          <a:prstGeom prst="rect">
            <a:avLst/>
          </a:prstGeom>
          <a:noFill/>
        </p:spPr>
      </p:pic>
    </p:spTree>
  </p:cSld>
  <p:clrMapOvr>
    <a:masterClrMapping/>
  </p:clrMapOvr>
  <p:transition spd="slow" advClick="0" advTm="5000">
    <p:strips dir="ru"/>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Documents and Settings\Dell\Escritorio\8923_600x450.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slow" advClick="0" advTm="5000">
    <p:strips dir="ru"/>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C:\Documents and Settings\Dell\Escritorio\RRRR.jpg"/>
          <p:cNvPicPr>
            <a:picLocks noChangeAspect="1" noChangeArrowheads="1"/>
          </p:cNvPicPr>
          <p:nvPr/>
        </p:nvPicPr>
        <p:blipFill>
          <a:blip r:embed="rId2"/>
          <a:srcRect/>
          <a:stretch>
            <a:fillRect/>
          </a:stretch>
        </p:blipFill>
        <p:spPr bwMode="auto">
          <a:xfrm>
            <a:off x="0" y="0"/>
            <a:ext cx="9159392" cy="6858000"/>
          </a:xfrm>
          <a:prstGeom prst="rect">
            <a:avLst/>
          </a:prstGeom>
          <a:noFill/>
        </p:spPr>
      </p:pic>
    </p:spTree>
  </p:cSld>
  <p:clrMapOvr>
    <a:masterClrMapping/>
  </p:clrMapOvr>
  <p:transition spd="slow" advClick="0" advTm="5000">
    <p:strips dir="ru"/>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C:\Documents and Settings\Dell\Escritorio\2EE77F276.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slow" advClick="0" advTm="5000">
    <p:strips dir="ru"/>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3" name="Picture 3" descr="C:\Documents and Settings\Dell\Escritorio\araas-3.jpg"/>
          <p:cNvPicPr>
            <a:picLocks noChangeAspect="1" noChangeArrowheads="1"/>
          </p:cNvPicPr>
          <p:nvPr/>
        </p:nvPicPr>
        <p:blipFill>
          <a:blip r:embed="rId2"/>
          <a:srcRect/>
          <a:stretch>
            <a:fillRect/>
          </a:stretch>
        </p:blipFill>
        <p:spPr bwMode="auto">
          <a:xfrm>
            <a:off x="-1" y="0"/>
            <a:ext cx="9144021" cy="6858000"/>
          </a:xfrm>
          <a:prstGeom prst="rect">
            <a:avLst/>
          </a:prstGeom>
          <a:noFill/>
        </p:spPr>
      </p:pic>
    </p:spTree>
  </p:cSld>
  <p:clrMapOvr>
    <a:masterClrMapping/>
  </p:clrMapOvr>
  <p:transition spd="slow" advClick="0" advTm="5000">
    <p:strips dir="ru"/>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7106" name="Picture 2" descr="C:\Documents and Settings\Dell\Escritorio\ara02.jpg"/>
          <p:cNvPicPr>
            <a:picLocks noChangeAspect="1" noChangeArrowheads="1"/>
          </p:cNvPicPr>
          <p:nvPr/>
        </p:nvPicPr>
        <p:blipFill>
          <a:blip r:embed="rId2"/>
          <a:srcRect l="5962" r="2367"/>
          <a:stretch>
            <a:fillRect/>
          </a:stretch>
        </p:blipFill>
        <p:spPr bwMode="auto">
          <a:xfrm>
            <a:off x="0" y="0"/>
            <a:ext cx="9144000" cy="6858000"/>
          </a:xfrm>
          <a:prstGeom prst="rect">
            <a:avLst/>
          </a:prstGeom>
          <a:noFill/>
        </p:spPr>
      </p:pic>
    </p:spTree>
  </p:cSld>
  <p:clrMapOvr>
    <a:masterClrMapping/>
  </p:clrMapOvr>
  <p:transition spd="slow" advClick="0" advTm="5000">
    <p:strips dir="ru"/>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6" name="Picture 2" descr="C:\Documents and Settings\Dell\Escritorio\wagga-wagga-australia-invaded-by-spiders_2.jpg"/>
          <p:cNvPicPr>
            <a:picLocks noChangeAspect="1" noChangeArrowheads="1"/>
          </p:cNvPicPr>
          <p:nvPr/>
        </p:nvPicPr>
        <p:blipFill>
          <a:blip r:embed="rId2"/>
          <a:srcRect/>
          <a:stretch>
            <a:fillRect/>
          </a:stretch>
        </p:blipFill>
        <p:spPr bwMode="auto">
          <a:xfrm>
            <a:off x="0" y="0"/>
            <a:ext cx="9257309" cy="6858000"/>
          </a:xfrm>
          <a:prstGeom prst="rect">
            <a:avLst/>
          </a:prstGeom>
          <a:noFill/>
        </p:spPr>
      </p:pic>
    </p:spTree>
  </p:cSld>
  <p:clrMapOvr>
    <a:masterClrMapping/>
  </p:clrMapOvr>
  <p:transition spd="slow" advClick="0" advTm="5000">
    <p:strips dir="ru"/>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4034" name="Picture 2" descr="C:\Documents and Settings\Dell\Escritorio\GM1E8370QQ101_403821684.jpg"/>
          <p:cNvPicPr>
            <a:picLocks noChangeAspect="1" noChangeArrowheads="1"/>
          </p:cNvPicPr>
          <p:nvPr/>
        </p:nvPicPr>
        <p:blipFill>
          <a:blip r:embed="rId2"/>
          <a:srcRect/>
          <a:stretch>
            <a:fillRect/>
          </a:stretch>
        </p:blipFill>
        <p:spPr bwMode="auto">
          <a:xfrm>
            <a:off x="0" y="-1"/>
            <a:ext cx="9144000" cy="6854307"/>
          </a:xfrm>
          <a:prstGeom prst="rect">
            <a:avLst/>
          </a:prstGeom>
          <a:noFill/>
        </p:spPr>
      </p:pic>
    </p:spTree>
  </p:cSld>
  <p:clrMapOvr>
    <a:masterClrMapping/>
  </p:clrMapOvr>
  <p:transition spd="slow" advClick="0" advTm="5000">
    <p:strips dir="ru"/>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descr="C:\Documents and Settings\Dell\Escritorio\gHlOUl.jpg"/>
          <p:cNvPicPr>
            <a:picLocks noChangeAspect="1" noChangeArrowheads="1"/>
          </p:cNvPicPr>
          <p:nvPr/>
        </p:nvPicPr>
        <p:blipFill>
          <a:blip r:embed="rId2"/>
          <a:srcRect/>
          <a:stretch>
            <a:fillRect/>
          </a:stretch>
        </p:blipFill>
        <p:spPr bwMode="auto">
          <a:xfrm>
            <a:off x="-1" y="0"/>
            <a:ext cx="10295303" cy="6858000"/>
          </a:xfrm>
          <a:prstGeom prst="rect">
            <a:avLst/>
          </a:prstGeom>
          <a:noFill/>
        </p:spPr>
      </p:pic>
    </p:spTree>
  </p:cSld>
  <p:clrMapOvr>
    <a:masterClrMapping/>
  </p:clrMapOvr>
  <p:transition spd="slow" advClick="0" advTm="5000">
    <p:strips dir="ru"/>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descr="C:\Documents and Settings\Dell\Escritorio\bQVIUl.jpg"/>
          <p:cNvPicPr>
            <a:picLocks noChangeAspect="1" noChangeArrowheads="1"/>
          </p:cNvPicPr>
          <p:nvPr/>
        </p:nvPicPr>
        <p:blipFill>
          <a:blip r:embed="rId2"/>
          <a:srcRect/>
          <a:stretch>
            <a:fillRect/>
          </a:stretch>
        </p:blipFill>
        <p:spPr bwMode="auto">
          <a:xfrm>
            <a:off x="-1" y="0"/>
            <a:ext cx="9144027" cy="6858000"/>
          </a:xfrm>
          <a:prstGeom prst="rect">
            <a:avLst/>
          </a:prstGeom>
          <a:noFill/>
        </p:spPr>
      </p:pic>
    </p:spTree>
  </p:cSld>
  <p:clrMapOvr>
    <a:masterClrMapping/>
  </p:clrMapOvr>
  <p:transition spd="slow" advClick="0" advTm="5000">
    <p:strips dir="ru"/>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descr="C:\Documents and Settings\Dell\Escritorio\GM1E8370RN201_1020108114.jpg"/>
          <p:cNvPicPr>
            <a:picLocks noChangeAspect="1" noChangeArrowheads="1"/>
          </p:cNvPicPr>
          <p:nvPr/>
        </p:nvPicPr>
        <p:blipFill>
          <a:blip r:embed="rId2"/>
          <a:srcRect/>
          <a:stretch>
            <a:fillRect/>
          </a:stretch>
        </p:blipFill>
        <p:spPr bwMode="auto">
          <a:xfrm>
            <a:off x="0" y="0"/>
            <a:ext cx="9148927" cy="6858000"/>
          </a:xfrm>
          <a:prstGeom prst="rect">
            <a:avLst/>
          </a:prstGeom>
          <a:noFill/>
        </p:spPr>
      </p:pic>
    </p:spTree>
  </p:cSld>
  <p:clrMapOvr>
    <a:masterClrMapping/>
  </p:clrMapOvr>
  <p:transition spd="slow" advClick="0" advTm="5000">
    <p:strips dir="ru"/>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descr="C:\Documents and Settings\Dell\Escritorio\GM1E8370QNA01_411106610.jpg"/>
          <p:cNvPicPr>
            <a:picLocks noChangeAspect="1" noChangeArrowheads="1"/>
          </p:cNvPicPr>
          <p:nvPr/>
        </p:nvPicPr>
        <p:blipFill>
          <a:blip r:embed="rId2"/>
          <a:srcRect/>
          <a:stretch>
            <a:fillRect/>
          </a:stretch>
        </p:blipFill>
        <p:spPr bwMode="auto">
          <a:xfrm>
            <a:off x="0" y="0"/>
            <a:ext cx="9148925" cy="6858000"/>
          </a:xfrm>
          <a:prstGeom prst="rect">
            <a:avLst/>
          </a:prstGeom>
          <a:noFill/>
        </p:spPr>
      </p:pic>
    </p:spTree>
  </p:cSld>
  <p:clrMapOvr>
    <a:masterClrMapping/>
  </p:clrMapOvr>
  <p:transition spd="slow" advClick="0" advTm="5000">
    <p:strips dir="ru"/>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descr="C:\Documents and Settings\Dell\Escritorio\GM1E8370PJT01_1945771886.jpg"/>
          <p:cNvPicPr>
            <a:picLocks noChangeAspect="1" noChangeArrowheads="1"/>
          </p:cNvPicPr>
          <p:nvPr/>
        </p:nvPicPr>
        <p:blipFill>
          <a:blip r:embed="rId2"/>
          <a:srcRect/>
          <a:stretch>
            <a:fillRect/>
          </a:stretch>
        </p:blipFill>
        <p:spPr bwMode="auto">
          <a:xfrm>
            <a:off x="0" y="0"/>
            <a:ext cx="9148927" cy="6858000"/>
          </a:xfrm>
          <a:prstGeom prst="rect">
            <a:avLst/>
          </a:prstGeom>
          <a:noFill/>
        </p:spPr>
      </p:pic>
    </p:spTree>
  </p:cSld>
  <p:clrMapOvr>
    <a:masterClrMapping/>
  </p:clrMapOvr>
  <p:transition spd="slow" advClick="0" advTm="5000">
    <p:strips dir="ru"/>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descr="C:\Documents and Settings\Dell\Escritorio\GM1E8370PJT01_1945771886.jpg"/>
          <p:cNvPicPr>
            <a:picLocks noChangeAspect="1" noChangeArrowheads="1"/>
          </p:cNvPicPr>
          <p:nvPr/>
        </p:nvPicPr>
        <p:blipFill>
          <a:blip r:embed="rId2"/>
          <a:srcRect/>
          <a:stretch>
            <a:fillRect/>
          </a:stretch>
        </p:blipFill>
        <p:spPr bwMode="auto">
          <a:xfrm>
            <a:off x="0" y="0"/>
            <a:ext cx="9148927" cy="6858000"/>
          </a:xfrm>
          <a:prstGeom prst="rect">
            <a:avLst/>
          </a:prstGeom>
          <a:noFill/>
        </p:spPr>
      </p:pic>
    </p:spTree>
  </p:cSld>
  <p:clrMapOvr>
    <a:masterClrMapping/>
  </p:clrMapOvr>
  <p:transition spd="slow" advClick="0" advTm="5000">
    <p:strips dir="ru"/>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2" descr="C:\Documents and Settings\Dell\Escritorio\GM1E8370Q9801_13310194.jpg"/>
          <p:cNvPicPr>
            <a:picLocks noChangeAspect="1" noChangeArrowheads="1"/>
          </p:cNvPicPr>
          <p:nvPr/>
        </p:nvPicPr>
        <p:blipFill>
          <a:blip r:embed="rId2"/>
          <a:srcRect/>
          <a:stretch>
            <a:fillRect/>
          </a:stretch>
        </p:blipFill>
        <p:spPr bwMode="auto">
          <a:xfrm>
            <a:off x="0" y="0"/>
            <a:ext cx="9148927" cy="6858000"/>
          </a:xfrm>
          <a:prstGeom prst="rect">
            <a:avLst/>
          </a:prstGeom>
          <a:noFill/>
        </p:spPr>
      </p:pic>
    </p:spTree>
  </p:cSld>
  <p:clrMapOvr>
    <a:masterClrMapping/>
  </p:clrMapOvr>
  <p:transition spd="slow" advClick="0" advTm="5000">
    <p:strips dir="ru"/>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2" descr="C:\Documents and Settings\Dell\Escritorio\GM1E8370PO801_4026725.jpg"/>
          <p:cNvPicPr>
            <a:picLocks noChangeAspect="1" noChangeArrowheads="1"/>
          </p:cNvPicPr>
          <p:nvPr/>
        </p:nvPicPr>
        <p:blipFill>
          <a:blip r:embed="rId2"/>
          <a:srcRect/>
          <a:stretch>
            <a:fillRect/>
          </a:stretch>
        </p:blipFill>
        <p:spPr bwMode="auto">
          <a:xfrm>
            <a:off x="0" y="0"/>
            <a:ext cx="9148927" cy="6858000"/>
          </a:xfrm>
          <a:prstGeom prst="rect">
            <a:avLst/>
          </a:prstGeom>
          <a:noFill/>
        </p:spPr>
      </p:pic>
    </p:spTree>
  </p:cSld>
  <p:clrMapOvr>
    <a:masterClrMapping/>
  </p:clrMapOvr>
  <p:transition spd="slow" advClick="0" advTm="5000">
    <p:strips dir="ru"/>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2" descr="C:\Documents and Settings\Dell\Escritorio\GM1E8361BYN01_2146647761.jpg"/>
          <p:cNvPicPr>
            <a:picLocks noChangeAspect="1" noChangeArrowheads="1"/>
          </p:cNvPicPr>
          <p:nvPr/>
        </p:nvPicPr>
        <p:blipFill>
          <a:blip r:embed="rId3"/>
          <a:srcRect/>
          <a:stretch>
            <a:fillRect/>
          </a:stretch>
        </p:blipFill>
        <p:spPr bwMode="auto">
          <a:xfrm>
            <a:off x="0" y="0"/>
            <a:ext cx="9148927" cy="6858000"/>
          </a:xfrm>
          <a:prstGeom prst="rect">
            <a:avLst/>
          </a:prstGeom>
          <a:noFill/>
        </p:spPr>
      </p:pic>
    </p:spTree>
  </p:cSld>
  <p:clrMapOvr>
    <a:masterClrMapping/>
  </p:clrMapOvr>
  <p:transition spd="slow" advClick="0" advTm="5000">
    <p:strips dir="ru"/>
    <p:sndAc>
      <p:stSnd>
        <p:snd r:embed="rId2" name="los pequeniques - los cuatro muleros.wav"/>
      </p:stSnd>
    </p:sndAc>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2" descr="C:\Documents and Settings\Dell\Escritorio\waggawaggaaustraliainva.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slow" advClick="0" advTm="5000">
    <p:strips dir="ru"/>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4" name="Picture 2" descr="C:\Documents and Settings\Dell\Escritorio\getq.jpg"/>
          <p:cNvPicPr>
            <a:picLocks noChangeAspect="1" noChangeArrowheads="1"/>
          </p:cNvPicPr>
          <p:nvPr/>
        </p:nvPicPr>
        <p:blipFill>
          <a:blip r:embed="rId2"/>
          <a:srcRect/>
          <a:stretch>
            <a:fillRect/>
          </a:stretch>
        </p:blipFill>
        <p:spPr bwMode="auto">
          <a:xfrm>
            <a:off x="0" y="0"/>
            <a:ext cx="9148928" cy="6858000"/>
          </a:xfrm>
          <a:prstGeom prst="rect">
            <a:avLst/>
          </a:prstGeom>
          <a:noFill/>
        </p:spPr>
      </p:pic>
    </p:spTree>
  </p:cSld>
  <p:clrMapOvr>
    <a:masterClrMapping/>
  </p:clrMapOvr>
  <p:transition spd="slow" advClick="0" advTm="5000">
    <p:strips dir="ru"/>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2" descr="C:\Documents and Settings\Dell\Escritorio\q85g8cnppicnewsa824143.jpg"/>
          <p:cNvPicPr>
            <a:picLocks noChangeAspect="1" noChangeArrowheads="1"/>
          </p:cNvPicPr>
          <p:nvPr/>
        </p:nvPicPr>
        <p:blipFill>
          <a:blip r:embed="rId2"/>
          <a:srcRect/>
          <a:stretch>
            <a:fillRect/>
          </a:stretch>
        </p:blipFill>
        <p:spPr bwMode="auto">
          <a:xfrm>
            <a:off x="0" y="0"/>
            <a:ext cx="9159139" cy="6858000"/>
          </a:xfrm>
          <a:prstGeom prst="rect">
            <a:avLst/>
          </a:prstGeom>
          <a:noFill/>
        </p:spPr>
      </p:pic>
    </p:spTree>
  </p:cSld>
  <p:clrMapOvr>
    <a:masterClrMapping/>
  </p:clrMapOvr>
  <p:transition spd="slow" advClick="0" advTm="5000">
    <p:strips dir="ru"/>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Picture 2" descr="C:\Documents and Settings\Dell\Escritorio\76071206.jpg"/>
          <p:cNvPicPr>
            <a:picLocks noChangeAspect="1" noChangeArrowheads="1"/>
          </p:cNvPicPr>
          <p:nvPr/>
        </p:nvPicPr>
        <p:blipFill>
          <a:blip r:embed="rId2"/>
          <a:srcRect/>
          <a:stretch>
            <a:fillRect/>
          </a:stretch>
        </p:blipFill>
        <p:spPr bwMode="auto">
          <a:xfrm>
            <a:off x="0" y="0"/>
            <a:ext cx="9130048" cy="6858000"/>
          </a:xfrm>
          <a:prstGeom prst="rect">
            <a:avLst/>
          </a:prstGeom>
          <a:noFill/>
        </p:spPr>
      </p:pic>
    </p:spTree>
  </p:cSld>
  <p:clrMapOvr>
    <a:masterClrMapping/>
  </p:clrMapOvr>
  <p:transition spd="slow" advClick="0" advTm="5000">
    <p:strips dir="ru"/>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Picture 2" descr="C:\Documents and Settings\Dell\Escritorio\GM-ARA~1.JPG"/>
          <p:cNvPicPr>
            <a:picLocks noChangeAspect="1" noChangeArrowheads="1"/>
          </p:cNvPicPr>
          <p:nvPr/>
        </p:nvPicPr>
        <p:blipFill>
          <a:blip r:embed="rId2"/>
          <a:srcRect/>
          <a:stretch>
            <a:fillRect/>
          </a:stretch>
        </p:blipFill>
        <p:spPr bwMode="auto">
          <a:xfrm flipH="1">
            <a:off x="0" y="0"/>
            <a:ext cx="9143999" cy="6858000"/>
          </a:xfrm>
          <a:prstGeom prst="rect">
            <a:avLst/>
          </a:prstGeom>
          <a:noFill/>
        </p:spPr>
      </p:pic>
    </p:spTree>
  </p:cSld>
  <p:clrMapOvr>
    <a:masterClrMapping/>
  </p:clrMapOvr>
  <p:transition spd="slow" advClick="0" advTm="5000">
    <p:strips dir="ru"/>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Picture 2" descr="C:\Documents and Settings\Dell\Escritorio\INVASI~1JUU"/>
          <p:cNvPicPr>
            <a:picLocks noChangeAspect="1" noChangeArrowheads="1"/>
          </p:cNvPicPr>
          <p:nvPr/>
        </p:nvPicPr>
        <p:blipFill>
          <a:blip r:embed="rId2"/>
          <a:srcRect/>
          <a:stretch>
            <a:fillRect/>
          </a:stretch>
        </p:blipFill>
        <p:spPr bwMode="auto">
          <a:xfrm>
            <a:off x="0" y="0"/>
            <a:ext cx="9144002" cy="6858000"/>
          </a:xfrm>
          <a:prstGeom prst="rect">
            <a:avLst/>
          </a:prstGeom>
          <a:noFill/>
        </p:spPr>
      </p:pic>
    </p:spTree>
  </p:cSld>
  <p:clrMapOvr>
    <a:masterClrMapping/>
  </p:clrMapOvr>
  <p:transition spd="slow" advClick="0" advTm="5000">
    <p:strips dir="ru"/>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Picture 2" descr="C:\Documents and Settings\Dell\Escritorio\spider15.jpg"/>
          <p:cNvPicPr>
            <a:picLocks noChangeAspect="1" noChangeArrowheads="1"/>
          </p:cNvPicPr>
          <p:nvPr/>
        </p:nvPicPr>
        <p:blipFill>
          <a:blip r:embed="rId2"/>
          <a:srcRect/>
          <a:stretch>
            <a:fillRect/>
          </a:stretch>
        </p:blipFill>
        <p:spPr bwMode="auto">
          <a:xfrm>
            <a:off x="-1" y="0"/>
            <a:ext cx="9144001" cy="6858000"/>
          </a:xfrm>
          <a:prstGeom prst="rect">
            <a:avLst/>
          </a:prstGeom>
          <a:noFill/>
        </p:spPr>
      </p:pic>
    </p:spTree>
  </p:cSld>
  <p:clrMapOvr>
    <a:masterClrMapping/>
  </p:clrMapOvr>
  <p:transition spd="slow" advClick="0" advTm="5000">
    <p:strips dir="ru"/>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Picture 2" descr="C:\Documents and Settings\Dell\Escritorio\wagga-wagga2.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slow" advClick="0" advTm="5000">
    <p:strips dir="ru"/>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8" name="Picture 2" descr="C:\Documents and Settings\Dell\Escritorio\Screen-shot-2012-03-08-at-12_26_15-AM.png"/>
          <p:cNvPicPr>
            <a:picLocks noChangeAspect="1" noChangeArrowheads="1"/>
          </p:cNvPicPr>
          <p:nvPr/>
        </p:nvPicPr>
        <p:blipFill>
          <a:blip r:embed="rId2"/>
          <a:srcRect/>
          <a:stretch>
            <a:fillRect/>
          </a:stretch>
        </p:blipFill>
        <p:spPr bwMode="auto">
          <a:xfrm>
            <a:off x="0" y="0"/>
            <a:ext cx="9180036" cy="6858000"/>
          </a:xfrm>
          <a:prstGeom prst="rect">
            <a:avLst/>
          </a:prstGeom>
          <a:noFill/>
        </p:spPr>
      </p:pic>
    </p:spTree>
  </p:cSld>
  <p:clrMapOvr>
    <a:masterClrMapping/>
  </p:clrMapOvr>
  <p:transition spd="slow" advClick="0" advTm="5000">
    <p:strips dir="ru"/>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9154" name="Picture 2" descr="C:\Documents and Settings\Dell\Escritorio\Animals-Inscts_Waiting-Golden-Orb-Weaver-300x224.jpg"/>
          <p:cNvPicPr>
            <a:picLocks noChangeAspect="1" noChangeArrowheads="1"/>
          </p:cNvPicPr>
          <p:nvPr/>
        </p:nvPicPr>
        <p:blipFill>
          <a:blip r:embed="rId2"/>
          <a:srcRect/>
          <a:stretch>
            <a:fillRect/>
          </a:stretch>
        </p:blipFill>
        <p:spPr bwMode="auto">
          <a:xfrm>
            <a:off x="-1" y="0"/>
            <a:ext cx="9184821" cy="6858000"/>
          </a:xfrm>
          <a:prstGeom prst="rect">
            <a:avLst/>
          </a:prstGeom>
          <a:noFill/>
        </p:spPr>
      </p:pic>
    </p:spTree>
  </p:cSld>
  <p:clrMapOvr>
    <a:masterClrMapping/>
  </p:clrMapOvr>
  <p:transition spd="slow" advClick="0" advTm="5000">
    <p:strips dir="ru"/>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Rectángulo"/>
          <p:cNvSpPr/>
          <p:nvPr/>
        </p:nvSpPr>
        <p:spPr>
          <a:xfrm>
            <a:off x="1000100" y="2500306"/>
            <a:ext cx="7428925" cy="1446550"/>
          </a:xfrm>
          <a:prstGeom prst="rect">
            <a:avLst/>
          </a:prstGeom>
        </p:spPr>
        <p:txBody>
          <a:bodyPr wrap="square">
            <a:spAutoFit/>
          </a:bodyPr>
          <a:lstStyle/>
          <a:p>
            <a:pPr algn="ctr"/>
            <a:r>
              <a:rPr lang="es-ES" sz="4400" b="1" i="1" dirty="0" smtClean="0">
                <a:latin typeface="Berlin Sans FB" pitchFamily="34" charset="0"/>
              </a:rPr>
              <a:t>¿Porqué las arañas no se pegan a su telaraña?</a:t>
            </a:r>
            <a:endParaRPr lang="es-ES" sz="4400" b="1" i="1" dirty="0">
              <a:latin typeface="Berlin Sans FB" pitchFamily="34" charset="0"/>
            </a:endParaRPr>
          </a:p>
        </p:txBody>
      </p:sp>
    </p:spTree>
  </p:cSld>
  <p:clrMapOvr>
    <a:masterClrMapping/>
  </p:clrMapOvr>
  <p:transition spd="slow" advClick="0" advTm="10000">
    <p:strips dir="ru"/>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38" name="Picture 2" descr="C:\Documents and Settings\Dell\Escritorio\untitled.bmp"/>
          <p:cNvPicPr>
            <a:picLocks noChangeAspect="1" noChangeArrowheads="1"/>
          </p:cNvPicPr>
          <p:nvPr/>
        </p:nvPicPr>
        <p:blipFill>
          <a:blip r:embed="rId2"/>
          <a:srcRect/>
          <a:stretch>
            <a:fillRect/>
          </a:stretch>
        </p:blipFill>
        <p:spPr bwMode="auto">
          <a:xfrm>
            <a:off x="0" y="0"/>
            <a:ext cx="9215466" cy="6858000"/>
          </a:xfrm>
          <a:prstGeom prst="rect">
            <a:avLst/>
          </a:prstGeom>
          <a:noFill/>
        </p:spPr>
      </p:pic>
    </p:spTree>
  </p:cSld>
  <p:clrMapOvr>
    <a:masterClrMapping/>
  </p:clrMapOvr>
  <p:transition spd="slow" advClick="0" advTm="5000">
    <p:strips dir="ru"/>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4274" name="Picture 2" descr="C:\Documents and Settings\Dell\Escritorio\arana3-.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slow" advClick="0" advTm="5000">
    <p:strips dir="ru"/>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1000100" y="2000240"/>
            <a:ext cx="6858000" cy="3139321"/>
          </a:xfrm>
          <a:prstGeom prst="rect">
            <a:avLst/>
          </a:prstGeom>
        </p:spPr>
        <p:txBody>
          <a:bodyPr wrap="square">
            <a:spAutoFit/>
          </a:bodyPr>
          <a:lstStyle/>
          <a:p>
            <a:pPr algn="ctr"/>
            <a:r>
              <a:rPr lang="es-ES" sz="3600" b="1" i="1" dirty="0">
                <a:latin typeface="Berlin Sans FB" pitchFamily="34" charset="0"/>
              </a:rPr>
              <a:t>El misterio de cómo estos animales escapan sus propias trampas ha intrigado a los científicos durante décadas</a:t>
            </a:r>
            <a:r>
              <a:rPr lang="es-ES" sz="3600" b="1" i="1" dirty="0" smtClean="0">
                <a:latin typeface="Berlin Sans FB" pitchFamily="34" charset="0"/>
              </a:rPr>
              <a:t>.</a:t>
            </a:r>
            <a:r>
              <a:rPr lang="es-ES" sz="3600" i="1" dirty="0" smtClean="0">
                <a:latin typeface="Berlin Sans FB" pitchFamily="34" charset="0"/>
              </a:rPr>
              <a:t> </a:t>
            </a:r>
            <a:r>
              <a:rPr lang="es-ES" dirty="0" smtClean="0"/>
              <a:t/>
            </a:r>
            <a:br>
              <a:rPr lang="es-ES" dirty="0" smtClean="0"/>
            </a:br>
            <a:r>
              <a:rPr lang="es-ES" dirty="0" smtClean="0"/>
              <a:t/>
            </a:r>
            <a:br>
              <a:rPr lang="es-ES" dirty="0" smtClean="0"/>
            </a:br>
            <a:r>
              <a:rPr lang="es-ES" dirty="0" smtClean="0"/>
              <a:t/>
            </a:r>
            <a:br>
              <a:rPr lang="es-ES" dirty="0" smtClean="0"/>
            </a:br>
            <a:endParaRPr lang="es-ES" dirty="0"/>
          </a:p>
        </p:txBody>
      </p:sp>
    </p:spTree>
  </p:cSld>
  <p:clrMapOvr>
    <a:masterClrMapping/>
  </p:clrMapOvr>
  <p:transition spd="slow" advClick="0" advTm="14000">
    <p:strips dir="ru"/>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2226" name="Picture 2" descr="C:\Documents and Settings\Dell\Escritorio\untitled88.bmp"/>
          <p:cNvPicPr>
            <a:picLocks noChangeAspect="1" noChangeArrowheads="1"/>
          </p:cNvPicPr>
          <p:nvPr/>
        </p:nvPicPr>
        <p:blipFill>
          <a:blip r:embed="rId2"/>
          <a:srcRect/>
          <a:stretch>
            <a:fillRect/>
          </a:stretch>
        </p:blipFill>
        <p:spPr bwMode="auto">
          <a:xfrm>
            <a:off x="0" y="0"/>
            <a:ext cx="9144000" cy="6888632"/>
          </a:xfrm>
          <a:prstGeom prst="rect">
            <a:avLst/>
          </a:prstGeom>
          <a:noFill/>
        </p:spPr>
      </p:pic>
    </p:spTree>
  </p:cSld>
  <p:clrMapOvr>
    <a:masterClrMapping/>
  </p:clrMapOvr>
  <p:transition spd="slow" advClick="0" advTm="5000">
    <p:strips dir="ru"/>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02" name="Picture 2" descr="C:\Documents and Settings\Dell\Escritorio\untitled888.bmp"/>
          <p:cNvPicPr>
            <a:picLocks noChangeAspect="1" noChangeArrowheads="1"/>
          </p:cNvPicPr>
          <p:nvPr/>
        </p:nvPicPr>
        <p:blipFill>
          <a:blip r:embed="rId2"/>
          <a:srcRect/>
          <a:stretch>
            <a:fillRect/>
          </a:stretch>
        </p:blipFill>
        <p:spPr bwMode="auto">
          <a:xfrm>
            <a:off x="0" y="-1"/>
            <a:ext cx="9144000" cy="7384671"/>
          </a:xfrm>
          <a:prstGeom prst="rect">
            <a:avLst/>
          </a:prstGeom>
          <a:noFill/>
        </p:spPr>
      </p:pic>
    </p:spTree>
  </p:cSld>
  <p:clrMapOvr>
    <a:masterClrMapping/>
  </p:clrMapOvr>
  <p:transition spd="slow" advClick="0" advTm="5000">
    <p:strips dir="ru"/>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1500166" y="2285992"/>
            <a:ext cx="6357966" cy="2616101"/>
          </a:xfrm>
          <a:prstGeom prst="rect">
            <a:avLst/>
          </a:prstGeom>
        </p:spPr>
        <p:txBody>
          <a:bodyPr wrap="square">
            <a:spAutoFit/>
          </a:bodyPr>
          <a:lstStyle/>
          <a:p>
            <a:pPr algn="ctr"/>
            <a:r>
              <a:rPr lang="es-ES" sz="3200" b="1" i="1" dirty="0" smtClean="0">
                <a:latin typeface="Berlin Sans FB" pitchFamily="34" charset="0"/>
              </a:rPr>
              <a:t>Las arañas evitan quedar pegadas a sus propias telas por la forma en que se desplazan, según un nuevo estudio.</a:t>
            </a:r>
            <a:r>
              <a:rPr lang="es-ES" sz="3200" i="1" dirty="0" smtClean="0">
                <a:latin typeface="Berlin Sans FB" pitchFamily="34" charset="0"/>
              </a:rPr>
              <a:t> </a:t>
            </a:r>
            <a:r>
              <a:rPr lang="es-ES" dirty="0" smtClean="0"/>
              <a:t/>
            </a:r>
            <a:br>
              <a:rPr lang="es-ES" dirty="0" smtClean="0"/>
            </a:br>
            <a:r>
              <a:rPr lang="es-ES" dirty="0" smtClean="0"/>
              <a:t/>
            </a:r>
            <a:br>
              <a:rPr lang="es-ES" dirty="0" smtClean="0"/>
            </a:br>
            <a:endParaRPr lang="es-ES" dirty="0"/>
          </a:p>
        </p:txBody>
      </p:sp>
    </p:spTree>
  </p:cSld>
  <p:clrMapOvr>
    <a:masterClrMapping/>
  </p:clrMapOvr>
  <p:transition spd="slow" advClick="0" advTm="13000">
    <p:strips dir="ru"/>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0178" name="Picture 2" descr="C:\Documents and Settings\Dell\Escritorio\theraphosa_blondi_3_foto.jpg"/>
          <p:cNvPicPr>
            <a:picLocks noChangeAspect="1" noChangeArrowheads="1"/>
          </p:cNvPicPr>
          <p:nvPr/>
        </p:nvPicPr>
        <p:blipFill>
          <a:blip r:embed="rId3"/>
          <a:srcRect t="7291"/>
          <a:stretch>
            <a:fillRect/>
          </a:stretch>
        </p:blipFill>
        <p:spPr bwMode="auto">
          <a:xfrm>
            <a:off x="0" y="0"/>
            <a:ext cx="9144000" cy="6858000"/>
          </a:xfrm>
          <a:prstGeom prst="rect">
            <a:avLst/>
          </a:prstGeom>
          <a:noFill/>
        </p:spPr>
      </p:pic>
    </p:spTree>
  </p:cSld>
  <p:clrMapOvr>
    <a:masterClrMapping/>
  </p:clrMapOvr>
  <p:transition spd="slow" advClick="0" advTm="5000">
    <p:strips dir="ru"/>
    <p:sndAc>
      <p:stSnd>
        <p:snd r:embed="rId2" name="660026 los pequeniques - frente a palacio.wav"/>
      </p:stSnd>
    </p:sndAc>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3250" name="Picture 2" descr="C:\Documents and Settings\Dell\Escritorio\untitled.bmp"/>
          <p:cNvPicPr>
            <a:picLocks noChangeAspect="1" noChangeArrowheads="1"/>
          </p:cNvPicPr>
          <p:nvPr/>
        </p:nvPicPr>
        <p:blipFill>
          <a:blip r:embed="rId2"/>
          <a:srcRect/>
          <a:stretch>
            <a:fillRect/>
          </a:stretch>
        </p:blipFill>
        <p:spPr bwMode="auto">
          <a:xfrm>
            <a:off x="0" y="0"/>
            <a:ext cx="9144000" cy="7126734"/>
          </a:xfrm>
          <a:prstGeom prst="rect">
            <a:avLst/>
          </a:prstGeom>
          <a:noFill/>
        </p:spPr>
      </p:pic>
    </p:spTree>
  </p:cSld>
  <p:clrMapOvr>
    <a:masterClrMapping/>
  </p:clrMapOvr>
  <p:transition spd="slow" advClick="0" advTm="5000">
    <p:strips dir="ru"/>
  </p:transition>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4"/>
          <p:cNvSpPr>
            <a:spLocks noChangeArrowheads="1"/>
          </p:cNvSpPr>
          <p:nvPr/>
        </p:nvSpPr>
        <p:spPr bwMode="auto">
          <a:xfrm>
            <a:off x="428596" y="357166"/>
            <a:ext cx="8143932" cy="6286544"/>
          </a:xfrm>
          <a:prstGeom prst="rect">
            <a:avLst/>
          </a:prstGeom>
          <a:gradFill flip="none" rotWithShape="1">
            <a:gsLst>
              <a:gs pos="0">
                <a:srgbClr val="FFC000">
                  <a:tint val="66000"/>
                  <a:satMod val="160000"/>
                </a:srgbClr>
              </a:gs>
              <a:gs pos="50000">
                <a:srgbClr val="FFC000">
                  <a:tint val="44500"/>
                  <a:satMod val="160000"/>
                </a:srgbClr>
              </a:gs>
              <a:gs pos="100000">
                <a:srgbClr val="FFC000">
                  <a:tint val="23500"/>
                  <a:satMod val="160000"/>
                </a:srgbClr>
              </a:gs>
            </a:gsLst>
            <a:lin ang="16200000" scaled="1"/>
            <a:tileRect/>
          </a:gradFill>
          <a:ln w="9525">
            <a:solidFill>
              <a:schemeClr val="tx1"/>
            </a:solidFill>
            <a:miter lim="800000"/>
            <a:headEnd/>
            <a:tailEnd/>
          </a:ln>
          <a:effectLst/>
        </p:spPr>
        <p:txBody>
          <a:bodyPr wrap="none" anchor="ctr"/>
          <a:lstStyle/>
          <a:p>
            <a:endParaRPr lang="es-ES"/>
          </a:p>
        </p:txBody>
      </p:sp>
      <p:sp>
        <p:nvSpPr>
          <p:cNvPr id="2" name="1 Rectángulo"/>
          <p:cNvSpPr/>
          <p:nvPr/>
        </p:nvSpPr>
        <p:spPr>
          <a:xfrm>
            <a:off x="785786" y="714356"/>
            <a:ext cx="7429552" cy="5632311"/>
          </a:xfrm>
          <a:prstGeom prst="rect">
            <a:avLst/>
          </a:prstGeom>
        </p:spPr>
        <p:txBody>
          <a:bodyPr wrap="square">
            <a:spAutoFit/>
          </a:bodyPr>
          <a:lstStyle/>
          <a:p>
            <a:pPr algn="ctr"/>
            <a:r>
              <a:rPr lang="es-ES" sz="2000" b="1" i="1" dirty="0">
                <a:latin typeface="Berlin Sans FB" pitchFamily="34" charset="0"/>
              </a:rPr>
              <a:t>Goteo</a:t>
            </a:r>
            <a:r>
              <a:rPr lang="es-ES" sz="2000" i="1" dirty="0" smtClean="0">
                <a:latin typeface="Berlin Sans FB" pitchFamily="34" charset="0"/>
              </a:rPr>
              <a:t> </a:t>
            </a:r>
            <a:br>
              <a:rPr lang="es-ES" sz="2000" i="1" dirty="0" smtClean="0">
                <a:latin typeface="Berlin Sans FB" pitchFamily="34" charset="0"/>
              </a:rPr>
            </a:br>
            <a:r>
              <a:rPr lang="es-ES" sz="2000" i="1" dirty="0" smtClean="0">
                <a:latin typeface="Berlin Sans FB" pitchFamily="34" charset="0"/>
              </a:rPr>
              <a:t/>
            </a:r>
            <a:br>
              <a:rPr lang="es-ES" sz="2000" i="1" dirty="0" smtClean="0">
                <a:latin typeface="Berlin Sans FB" pitchFamily="34" charset="0"/>
              </a:rPr>
            </a:br>
            <a:r>
              <a:rPr lang="es-ES" sz="2000" i="1" dirty="0" smtClean="0">
                <a:latin typeface="Berlin Sans FB" pitchFamily="34" charset="0"/>
              </a:rPr>
              <a:t>El microscopio mostró que cuando una araña toca un hilo pegajoso, gotas diminutas de la sustancia adhesiva se transfieren a los pelos de las patas. </a:t>
            </a:r>
            <a:br>
              <a:rPr lang="es-ES" sz="2000" i="1" dirty="0" smtClean="0">
                <a:latin typeface="Berlin Sans FB" pitchFamily="34" charset="0"/>
              </a:rPr>
            </a:br>
            <a:r>
              <a:rPr lang="es-ES" sz="2000" i="1" dirty="0" smtClean="0">
                <a:latin typeface="Berlin Sans FB" pitchFamily="34" charset="0"/>
              </a:rPr>
              <a:t>"La habilidad de las arañas para construir telas adhesivas sin quedar atrapadas ha llamado la atención de los científicos durante más de un siglo" </a:t>
            </a:r>
            <a:br>
              <a:rPr lang="es-ES" sz="2000" i="1" dirty="0" smtClean="0">
                <a:latin typeface="Berlin Sans FB" pitchFamily="34" charset="0"/>
              </a:rPr>
            </a:br>
            <a:r>
              <a:rPr lang="es-ES" sz="2000" i="1" dirty="0" smtClean="0">
                <a:latin typeface="Berlin Sans FB" pitchFamily="34" charset="0"/>
              </a:rPr>
              <a:t>Pero cuando el animal retira la pata de la tela, las gotas se deslizan por los pelos recubiertos por una capa especial y caen. </a:t>
            </a:r>
            <a:br>
              <a:rPr lang="es-ES" sz="2000" i="1" dirty="0" smtClean="0">
                <a:latin typeface="Berlin Sans FB" pitchFamily="34" charset="0"/>
              </a:rPr>
            </a:br>
            <a:r>
              <a:rPr lang="es-ES" sz="2000" i="1" dirty="0" smtClean="0">
                <a:latin typeface="Berlin Sans FB" pitchFamily="34" charset="0"/>
              </a:rPr>
              <a:t>Los científicos comparan este "goteo" con la forma en que el agua se desliza fácilmente de las hojas de algunas plantas tropicales. </a:t>
            </a:r>
            <a:br>
              <a:rPr lang="es-ES" sz="2000" i="1" dirty="0" smtClean="0">
                <a:latin typeface="Berlin Sans FB" pitchFamily="34" charset="0"/>
              </a:rPr>
            </a:br>
            <a:r>
              <a:rPr lang="es-ES" sz="2000" i="1" dirty="0" smtClean="0">
                <a:latin typeface="Berlin Sans FB" pitchFamily="34" charset="0"/>
              </a:rPr>
              <a:t>Los investigadores que elaboraron las primeras hipótesis para resolver el misterio de las arañas fueron Henri Fabre y R. W. G. Kingston, a los que Eberhard se refiere como sus "héroes”. </a:t>
            </a:r>
            <a:br>
              <a:rPr lang="es-ES" sz="2000" i="1" dirty="0" smtClean="0">
                <a:latin typeface="Berlin Sans FB" pitchFamily="34" charset="0"/>
              </a:rPr>
            </a:br>
            <a:r>
              <a:rPr lang="es-ES" sz="2000" i="1" dirty="0" smtClean="0">
                <a:latin typeface="Berlin Sans FB" pitchFamily="34" charset="0"/>
              </a:rPr>
              <a:t>"Afortunadamente pudimos confirmar algunas de las teorías formuladas hace mucho tiempo en base a experimentos rudimentarios por estos dos naturalistas pioneros". </a:t>
            </a:r>
            <a:endParaRPr lang="es-ES" sz="2000" i="1" dirty="0">
              <a:latin typeface="Berlin Sans FB" pitchFamily="34" charset="0"/>
            </a:endParaRPr>
          </a:p>
        </p:txBody>
      </p:sp>
    </p:spTree>
  </p:cSld>
  <p:clrMapOvr>
    <a:masterClrMapping/>
  </p:clrMapOvr>
  <p:transition spd="slow" advClick="0" advTm="48000">
    <p:strips dir="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0"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4000" decel="100000"/>
                                        <p:tgtEl>
                                          <p:spTgt spid="3"/>
                                        </p:tgtEl>
                                      </p:cBhvr>
                                    </p:animEffect>
                                    <p:anim calcmode="lin" valueType="num">
                                      <p:cBhvr>
                                        <p:cTn id="8" dur="4000" decel="100000" fill="hold"/>
                                        <p:tgtEl>
                                          <p:spTgt spid="3"/>
                                        </p:tgtEl>
                                        <p:attrNameLst>
                                          <p:attrName>style.rotation</p:attrName>
                                        </p:attrNameLst>
                                      </p:cBhvr>
                                      <p:tavLst>
                                        <p:tav tm="0">
                                          <p:val>
                                            <p:fltVal val="-90"/>
                                          </p:val>
                                        </p:tav>
                                        <p:tav tm="100000">
                                          <p:val>
                                            <p:fltVal val="0"/>
                                          </p:val>
                                        </p:tav>
                                      </p:tavLst>
                                    </p:anim>
                                    <p:anim calcmode="lin" valueType="num">
                                      <p:cBhvr>
                                        <p:cTn id="9" dur="4000" decel="100000" fill="hold"/>
                                        <p:tgtEl>
                                          <p:spTgt spid="3"/>
                                        </p:tgtEl>
                                        <p:attrNameLst>
                                          <p:attrName>ppt_x</p:attrName>
                                        </p:attrNameLst>
                                      </p:cBhvr>
                                      <p:tavLst>
                                        <p:tav tm="0">
                                          <p:val>
                                            <p:strVal val="#ppt_x+0.4"/>
                                          </p:val>
                                        </p:tav>
                                        <p:tav tm="100000">
                                          <p:val>
                                            <p:strVal val="#ppt_x-0.05"/>
                                          </p:val>
                                        </p:tav>
                                      </p:tavLst>
                                    </p:anim>
                                    <p:anim calcmode="lin" valueType="num">
                                      <p:cBhvr>
                                        <p:cTn id="10" dur="4000" decel="100000" fill="hold"/>
                                        <p:tgtEl>
                                          <p:spTgt spid="3"/>
                                        </p:tgtEl>
                                        <p:attrNameLst>
                                          <p:attrName>ppt_y</p:attrName>
                                        </p:attrNameLst>
                                      </p:cBhvr>
                                      <p:tavLst>
                                        <p:tav tm="0">
                                          <p:val>
                                            <p:strVal val="#ppt_y-0.4"/>
                                          </p:val>
                                        </p:tav>
                                        <p:tav tm="100000">
                                          <p:val>
                                            <p:strVal val="#ppt_y+0.1"/>
                                          </p:val>
                                        </p:tav>
                                      </p:tavLst>
                                    </p:anim>
                                    <p:anim calcmode="lin" valueType="num">
                                      <p:cBhvr>
                                        <p:cTn id="11" dur="1000" accel="100000" fill="hold">
                                          <p:stCondLst>
                                            <p:cond delay="4000"/>
                                          </p:stCondLst>
                                        </p:cTn>
                                        <p:tgtEl>
                                          <p:spTgt spid="3"/>
                                        </p:tgtEl>
                                        <p:attrNameLst>
                                          <p:attrName>ppt_x</p:attrName>
                                        </p:attrNameLst>
                                      </p:cBhvr>
                                      <p:tavLst>
                                        <p:tav tm="0">
                                          <p:val>
                                            <p:strVal val="#ppt_x-0.05"/>
                                          </p:val>
                                        </p:tav>
                                        <p:tav tm="100000">
                                          <p:val>
                                            <p:strVal val="#ppt_x"/>
                                          </p:val>
                                        </p:tav>
                                      </p:tavLst>
                                    </p:anim>
                                    <p:anim calcmode="lin" valueType="num">
                                      <p:cBhvr>
                                        <p:cTn id="12" dur="1000" accel="100000" fill="hold">
                                          <p:stCondLst>
                                            <p:cond delay="4000"/>
                                          </p:stCondLst>
                                        </p:cTn>
                                        <p:tgtEl>
                                          <p:spTgt spid="3"/>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2" name="Picture 2" descr="C:\Documents and Settings\Dell\Escritorio\FUSIN_~1.JPG"/>
          <p:cNvPicPr>
            <a:picLocks noChangeAspect="1" noChangeArrowheads="1"/>
          </p:cNvPicPr>
          <p:nvPr/>
        </p:nvPicPr>
        <p:blipFill>
          <a:blip r:embed="rId2"/>
          <a:srcRect/>
          <a:stretch>
            <a:fillRect/>
          </a:stretch>
        </p:blipFill>
        <p:spPr bwMode="auto">
          <a:xfrm>
            <a:off x="0" y="0"/>
            <a:ext cx="9319000" cy="7000900"/>
          </a:xfrm>
          <a:prstGeom prst="rect">
            <a:avLst/>
          </a:prstGeom>
          <a:noFill/>
        </p:spPr>
      </p:pic>
    </p:spTree>
  </p:cSld>
  <p:clrMapOvr>
    <a:masterClrMapping/>
  </p:clrMapOvr>
  <p:transition spd="slow" advClick="0" advTm="5000">
    <p:strips dir="ru"/>
  </p:transition>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5 Rectángulo"/>
          <p:cNvSpPr/>
          <p:nvPr/>
        </p:nvSpPr>
        <p:spPr>
          <a:xfrm>
            <a:off x="-357222" y="1214422"/>
            <a:ext cx="4680108" cy="2308306"/>
          </a:xfrm>
          <a:prstGeom prst="rect">
            <a:avLst/>
          </a:prstGeom>
        </p:spPr>
        <p:txBody>
          <a:bodyPr wrap="square" lIns="91422" tIns="45711" rIns="91422" bIns="45711">
            <a:spAutoFit/>
          </a:bodyPr>
          <a:lstStyle/>
          <a:p>
            <a:pPr lvl="1" algn="ctr"/>
            <a:r>
              <a:rPr lang="es-ES" sz="3600" b="1" i="1" kern="10" dirty="0" smtClean="0">
                <a:ln w="25400">
                  <a:solidFill>
                    <a:srgbClr val="E31C07"/>
                  </a:solidFill>
                  <a:round/>
                  <a:headEnd/>
                  <a:tailEnd/>
                </a:ln>
                <a:solidFill>
                  <a:srgbClr val="0000FF"/>
                </a:solidFill>
                <a:effectLst>
                  <a:outerShdw dist="35921" dir="2700000" algn="ctr" rotWithShape="0">
                    <a:srgbClr val="808080">
                      <a:alpha val="79999"/>
                    </a:srgbClr>
                  </a:outerShdw>
                </a:effectLst>
                <a:latin typeface="Arial Black" pitchFamily="34" charset="0"/>
                <a:cs typeface="Times New Roman"/>
              </a:rPr>
              <a:t>UN FUERTE ABRAZO QUE TENGAS UN</a:t>
            </a:r>
          </a:p>
          <a:p>
            <a:pPr lvl="1" algn="ctr"/>
            <a:r>
              <a:rPr lang="es-ES" sz="3600" b="1" i="1" kern="10" dirty="0" smtClean="0">
                <a:ln w="25400">
                  <a:solidFill>
                    <a:srgbClr val="E31C07"/>
                  </a:solidFill>
                  <a:round/>
                  <a:headEnd/>
                  <a:tailEnd/>
                </a:ln>
                <a:solidFill>
                  <a:srgbClr val="0000FF"/>
                </a:solidFill>
                <a:effectLst>
                  <a:outerShdw dist="35921" dir="2700000" algn="ctr" rotWithShape="0">
                    <a:srgbClr val="808080">
                      <a:alpha val="79999"/>
                    </a:srgbClr>
                  </a:outerShdw>
                </a:effectLst>
                <a:latin typeface="Arial Black" pitchFamily="34" charset="0"/>
                <a:cs typeface="Times New Roman"/>
              </a:rPr>
              <a:t> BUEN DIA</a:t>
            </a:r>
            <a:endParaRPr lang="es-ES" sz="3600" b="1" i="1" kern="10" dirty="0">
              <a:ln w="25400">
                <a:solidFill>
                  <a:srgbClr val="E31C07"/>
                </a:solidFill>
                <a:round/>
                <a:headEnd/>
                <a:tailEnd/>
              </a:ln>
              <a:solidFill>
                <a:srgbClr val="0000FF"/>
              </a:solidFill>
              <a:effectLst>
                <a:outerShdw dist="35921" dir="2700000" algn="ctr" rotWithShape="0">
                  <a:srgbClr val="808080">
                    <a:alpha val="79999"/>
                  </a:srgbClr>
                </a:outerShdw>
              </a:effectLst>
              <a:latin typeface="Arial Black" pitchFamily="34" charset="0"/>
              <a:cs typeface="Times New Roman"/>
            </a:endParaRPr>
          </a:p>
        </p:txBody>
      </p:sp>
      <p:pic>
        <p:nvPicPr>
          <p:cNvPr id="9" name="Image 2" descr="swirlrainbw3.gif"/>
          <p:cNvPicPr>
            <a:picLocks noChangeAspect="1"/>
          </p:cNvPicPr>
          <p:nvPr/>
        </p:nvPicPr>
        <p:blipFill>
          <a:blip r:embed="rId2"/>
          <a:srcRect/>
          <a:stretch>
            <a:fillRect/>
          </a:stretch>
        </p:blipFill>
        <p:spPr bwMode="auto">
          <a:xfrm rot="10800000">
            <a:off x="0" y="0"/>
            <a:ext cx="9144000" cy="69850"/>
          </a:xfrm>
          <a:prstGeom prst="rect">
            <a:avLst/>
          </a:prstGeom>
          <a:noFill/>
          <a:ln w="9525">
            <a:noFill/>
            <a:miter lim="800000"/>
            <a:headEnd/>
            <a:tailEnd/>
          </a:ln>
        </p:spPr>
      </p:pic>
      <p:pic>
        <p:nvPicPr>
          <p:cNvPr id="10" name="Image 2" descr="swirlrainbw3.gif"/>
          <p:cNvPicPr>
            <a:picLocks noChangeAspect="1"/>
          </p:cNvPicPr>
          <p:nvPr/>
        </p:nvPicPr>
        <p:blipFill>
          <a:blip r:embed="rId2"/>
          <a:srcRect/>
          <a:stretch>
            <a:fillRect/>
          </a:stretch>
        </p:blipFill>
        <p:spPr bwMode="auto">
          <a:xfrm rot="10800000">
            <a:off x="0" y="6788150"/>
            <a:ext cx="9144000" cy="69850"/>
          </a:xfrm>
          <a:prstGeom prst="rect">
            <a:avLst/>
          </a:prstGeom>
          <a:noFill/>
          <a:ln w="9525">
            <a:noFill/>
            <a:miter lim="800000"/>
            <a:headEnd/>
            <a:tailEnd/>
          </a:ln>
        </p:spPr>
      </p:pic>
      <p:pic>
        <p:nvPicPr>
          <p:cNvPr id="11" name="Image 2" descr="swirlrainbw3.gif"/>
          <p:cNvPicPr>
            <a:picLocks noChangeAspect="1"/>
          </p:cNvPicPr>
          <p:nvPr/>
        </p:nvPicPr>
        <p:blipFill>
          <a:blip r:embed="rId2"/>
          <a:srcRect/>
          <a:stretch>
            <a:fillRect/>
          </a:stretch>
        </p:blipFill>
        <p:spPr bwMode="auto">
          <a:xfrm rot="5400000">
            <a:off x="-3394075" y="3394075"/>
            <a:ext cx="6858000" cy="69850"/>
          </a:xfrm>
          <a:prstGeom prst="rect">
            <a:avLst/>
          </a:prstGeom>
          <a:noFill/>
          <a:ln w="9525">
            <a:noFill/>
            <a:miter lim="800000"/>
            <a:headEnd/>
            <a:tailEnd/>
          </a:ln>
        </p:spPr>
      </p:pic>
      <p:pic>
        <p:nvPicPr>
          <p:cNvPr id="12" name="Image 2" descr="swirlrainbw3.gif"/>
          <p:cNvPicPr>
            <a:picLocks noChangeAspect="1"/>
          </p:cNvPicPr>
          <p:nvPr/>
        </p:nvPicPr>
        <p:blipFill>
          <a:blip r:embed="rId2"/>
          <a:srcRect/>
          <a:stretch>
            <a:fillRect/>
          </a:stretch>
        </p:blipFill>
        <p:spPr bwMode="auto">
          <a:xfrm rot="5400000">
            <a:off x="5680075" y="3394075"/>
            <a:ext cx="6858000" cy="69850"/>
          </a:xfrm>
          <a:prstGeom prst="rect">
            <a:avLst/>
          </a:prstGeom>
          <a:noFill/>
          <a:ln w="9525">
            <a:noFill/>
            <a:miter lim="800000"/>
            <a:headEnd/>
            <a:tailEnd/>
          </a:ln>
        </p:spPr>
      </p:pic>
      <p:pic>
        <p:nvPicPr>
          <p:cNvPr id="13" name="Picture 2" descr="CARA"/>
          <p:cNvPicPr>
            <a:picLocks noChangeAspect="1" noChangeArrowheads="1"/>
          </p:cNvPicPr>
          <p:nvPr/>
        </p:nvPicPr>
        <p:blipFill>
          <a:blip r:embed="rId3" cstate="print"/>
          <a:srcRect/>
          <a:stretch>
            <a:fillRect/>
          </a:stretch>
        </p:blipFill>
        <p:spPr bwMode="auto">
          <a:xfrm>
            <a:off x="7858148" y="5500702"/>
            <a:ext cx="1000132" cy="1052513"/>
          </a:xfrm>
          <a:prstGeom prst="rect">
            <a:avLst/>
          </a:prstGeom>
          <a:noFill/>
          <a:ln w="38100">
            <a:solidFill>
              <a:srgbClr val="1CDEF8"/>
            </a:solidFill>
            <a:miter lim="800000"/>
            <a:headEnd/>
            <a:tailEnd/>
          </a:ln>
        </p:spPr>
      </p:pic>
      <p:sp>
        <p:nvSpPr>
          <p:cNvPr id="15" name="14 Rectángulo"/>
          <p:cNvSpPr/>
          <p:nvPr/>
        </p:nvSpPr>
        <p:spPr>
          <a:xfrm>
            <a:off x="4572000" y="5929330"/>
            <a:ext cx="3071834" cy="584775"/>
          </a:xfrm>
          <a:prstGeom prst="rect">
            <a:avLst/>
          </a:prstGeom>
          <a:ln>
            <a:noFill/>
          </a:ln>
        </p:spPr>
        <p:txBody>
          <a:bodyPr wrap="square">
            <a:spAutoFit/>
          </a:bodyPr>
          <a:lstStyle/>
          <a:p>
            <a:pPr algn="ctr"/>
            <a:r>
              <a:rPr lang="es-ES" sz="2800" b="1" kern="10" dirty="0" smtClean="0">
                <a:ln w="9525">
                  <a:solidFill>
                    <a:srgbClr val="1CDEF8"/>
                  </a:solidFill>
                  <a:round/>
                  <a:headEnd/>
                  <a:tailEnd/>
                </a:ln>
                <a:blipFill dpi="0" rotWithShape="1">
                  <a:blip r:embed="rId4"/>
                  <a:srcRect/>
                  <a:stretch>
                    <a:fillRect/>
                  </a:stretch>
                </a:blipFill>
                <a:effectLst>
                  <a:outerShdw dist="35921" dir="2700000" algn="ctr" rotWithShape="0">
                    <a:schemeClr val="folHlink">
                      <a:alpha val="80000"/>
                    </a:schemeClr>
                  </a:outerShdw>
                </a:effectLst>
                <a:latin typeface="Snap ITC"/>
              </a:rPr>
              <a:t>JOSE </a:t>
            </a:r>
            <a:r>
              <a:rPr lang="es-ES" sz="3200" b="1" kern="10" dirty="0" smtClean="0">
                <a:ln w="9525">
                  <a:solidFill>
                    <a:srgbClr val="1CDEF8"/>
                  </a:solidFill>
                  <a:round/>
                  <a:headEnd/>
                  <a:tailEnd/>
                </a:ln>
                <a:blipFill dpi="0" rotWithShape="1">
                  <a:blip r:embed="rId4"/>
                  <a:srcRect/>
                  <a:stretch>
                    <a:fillRect/>
                  </a:stretch>
                </a:blipFill>
                <a:effectLst>
                  <a:outerShdw dist="35921" dir="2700000" algn="ctr" rotWithShape="0">
                    <a:schemeClr val="folHlink">
                      <a:alpha val="80000"/>
                    </a:schemeClr>
                  </a:outerShdw>
                </a:effectLst>
                <a:latin typeface="Snap ITC"/>
              </a:rPr>
              <a:t>LUIS</a:t>
            </a:r>
            <a:endParaRPr lang="es-ES" sz="3200" b="1" kern="10" dirty="0">
              <a:ln w="9525">
                <a:solidFill>
                  <a:srgbClr val="1CDEF8"/>
                </a:solidFill>
                <a:round/>
                <a:headEnd/>
                <a:tailEnd/>
              </a:ln>
              <a:blipFill dpi="0" rotWithShape="1">
                <a:blip r:embed="rId4"/>
                <a:srcRect/>
                <a:stretch>
                  <a:fillRect/>
                </a:stretch>
              </a:blipFill>
              <a:effectLst>
                <a:outerShdw dist="35921" dir="2700000" algn="ctr" rotWithShape="0">
                  <a:schemeClr val="folHlink">
                    <a:alpha val="80000"/>
                  </a:schemeClr>
                </a:outerShdw>
              </a:effectLst>
              <a:latin typeface="Snap ITC"/>
            </a:endParaRPr>
          </a:p>
        </p:txBody>
      </p:sp>
    </p:spTree>
  </p:cSld>
  <p:clrMapOvr>
    <a:masterClrMapping/>
  </p:clrMapOvr>
  <p:transition spd="slow" advClick="0" advTm="5000">
    <p:strips dir="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grpId="0" nodeType="clickEffect">
                                  <p:stCondLst>
                                    <p:cond delay="0"/>
                                  </p:stCondLst>
                                  <p:iterate type="lt">
                                    <p:tmPct val="10000"/>
                                  </p:iterate>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gtEl>
                                        <p:attrNameLst>
                                          <p:attrName>ppt_y</p:attrName>
                                        </p:attrNameLst>
                                      </p:cBhvr>
                                      <p:tavLst>
                                        <p:tav tm="0">
                                          <p:val>
                                            <p:strVal val="#ppt_y"/>
                                          </p:val>
                                        </p:tav>
                                        <p:tav tm="100000">
                                          <p:val>
                                            <p:strVal val="#ppt_y"/>
                                          </p:val>
                                        </p:tav>
                                      </p:tavLst>
                                    </p:anim>
                                    <p:anim calcmode="lin" valueType="num">
                                      <p:cBhvr>
                                        <p:cTn id="9" dur="500" fill="hold"/>
                                        <p:tgtEl>
                                          <p:spTgt spid="6"/>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55.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endParaRPr lang="es-ES"/>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endParaRPr lang="es-ES"/>
          </a:p>
        </p:txBody>
      </p:sp>
      <p:pic>
        <p:nvPicPr>
          <p:cNvPr id="11274" name="Picture 10" descr="boletin">
            <a:hlinkClick r:id="rId2"/>
          </p:cNvPr>
          <p:cNvPicPr>
            <a:picLocks noChangeAspect="1" noChangeArrowheads="1"/>
          </p:cNvPicPr>
          <p:nvPr/>
        </p:nvPicPr>
        <p:blipFill>
          <a:blip r:embed="rId3"/>
          <a:srcRect/>
          <a:stretch>
            <a:fillRect/>
          </a:stretch>
        </p:blipFill>
        <p:spPr bwMode="auto">
          <a:xfrm>
            <a:off x="2667000" y="57912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54864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pic>
        <p:nvPicPr>
          <p:cNvPr id="11277" name="Picture 13" descr="logo">
            <a:hlinkClick r:id="rId4"/>
          </p:cNvPr>
          <p:cNvPicPr>
            <a:picLocks noChangeAspect="1" noChangeArrowheads="1"/>
          </p:cNvPicPr>
          <p:nvPr/>
        </p:nvPicPr>
        <p:blipFill>
          <a:blip r:embed="rId5"/>
          <a:srcRect/>
          <a:stretch>
            <a:fillRect/>
          </a:stretch>
        </p:blipFill>
        <p:spPr bwMode="auto">
          <a:xfrm>
            <a:off x="2971800" y="4572000"/>
            <a:ext cx="2540000" cy="1130300"/>
          </a:xfrm>
          <a:prstGeom prst="rect">
            <a:avLst/>
          </a:prstGeom>
          <a:noFill/>
        </p:spPr>
      </p:pic>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a:p>
        </p:txBody>
      </p:sp>
      <p:graphicFrame>
        <p:nvGraphicFramePr>
          <p:cNvPr id="11701" name="Group 437"/>
          <p:cNvGraphicFramePr>
            <a:graphicFrameLocks noGrp="1"/>
          </p:cNvGraphicFramePr>
          <p:nvPr/>
        </p:nvGraphicFramePr>
        <p:xfrm>
          <a:off x="5029200" y="3352800"/>
          <a:ext cx="3200400" cy="1536383"/>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6"/>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7"/>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8"/>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984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9"/>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0"/>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1"/>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2"/>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3"/>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4"/>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5"/>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6"/>
                        </a:rPr>
                        <a:t>Románticos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7"/>
                        </a:rPr>
                        <a:t>Salud</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9144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Propia Creación</a:t>
            </a:r>
          </a:p>
        </p:txBody>
      </p:sp>
      <p:sp>
        <p:nvSpPr>
          <p:cNvPr id="11651" name="Text Box 387"/>
          <p:cNvSpPr txBox="1">
            <a:spLocks noChangeArrowheads="1"/>
          </p:cNvSpPr>
          <p:nvPr/>
        </p:nvSpPr>
        <p:spPr bwMode="auto">
          <a:xfrm>
            <a:off x="50292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De la Red</a:t>
            </a:r>
          </a:p>
        </p:txBody>
      </p:sp>
      <p:graphicFrame>
        <p:nvGraphicFramePr>
          <p:cNvPr id="11698" name="Group 434"/>
          <p:cNvGraphicFramePr>
            <a:graphicFrameLocks noGrp="1"/>
          </p:cNvGraphicFramePr>
          <p:nvPr/>
        </p:nvGraphicFramePr>
        <p:xfrm>
          <a:off x="914400" y="3352800"/>
          <a:ext cx="3200400" cy="1517904"/>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18"/>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9"/>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0"/>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1"/>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2"/>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3"/>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4"/>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5"/>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6"/>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7"/>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8"/>
                        </a:rPr>
                        <a:t>Románticos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9"/>
                        </a:rPr>
                        <a:t>Salud</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4"/>
          </p:cNvPr>
          <p:cNvPicPr>
            <a:picLocks noChangeAspect="1" noChangeArrowheads="1"/>
          </p:cNvPicPr>
          <p:nvPr/>
        </p:nvPicPr>
        <p:blipFill>
          <a:blip r:embed="rId30"/>
          <a:srcRect/>
          <a:stretch>
            <a:fillRect/>
          </a:stretch>
        </p:blipFill>
        <p:spPr bwMode="auto">
          <a:xfrm>
            <a:off x="609600" y="6858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15240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INVASION">
  <a:themeElements>
    <a:clrScheme name="1_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1_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1_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1_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1_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1_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1_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1_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1_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1_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1_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1_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1_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1_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1_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1_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INVASION</Template>
  <TotalTime>1</TotalTime>
  <Words>237</Words>
  <Application>Microsoft Office PowerPoint</Application>
  <PresentationFormat>Presentación en pantalla (4:3)</PresentationFormat>
  <Paragraphs>52</Paragraphs>
  <Slides>55</Slides>
  <Notes>1</Notes>
  <HiddenSlides>0</HiddenSlides>
  <MMClips>0</MMClips>
  <ScaleCrop>false</ScaleCrop>
  <HeadingPairs>
    <vt:vector size="4" baseType="variant">
      <vt:variant>
        <vt:lpstr>Tema</vt:lpstr>
      </vt:variant>
      <vt:variant>
        <vt:i4>2</vt:i4>
      </vt:variant>
      <vt:variant>
        <vt:lpstr>Títulos de diapositiva</vt:lpstr>
      </vt:variant>
      <vt:variant>
        <vt:i4>55</vt:i4>
      </vt:variant>
    </vt:vector>
  </HeadingPairs>
  <TitlesOfParts>
    <vt:vector size="57" baseType="lpstr">
      <vt:lpstr>INVASION</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vector>
  </TitlesOfParts>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JOSE LUIS</dc:creator>
  <cp:lastModifiedBy>JOSE LUIS</cp:lastModifiedBy>
  <cp:revision>1</cp:revision>
  <dcterms:created xsi:type="dcterms:W3CDTF">2013-12-08T20:56:35Z</dcterms:created>
  <dcterms:modified xsi:type="dcterms:W3CDTF">2013-12-08T20:58:16Z</dcterms:modified>
</cp:coreProperties>
</file>