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61.xml" ContentType="application/vnd.openxmlformats-officedocument.presentationml.slideLayout+xml"/>
  <Override PartName="/ppt/presentation.xml" ContentType="application/vnd.openxmlformats-officedocument.presentationml.slideshow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5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Default Extension="gif" ContentType="image/gif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Masters/slideMaster13.xml" ContentType="application/vnd.openxmlformats-officedocument.presentationml.slideMaster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5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41.xml" ContentType="application/vnd.openxmlformats-officedocument.presentationml.slideLayout+xml"/>
  <Default Extension="wav" ContentType="audio/wav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7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4.xml" ContentType="application/vnd.openxmlformats-officedocument.them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4211" r:id="rId3"/>
    <p:sldMasterId id="2147484435" r:id="rId4"/>
    <p:sldMasterId id="2147484483" r:id="rId5"/>
    <p:sldMasterId id="2147484495" r:id="rId6"/>
    <p:sldMasterId id="2147485007" r:id="rId7"/>
    <p:sldMasterId id="2147485019" r:id="rId8"/>
    <p:sldMasterId id="2147486051" r:id="rId9"/>
    <p:sldMasterId id="2147486498" r:id="rId10"/>
    <p:sldMasterId id="2147486801" r:id="rId11"/>
    <p:sldMasterId id="2147486825" r:id="rId12"/>
    <p:sldMasterId id="2147486887" r:id="rId13"/>
    <p:sldMasterId id="2147488098" r:id="rId14"/>
    <p:sldMasterId id="2147490185" r:id="rId15"/>
    <p:sldMasterId id="2147490762" r:id="rId16"/>
  </p:sldMasterIdLst>
  <p:notesMasterIdLst>
    <p:notesMasterId r:id="rId47"/>
  </p:notesMasterIdLst>
  <p:sldIdLst>
    <p:sldId id="291" r:id="rId17"/>
    <p:sldId id="257" r:id="rId18"/>
    <p:sldId id="287" r:id="rId19"/>
    <p:sldId id="288" r:id="rId20"/>
    <p:sldId id="289" r:id="rId21"/>
    <p:sldId id="290" r:id="rId22"/>
    <p:sldId id="263" r:id="rId23"/>
    <p:sldId id="268" r:id="rId24"/>
    <p:sldId id="269" r:id="rId25"/>
    <p:sldId id="284" r:id="rId26"/>
    <p:sldId id="279" r:id="rId27"/>
    <p:sldId id="282" r:id="rId28"/>
    <p:sldId id="283" r:id="rId29"/>
    <p:sldId id="275" r:id="rId30"/>
    <p:sldId id="277" r:id="rId31"/>
    <p:sldId id="267" r:id="rId32"/>
    <p:sldId id="278" r:id="rId33"/>
    <p:sldId id="300" r:id="rId34"/>
    <p:sldId id="270" r:id="rId35"/>
    <p:sldId id="273" r:id="rId36"/>
    <p:sldId id="274" r:id="rId37"/>
    <p:sldId id="286" r:id="rId38"/>
    <p:sldId id="302" r:id="rId39"/>
    <p:sldId id="293" r:id="rId40"/>
    <p:sldId id="292" r:id="rId41"/>
    <p:sldId id="295" r:id="rId42"/>
    <p:sldId id="299" r:id="rId43"/>
    <p:sldId id="297" r:id="rId44"/>
    <p:sldId id="298" r:id="rId45"/>
    <p:sldId id="304" r:id="rId46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9beX7Db0az+AQggL1LsRg==" hashData="iefQmEngHFwv0OcWPjVt/YoAf2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9933FF"/>
    <a:srgbClr val="6600CC"/>
    <a:srgbClr val="FF0000"/>
    <a:srgbClr val="66FF33"/>
    <a:srgbClr val="FF00FF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14" autoAdjust="0"/>
    <p:restoredTop sz="94601" autoAdjust="0"/>
  </p:normalViewPr>
  <p:slideViewPr>
    <p:cSldViewPr>
      <p:cViewPr varScale="1">
        <p:scale>
          <a:sx n="102" d="100"/>
          <a:sy n="102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slide" Target="slides/slide26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46" Type="http://schemas.openxmlformats.org/officeDocument/2006/relationships/slide" Target="slides/slide30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41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slide" Target="slides/slide24.xml"/><Relationship Id="rId45" Type="http://schemas.openxmlformats.org/officeDocument/2006/relationships/slide" Target="slides/slide29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slide" Target="slides/slide2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slide" Target="slides/slide27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6B78EB5-7373-4D0F-9DC2-16DEF39342C4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ro-RO" noProof="0" smtClean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B799CCC-5B84-4763-BFF0-77585BFD54F8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o-RO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03CE75-1325-4FFE-9E93-184C45C735B2}" type="slidenum">
              <a:rPr lang="ro-RO" smtClean="0"/>
              <a:pPr>
                <a:defRPr/>
              </a:pPr>
              <a:t>14</a:t>
            </a:fld>
            <a:endParaRPr lang="ro-R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o-RO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4FF63C9-6874-4448-9B63-C746571F3F89}" type="slidenum">
              <a:rPr lang="ro-RO" smtClean="0"/>
              <a:pPr>
                <a:defRPr/>
              </a:pPr>
              <a:t>15</a:t>
            </a:fld>
            <a:endParaRPr lang="ro-R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5350E-DD58-4F30-B2B2-6BC93D04D15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FA037-1823-416F-B1A2-387D57B4D4E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2BE2C-1391-4E4F-893C-7122E16FDD6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465BB-1374-4F6A-B149-683831F4D21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90444-4D17-4C1D-B133-338C2825C61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9BA90-9354-4A50-966B-1E5CE396120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1805-CBD9-451C-AD2E-35C340C705C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C3A0F-2538-4588-BE3F-520170FD4A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A2ED1-2B51-48DC-8BEF-E9CC463C81F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33B36-497E-46DD-99C2-4CFC0CF705A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3A646-65B4-4CBD-B198-AA16B76BECE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B2FD0-4E83-4856-9E74-473D76AB73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581DE-C89B-429E-80BC-A77C0C56B410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2FC82-E846-4B53-93C5-F3C40582BBDE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75DC1-4C5C-48FC-9D50-CCCA00D529D6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B3A3A-182B-4BAD-8743-31D8170E94F2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8A6B0-8665-44A0-B14F-D812215BA5C4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5463E-FAB8-4FB6-A00D-2A072419F540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F0E97-3604-4575-9002-B1835A0CEF24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71FAA-C8BC-4B7A-BC89-401E35D1904B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BEC29-AC84-4002-9EAF-E23AA5A940F4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56C48-EE3A-49F8-BD34-67D9758AF061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FDD93-ACDA-4B33-8F71-14267FA9A274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3107E-AABA-4CA3-9E9B-8EFA8D0524F4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B21C7-6699-4FEC-927A-3538A124CEEE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A86D2-9554-4EB0-880B-44413CEEF921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8F05B0-7B77-4C2B-A99A-8DCC90B4762B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EEECC-CAAE-421F-B96D-B97AFD38F9FD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C24CD-7034-49F6-969F-A81F9F9518E8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EFC28-722A-464C-B492-7C94CE16605D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2700E-2B6E-47AB-B26C-0DA2FAF821FF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72443-FB56-4B1A-9547-B5CD588400B6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E2017-6702-4FC5-A711-0CC4DF7BBB6C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8A481-8417-4152-BF4F-4911D67A04EF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7D486-8036-45B3-979A-BD553DEEB380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5CBA93-235D-40C0-B0A6-CBF0478FBC89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EF985-BD32-4B5B-B8C6-82434116E3BD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D09A9-670C-4815-8701-712FA8FFA341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07F44-2A18-40E2-9102-8109358EFF38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E27C1-2DD6-4B2F-A5D5-8A93F98EEB48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62202-20B2-46F8-9395-A903A737164E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09C25-394E-4B86-A1AA-0AA03B7FFF68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5EC905-8C60-478A-8AB5-15FC3BDB52C9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F85D6-2786-48D3-803E-32B17E8ED522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2E554-A62C-4837-B56B-0A0BC42EC5E5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E4007-77F7-4772-86C0-B66156D05DBB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3B1AE1-EDC4-432B-BBFE-891DB551BE61}" type="datetimeFigureOut">
              <a:rPr lang="ro-RO"/>
              <a:pPr>
                <a:defRPr/>
              </a:pPr>
              <a:t>17.03.2017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BB1D4-4C76-4129-B48E-E730A922065C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ro-RO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image" Target="../media/image7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image" Target="../media/image8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4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45.xml"/><Relationship Id="rId4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4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3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8.xml"/><Relationship Id="rId1" Type="http://schemas.openxmlformats.org/officeDocument/2006/relationships/slideLayout" Target="../slideLayouts/slideLayout147.xml"/><Relationship Id="rId6" Type="http://schemas.openxmlformats.org/officeDocument/2006/relationships/slideLayout" Target="../slideLayouts/slideLayout152.xml"/><Relationship Id="rId11" Type="http://schemas.openxmlformats.org/officeDocument/2006/relationships/slideLayout" Target="../slideLayouts/slideLayout157.xml"/><Relationship Id="rId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56.xml"/><Relationship Id="rId4" Type="http://schemas.openxmlformats.org/officeDocument/2006/relationships/slideLayout" Target="../slideLayouts/slideLayout150.xml"/><Relationship Id="rId9" Type="http://schemas.openxmlformats.org/officeDocument/2006/relationships/slideLayout" Target="../slideLayouts/slideLayout155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58.xml"/><Relationship Id="rId4" Type="http://schemas.openxmlformats.org/officeDocument/2006/relationships/image" Target="../media/image11.jpe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161.xml"/><Relationship Id="rId1" Type="http://schemas.openxmlformats.org/officeDocument/2006/relationships/slideLayout" Target="../slideLayouts/slideLayout160.xml"/><Relationship Id="rId4" Type="http://schemas.openxmlformats.org/officeDocument/2006/relationships/image" Target="../media/image1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90731" r:id="rId1"/>
    <p:sldLayoutId id="2147490732" r:id="rId2"/>
    <p:sldLayoutId id="2147490733" r:id="rId3"/>
    <p:sldLayoutId id="2147490734" r:id="rId4"/>
    <p:sldLayoutId id="2147490735" r:id="rId5"/>
    <p:sldLayoutId id="2147490736" r:id="rId6"/>
    <p:sldLayoutId id="2147490737" r:id="rId7"/>
    <p:sldLayoutId id="2147490738" r:id="rId8"/>
    <p:sldLayoutId id="2147490739" r:id="rId9"/>
    <p:sldLayoutId id="2147490740" r:id="rId10"/>
    <p:sldLayoutId id="2147490741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/>
            </a:gs>
            <a:gs pos="50000">
              <a:srgbClr val="FF3300"/>
            </a:gs>
            <a:gs pos="100000">
              <a:srgbClr val="0066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2327863-6F79-4D1D-8C59-F228C4A815E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03" r:id="rId1"/>
    <p:sldLayoutId id="2147490604" r:id="rId2"/>
    <p:sldLayoutId id="2147490605" r:id="rId3"/>
    <p:sldLayoutId id="2147490606" r:id="rId4"/>
    <p:sldLayoutId id="2147490607" r:id="rId5"/>
    <p:sldLayoutId id="2147490608" r:id="rId6"/>
    <p:sldLayoutId id="2147490609" r:id="rId7"/>
    <p:sldLayoutId id="2147490610" r:id="rId8"/>
    <p:sldLayoutId id="2147490611" r:id="rId9"/>
    <p:sldLayoutId id="2147490612" r:id="rId10"/>
    <p:sldLayoutId id="2147490613" r:id="rId11"/>
    <p:sldLayoutId id="2147490614" r:id="rId12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Kép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15" r:id="rId1"/>
    <p:sldLayoutId id="2147490616" r:id="rId2"/>
    <p:sldLayoutId id="2147490617" r:id="rId3"/>
    <p:sldLayoutId id="2147490618" r:id="rId4"/>
    <p:sldLayoutId id="2147490619" r:id="rId5"/>
    <p:sldLayoutId id="2147490620" r:id="rId6"/>
    <p:sldLayoutId id="2147490621" r:id="rId7"/>
    <p:sldLayoutId id="2147490622" r:id="rId8"/>
    <p:sldLayoutId id="2147490623" r:id="rId9"/>
    <p:sldLayoutId id="2147490624" r:id="rId10"/>
    <p:sldLayoutId id="2147490625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810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26" r:id="rId1"/>
    <p:sldLayoutId id="2147490627" r:id="rId2"/>
    <p:sldLayoutId id="2147490628" r:id="rId3"/>
    <p:sldLayoutId id="2147490629" r:id="rId4"/>
    <p:sldLayoutId id="2147490630" r:id="rId5"/>
    <p:sldLayoutId id="2147490631" r:id="rId6"/>
    <p:sldLayoutId id="2147490632" r:id="rId7"/>
    <p:sldLayoutId id="2147490633" r:id="rId8"/>
    <p:sldLayoutId id="2147490634" r:id="rId9"/>
    <p:sldLayoutId id="2147490635" r:id="rId10"/>
    <p:sldLayoutId id="2147490636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33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37" r:id="rId1"/>
    <p:sldLayoutId id="2147490638" r:id="rId2"/>
    <p:sldLayoutId id="2147490639" r:id="rId3"/>
    <p:sldLayoutId id="2147490640" r:id="rId4"/>
    <p:sldLayoutId id="2147490641" r:id="rId5"/>
    <p:sldLayoutId id="2147490642" r:id="rId6"/>
    <p:sldLayoutId id="2147490643" r:id="rId7"/>
    <p:sldLayoutId id="2147490644" r:id="rId8"/>
    <p:sldLayoutId id="2147490645" r:id="rId9"/>
    <p:sldLayoutId id="2147490646" r:id="rId10"/>
    <p:sldLayoutId id="2147490647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k_168524099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48" r:id="rId1"/>
    <p:sldLayoutId id="2147490649" r:id="rId2"/>
    <p:sldLayoutId id="2147490650" r:id="rId3"/>
    <p:sldLayoutId id="2147490651" r:id="rId4"/>
    <p:sldLayoutId id="2147490652" r:id="rId5"/>
    <p:sldLayoutId id="2147490653" r:id="rId6"/>
    <p:sldLayoutId id="2147490654" r:id="rId7"/>
    <p:sldLayoutId id="2147490655" r:id="rId8"/>
    <p:sldLayoutId id="2147490656" r:id="rId9"/>
    <p:sldLayoutId id="2147490657" r:id="rId10"/>
    <p:sldLayoutId id="2147490658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 descr="07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59" r:id="rId1"/>
    <p:sldLayoutId id="2147490660" r:id="rId2"/>
    <p:sldLayoutId id="2147490661" r:id="rId3"/>
    <p:sldLayoutId id="2147490662" r:id="rId4"/>
    <p:sldLayoutId id="2147490663" r:id="rId5"/>
    <p:sldLayoutId id="2147490664" r:id="rId6"/>
    <p:sldLayoutId id="2147490665" r:id="rId7"/>
    <p:sldLayoutId id="2147490666" r:id="rId8"/>
    <p:sldLayoutId id="2147490667" r:id="rId9"/>
    <p:sldLayoutId id="2147490668" r:id="rId10"/>
    <p:sldLayoutId id="214749066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810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70" r:id="rId1"/>
    <p:sldLayoutId id="2147490671" r:id="rId2"/>
    <p:sldLayoutId id="2147490672" r:id="rId3"/>
    <p:sldLayoutId id="2147490673" r:id="rId4"/>
    <p:sldLayoutId id="2147490674" r:id="rId5"/>
    <p:sldLayoutId id="2147490675" r:id="rId6"/>
    <p:sldLayoutId id="2147490676" r:id="rId7"/>
    <p:sldLayoutId id="2147490677" r:id="rId8"/>
    <p:sldLayoutId id="2147490678" r:id="rId9"/>
    <p:sldLayoutId id="2147490679" r:id="rId10"/>
    <p:sldLayoutId id="2147490680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 descr="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81" r:id="rId1"/>
    <p:sldLayoutId id="2147490682" r:id="rId2"/>
    <p:sldLayoutId id="2147490683" r:id="rId3"/>
    <p:sldLayoutId id="2147490684" r:id="rId4"/>
    <p:sldLayoutId id="2147490685" r:id="rId5"/>
    <p:sldLayoutId id="2147490686" r:id="rId6"/>
    <p:sldLayoutId id="2147490687" r:id="rId7"/>
    <p:sldLayoutId id="2147490688" r:id="rId8"/>
    <p:sldLayoutId id="2147490689" r:id="rId9"/>
    <p:sldLayoutId id="2147490690" r:id="rId10"/>
    <p:sldLayoutId id="2147490691" r:id="rId11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2" descr="10056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92" r:id="rId1"/>
    <p:sldLayoutId id="2147490693" r:id="rId2"/>
    <p:sldLayoutId id="2147490742" r:id="rId3"/>
    <p:sldLayoutId id="2147490743" r:id="rId4"/>
    <p:sldLayoutId id="2147490744" r:id="rId5"/>
    <p:sldLayoutId id="2147490745" r:id="rId6"/>
    <p:sldLayoutId id="2147490746" r:id="rId7"/>
    <p:sldLayoutId id="2147490747" r:id="rId8"/>
    <p:sldLayoutId id="2147490748" r:id="rId9"/>
    <p:sldLayoutId id="2147490749" r:id="rId10"/>
    <p:sldLayoutId id="2147490750" r:id="rId11"/>
    <p:sldLayoutId id="2147490751" r:id="rId12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Kép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694" r:id="rId1"/>
    <p:sldLayoutId id="2147490695" r:id="rId2"/>
    <p:sldLayoutId id="2147490696" r:id="rId3"/>
    <p:sldLayoutId id="2147490697" r:id="rId4"/>
    <p:sldLayoutId id="2147490698" r:id="rId5"/>
    <p:sldLayoutId id="2147490699" r:id="rId6"/>
    <p:sldLayoutId id="2147490700" r:id="rId7"/>
    <p:sldLayoutId id="2147490701" r:id="rId8"/>
    <p:sldLayoutId id="2147490702" r:id="rId9"/>
    <p:sldLayoutId id="2147490703" r:id="rId10"/>
    <p:sldLayoutId id="2147490704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8" descr="8366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705" r:id="rId1"/>
    <p:sldLayoutId id="2147490706" r:id="rId2"/>
    <p:sldLayoutId id="2147490752" r:id="rId3"/>
    <p:sldLayoutId id="2147490753" r:id="rId4"/>
    <p:sldLayoutId id="2147490754" r:id="rId5"/>
    <p:sldLayoutId id="2147490755" r:id="rId6"/>
    <p:sldLayoutId id="2147490756" r:id="rId7"/>
    <p:sldLayoutId id="2147490757" r:id="rId8"/>
    <p:sldLayoutId id="2147490758" r:id="rId9"/>
    <p:sldLayoutId id="2147490759" r:id="rId10"/>
    <p:sldLayoutId id="2147490760" r:id="rId11"/>
    <p:sldLayoutId id="2147490707" r:id="rId12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piros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708" r:id="rId1"/>
    <p:sldLayoutId id="2147490709" r:id="rId2"/>
    <p:sldLayoutId id="2147490710" r:id="rId3"/>
    <p:sldLayoutId id="2147490711" r:id="rId4"/>
    <p:sldLayoutId id="2147490712" r:id="rId5"/>
    <p:sldLayoutId id="2147490713" r:id="rId6"/>
    <p:sldLayoutId id="2147490714" r:id="rId7"/>
    <p:sldLayoutId id="2147490715" r:id="rId8"/>
    <p:sldLayoutId id="2147490716" r:id="rId9"/>
    <p:sldLayoutId id="2147490717" r:id="rId10"/>
    <p:sldLayoutId id="2147490718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719" r:id="rId1"/>
    <p:sldLayoutId id="2147490720" r:id="rId2"/>
    <p:sldLayoutId id="2147490721" r:id="rId3"/>
    <p:sldLayoutId id="2147490722" r:id="rId4"/>
    <p:sldLayoutId id="2147490723" r:id="rId5"/>
    <p:sldLayoutId id="2147490724" r:id="rId6"/>
    <p:sldLayoutId id="2147490725" r:id="rId7"/>
    <p:sldLayoutId id="2147490726" r:id="rId8"/>
    <p:sldLayoutId id="2147490727" r:id="rId9"/>
    <p:sldLayoutId id="2147490728" r:id="rId10"/>
    <p:sldLayoutId id="214749072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7" descr="1076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730" r:id="rId1"/>
    <p:sldLayoutId id="2147490761" r:id="rId2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Kép 20" descr="85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0763" r:id="rId1"/>
    <p:sldLayoutId id="2147490764" r:id="rId2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gif"/><Relationship Id="rId5" Type="http://schemas.openxmlformats.org/officeDocument/2006/relationships/image" Target="../media/image15.gif"/><Relationship Id="rId10" Type="http://schemas.openxmlformats.org/officeDocument/2006/relationships/image" Target="../media/image20.gif"/><Relationship Id="rId4" Type="http://schemas.openxmlformats.org/officeDocument/2006/relationships/image" Target="../media/image14.gif"/><Relationship Id="rId9" Type="http://schemas.openxmlformats.org/officeDocument/2006/relationships/image" Target="../media/image19.gif"/><Relationship Id="rId14" Type="http://schemas.openxmlformats.org/officeDocument/2006/relationships/image" Target="../media/image2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2.xml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8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8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6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8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7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3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59.xml"/><Relationship Id="rId6" Type="http://schemas.openxmlformats.org/officeDocument/2006/relationships/image" Target="../media/image22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7" descr="naprendszer-leghidegebb-pont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Kép 22" descr="336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122704">
            <a:off x="319088" y="1173163"/>
            <a:ext cx="22320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Kép 23" descr="361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538" y="5949950"/>
            <a:ext cx="25209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Kép 24" descr="5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157764">
            <a:off x="382588" y="1292225"/>
            <a:ext cx="20050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29" descr="http://pulsar.freeiz.com/Todo/img/astr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197529">
            <a:off x="5029200" y="3906838"/>
            <a:ext cx="8905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Kép 31" descr="9571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5825" y="-100013"/>
            <a:ext cx="11811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Szövegdoboz 32"/>
          <p:cNvSpPr txBox="1">
            <a:spLocks noChangeArrowheads="1"/>
          </p:cNvSpPr>
          <p:nvPr/>
        </p:nvSpPr>
        <p:spPr bwMode="auto">
          <a:xfrm>
            <a:off x="2757488" y="1341438"/>
            <a:ext cx="55594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7200">
                <a:solidFill>
                  <a:srgbClr val="FF0000"/>
                </a:solidFill>
                <a:latin typeface="AR CHRISTY" pitchFamily="2" charset="0"/>
              </a:rPr>
              <a:t>GAMMAPOLIS</a:t>
            </a:r>
            <a:endParaRPr lang="ro-RO" sz="7200">
              <a:solidFill>
                <a:srgbClr val="FF0000"/>
              </a:solidFill>
              <a:latin typeface="AR CHRISTY" pitchFamily="2" charset="0"/>
            </a:endParaRPr>
          </a:p>
        </p:txBody>
      </p:sp>
      <p:sp>
        <p:nvSpPr>
          <p:cNvPr id="35" name="Szövegdoboz 34"/>
          <p:cNvSpPr txBox="1">
            <a:spLocks noChangeArrowheads="1"/>
          </p:cNvSpPr>
          <p:nvPr/>
        </p:nvSpPr>
        <p:spPr bwMode="auto">
          <a:xfrm>
            <a:off x="7235825" y="6092825"/>
            <a:ext cx="17287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CCFF33"/>
                </a:solidFill>
                <a:latin typeface="Monotype Corsiva" pitchFamily="66" charset="0"/>
              </a:rPr>
              <a:t>kisspista</a:t>
            </a:r>
            <a:endParaRPr lang="ro-RO" sz="3600">
              <a:solidFill>
                <a:srgbClr val="CCFF33"/>
              </a:solidFill>
              <a:latin typeface="Monotype Corsiva" pitchFamily="66" charset="0"/>
            </a:endParaRPr>
          </a:p>
        </p:txBody>
      </p:sp>
      <p:pic>
        <p:nvPicPr>
          <p:cNvPr id="36874" name="Kép 15" descr="2608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1026402">
            <a:off x="2008188" y="4432300"/>
            <a:ext cx="1150937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Kép 37" descr="1365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222560">
            <a:off x="6686550" y="3479800"/>
            <a:ext cx="1619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Kép 15" descr="2608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1026402">
            <a:off x="2265363" y="5546725"/>
            <a:ext cx="852487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7" name="Kép 44" descr="9571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2924175"/>
            <a:ext cx="154463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8" name="Kép 34" descr="714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-3375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9" name="Kép 35" descr="714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5400000">
            <a:off x="5655469" y="3369469"/>
            <a:ext cx="6858000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0" name="Kép 32" descr="714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6738938"/>
            <a:ext cx="4572000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1" name="Kép 33" descr="714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6738938"/>
            <a:ext cx="4572000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2" name="Kép 30" descr="714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4572000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3" name="Kép 31" descr="714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0"/>
            <a:ext cx="4572000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Szövegdoboz 21"/>
          <p:cNvSpPr txBox="1">
            <a:spLocks noChangeArrowheads="1"/>
          </p:cNvSpPr>
          <p:nvPr/>
        </p:nvSpPr>
        <p:spPr bwMode="auto">
          <a:xfrm>
            <a:off x="827088" y="5949950"/>
            <a:ext cx="106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CCFF33"/>
                </a:solidFill>
              </a:rPr>
              <a:t>Music</a:t>
            </a:r>
            <a:r>
              <a:rPr lang="en-US" sz="2000" b="1">
                <a:solidFill>
                  <a:srgbClr val="FF0000"/>
                </a:solidFill>
              </a:rPr>
              <a:t> </a:t>
            </a:r>
            <a:r>
              <a:rPr lang="en-US" sz="2000" b="1">
                <a:solidFill>
                  <a:srgbClr val="CCFF33"/>
                </a:solidFill>
              </a:rPr>
              <a:t>:</a:t>
            </a:r>
            <a:endParaRPr lang="ro-RO" sz="2000" b="1">
              <a:solidFill>
                <a:srgbClr val="FF00FF"/>
              </a:solidFill>
            </a:endParaRPr>
          </a:p>
        </p:txBody>
      </p:sp>
      <p:sp>
        <p:nvSpPr>
          <p:cNvPr id="23" name="Szövegdoboz 22"/>
          <p:cNvSpPr txBox="1">
            <a:spLocks noChangeArrowheads="1"/>
          </p:cNvSpPr>
          <p:nvPr/>
        </p:nvSpPr>
        <p:spPr bwMode="auto">
          <a:xfrm>
            <a:off x="611188" y="6237288"/>
            <a:ext cx="1800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FF00FF"/>
                </a:solidFill>
                <a:latin typeface="Trajan Pro" pitchFamily="18" charset="-18"/>
              </a:rPr>
              <a:t>OMEGA</a:t>
            </a:r>
            <a:endParaRPr lang="ro-RO" sz="2400" b="1">
              <a:solidFill>
                <a:srgbClr val="FF00FF"/>
              </a:solidFill>
              <a:latin typeface="Trajan Pro" pitchFamily="18" charset="-18"/>
            </a:endParaRPr>
          </a:p>
        </p:txBody>
      </p:sp>
      <p:pic>
        <p:nvPicPr>
          <p:cNvPr id="36886" name="Picture 25" descr="Imagini pentru semnul omega 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51725" y="115888"/>
            <a:ext cx="77628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66" name="Picture 26" descr="C:\Users\Kiss Istvan\Documents\DonationCoder\ScreenshotCaptor\Screenshots\Screenshot - 12.03.2017 , 10_22_36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20676749">
            <a:off x="3844925" y="3000375"/>
            <a:ext cx="1273175" cy="1209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slow" advClick="0" advTm="15500">
    <p:randomBar dir="vert"/>
    <p:sndAc>
      <p:stSnd>
        <p:snd r:embed="rId2" name=" Gammapolis (English) 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80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utoUpdateAnimBg="0"/>
      <p:bldP spid="35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9" descr="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96863"/>
            <a:ext cx="8496300" cy="631825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7891" name="Téglalap 10"/>
          <p:cNvSpPr>
            <a:spLocks noChangeArrowheads="1"/>
          </p:cNvSpPr>
          <p:nvPr/>
        </p:nvSpPr>
        <p:spPr bwMode="auto">
          <a:xfrm>
            <a:off x="395288" y="4941888"/>
            <a:ext cx="69135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Now it's more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t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han 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thirtyfive long years</a:t>
            </a:r>
            <a:r>
              <a:rPr lang="ro-RO" sz="3600" b="1">
                <a:solidFill>
                  <a:srgbClr val="FFFF00"/>
                </a:solidFill>
              </a:rPr>
              <a:t>,  </a:t>
            </a:r>
            <a:endParaRPr lang="ro-RO" sz="3600" b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12" name="Kép 11" descr="250px-Mercury_Capsule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753261">
            <a:off x="2927350" y="3024188"/>
            <a:ext cx="31750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-0.21424 -0.408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" y="-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6" descr="100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2563"/>
            <a:ext cx="8785225" cy="65595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8915" name="Téglalap 4"/>
          <p:cNvSpPr>
            <a:spLocks noChangeArrowheads="1"/>
          </p:cNvSpPr>
          <p:nvPr/>
        </p:nvSpPr>
        <p:spPr bwMode="auto">
          <a:xfrm>
            <a:off x="2195513" y="2636838"/>
            <a:ext cx="33845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That on this </a:t>
            </a:r>
            <a:r>
              <a:rPr lang="ro-RO" sz="3600" b="1"/>
              <a:t>be, </a:t>
            </a:r>
            <a:endParaRPr lang="ro-RO" sz="3600" b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38916" name="Picture 15" descr="E:\PPS\PPS-Oktato\PNG-Kepek\99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82046">
            <a:off x="4541044" y="305594"/>
            <a:ext cx="2143125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églalap 9"/>
          <p:cNvSpPr>
            <a:spLocks noChangeArrowheads="1"/>
          </p:cNvSpPr>
          <p:nvPr/>
        </p:nvSpPr>
        <p:spPr bwMode="auto">
          <a:xfrm>
            <a:off x="4284663" y="2636838"/>
            <a:ext cx="33829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Earth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I had to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be</a:t>
            </a:r>
            <a:endParaRPr lang="ro-RO" sz="3600">
              <a:latin typeface="Monotype Corsiva" pitchFamily="66" charset="0"/>
            </a:endParaRPr>
          </a:p>
        </p:txBody>
      </p:sp>
      <p:pic>
        <p:nvPicPr>
          <p:cNvPr id="38918" name="Kép 13" descr="139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3860800"/>
            <a:ext cx="19050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6" descr="100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8" name="Kép 7" descr="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44675"/>
            <a:ext cx="4852987" cy="485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68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2492375"/>
            <a:ext cx="2449512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églalap 3"/>
          <p:cNvSpPr>
            <a:spLocks noChangeArrowheads="1"/>
          </p:cNvSpPr>
          <p:nvPr/>
        </p:nvSpPr>
        <p:spPr bwMode="auto">
          <a:xfrm>
            <a:off x="5148263" y="4292600"/>
            <a:ext cx="37528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It's time to leave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for another world, </a:t>
            </a:r>
          </a:p>
        </p:txBody>
      </p:sp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8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4858 L 0.5118 -0.45894 " pathEditMode="relative" rAng="0" ptsTypes="AA">
                                      <p:cBhvr>
                                        <p:cTn id="1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" y="-20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0" descr="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39700"/>
            <a:ext cx="8785225" cy="65786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40963" name="Téglalap 3"/>
          <p:cNvSpPr>
            <a:spLocks noChangeArrowheads="1"/>
          </p:cNvSpPr>
          <p:nvPr/>
        </p:nvSpPr>
        <p:spPr bwMode="auto">
          <a:xfrm>
            <a:off x="2051050" y="333375"/>
            <a:ext cx="532923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And </a:t>
            </a:r>
            <a:r>
              <a:rPr lang="ro-RO" sz="3600" b="1">
                <a:solidFill>
                  <a:srgbClr val="FF0000"/>
                </a:solidFill>
                <a:latin typeface="Monotype Corsiva" pitchFamily="66" charset="0"/>
              </a:rPr>
              <a:t>G</a:t>
            </a:r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ammapolis waits for me. </a:t>
            </a:r>
            <a:br>
              <a:rPr lang="ro-RO" sz="3600" b="1">
                <a:solidFill>
                  <a:srgbClr val="CCFF33"/>
                </a:solidFill>
                <a:latin typeface="Monotype Corsiva" pitchFamily="66" charset="0"/>
              </a:rPr>
            </a:br>
            <a:r>
              <a:rPr lang="ro-RO" sz="3600" b="1"/>
              <a:t/>
            </a:r>
            <a:br>
              <a:rPr lang="ro-RO" sz="3600" b="1"/>
            </a:br>
            <a:r>
              <a:rPr lang="ro-RO" b="1">
                <a:solidFill>
                  <a:srgbClr val="CCFF33"/>
                </a:solidFill>
              </a:rPr>
              <a:t>. </a:t>
            </a:r>
          </a:p>
        </p:txBody>
      </p:sp>
      <p:sp>
        <p:nvSpPr>
          <p:cNvPr id="40964" name="Téglalap 3"/>
          <p:cNvSpPr>
            <a:spLocks noChangeArrowheads="1"/>
          </p:cNvSpPr>
          <p:nvPr/>
        </p:nvSpPr>
        <p:spPr bwMode="auto">
          <a:xfrm>
            <a:off x="7092950" y="2276475"/>
            <a:ext cx="431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3200" b="1">
                <a:solidFill>
                  <a:srgbClr val="FFFF00"/>
                </a:solidFill>
              </a:rPr>
              <a:t>Γ</a:t>
            </a:r>
            <a:endParaRPr lang="ro-RO" sz="32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3" descr="28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6525"/>
          </a:xfrm>
          <a:prstGeom prst="rect">
            <a:avLst/>
          </a:prstGeom>
          <a:noFill/>
          <a:ln w="57150">
            <a:solidFill>
              <a:srgbClr val="CCFF33"/>
            </a:solidFill>
            <a:miter lim="800000"/>
            <a:headEnd/>
            <a:tailEnd/>
          </a:ln>
        </p:spPr>
      </p:pic>
      <p:sp>
        <p:nvSpPr>
          <p:cNvPr id="41987" name="Téglalap 2"/>
          <p:cNvSpPr>
            <a:spLocks noChangeArrowheads="1"/>
          </p:cNvSpPr>
          <p:nvPr/>
        </p:nvSpPr>
        <p:spPr bwMode="auto">
          <a:xfrm>
            <a:off x="2268538" y="0"/>
            <a:ext cx="590391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/>
              <a:t/>
            </a:r>
            <a:br>
              <a:rPr lang="ro-RO"/>
            </a:br>
            <a:r>
              <a:rPr lang="ro-RO" sz="3600" b="1"/>
              <a:t>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Goodbye my friends,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I'm going on my way, 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3" descr="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775" y="257175"/>
            <a:ext cx="8661400" cy="6411913"/>
          </a:xfrm>
          <a:prstGeom prst="rect">
            <a:avLst/>
          </a:prstGeom>
          <a:solidFill>
            <a:srgbClr val="FF00FF"/>
          </a:solidFill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43011" name="Téglalap 3"/>
          <p:cNvSpPr>
            <a:spLocks noChangeArrowheads="1"/>
          </p:cNvSpPr>
          <p:nvPr/>
        </p:nvSpPr>
        <p:spPr bwMode="auto">
          <a:xfrm>
            <a:off x="539750" y="620713"/>
            <a:ext cx="54721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I tried to teach you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     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how to see, 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5" descr="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8642350" cy="6337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4035" name="Téglalap 2"/>
          <p:cNvSpPr>
            <a:spLocks noChangeArrowheads="1"/>
          </p:cNvSpPr>
          <p:nvPr/>
        </p:nvSpPr>
        <p:spPr bwMode="auto">
          <a:xfrm>
            <a:off x="395288" y="4797425"/>
            <a:ext cx="62690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But I know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I never 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</a:t>
            </a: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    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make you understand, </a:t>
            </a:r>
            <a:br>
              <a:rPr lang="ro-RO" sz="3600" b="1">
                <a:solidFill>
                  <a:srgbClr val="FFFF00"/>
                </a:solidFill>
                <a:latin typeface="Monotype Corsiva" pitchFamily="66" charset="0"/>
              </a:rPr>
            </a:br>
            <a:endParaRPr lang="ro-RO" sz="360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55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5" descr="43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1762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5059" name="Téglalap 2"/>
          <p:cNvSpPr>
            <a:spLocks noChangeArrowheads="1"/>
          </p:cNvSpPr>
          <p:nvPr/>
        </p:nvSpPr>
        <p:spPr bwMode="auto">
          <a:xfrm>
            <a:off x="1835150" y="333375"/>
            <a:ext cx="65532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That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</a:t>
            </a:r>
            <a:r>
              <a:rPr lang="ro-RO" sz="3600" b="1">
                <a:solidFill>
                  <a:srgbClr val="FF0000"/>
                </a:solidFill>
                <a:latin typeface="Monotype Corsiva" pitchFamily="66" charset="0"/>
              </a:rPr>
              <a:t>G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ammapolis 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waits 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for </a:t>
            </a:r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me.</a:t>
            </a:r>
            <a:r>
              <a:rPr lang="ro-RO" sz="3600" b="1"/>
              <a:t/>
            </a:r>
            <a:br>
              <a:rPr lang="ro-RO" sz="3600" b="1"/>
            </a:br>
            <a:r>
              <a:rPr lang="ro-RO" b="1"/>
              <a:t>.</a:t>
            </a:r>
            <a:r>
              <a:rPr lang="en-US" b="1"/>
              <a:t>   </a:t>
            </a:r>
            <a:endParaRPr lang="ro-RO" b="1"/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287306" y="2967335"/>
            <a:ext cx="5693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hu-H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6083" name="Kép 3" descr="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04800"/>
            <a:ext cx="8496300" cy="6302375"/>
          </a:xfrm>
          <a:prstGeom prst="rect">
            <a:avLst/>
          </a:prstGeom>
          <a:noFill/>
          <a:ln w="5715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4284100" y="2967335"/>
            <a:ext cx="57579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1</a:t>
            </a:r>
            <a:endParaRPr lang="hu-HU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47107" name="Kép 4" descr="ismeretlen-bolygok-lehetnek-a-naprendszerben_10147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287306" y="2967335"/>
            <a:ext cx="5693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endParaRPr lang="hu-H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8131" name="Kép 2" descr="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45061" name="Picture 5" descr="Képtalálat a következőre: „RAKETA PNG”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60797">
            <a:off x="6057900" y="1974850"/>
            <a:ext cx="30099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1.09097 -0.43843 " pathEditMode="fixed" rAng="0" ptsTypes="AA">
                                      <p:cBhvr>
                                        <p:cTn id="9" dur="5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" y="-2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506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287306" y="2967335"/>
            <a:ext cx="5693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</a:t>
            </a:r>
            <a:endParaRPr lang="hu-H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9155" name="Kép 2" descr="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8" y="190500"/>
            <a:ext cx="8643937" cy="6478588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9156" name="Kép 13" descr="1394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1412875"/>
            <a:ext cx="19050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4" descr="11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0179" name="Téglalap 2"/>
          <p:cNvSpPr>
            <a:spLocks noChangeArrowheads="1"/>
          </p:cNvSpPr>
          <p:nvPr/>
        </p:nvSpPr>
        <p:spPr bwMode="auto">
          <a:xfrm>
            <a:off x="3419475" y="4652963"/>
            <a:ext cx="55451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So long my love,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you shared my earthly life,</a:t>
            </a:r>
            <a:r>
              <a:rPr lang="ro-RO" sz="3600" b="1"/>
              <a:t> </a:t>
            </a:r>
            <a:endParaRPr lang="ro-RO" sz="3600" b="1">
              <a:solidFill>
                <a:srgbClr val="CCFF33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4" descr="Marslakok_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2050" cy="6480175"/>
          </a:xfrm>
          <a:prstGeom prst="rect">
            <a:avLst/>
          </a:prstGeom>
          <a:noFill/>
          <a:ln w="5715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51203" name="Kép 6" descr="1053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4076700"/>
            <a:ext cx="153035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Kép 7" descr="10385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4292600"/>
            <a:ext cx="101441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Téglalap 4"/>
          <p:cNvSpPr>
            <a:spLocks noChangeArrowheads="1"/>
          </p:cNvSpPr>
          <p:nvPr/>
        </p:nvSpPr>
        <p:spPr bwMode="auto">
          <a:xfrm>
            <a:off x="1258888" y="3644900"/>
            <a:ext cx="330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You tried to make </a:t>
            </a:r>
            <a:r>
              <a:rPr lang="ro-RO" sz="3600" b="1">
                <a:solidFill>
                  <a:srgbClr val="CCFF33"/>
                </a:solidFill>
              </a:rPr>
              <a:t> </a:t>
            </a:r>
            <a:endParaRPr lang="ro-RO" sz="3600" b="1">
              <a:solidFill>
                <a:srgbClr val="CCFF33"/>
              </a:solidFill>
              <a:latin typeface="Monotype Corsiva" pitchFamily="66" charset="0"/>
            </a:endParaRPr>
          </a:p>
        </p:txBody>
      </p:sp>
      <p:sp>
        <p:nvSpPr>
          <p:cNvPr id="51206" name="Téglalap 5"/>
          <p:cNvSpPr>
            <a:spLocks noChangeArrowheads="1"/>
          </p:cNvSpPr>
          <p:nvPr/>
        </p:nvSpPr>
        <p:spPr bwMode="auto">
          <a:xfrm>
            <a:off x="5508625" y="5661025"/>
            <a:ext cx="25193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it good for me,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3" descr="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91287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2227" name="Téglalap 2"/>
          <p:cNvSpPr>
            <a:spLocks noChangeArrowheads="1"/>
          </p:cNvSpPr>
          <p:nvPr/>
        </p:nvSpPr>
        <p:spPr bwMode="auto">
          <a:xfrm>
            <a:off x="179388" y="260350"/>
            <a:ext cx="62658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But you thought I was crazy</a:t>
            </a:r>
            <a:endParaRPr lang="en-US" sz="3600" b="1">
              <a:solidFill>
                <a:srgbClr val="CCFF33"/>
              </a:solidFill>
              <a:latin typeface="Monotype Corsiva" pitchFamily="66" charset="0"/>
            </a:endParaRPr>
          </a:p>
        </p:txBody>
      </p:sp>
      <p:sp>
        <p:nvSpPr>
          <p:cNvPr id="52228" name="Téglalap 3"/>
          <p:cNvSpPr>
            <a:spLocks noChangeArrowheads="1"/>
          </p:cNvSpPr>
          <p:nvPr/>
        </p:nvSpPr>
        <p:spPr bwMode="auto">
          <a:xfrm>
            <a:off x="971550" y="765175"/>
            <a:ext cx="3333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when I used to say,</a:t>
            </a:r>
            <a:r>
              <a:rPr lang="ro-RO" sz="3600" b="1">
                <a:latin typeface="Monotype Corsiva" pitchFamily="66" charset="0"/>
              </a:rPr>
              <a:t/>
            </a:r>
            <a:br>
              <a:rPr lang="ro-RO" sz="3600" b="1">
                <a:latin typeface="Monotype Corsiva" pitchFamily="66" charset="0"/>
              </a:rPr>
            </a:br>
            <a:endParaRPr lang="ro-RO" sz="3600" b="1">
              <a:solidFill>
                <a:srgbClr val="CCFF33"/>
              </a:solidFill>
              <a:latin typeface="Monotype Corsiva" pitchFamily="66" charset="0"/>
            </a:endParaRPr>
          </a:p>
        </p:txBody>
      </p:sp>
      <p:sp>
        <p:nvSpPr>
          <p:cNvPr id="25" name="2 Anillo"/>
          <p:cNvSpPr/>
          <p:nvPr/>
        </p:nvSpPr>
        <p:spPr>
          <a:xfrm>
            <a:off x="2136268" y="993836"/>
            <a:ext cx="5000660" cy="5000660"/>
          </a:xfrm>
          <a:prstGeom prst="donut">
            <a:avLst>
              <a:gd name="adj" fmla="val 5333"/>
            </a:avLst>
          </a:prstGeom>
          <a:solidFill>
            <a:srgbClr val="66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3 Anillo"/>
          <p:cNvSpPr/>
          <p:nvPr/>
        </p:nvSpPr>
        <p:spPr>
          <a:xfrm>
            <a:off x="2993524" y="1851092"/>
            <a:ext cx="3286148" cy="3286148"/>
          </a:xfrm>
          <a:prstGeom prst="donut">
            <a:avLst>
              <a:gd name="adj" fmla="val 10125"/>
            </a:avLst>
          </a:prstGeom>
          <a:solidFill>
            <a:srgbClr val="66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4 Anillo"/>
          <p:cNvSpPr/>
          <p:nvPr/>
        </p:nvSpPr>
        <p:spPr>
          <a:xfrm>
            <a:off x="3707904" y="2636912"/>
            <a:ext cx="1785950" cy="1785950"/>
          </a:xfrm>
          <a:prstGeom prst="donut">
            <a:avLst>
              <a:gd name="adj" fmla="val 15985"/>
            </a:avLst>
          </a:prstGeom>
          <a:solidFill>
            <a:srgbClr val="66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9" descr="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642350" cy="6354763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3251" name="Picture 12" descr="https://encrypted-tbn3.gstatic.com/images?q=tbn:ANd9GcSOKxcbVHRJ9t8FRyOvdrXVoOrMisHKQEa-o4QZYP3exl8dvProS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8126">
            <a:off x="493713" y="1751013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Téglalap 3"/>
          <p:cNvSpPr>
            <a:spLocks noChangeArrowheads="1"/>
          </p:cNvSpPr>
          <p:nvPr/>
        </p:nvSpPr>
        <p:spPr bwMode="auto">
          <a:xfrm>
            <a:off x="1835150" y="476250"/>
            <a:ext cx="6553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That </a:t>
            </a:r>
            <a:r>
              <a:rPr lang="ro-RO" sz="3600" b="1">
                <a:solidFill>
                  <a:srgbClr val="FF0000"/>
                </a:solidFill>
                <a:latin typeface="Monotype Corsiva" pitchFamily="66" charset="0"/>
              </a:rPr>
              <a:t>G</a:t>
            </a:r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ammapolis waits for </a:t>
            </a:r>
            <a:r>
              <a:rPr lang="en-US" sz="3600" b="1">
                <a:solidFill>
                  <a:srgbClr val="CCFF33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me. </a:t>
            </a:r>
            <a:br>
              <a:rPr lang="ro-RO" sz="3600" b="1">
                <a:solidFill>
                  <a:srgbClr val="CCFF33"/>
                </a:solidFill>
                <a:latin typeface="Monotype Corsiva" pitchFamily="66" charset="0"/>
              </a:rPr>
            </a:br>
            <a:endParaRPr lang="ro-RO" sz="3600" b="1">
              <a:solidFill>
                <a:srgbClr val="CCFF33"/>
              </a:solidFill>
              <a:latin typeface="Monotype Corsiva" pitchFamily="66" charset="0"/>
            </a:endParaRPr>
          </a:p>
        </p:txBody>
      </p:sp>
      <p:sp>
        <p:nvSpPr>
          <p:cNvPr id="7" name="5 Luna"/>
          <p:cNvSpPr>
            <a:spLocks noChangeArrowheads="1"/>
          </p:cNvSpPr>
          <p:nvPr/>
        </p:nvSpPr>
        <p:spPr bwMode="auto">
          <a:xfrm rot="10800000" flipV="1">
            <a:off x="5749925" y="2498725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8" name="6 Luna"/>
          <p:cNvSpPr>
            <a:spLocks noChangeArrowheads="1"/>
          </p:cNvSpPr>
          <p:nvPr/>
        </p:nvSpPr>
        <p:spPr bwMode="auto">
          <a:xfrm rot="10800000" flipV="1">
            <a:off x="6750050" y="2498725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9" name="2 Luna"/>
          <p:cNvSpPr>
            <a:spLocks noChangeArrowheads="1"/>
          </p:cNvSpPr>
          <p:nvPr/>
        </p:nvSpPr>
        <p:spPr bwMode="auto">
          <a:xfrm>
            <a:off x="2328863" y="2554288"/>
            <a:ext cx="1978025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0" name="3 Luna"/>
          <p:cNvSpPr>
            <a:spLocks noChangeArrowheads="1"/>
          </p:cNvSpPr>
          <p:nvPr/>
        </p:nvSpPr>
        <p:spPr bwMode="auto">
          <a:xfrm rot="10800000" flipV="1">
            <a:off x="4819650" y="2482850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1" name="4 Luna"/>
          <p:cNvSpPr>
            <a:spLocks noChangeArrowheads="1"/>
          </p:cNvSpPr>
          <p:nvPr/>
        </p:nvSpPr>
        <p:spPr bwMode="auto">
          <a:xfrm>
            <a:off x="1328738" y="2554288"/>
            <a:ext cx="1978025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2" name="7 Luna"/>
          <p:cNvSpPr>
            <a:spLocks noChangeArrowheads="1"/>
          </p:cNvSpPr>
          <p:nvPr/>
        </p:nvSpPr>
        <p:spPr bwMode="auto">
          <a:xfrm>
            <a:off x="400050" y="2554288"/>
            <a:ext cx="1978025" cy="2946400"/>
          </a:xfrm>
          <a:prstGeom prst="moon">
            <a:avLst>
              <a:gd name="adj" fmla="val 31792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3" name="5 Luna"/>
          <p:cNvSpPr>
            <a:spLocks noChangeArrowheads="1"/>
          </p:cNvSpPr>
          <p:nvPr/>
        </p:nvSpPr>
        <p:spPr bwMode="auto">
          <a:xfrm rot="10800000" flipV="1">
            <a:off x="5895975" y="3506788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4" name="6 Luna"/>
          <p:cNvSpPr>
            <a:spLocks noChangeArrowheads="1"/>
          </p:cNvSpPr>
          <p:nvPr/>
        </p:nvSpPr>
        <p:spPr bwMode="auto">
          <a:xfrm rot="10800000" flipV="1">
            <a:off x="6896100" y="3506788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5" name="2 Luna"/>
          <p:cNvSpPr>
            <a:spLocks noChangeArrowheads="1"/>
          </p:cNvSpPr>
          <p:nvPr/>
        </p:nvSpPr>
        <p:spPr bwMode="auto">
          <a:xfrm>
            <a:off x="2474913" y="3562350"/>
            <a:ext cx="1979612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6" name="3 Luna"/>
          <p:cNvSpPr>
            <a:spLocks noChangeArrowheads="1"/>
          </p:cNvSpPr>
          <p:nvPr/>
        </p:nvSpPr>
        <p:spPr bwMode="auto">
          <a:xfrm rot="10800000" flipV="1">
            <a:off x="4965700" y="3490913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7" name="4 Luna"/>
          <p:cNvSpPr>
            <a:spLocks noChangeArrowheads="1"/>
          </p:cNvSpPr>
          <p:nvPr/>
        </p:nvSpPr>
        <p:spPr bwMode="auto">
          <a:xfrm>
            <a:off x="1474788" y="3562350"/>
            <a:ext cx="1979612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8" name="7 Luna"/>
          <p:cNvSpPr>
            <a:spLocks noChangeArrowheads="1"/>
          </p:cNvSpPr>
          <p:nvPr/>
        </p:nvSpPr>
        <p:spPr bwMode="auto">
          <a:xfrm>
            <a:off x="546100" y="3562350"/>
            <a:ext cx="1979613" cy="2946400"/>
          </a:xfrm>
          <a:prstGeom prst="moon">
            <a:avLst>
              <a:gd name="adj" fmla="val 31792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19" name="5 Luna"/>
          <p:cNvSpPr>
            <a:spLocks noChangeArrowheads="1"/>
          </p:cNvSpPr>
          <p:nvPr/>
        </p:nvSpPr>
        <p:spPr bwMode="auto">
          <a:xfrm rot="10800000" flipV="1">
            <a:off x="5657850" y="2636838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20" name="6 Luna"/>
          <p:cNvSpPr>
            <a:spLocks noChangeArrowheads="1"/>
          </p:cNvSpPr>
          <p:nvPr/>
        </p:nvSpPr>
        <p:spPr bwMode="auto">
          <a:xfrm rot="10800000" flipV="1">
            <a:off x="6657975" y="2636838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21" name="3 Luna"/>
          <p:cNvSpPr>
            <a:spLocks noChangeArrowheads="1"/>
          </p:cNvSpPr>
          <p:nvPr/>
        </p:nvSpPr>
        <p:spPr bwMode="auto">
          <a:xfrm rot="10800000" flipV="1">
            <a:off x="4727575" y="2620963"/>
            <a:ext cx="1924050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22" name="5 Luna"/>
          <p:cNvSpPr>
            <a:spLocks noChangeArrowheads="1"/>
          </p:cNvSpPr>
          <p:nvPr/>
        </p:nvSpPr>
        <p:spPr bwMode="auto">
          <a:xfrm rot="10800000" flipV="1">
            <a:off x="5803900" y="3644900"/>
            <a:ext cx="1925638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23" name="6 Luna"/>
          <p:cNvSpPr>
            <a:spLocks noChangeArrowheads="1"/>
          </p:cNvSpPr>
          <p:nvPr/>
        </p:nvSpPr>
        <p:spPr bwMode="auto">
          <a:xfrm rot="10800000" flipV="1">
            <a:off x="6804025" y="3644900"/>
            <a:ext cx="1925638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  <p:sp>
        <p:nvSpPr>
          <p:cNvPr id="24" name="3 Luna"/>
          <p:cNvSpPr>
            <a:spLocks noChangeArrowheads="1"/>
          </p:cNvSpPr>
          <p:nvPr/>
        </p:nvSpPr>
        <p:spPr bwMode="auto">
          <a:xfrm rot="10800000" flipV="1">
            <a:off x="4873625" y="3629025"/>
            <a:ext cx="1925638" cy="2946400"/>
          </a:xfrm>
          <a:prstGeom prst="moon">
            <a:avLst>
              <a:gd name="adj" fmla="val 35431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3175">
            <a:solidFill>
              <a:srgbClr val="963D00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hu-HU">
              <a:solidFill>
                <a:srgbClr val="FFFFFF"/>
              </a:solidFill>
              <a:latin typeface="MS PGothic" pitchFamily="34" charset="-128"/>
              <a:ea typeface="MS PGothic" pitchFamily="34" charset="-128"/>
              <a:sym typeface="MS PGothic" pitchFamily="34" charset="-128"/>
            </a:endParaRPr>
          </a:p>
        </p:txBody>
      </p:sp>
    </p:spTree>
  </p:cSld>
  <p:clrMapOvr>
    <a:masterClrMapping/>
  </p:clrMapOvr>
  <p:transition spd="slow" advTm="55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7" grpId="1" bldLvl="0" animBg="1" autoUpdateAnimBg="0"/>
      <p:bldP spid="7" grpId="2" bldLvl="0" animBg="1" autoUpdateAnimBg="0"/>
      <p:bldP spid="8" grpId="0" bldLvl="0" animBg="1" autoUpdateAnimBg="0"/>
      <p:bldP spid="8" grpId="1" bldLvl="0" animBg="1" autoUpdateAnimBg="0"/>
      <p:bldP spid="8" grpId="2" bldLvl="0" animBg="1" autoUpdateAnimBg="0"/>
      <p:bldP spid="9" grpId="0" bldLvl="0" animBg="1" autoUpdateAnimBg="0"/>
      <p:bldP spid="9" grpId="1" bldLvl="0" animBg="1" autoUpdateAnimBg="0"/>
      <p:bldP spid="9" grpId="2" bldLvl="0" animBg="1" autoUpdateAnimBg="0"/>
      <p:bldP spid="10" grpId="0" bldLvl="0" animBg="1" autoUpdateAnimBg="0"/>
      <p:bldP spid="10" grpId="1" bldLvl="0" animBg="1" autoUpdateAnimBg="0"/>
      <p:bldP spid="10" grpId="2" bldLvl="0" animBg="1" autoUpdateAnimBg="0"/>
      <p:bldP spid="11" grpId="0" bldLvl="0" animBg="1" autoUpdateAnimBg="0"/>
      <p:bldP spid="11" grpId="1" bldLvl="0" animBg="1" autoUpdateAnimBg="0"/>
      <p:bldP spid="11" grpId="2" bldLvl="0" animBg="1" autoUpdateAnimBg="0"/>
      <p:bldP spid="12" grpId="0" bldLvl="0" animBg="1" autoUpdateAnimBg="0"/>
      <p:bldP spid="12" grpId="1" bldLvl="0" animBg="1" autoUpdateAnimBg="0"/>
      <p:bldP spid="12" grpId="2" bldLvl="0" animBg="1" autoUpdateAnimBg="0"/>
      <p:bldP spid="13" grpId="0" bldLvl="0" animBg="1" autoUpdateAnimBg="0"/>
      <p:bldP spid="13" grpId="1" bldLvl="0" animBg="1" autoUpdateAnimBg="0"/>
      <p:bldP spid="13" grpId="2" bldLvl="0" animBg="1" autoUpdateAnimBg="0"/>
      <p:bldP spid="14" grpId="0" bldLvl="0" animBg="1" autoUpdateAnimBg="0"/>
      <p:bldP spid="14" grpId="1" bldLvl="0" animBg="1" autoUpdateAnimBg="0"/>
      <p:bldP spid="14" grpId="2" bldLvl="0" animBg="1" autoUpdateAnimBg="0"/>
      <p:bldP spid="15" grpId="0" bldLvl="0" animBg="1" autoUpdateAnimBg="0"/>
      <p:bldP spid="15" grpId="1" bldLvl="0" animBg="1" autoUpdateAnimBg="0"/>
      <p:bldP spid="15" grpId="2" bldLvl="0" animBg="1" autoUpdateAnimBg="0"/>
      <p:bldP spid="16" grpId="0" bldLvl="0" animBg="1" autoUpdateAnimBg="0"/>
      <p:bldP spid="16" grpId="1" bldLvl="0" animBg="1" autoUpdateAnimBg="0"/>
      <p:bldP spid="16" grpId="2" bldLvl="0" animBg="1" autoUpdateAnimBg="0"/>
      <p:bldP spid="17" grpId="0" bldLvl="0" animBg="1" autoUpdateAnimBg="0"/>
      <p:bldP spid="17" grpId="1" bldLvl="0" animBg="1" autoUpdateAnimBg="0"/>
      <p:bldP spid="17" grpId="2" bldLvl="0" animBg="1" autoUpdateAnimBg="0"/>
      <p:bldP spid="18" grpId="0" bldLvl="0" animBg="1" autoUpdateAnimBg="0"/>
      <p:bldP spid="18" grpId="1" bldLvl="0" animBg="1" autoUpdateAnimBg="0"/>
      <p:bldP spid="18" grpId="2" bldLvl="0" animBg="1" autoUpdateAnimBg="0"/>
      <p:bldP spid="19" grpId="0" bldLvl="0" animBg="1" autoUpdateAnimBg="0"/>
      <p:bldP spid="19" grpId="1" bldLvl="0" animBg="1" autoUpdateAnimBg="0"/>
      <p:bldP spid="19" grpId="2" bldLvl="0" animBg="1" autoUpdateAnimBg="0"/>
      <p:bldP spid="20" grpId="0" bldLvl="0" animBg="1" autoUpdateAnimBg="0"/>
      <p:bldP spid="20" grpId="1" bldLvl="0" animBg="1" autoUpdateAnimBg="0"/>
      <p:bldP spid="20" grpId="2" bldLvl="0" animBg="1" autoUpdateAnimBg="0"/>
      <p:bldP spid="21" grpId="0" bldLvl="0" animBg="1" autoUpdateAnimBg="0"/>
      <p:bldP spid="21" grpId="1" bldLvl="0" animBg="1" autoUpdateAnimBg="0"/>
      <p:bldP spid="21" grpId="2" bldLvl="0" animBg="1" autoUpdateAnimBg="0"/>
      <p:bldP spid="22" grpId="0" bldLvl="0" animBg="1" autoUpdateAnimBg="0"/>
      <p:bldP spid="22" grpId="1" bldLvl="0" animBg="1" autoUpdateAnimBg="0"/>
      <p:bldP spid="22" grpId="2" bldLvl="0" animBg="1" autoUpdateAnimBg="0"/>
      <p:bldP spid="23" grpId="0" bldLvl="0" animBg="1" autoUpdateAnimBg="0"/>
      <p:bldP spid="23" grpId="1" bldLvl="0" animBg="1" autoUpdateAnimBg="0"/>
      <p:bldP spid="23" grpId="2" bldLvl="0" animBg="1" autoUpdateAnimBg="0"/>
      <p:bldP spid="24" grpId="0" bldLvl="0" animBg="1" autoUpdateAnimBg="0"/>
      <p:bldP spid="24" grpId="1" bldLvl="0" animBg="1" autoUpdateAnimBg="0"/>
      <p:bldP spid="24" grpId="2" bldLvl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6" descr="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kissmarti.lapunk.hu/tarhely/kissmarti/kepek/webdesign/buek_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549275"/>
            <a:ext cx="252095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Téglalap 8"/>
          <p:cNvSpPr>
            <a:spLocks noChangeArrowheads="1"/>
          </p:cNvSpPr>
          <p:nvPr/>
        </p:nvSpPr>
        <p:spPr bwMode="auto">
          <a:xfrm>
            <a:off x="2124075" y="5229225"/>
            <a:ext cx="58594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When you gaze out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   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at the midnight sky, </a:t>
            </a:r>
            <a:endParaRPr lang="ro-RO" sz="360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5" name="Picture 5" descr="Képtalálat a következőre: „RAKETA PNG”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07147">
            <a:off x="7581900" y="3359150"/>
            <a:ext cx="2017713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088 L -1.10243 -0.44723 " pathEditMode="fixed" rAng="0" ptsTypes="AA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" y="-2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3" descr="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3637" cy="6497637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55299" name="Téglalap 2"/>
          <p:cNvSpPr>
            <a:spLocks noChangeArrowheads="1"/>
          </p:cNvSpPr>
          <p:nvPr/>
        </p:nvSpPr>
        <p:spPr bwMode="auto">
          <a:xfrm>
            <a:off x="0" y="2565400"/>
            <a:ext cx="496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CCFF33"/>
                </a:solidFill>
                <a:latin typeface="Monotype Corsiva" pitchFamily="66" charset="0"/>
              </a:rPr>
              <a:t>    </a:t>
            </a:r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Far above reality,  </a:t>
            </a:r>
          </a:p>
        </p:txBody>
      </p:sp>
    </p:spTree>
  </p:cSld>
  <p:clrMapOvr>
    <a:masterClrMapping/>
  </p:clrMapOvr>
  <p:transition spd="slow" advTm="45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3" descr="44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91575" cy="648017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6323" name="Picture 5" descr="http://kivagottkepek.lapunk.hu/tarhely/kivagottkepek/kepek/kekcsilla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3744913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 descr="http://dreams.lapunk.hu/tarhely/dreams/kepek/www_tvn_hu_0ec40b193f2eb9f2de79df8a67e886d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1052513"/>
            <a:ext cx="2305050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http://www.clker.com/cliparts/q/L/x/o/j/L/eu-csillag-m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404813"/>
            <a:ext cx="26225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6" name="Téglalap 5"/>
          <p:cNvSpPr>
            <a:spLocks noChangeArrowheads="1"/>
          </p:cNvSpPr>
          <p:nvPr/>
        </p:nvSpPr>
        <p:spPr bwMode="auto">
          <a:xfrm>
            <a:off x="1835150" y="5445125"/>
            <a:ext cx="55562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And you can see </a:t>
            </a:r>
            <a:endParaRPr lang="en-US" sz="3600" b="1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n-US" sz="3600" b="1">
                <a:solidFill>
                  <a:srgbClr val="FFFF00"/>
                </a:solidFill>
                <a:latin typeface="Monotype Corsiva" pitchFamily="66" charset="0"/>
              </a:rPr>
              <a:t>                     </a:t>
            </a:r>
            <a:r>
              <a:rPr lang="ro-RO" sz="3600" b="1">
                <a:solidFill>
                  <a:srgbClr val="FFFF00"/>
                </a:solidFill>
                <a:latin typeface="Monotype Corsiva" pitchFamily="66" charset="0"/>
              </a:rPr>
              <a:t>with heavenly eyes, </a:t>
            </a:r>
            <a:br>
              <a:rPr lang="ro-RO" sz="3600" b="1">
                <a:solidFill>
                  <a:srgbClr val="FFFF00"/>
                </a:solidFill>
                <a:latin typeface="Monotype Corsiva" pitchFamily="66" charset="0"/>
              </a:rPr>
            </a:br>
            <a:endParaRPr lang="ro-RO" sz="3600" b="1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4" descr="49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92100"/>
            <a:ext cx="8642350" cy="6327775"/>
          </a:xfrm>
          <a:prstGeom prst="rect">
            <a:avLst/>
          </a:prstGeom>
          <a:noFill/>
          <a:ln w="57150">
            <a:solidFill>
              <a:srgbClr val="CCFF33"/>
            </a:solidFill>
            <a:miter lim="800000"/>
            <a:headEnd/>
            <a:tailEnd/>
          </a:ln>
        </p:spPr>
      </p:pic>
      <p:sp>
        <p:nvSpPr>
          <p:cNvPr id="57347" name="Téglalap 2"/>
          <p:cNvSpPr>
            <a:spLocks noChangeArrowheads="1"/>
          </p:cNvSpPr>
          <p:nvPr/>
        </p:nvSpPr>
        <p:spPr bwMode="auto">
          <a:xfrm>
            <a:off x="2051050" y="620713"/>
            <a:ext cx="51847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For </a:t>
            </a:r>
            <a:r>
              <a:rPr lang="ro-RO" sz="3600" b="1">
                <a:solidFill>
                  <a:srgbClr val="FF0000"/>
                </a:solidFill>
                <a:latin typeface="Monotype Corsiva" pitchFamily="66" charset="0"/>
              </a:rPr>
              <a:t>G</a:t>
            </a:r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ammapolis waits for </a:t>
            </a:r>
            <a:r>
              <a:rPr lang="en-US" sz="3600" b="1">
                <a:solidFill>
                  <a:srgbClr val="CCFF33"/>
                </a:solidFill>
                <a:latin typeface="Monotype Corsiva" pitchFamily="66" charset="0"/>
              </a:rPr>
              <a:t> </a:t>
            </a:r>
            <a:r>
              <a:rPr lang="ro-RO" sz="3600" b="1">
                <a:solidFill>
                  <a:srgbClr val="CCFF33"/>
                </a:solidFill>
                <a:latin typeface="Monotype Corsiva" pitchFamily="66" charset="0"/>
              </a:rPr>
              <a:t>me.</a:t>
            </a:r>
            <a:endParaRPr lang="ro-RO" sz="3600">
              <a:solidFill>
                <a:srgbClr val="CCFF33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5738"/>
            <a:ext cx="8785225" cy="64833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7" name="4 Rectángulo"/>
          <p:cNvSpPr/>
          <p:nvPr/>
        </p:nvSpPr>
        <p:spPr>
          <a:xfrm rot="958054">
            <a:off x="319628" y="2858941"/>
            <a:ext cx="66003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5 Rectángulo"/>
          <p:cNvSpPr/>
          <p:nvPr/>
        </p:nvSpPr>
        <p:spPr>
          <a:xfrm rot="20637084">
            <a:off x="343366" y="3366499"/>
            <a:ext cx="66003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6 Rectángulo"/>
          <p:cNvSpPr/>
          <p:nvPr/>
        </p:nvSpPr>
        <p:spPr>
          <a:xfrm rot="958054">
            <a:off x="962461" y="2858941"/>
            <a:ext cx="660222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7 Rectángulo"/>
          <p:cNvSpPr/>
          <p:nvPr/>
        </p:nvSpPr>
        <p:spPr>
          <a:xfrm rot="20637084">
            <a:off x="962387" y="3361737"/>
            <a:ext cx="660222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8 Rectángulo"/>
          <p:cNvSpPr/>
          <p:nvPr/>
        </p:nvSpPr>
        <p:spPr>
          <a:xfrm rot="958054">
            <a:off x="1677786" y="2858935"/>
            <a:ext cx="66003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9 Rectángulo"/>
          <p:cNvSpPr/>
          <p:nvPr/>
        </p:nvSpPr>
        <p:spPr>
          <a:xfrm rot="20637084">
            <a:off x="1677712" y="3361731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10 Rectángulo"/>
          <p:cNvSpPr/>
          <p:nvPr/>
        </p:nvSpPr>
        <p:spPr>
          <a:xfrm rot="958054">
            <a:off x="2319028" y="2858935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11 Rectángulo"/>
          <p:cNvSpPr/>
          <p:nvPr/>
        </p:nvSpPr>
        <p:spPr>
          <a:xfrm rot="20637084">
            <a:off x="2318954" y="3361731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12 Rectángulo"/>
          <p:cNvSpPr/>
          <p:nvPr/>
        </p:nvSpPr>
        <p:spPr>
          <a:xfrm rot="958054">
            <a:off x="2963664" y="2858947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13 Rectángulo"/>
          <p:cNvSpPr/>
          <p:nvPr/>
        </p:nvSpPr>
        <p:spPr>
          <a:xfrm rot="20637084">
            <a:off x="2982640" y="3361743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14 Rectángulo"/>
          <p:cNvSpPr/>
          <p:nvPr/>
        </p:nvSpPr>
        <p:spPr>
          <a:xfrm rot="958054">
            <a:off x="3604919" y="2858947"/>
            <a:ext cx="66085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8" name="15 Rectángulo"/>
          <p:cNvSpPr/>
          <p:nvPr/>
        </p:nvSpPr>
        <p:spPr>
          <a:xfrm rot="20637084">
            <a:off x="3620720" y="3366505"/>
            <a:ext cx="66085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9" name="16 Rectángulo"/>
          <p:cNvSpPr/>
          <p:nvPr/>
        </p:nvSpPr>
        <p:spPr>
          <a:xfrm rot="20637084">
            <a:off x="8066920" y="2861652"/>
            <a:ext cx="66085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0" name="17 Rectángulo"/>
          <p:cNvSpPr/>
          <p:nvPr/>
        </p:nvSpPr>
        <p:spPr>
          <a:xfrm rot="958054">
            <a:off x="8066845" y="3359008"/>
            <a:ext cx="66085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1" name="18 Rectángulo"/>
          <p:cNvSpPr/>
          <p:nvPr/>
        </p:nvSpPr>
        <p:spPr>
          <a:xfrm rot="20637084">
            <a:off x="7604668" y="2861652"/>
            <a:ext cx="66085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2" name="19 Rectángulo"/>
          <p:cNvSpPr/>
          <p:nvPr/>
        </p:nvSpPr>
        <p:spPr>
          <a:xfrm rot="958054">
            <a:off x="7604594" y="3359008"/>
            <a:ext cx="66085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3" name="20 Rectángulo"/>
          <p:cNvSpPr/>
          <p:nvPr/>
        </p:nvSpPr>
        <p:spPr>
          <a:xfrm rot="20637084">
            <a:off x="6994514" y="2861652"/>
            <a:ext cx="66085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21 Rectángulo"/>
          <p:cNvSpPr/>
          <p:nvPr/>
        </p:nvSpPr>
        <p:spPr>
          <a:xfrm rot="958054">
            <a:off x="6994440" y="3359008"/>
            <a:ext cx="660858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5" name="22 Rectángulo"/>
          <p:cNvSpPr/>
          <p:nvPr/>
        </p:nvSpPr>
        <p:spPr>
          <a:xfrm rot="20637084">
            <a:off x="6320364" y="2861652"/>
            <a:ext cx="660223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23 Rectángulo"/>
          <p:cNvSpPr/>
          <p:nvPr/>
        </p:nvSpPr>
        <p:spPr>
          <a:xfrm rot="958054">
            <a:off x="6320290" y="3359008"/>
            <a:ext cx="660223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7" name="24 Rectángulo"/>
          <p:cNvSpPr/>
          <p:nvPr/>
        </p:nvSpPr>
        <p:spPr>
          <a:xfrm rot="20637084">
            <a:off x="5670812" y="2861649"/>
            <a:ext cx="660038" cy="5043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25 Rectángulo"/>
          <p:cNvSpPr/>
          <p:nvPr/>
        </p:nvSpPr>
        <p:spPr>
          <a:xfrm rot="958054">
            <a:off x="5670737" y="3359005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9" name="26 Rectángulo"/>
          <p:cNvSpPr/>
          <p:nvPr/>
        </p:nvSpPr>
        <p:spPr>
          <a:xfrm rot="20637084">
            <a:off x="4995085" y="2861649"/>
            <a:ext cx="660038" cy="5043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27 Rectángulo"/>
          <p:cNvSpPr/>
          <p:nvPr/>
        </p:nvSpPr>
        <p:spPr>
          <a:xfrm rot="958054">
            <a:off x="4995010" y="3359005"/>
            <a:ext cx="660039" cy="5043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A42EA">
                  <a:shade val="67500"/>
                  <a:satMod val="115000"/>
                </a:srgbClr>
              </a:gs>
              <a:gs pos="100000">
                <a:srgbClr val="4A42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Screenshot - 14.03ghmgmhgthj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75" y="342900"/>
            <a:ext cx="8553450" cy="6172200"/>
          </a:xfrm>
          <a:prstGeom prst="rect">
            <a:avLst/>
          </a:prstGeom>
          <a:ln w="57150">
            <a:solidFill>
              <a:srgbClr val="CCFF33"/>
            </a:solidFill>
          </a:ln>
        </p:spPr>
      </p:pic>
      <p:pic>
        <p:nvPicPr>
          <p:cNvPr id="5" name="25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696121">
            <a:off x="3629819" y="677069"/>
            <a:ext cx="1951037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26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168431">
            <a:off x="5020469" y="1308894"/>
            <a:ext cx="1952625" cy="195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27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450498">
            <a:off x="5608638" y="2611438"/>
            <a:ext cx="1951037" cy="195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28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8047">
            <a:off x="5026025" y="4098925"/>
            <a:ext cx="1951038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29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80174">
            <a:off x="3617913" y="4724400"/>
            <a:ext cx="1951037" cy="195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30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18169">
            <a:off x="2032794" y="4177506"/>
            <a:ext cx="1951038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31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983564">
            <a:off x="1404938" y="2765425"/>
            <a:ext cx="1951038" cy="195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32 Imagen" descr="1277200088spiralepng_400x4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194053">
            <a:off x="1976438" y="1336675"/>
            <a:ext cx="1951037" cy="195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33" name="7 Anillo"/>
          <p:cNvSpPr/>
          <p:nvPr/>
        </p:nvSpPr>
        <p:spPr>
          <a:xfrm>
            <a:off x="0" y="1484784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34" name="8 Anillo"/>
          <p:cNvSpPr/>
          <p:nvPr/>
        </p:nvSpPr>
        <p:spPr>
          <a:xfrm>
            <a:off x="0" y="3770800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35" name="9 Anillo"/>
          <p:cNvSpPr/>
          <p:nvPr/>
        </p:nvSpPr>
        <p:spPr>
          <a:xfrm>
            <a:off x="7500958" y="1484784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36" name="10 Anillo"/>
          <p:cNvSpPr/>
          <p:nvPr/>
        </p:nvSpPr>
        <p:spPr>
          <a:xfrm>
            <a:off x="7500958" y="3770800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37" name="11 Anillo"/>
          <p:cNvSpPr/>
          <p:nvPr/>
        </p:nvSpPr>
        <p:spPr>
          <a:xfrm>
            <a:off x="1857356" y="1484784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38" name="12 Anillo"/>
          <p:cNvSpPr/>
          <p:nvPr/>
        </p:nvSpPr>
        <p:spPr>
          <a:xfrm>
            <a:off x="1857356" y="3770800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39" name="13 Anillo"/>
          <p:cNvSpPr/>
          <p:nvPr/>
        </p:nvSpPr>
        <p:spPr>
          <a:xfrm>
            <a:off x="3714744" y="1484784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40" name="14 Anillo"/>
          <p:cNvSpPr/>
          <p:nvPr/>
        </p:nvSpPr>
        <p:spPr>
          <a:xfrm>
            <a:off x="3714744" y="3770800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41" name="15 Anillo"/>
          <p:cNvSpPr/>
          <p:nvPr/>
        </p:nvSpPr>
        <p:spPr>
          <a:xfrm>
            <a:off x="5572132" y="1484784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  <p:sp>
        <p:nvSpPr>
          <p:cNvPr id="42" name="16 Anillo"/>
          <p:cNvSpPr/>
          <p:nvPr/>
        </p:nvSpPr>
        <p:spPr>
          <a:xfrm>
            <a:off x="5572132" y="3770800"/>
            <a:ext cx="1643042" cy="1632941"/>
          </a:xfrm>
          <a:prstGeom prst="donu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4" descr="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3" name="Folyamatábra: Adatok 12"/>
          <p:cNvSpPr/>
          <p:nvPr/>
        </p:nvSpPr>
        <p:spPr>
          <a:xfrm rot="702676">
            <a:off x="2715939" y="41425"/>
            <a:ext cx="576064" cy="1637194"/>
          </a:xfrm>
          <a:prstGeom prst="flowChartInputOutput">
            <a:avLst/>
          </a:prstGeom>
          <a:solidFill>
            <a:srgbClr val="9933FF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" name="Folyamatábra: Adatok 13"/>
          <p:cNvSpPr/>
          <p:nvPr/>
        </p:nvSpPr>
        <p:spPr>
          <a:xfrm rot="702676">
            <a:off x="2427907" y="1670225"/>
            <a:ext cx="576064" cy="1637194"/>
          </a:xfrm>
          <a:prstGeom prst="flowChartInputOutput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5" name="Folyamatábra: Adatok 14"/>
          <p:cNvSpPr/>
          <p:nvPr/>
        </p:nvSpPr>
        <p:spPr>
          <a:xfrm rot="702676">
            <a:off x="2139875" y="3326410"/>
            <a:ext cx="576064" cy="1637194"/>
          </a:xfrm>
          <a:prstGeom prst="flowChartInputOutput">
            <a:avLst/>
          </a:prstGeom>
          <a:solidFill>
            <a:srgbClr val="9933FF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6" name="Folyamatábra: Adatok 15"/>
          <p:cNvSpPr/>
          <p:nvPr/>
        </p:nvSpPr>
        <p:spPr>
          <a:xfrm rot="702676">
            <a:off x="1851843" y="4982593"/>
            <a:ext cx="576064" cy="1637194"/>
          </a:xfrm>
          <a:prstGeom prst="flowChartInputOutput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7" name="Folyamatábra: Adatok 16"/>
          <p:cNvSpPr/>
          <p:nvPr/>
        </p:nvSpPr>
        <p:spPr>
          <a:xfrm rot="9641112">
            <a:off x="5811873" y="48681"/>
            <a:ext cx="576064" cy="1637194"/>
          </a:xfrm>
          <a:prstGeom prst="flowChartInputOutput">
            <a:avLst/>
          </a:prstGeom>
          <a:solidFill>
            <a:srgbClr val="9933FF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8" name="Folyamatábra: Adatok 17"/>
          <p:cNvSpPr/>
          <p:nvPr/>
        </p:nvSpPr>
        <p:spPr>
          <a:xfrm rot="9614045">
            <a:off x="6128051" y="1677968"/>
            <a:ext cx="576064" cy="1637464"/>
          </a:xfrm>
          <a:prstGeom prst="flowChartInputOutput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" name="Folyamatábra: Adatok 18"/>
          <p:cNvSpPr/>
          <p:nvPr/>
        </p:nvSpPr>
        <p:spPr>
          <a:xfrm rot="9588500">
            <a:off x="6493031" y="3262086"/>
            <a:ext cx="576064" cy="1637194"/>
          </a:xfrm>
          <a:prstGeom prst="flowChartInputOutput">
            <a:avLst/>
          </a:prstGeom>
          <a:solidFill>
            <a:srgbClr val="9933FF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0" name="Folyamatábra: Adatok 19"/>
          <p:cNvSpPr/>
          <p:nvPr/>
        </p:nvSpPr>
        <p:spPr>
          <a:xfrm rot="9559559">
            <a:off x="6786674" y="4918135"/>
            <a:ext cx="576064" cy="1637194"/>
          </a:xfrm>
          <a:prstGeom prst="flowChartInputOutput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</p:cSld>
  <p:clrMapOvr>
    <a:masterClrMapping/>
  </p:clrMapOvr>
  <p:transition spd="slow" advTm="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Kép 1" descr="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5125" y="2524125"/>
            <a:ext cx="2009775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76749">
            <a:off x="4624388" y="2808288"/>
            <a:ext cx="1270000" cy="12112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Kép 4" descr="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90500"/>
            <a:ext cx="8785225" cy="6478588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Kör 6"/>
          <p:cNvSpPr/>
          <p:nvPr/>
        </p:nvSpPr>
        <p:spPr>
          <a:xfrm rot="2778060">
            <a:off x="2129077" y="2116498"/>
            <a:ext cx="2671817" cy="2627552"/>
          </a:xfrm>
          <a:prstGeom prst="pie">
            <a:avLst/>
          </a:prstGeom>
          <a:gradFill>
            <a:gsLst>
              <a:gs pos="21000">
                <a:srgbClr val="FF0000"/>
              </a:gs>
              <a:gs pos="16000">
                <a:srgbClr val="00CCCC"/>
              </a:gs>
              <a:gs pos="22000">
                <a:srgbClr val="FFFF00"/>
              </a:gs>
              <a:gs pos="45000">
                <a:srgbClr val="FF0000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8" name="Kör 7"/>
          <p:cNvSpPr/>
          <p:nvPr/>
        </p:nvSpPr>
        <p:spPr>
          <a:xfrm rot="13576869">
            <a:off x="4536139" y="2134136"/>
            <a:ext cx="2736304" cy="2664296"/>
          </a:xfrm>
          <a:prstGeom prst="pie">
            <a:avLst/>
          </a:prstGeom>
          <a:gradFill>
            <a:gsLst>
              <a:gs pos="27000">
                <a:srgbClr val="FF0000"/>
              </a:gs>
              <a:gs pos="16000">
                <a:srgbClr val="00CCCC"/>
              </a:gs>
              <a:gs pos="16000">
                <a:srgbClr val="FFFF00"/>
              </a:gs>
              <a:gs pos="47000">
                <a:srgbClr val="FF0000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 w="57150">
            <a:solidFill>
              <a:srgbClr val="CC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Kép 1" descr="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513" y="187325"/>
            <a:ext cx="8801100" cy="6481763"/>
          </a:xfrm>
          <a:prstGeom prst="rect">
            <a:avLst/>
          </a:prstGeom>
          <a:solidFill>
            <a:srgbClr val="9933FF"/>
          </a:solidFill>
          <a:ln w="571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1" name="Tilos tábla 10"/>
          <p:cNvSpPr/>
          <p:nvPr/>
        </p:nvSpPr>
        <p:spPr>
          <a:xfrm>
            <a:off x="4139952" y="908720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2" name="Tilos tábla 11"/>
          <p:cNvSpPr/>
          <p:nvPr/>
        </p:nvSpPr>
        <p:spPr>
          <a:xfrm>
            <a:off x="4139952" y="4797152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3" name="Tilos tábla 12"/>
          <p:cNvSpPr/>
          <p:nvPr/>
        </p:nvSpPr>
        <p:spPr>
          <a:xfrm>
            <a:off x="2627784" y="1412776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4" name="Tilos tábla 13"/>
          <p:cNvSpPr/>
          <p:nvPr/>
        </p:nvSpPr>
        <p:spPr>
          <a:xfrm>
            <a:off x="5724128" y="1412776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5" name="Tilos tábla 14"/>
          <p:cNvSpPr/>
          <p:nvPr/>
        </p:nvSpPr>
        <p:spPr>
          <a:xfrm>
            <a:off x="2267744" y="2852936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6" name="Tilos tábla 15"/>
          <p:cNvSpPr/>
          <p:nvPr/>
        </p:nvSpPr>
        <p:spPr>
          <a:xfrm>
            <a:off x="6084168" y="2852936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7" name="Tilos tábla 16"/>
          <p:cNvSpPr/>
          <p:nvPr/>
        </p:nvSpPr>
        <p:spPr>
          <a:xfrm>
            <a:off x="2627784" y="4293096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18" name="Tilos tábla 17"/>
          <p:cNvSpPr/>
          <p:nvPr/>
        </p:nvSpPr>
        <p:spPr>
          <a:xfrm>
            <a:off x="5652120" y="4365104"/>
            <a:ext cx="1296144" cy="1296144"/>
          </a:xfrm>
          <a:prstGeom prst="noSmoking">
            <a:avLst/>
          </a:prstGeom>
          <a:gradFill>
            <a:gsLst>
              <a:gs pos="96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0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ép 10" descr="Screenshot - 14.03vfvfdbvd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2" name="2 Imagen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3135313" y="2203450"/>
            <a:ext cx="2601912" cy="318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3 Imagen"/>
          <p:cNvPicPr>
            <a:picLocks noChangeAspect="1" noChangeArrowheads="1"/>
          </p:cNvPicPr>
          <p:nvPr/>
        </p:nvPicPr>
        <p:blipFill>
          <a:blip r:embed="rId4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3206750" y="1274763"/>
            <a:ext cx="2601913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4 Imagen"/>
          <p:cNvPicPr>
            <a:picLocks noChangeAspect="1" noChangeArrowheads="1"/>
          </p:cNvPicPr>
          <p:nvPr/>
        </p:nvPicPr>
        <p:blipFill>
          <a:blip r:embed="rId5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2206625" y="2060575"/>
            <a:ext cx="3182938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5 Imagen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 rot="16355826">
            <a:off x="3839369" y="1769269"/>
            <a:ext cx="2603500" cy="318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artalom helye 3"/>
          <p:cNvSpPr txBox="1">
            <a:spLocks/>
          </p:cNvSpPr>
          <p:nvPr/>
        </p:nvSpPr>
        <p:spPr bwMode="auto">
          <a:xfrm rot="21444474">
            <a:off x="3725450" y="4059691"/>
            <a:ext cx="2434608" cy="83099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en-US" sz="4800" dirty="0">
                <a:solidFill>
                  <a:srgbClr val="CCFF33"/>
                </a:solidFill>
                <a:latin typeface="Ravie" pitchFamily="82" charset="0"/>
                <a:cs typeface="+mn-cs"/>
              </a:rPr>
              <a:t>END</a:t>
            </a:r>
            <a:endParaRPr lang="ro-RO" sz="4800" dirty="0">
              <a:solidFill>
                <a:srgbClr val="CCFF33"/>
              </a:solidFill>
              <a:latin typeface="Ravie" pitchFamily="82" charset="0"/>
              <a:cs typeface="+mn-cs"/>
            </a:endParaRPr>
          </a:p>
        </p:txBody>
      </p:sp>
      <p:cxnSp>
        <p:nvCxnSpPr>
          <p:cNvPr id="18" name="Egyenes összekötő 17"/>
          <p:cNvCxnSpPr/>
          <p:nvPr/>
        </p:nvCxnSpPr>
        <p:spPr>
          <a:xfrm>
            <a:off x="4788024" y="188640"/>
            <a:ext cx="792088" cy="936104"/>
          </a:xfrm>
          <a:prstGeom prst="line">
            <a:avLst/>
          </a:prstGeom>
          <a:ln w="60325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gyenes összekötő 19"/>
          <p:cNvCxnSpPr/>
          <p:nvPr/>
        </p:nvCxnSpPr>
        <p:spPr>
          <a:xfrm flipH="1">
            <a:off x="6156176" y="2276872"/>
            <a:ext cx="792088" cy="3816424"/>
          </a:xfrm>
          <a:prstGeom prst="line">
            <a:avLst/>
          </a:prstGeom>
          <a:ln w="41275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gyenes összekötő 23"/>
          <p:cNvCxnSpPr/>
          <p:nvPr/>
        </p:nvCxnSpPr>
        <p:spPr>
          <a:xfrm flipV="1">
            <a:off x="6156176" y="1772816"/>
            <a:ext cx="2664296" cy="4320480"/>
          </a:xfrm>
          <a:prstGeom prst="line">
            <a:avLst/>
          </a:prstGeom>
          <a:ln w="41275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gyenes összekötő 32"/>
          <p:cNvCxnSpPr/>
          <p:nvPr/>
        </p:nvCxnSpPr>
        <p:spPr>
          <a:xfrm flipH="1">
            <a:off x="3203848" y="2276872"/>
            <a:ext cx="3744416" cy="1728192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gyenes összekötő 35"/>
          <p:cNvCxnSpPr/>
          <p:nvPr/>
        </p:nvCxnSpPr>
        <p:spPr>
          <a:xfrm flipH="1" flipV="1">
            <a:off x="179512" y="3717032"/>
            <a:ext cx="3024336" cy="288032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gyenes összekötő 38"/>
          <p:cNvCxnSpPr/>
          <p:nvPr/>
        </p:nvCxnSpPr>
        <p:spPr>
          <a:xfrm flipH="1" flipV="1">
            <a:off x="6804248" y="188640"/>
            <a:ext cx="2016224" cy="1584176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gyenes összekötő 56"/>
          <p:cNvCxnSpPr/>
          <p:nvPr/>
        </p:nvCxnSpPr>
        <p:spPr>
          <a:xfrm>
            <a:off x="2339752" y="188640"/>
            <a:ext cx="648072" cy="936104"/>
          </a:xfrm>
          <a:prstGeom prst="line">
            <a:avLst/>
          </a:prstGeom>
          <a:ln w="60325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Egyenes összekötő 58"/>
          <p:cNvCxnSpPr/>
          <p:nvPr/>
        </p:nvCxnSpPr>
        <p:spPr>
          <a:xfrm>
            <a:off x="683568" y="260648"/>
            <a:ext cx="504056" cy="720080"/>
          </a:xfrm>
          <a:prstGeom prst="line">
            <a:avLst/>
          </a:prstGeom>
          <a:ln w="60325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25" descr="Imagini pentru semnul omega 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2420888"/>
            <a:ext cx="1086525" cy="1008757"/>
          </a:xfrm>
          <a:prstGeom prst="rect">
            <a:avLst/>
          </a:prstGeom>
          <a:noFill/>
          <a:ln w="120650">
            <a:noFill/>
            <a:miter lim="800000"/>
            <a:headEnd/>
            <a:tailEnd/>
          </a:ln>
        </p:spPr>
      </p:pic>
      <p:pic>
        <p:nvPicPr>
          <p:cNvPr id="63" name="Tartalom helye 3" descr="FEKETE.jpg"/>
          <p:cNvPicPr>
            <a:picLocks noGrp="1" noChangeAspect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53646" cy="6858000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 spd="slow"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mmapolis (kisspista)2">
  <a:themeElements>
    <a:clrScheme name="Mondial_de_l&amp;#39;_Automobile_-_JP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ndial_de_l&amp;#39;_Automobile_-_JP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ndial_de_l&amp;#39;_Automobile_-_JP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ndial_de_l&amp;#39;_Automobile_-_JP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éma4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éma1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éma49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éma9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éma4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éma40">
  <a:themeElements>
    <a:clrScheme name="Bemutató18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8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mutató18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8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8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8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8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8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8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8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8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8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8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8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Téma49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éma6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éma6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Téma1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éma7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Téma16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Téma20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Téma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Téma1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Gammapolis (kisspista)2</Template>
  <TotalTime>99</TotalTime>
  <Words>163</Words>
  <Application>Microsoft Office PowerPoint</Application>
  <PresentationFormat>Diavetítés a képernyőre (4:3 oldalarány)</PresentationFormat>
  <Paragraphs>43</Paragraphs>
  <Slides>30</Slides>
  <Notes>2</Notes>
  <HiddenSlides>0</HiddenSlides>
  <MMClips>0</MMClips>
  <ScaleCrop>false</ScaleCrop>
  <HeadingPairs>
    <vt:vector size="4" baseType="variant">
      <vt:variant>
        <vt:lpstr>Téma</vt:lpstr>
      </vt:variant>
      <vt:variant>
        <vt:i4>16</vt:i4>
      </vt:variant>
      <vt:variant>
        <vt:lpstr>Diacímek</vt:lpstr>
      </vt:variant>
      <vt:variant>
        <vt:i4>30</vt:i4>
      </vt:variant>
    </vt:vector>
  </HeadingPairs>
  <TitlesOfParts>
    <vt:vector size="46" baseType="lpstr">
      <vt:lpstr>Gammapolis (kisspista)2</vt:lpstr>
      <vt:lpstr>Téma45</vt:lpstr>
      <vt:lpstr>Téma1</vt:lpstr>
      <vt:lpstr>Téma49</vt:lpstr>
      <vt:lpstr>Téma9</vt:lpstr>
      <vt:lpstr>Téma4</vt:lpstr>
      <vt:lpstr>Téma40</vt:lpstr>
      <vt:lpstr>1_Téma49</vt:lpstr>
      <vt:lpstr>Téma62</vt:lpstr>
      <vt:lpstr>Téma69</vt:lpstr>
      <vt:lpstr>1_Téma1</vt:lpstr>
      <vt:lpstr>Téma74</vt:lpstr>
      <vt:lpstr>Téma16</vt:lpstr>
      <vt:lpstr>Téma20</vt:lpstr>
      <vt:lpstr>Téma3</vt:lpstr>
      <vt:lpstr>Téma112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12</cp:revision>
  <dcterms:created xsi:type="dcterms:W3CDTF">2017-03-17T12:22:40Z</dcterms:created>
  <dcterms:modified xsi:type="dcterms:W3CDTF">2017-03-17T14:02:20Z</dcterms:modified>
</cp:coreProperties>
</file>