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sldIdLst>
    <p:sldId id="256" r:id="rId3"/>
    <p:sldId id="261" r:id="rId4"/>
    <p:sldId id="258" r:id="rId5"/>
    <p:sldId id="259" r:id="rId6"/>
    <p:sldId id="262" r:id="rId7"/>
    <p:sldId id="264" r:id="rId8"/>
    <p:sldId id="263" r:id="rId9"/>
    <p:sldId id="266" r:id="rId10"/>
    <p:sldId id="267" r:id="rId11"/>
    <p:sldId id="268" r:id="rId12"/>
    <p:sldId id="273" r:id="rId13"/>
    <p:sldId id="271" r:id="rId14"/>
    <p:sldId id="274" r:id="rId15"/>
  </p:sldIdLst>
  <p:sldSz cx="9144000" cy="6858000" type="screen4x3"/>
  <p:notesSz cx="6858000" cy="9144000"/>
  <p:defaultTextStyle>
    <a:defPPr>
      <a:defRPr lang="es-ES_tradnl"/>
    </a:defPPr>
    <a:lvl1pPr algn="l" rtl="0" eaLnBrk="0" fontAlgn="base" hangingPunct="0">
      <a:spcBef>
        <a:spcPct val="0"/>
      </a:spcBef>
      <a:spcAft>
        <a:spcPct val="0"/>
      </a:spcAft>
      <a:defRPr sz="2400" kern="1200">
        <a:solidFill>
          <a:schemeClr val="tx1"/>
        </a:solidFill>
        <a:latin typeface="Times New Roman"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modifyVerifier cryptProviderType="rsaFull" cryptAlgorithmClass="hash" cryptAlgorithmType="typeAny" cryptAlgorithmSid="4" spinCount="100000" saltData="QrmUcow5AUSbPkjIp70YzA==" hashData="pbY+tLznAX0A10MhqE7+iVDe9U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8F8F8"/>
    <a:srgbClr val="EAEAEA"/>
    <a:srgbClr val="DDDDDD"/>
    <a:srgbClr val="969696"/>
    <a:srgbClr val="0000FF"/>
    <a:srgbClr val="FF0000"/>
    <a:srgbClr val="3333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2787"/>
    <p:restoredTop sz="90929"/>
  </p:normalViewPr>
  <p:slideViewPr>
    <p:cSldViewPr>
      <p:cViewPr>
        <p:scale>
          <a:sx n="66" d="100"/>
          <a:sy n="66" d="100"/>
        </p:scale>
        <p:origin x="-1116" y="-22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5" d="100"/>
        <a:sy n="25"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A5E2FE6-C177-42ED-85D7-EC2A22278704}"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7874AB5-2E07-40F8-B4AF-BAEE9BE1C7B1}"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A2140F6-6AF5-4C8A-B41C-E81F9D04C5F1}"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21DB7806-84C8-41E0-B6DB-8FF62F636005}"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6311F0BE-11F8-4BF6-8D18-836FFE856278}"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E64D1BC0-B9F1-4649-BE4E-55D4B2DCCC35}"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A6B003F8-ACEA-405F-BD1E-9EF66D37953C}"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01A92DA9-AADE-47F4-9EC6-741D3627F90D}"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1E2E6B98-E01C-4026-8E08-15C3CABC8A28}"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A4B5A40-BA8B-45F5-AC3F-02F9A81E04D0}"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BBD6B0B-4F2B-46E5-865E-909F6026149C}" type="slidenum">
              <a:rPr lang="es-ES_tradnl"/>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1F1BACF-056B-4ABD-B0E9-79CD8ABAA96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AB9BDF7-3501-4F5E-9C29-FABBA699C83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charset="0"/>
        </a:defRPr>
      </a:lvl2pPr>
      <a:lvl3pPr algn="ctr" rtl="0" eaLnBrk="1" fontAlgn="base" hangingPunct="1">
        <a:spcBef>
          <a:spcPct val="0"/>
        </a:spcBef>
        <a:spcAft>
          <a:spcPct val="0"/>
        </a:spcAft>
        <a:defRPr sz="4400">
          <a:solidFill>
            <a:schemeClr val="tx2"/>
          </a:solidFill>
          <a:latin typeface="Times New Roman" charset="0"/>
        </a:defRPr>
      </a:lvl3pPr>
      <a:lvl4pPr algn="ctr" rtl="0" eaLnBrk="1" fontAlgn="base" hangingPunct="1">
        <a:spcBef>
          <a:spcPct val="0"/>
        </a:spcBef>
        <a:spcAft>
          <a:spcPct val="0"/>
        </a:spcAft>
        <a:defRPr sz="4400">
          <a:solidFill>
            <a:schemeClr val="tx2"/>
          </a:solidFill>
          <a:latin typeface="Times New Roman" charset="0"/>
        </a:defRPr>
      </a:lvl4pPr>
      <a:lvl5pPr algn="ctr" rtl="0" eaLnBrk="1" fontAlgn="base" hangingPunct="1">
        <a:spcBef>
          <a:spcPct val="0"/>
        </a:spcBef>
        <a:spcAft>
          <a:spcPct val="0"/>
        </a:spcAft>
        <a:defRPr sz="4400">
          <a:solidFill>
            <a:schemeClr val="tx2"/>
          </a:solidFill>
          <a:latin typeface="Times New Roman" charset="0"/>
        </a:defRPr>
      </a:lvl5pPr>
      <a:lvl6pPr marL="457200" algn="ctr" rtl="0" eaLnBrk="1" fontAlgn="base" hangingPunct="1">
        <a:spcBef>
          <a:spcPct val="0"/>
        </a:spcBef>
        <a:spcAft>
          <a:spcPct val="0"/>
        </a:spcAft>
        <a:defRPr sz="4400">
          <a:solidFill>
            <a:schemeClr val="tx2"/>
          </a:solidFill>
          <a:latin typeface="Times New Roman" charset="0"/>
        </a:defRPr>
      </a:lvl6pPr>
      <a:lvl7pPr marL="914400" algn="ctr" rtl="0" eaLnBrk="1" fontAlgn="base" hangingPunct="1">
        <a:spcBef>
          <a:spcPct val="0"/>
        </a:spcBef>
        <a:spcAft>
          <a:spcPct val="0"/>
        </a:spcAft>
        <a:defRPr sz="4400">
          <a:solidFill>
            <a:schemeClr val="tx2"/>
          </a:solidFill>
          <a:latin typeface="Times New Roman" charset="0"/>
        </a:defRPr>
      </a:lvl7pPr>
      <a:lvl8pPr marL="1371600" algn="ctr" rtl="0" eaLnBrk="1" fontAlgn="base" hangingPunct="1">
        <a:spcBef>
          <a:spcPct val="0"/>
        </a:spcBef>
        <a:spcAft>
          <a:spcPct val="0"/>
        </a:spcAft>
        <a:defRPr sz="4400">
          <a:solidFill>
            <a:schemeClr val="tx2"/>
          </a:solidFill>
          <a:latin typeface="Times New Roman" charset="0"/>
        </a:defRPr>
      </a:lvl8pPr>
      <a:lvl9pPr marL="1828800" algn="ctr" rtl="0" eaLnBrk="1" fontAlgn="base" hangingPunct="1">
        <a:spcBef>
          <a:spcPct val="0"/>
        </a:spcBef>
        <a:spcAft>
          <a:spcPct val="0"/>
        </a:spcAft>
        <a:defRPr sz="4400">
          <a:solidFill>
            <a:schemeClr val="tx2"/>
          </a:solidFill>
          <a:latin typeface="Times New Roman"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1" hangingPunct="1"/>
            <a:endParaRPr lang="es-ES_tradnl">
              <a:solidFill>
                <a:srgbClr val="000000"/>
              </a:solidFill>
              <a:latin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1" hangingPunct="1"/>
            <a:endParaRPr lang="es-ES_tradnl">
              <a:solidFill>
                <a:srgbClr val="000000"/>
              </a:solidFill>
              <a:latin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1" hangingPunct="1"/>
            <a:fld id="{E090185D-3438-4458-9F59-51952FC1E08C}" type="slidenum">
              <a:rPr lang="es-ES_tradnl">
                <a:solidFill>
                  <a:srgbClr val="000000"/>
                </a:solidFill>
                <a:latin typeface="Arial" charset="0"/>
              </a:rPr>
              <a:pPr eaLnBrk="1" hangingPunct="1"/>
              <a:t>‹Nº›</a:t>
            </a:fld>
            <a:endParaRPr lang="es-ES_tradnl">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0" y="228600"/>
            <a:ext cx="9144000" cy="2833688"/>
          </a:xfrm>
          <a:prstGeom prst="rect">
            <a:avLst/>
          </a:prstGeom>
          <a:noFill/>
          <a:ln w="9525">
            <a:noFill/>
            <a:miter lim="800000"/>
            <a:headEnd/>
            <a:tailEnd/>
          </a:ln>
          <a:effectLst/>
        </p:spPr>
        <p:txBody>
          <a:bodyPr>
            <a:spAutoFit/>
          </a:bodyPr>
          <a:lstStyle/>
          <a:p>
            <a:pPr algn="ctr">
              <a:lnSpc>
                <a:spcPct val="70000"/>
              </a:lnSpc>
              <a:spcBef>
                <a:spcPct val="50000"/>
              </a:spcBef>
            </a:pPr>
            <a:r>
              <a:rPr lang="es-ES_tradnl" sz="25700" b="1">
                <a:solidFill>
                  <a:srgbClr val="F8F8F8"/>
                </a:solidFill>
                <a:effectLst>
                  <a:outerShdw blurRad="38100" dist="38100" dir="2700000" algn="tl">
                    <a:srgbClr val="C0C0C0"/>
                  </a:outerShdw>
                </a:effectLst>
                <a:latin typeface="Galant" pitchFamily="2" charset="0"/>
              </a:rPr>
              <a:t>R.I.P</a:t>
            </a:r>
            <a:r>
              <a:rPr lang="es-ES_tradnl" sz="25700" b="1">
                <a:solidFill>
                  <a:srgbClr val="F8F8F8"/>
                </a:solidFill>
              </a:rPr>
              <a:t>.</a:t>
            </a:r>
            <a:endParaRPr lang="es-ES_tradnl" sz="6000" b="1">
              <a:solidFill>
                <a:srgbClr val="F8F8F8"/>
              </a:solidFill>
            </a:endParaRPr>
          </a:p>
        </p:txBody>
      </p:sp>
      <p:sp>
        <p:nvSpPr>
          <p:cNvPr id="2051" name="Text Box 3"/>
          <p:cNvSpPr txBox="1">
            <a:spLocks noChangeArrowheads="1"/>
          </p:cNvSpPr>
          <p:nvPr/>
        </p:nvSpPr>
        <p:spPr bwMode="auto">
          <a:xfrm>
            <a:off x="683568" y="620688"/>
            <a:ext cx="8104584" cy="2569934"/>
          </a:xfrm>
          <a:prstGeom prst="rect">
            <a:avLst/>
          </a:prstGeom>
          <a:noFill/>
          <a:ln w="9525">
            <a:noFill/>
            <a:miter lim="800000"/>
            <a:headEnd/>
            <a:tailEnd/>
          </a:ln>
          <a:effectLst/>
        </p:spPr>
        <p:txBody>
          <a:bodyPr wrap="square">
            <a:spAutoFit/>
          </a:bodyPr>
          <a:lstStyle/>
          <a:p>
            <a:pPr algn="ctr">
              <a:spcBef>
                <a:spcPct val="50000"/>
              </a:spcBef>
            </a:pPr>
            <a:r>
              <a:rPr lang="es-ES_tradnl" sz="2800" b="1" dirty="0">
                <a:solidFill>
                  <a:srgbClr val="0000FF"/>
                </a:solidFill>
                <a:effectLst>
                  <a:outerShdw blurRad="38100" dist="38100" dir="2700000" algn="tl">
                    <a:srgbClr val="C0C0C0"/>
                  </a:outerShdw>
                </a:effectLst>
                <a:latin typeface="Arial Black" pitchFamily="34" charset="0"/>
              </a:rPr>
              <a:t>Vas a adentrarte en el mundo misterioso     de los muertos.</a:t>
            </a:r>
          </a:p>
          <a:p>
            <a:pPr algn="ctr">
              <a:spcBef>
                <a:spcPct val="50000"/>
              </a:spcBef>
            </a:pPr>
            <a:r>
              <a:rPr lang="es-ES_tradnl" sz="3000" b="1" dirty="0">
                <a:solidFill>
                  <a:srgbClr val="0000FF"/>
                </a:solidFill>
                <a:effectLst>
                  <a:outerShdw blurRad="38100" dist="38100" dir="2700000" algn="tl">
                    <a:srgbClr val="C0C0C0"/>
                  </a:outerShdw>
                </a:effectLst>
                <a:latin typeface="Galant" pitchFamily="2" charset="0"/>
              </a:rPr>
              <a:t>Si padeces del corazón o eres propenso a padecer crisis nerviosas  no veas lo que viene a continuación...por lo menos no llegues hasta el final</a:t>
            </a:r>
            <a:endParaRPr lang="es-ES_tradnl" b="1" dirty="0">
              <a:solidFill>
                <a:srgbClr val="0000FF"/>
              </a:solidFill>
              <a:latin typeface="Arial" charset="0"/>
            </a:endParaRPr>
          </a:p>
        </p:txBody>
      </p:sp>
      <p:sp>
        <p:nvSpPr>
          <p:cNvPr id="2052" name="Text Box 4"/>
          <p:cNvSpPr txBox="1">
            <a:spLocks noChangeArrowheads="1"/>
          </p:cNvSpPr>
          <p:nvPr/>
        </p:nvSpPr>
        <p:spPr bwMode="auto">
          <a:xfrm>
            <a:off x="0" y="6324600"/>
            <a:ext cx="9144000" cy="457200"/>
          </a:xfrm>
          <a:prstGeom prst="rect">
            <a:avLst/>
          </a:prstGeom>
          <a:noFill/>
          <a:ln w="9525">
            <a:noFill/>
            <a:miter lim="800000"/>
            <a:headEnd/>
            <a:tailEnd/>
          </a:ln>
          <a:effectLst/>
        </p:spPr>
        <p:txBody>
          <a:bodyPr>
            <a:spAutoFit/>
          </a:bodyPr>
          <a:lstStyle/>
          <a:p>
            <a:pPr algn="ctr">
              <a:spcBef>
                <a:spcPct val="50000"/>
              </a:spcBef>
            </a:pPr>
            <a:r>
              <a:rPr lang="es-ES_tradnl" b="1">
                <a:latin typeface="Arial Black" pitchFamily="34" charset="0"/>
              </a:rPr>
              <a:t>PULSA CUALQUIER TECLA PARA CONTINUAR</a:t>
            </a:r>
          </a:p>
        </p:txBody>
      </p:sp>
      <p:sp>
        <p:nvSpPr>
          <p:cNvPr id="2053" name="Text Box 5"/>
          <p:cNvSpPr txBox="1">
            <a:spLocks noChangeArrowheads="1"/>
          </p:cNvSpPr>
          <p:nvPr/>
        </p:nvSpPr>
        <p:spPr bwMode="auto">
          <a:xfrm>
            <a:off x="2209800" y="3200400"/>
            <a:ext cx="4648200" cy="2530475"/>
          </a:xfrm>
          <a:prstGeom prst="rect">
            <a:avLst/>
          </a:prstGeom>
          <a:noFill/>
          <a:ln w="9525">
            <a:noFill/>
            <a:miter lim="800000"/>
            <a:headEnd/>
            <a:tailEnd/>
          </a:ln>
          <a:effectLst/>
        </p:spPr>
        <p:txBody>
          <a:bodyPr>
            <a:spAutoFit/>
          </a:bodyPr>
          <a:lstStyle/>
          <a:p>
            <a:pPr algn="ctr">
              <a:spcBef>
                <a:spcPct val="50000"/>
              </a:spcBef>
            </a:pPr>
            <a:r>
              <a:rPr lang="es-ES_tradnl" sz="16000">
                <a:solidFill>
                  <a:srgbClr val="333333"/>
                </a:solidFill>
                <a:effectLst>
                  <a:outerShdw blurRad="38100" dist="38100" dir="2700000" algn="tl">
                    <a:srgbClr val="C0C0C0"/>
                  </a:outerShdw>
                </a:effectLst>
                <a:latin typeface="Wingdings" pitchFamily="2" charset="2"/>
              </a:rPr>
              <a:t>U</a:t>
            </a:r>
            <a:endParaRPr lang="es-ES_tradnl">
              <a:latin typeface="Wingdings" pitchFamily="2" charset="2"/>
            </a:endParaRPr>
          </a:p>
        </p:txBody>
      </p:sp>
      <p:sp>
        <p:nvSpPr>
          <p:cNvPr id="2054" name="Text Box 6"/>
          <p:cNvSpPr txBox="1">
            <a:spLocks noChangeArrowheads="1"/>
          </p:cNvSpPr>
          <p:nvPr/>
        </p:nvSpPr>
        <p:spPr bwMode="auto">
          <a:xfrm>
            <a:off x="323528" y="3356992"/>
            <a:ext cx="8352928" cy="2246769"/>
          </a:xfrm>
          <a:prstGeom prst="rect">
            <a:avLst/>
          </a:prstGeom>
          <a:noFill/>
          <a:ln w="9525">
            <a:noFill/>
            <a:miter lim="800000"/>
            <a:headEnd/>
            <a:tailEnd/>
          </a:ln>
          <a:effectLst/>
        </p:spPr>
        <p:txBody>
          <a:bodyPr wrap="square">
            <a:spAutoFit/>
          </a:bodyPr>
          <a:lstStyle/>
          <a:p>
            <a:pPr algn="ctr">
              <a:spcBef>
                <a:spcPct val="50000"/>
              </a:spcBef>
            </a:pPr>
            <a:r>
              <a:rPr lang="es-ES_tradnl" sz="2800" dirty="0">
                <a:latin typeface="Arial Black" pitchFamily="34" charset="0"/>
              </a:rPr>
              <a:t>A CONTINUACIÓN VAS A VER FOTOGRAFÍAS REALES EN LAS QUE APARECEN FANTASMAS QUE POR ALGÚN MOTIVO HAN QUERIDO HACERSE VISIBLES PARA NUESTROS OJOS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2050"/>
                                        </p:tgtEl>
                                        <p:attrNameLst>
                                          <p:attrName>style.visibility</p:attrName>
                                        </p:attrNameLst>
                                      </p:cBhvr>
                                      <p:to>
                                        <p:strVal val="visible"/>
                                      </p:to>
                                    </p:set>
                                  </p:childTnLst>
                                </p:cTn>
                              </p:par>
                            </p:childTnLst>
                          </p:cTn>
                        </p:par>
                        <p:par>
                          <p:cTn id="7" fill="hold">
                            <p:stCondLst>
                              <p:cond delay="500"/>
                            </p:stCondLst>
                            <p:childTnLst>
                              <p:par>
                                <p:cTn id="8" presetID="22" presetClass="entr" presetSubtype="8" fill="hold" grpId="0" nodeType="afterEffect">
                                  <p:stCondLst>
                                    <p:cond delay="1000"/>
                                  </p:stCondLst>
                                  <p:iterate type="lt">
                                    <p:tmPct val="100000"/>
                                  </p:iterate>
                                  <p:childTnLst>
                                    <p:set>
                                      <p:cBhvr>
                                        <p:cTn id="9" dur="1" fill="hold">
                                          <p:stCondLst>
                                            <p:cond delay="0"/>
                                          </p:stCondLst>
                                        </p:cTn>
                                        <p:tgtEl>
                                          <p:spTgt spid="2051"/>
                                        </p:tgtEl>
                                        <p:attrNameLst>
                                          <p:attrName>style.visibility</p:attrName>
                                        </p:attrNameLst>
                                      </p:cBhvr>
                                      <p:to>
                                        <p:strVal val="visible"/>
                                      </p:to>
                                    </p:set>
                                    <p:animEffect transition="in" filter="wipe(left)">
                                      <p:cBhvr>
                                        <p:cTn id="10" dur="75"/>
                                        <p:tgtEl>
                                          <p:spTgt spid="2051"/>
                                        </p:tgtEl>
                                      </p:cBhvr>
                                    </p:animEffect>
                                  </p:childTnLst>
                                  <p:subTnLst>
                                    <p:audio>
                                      <p:cMediaNode>
                                        <p:cTn display="0" masterRel="sameClick">
                                          <p:stCondLst>
                                            <p:cond evt="begin" delay="0">
                                              <p:tn val="8"/>
                                            </p:cond>
                                          </p:stCondLst>
                                          <p:endCondLst>
                                            <p:cond evt="onStopAudio" delay="0">
                                              <p:tgtEl>
                                                <p:sldTgt/>
                                              </p:tgtEl>
                                            </p:cond>
                                          </p:endCondLst>
                                        </p:cTn>
                                        <p:tgtEl>
                                          <p:sndTgt r:embed="rId2" name="far.wav"/>
                                        </p:tgtEl>
                                      </p:cMediaNode>
                                    </p:audio>
                                  </p:sub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2053"/>
                                        </p:tgtEl>
                                        <p:attrNameLst>
                                          <p:attrName>style.visibility</p:attrName>
                                        </p:attrNameLst>
                                      </p:cBhvr>
                                      <p:to>
                                        <p:strVal val="visible"/>
                                      </p:to>
                                    </p:set>
                                    <p:anim calcmode="lin" valueType="num">
                                      <p:cBhvr additive="base">
                                        <p:cTn id="15" dur="500" fill="hold"/>
                                        <p:tgtEl>
                                          <p:spTgt spid="2053"/>
                                        </p:tgtEl>
                                        <p:attrNameLst>
                                          <p:attrName>ppt_x</p:attrName>
                                        </p:attrNameLst>
                                      </p:cBhvr>
                                      <p:tavLst>
                                        <p:tav tm="0">
                                          <p:val>
                                            <p:strVal val="0-#ppt_w/2"/>
                                          </p:val>
                                        </p:tav>
                                        <p:tav tm="100000">
                                          <p:val>
                                            <p:strVal val="#ppt_x"/>
                                          </p:val>
                                        </p:tav>
                                      </p:tavLst>
                                    </p:anim>
                                    <p:anim calcmode="lin" valueType="num">
                                      <p:cBhvr additive="base">
                                        <p:cTn id="16" dur="500" fill="hold"/>
                                        <p:tgtEl>
                                          <p:spTgt spid="2053"/>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iterate type="lt">
                                    <p:tmPct val="100000"/>
                                  </p:iterate>
                                  <p:childTnLst>
                                    <p:set>
                                      <p:cBhvr>
                                        <p:cTn id="20" dur="1" fill="hold">
                                          <p:stCondLst>
                                            <p:cond delay="0"/>
                                          </p:stCondLst>
                                        </p:cTn>
                                        <p:tgtEl>
                                          <p:spTgt spid="2054">
                                            <p:txEl>
                                              <p:pRg st="0" end="0"/>
                                            </p:txEl>
                                          </p:spTgt>
                                        </p:tgtEl>
                                        <p:attrNameLst>
                                          <p:attrName>style.visibility</p:attrName>
                                        </p:attrNameLst>
                                      </p:cBhvr>
                                      <p:to>
                                        <p:strVal val="visible"/>
                                      </p:to>
                                    </p:set>
                                    <p:animEffect transition="in" filter="wipe(up)">
                                      <p:cBhvr>
                                        <p:cTn id="21" dur="75"/>
                                        <p:tgtEl>
                                          <p:spTgt spid="205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grpId="0" nodeType="clickEffect">
                                  <p:stCondLst>
                                    <p:cond delay="0"/>
                                  </p:stCondLst>
                                  <p:childTnLst>
                                    <p:set>
                                      <p:cBhvr>
                                        <p:cTn id="25" dur="1" fill="hold">
                                          <p:stCondLst>
                                            <p:cond delay="0"/>
                                          </p:stCondLst>
                                        </p:cTn>
                                        <p:tgtEl>
                                          <p:spTgt spid="2052"/>
                                        </p:tgtEl>
                                        <p:attrNameLst>
                                          <p:attrName>style.visibility</p:attrName>
                                        </p:attrNameLst>
                                      </p:cBhvr>
                                      <p:to>
                                        <p:strVal val="visible"/>
                                      </p:to>
                                    </p:set>
                                    <p:anim calcmode="lin" valueType="num">
                                      <p:cBhvr additive="base">
                                        <p:cTn id="26" dur="500" fill="hold"/>
                                        <p:tgtEl>
                                          <p:spTgt spid="2052"/>
                                        </p:tgtEl>
                                        <p:attrNameLst>
                                          <p:attrName>ppt_x</p:attrName>
                                        </p:attrNameLst>
                                      </p:cBhvr>
                                      <p:tavLst>
                                        <p:tav tm="0">
                                          <p:val>
                                            <p:strVal val="0-#ppt_w/2"/>
                                          </p:val>
                                        </p:tav>
                                        <p:tav tm="100000">
                                          <p:val>
                                            <p:strVal val="#ppt_x"/>
                                          </p:val>
                                        </p:tav>
                                      </p:tavLst>
                                    </p:anim>
                                    <p:anim calcmode="lin" valueType="num">
                                      <p:cBhvr additive="base">
                                        <p:cTn id="27"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utoUpdateAnimBg="0"/>
      <p:bldP spid="2051" grpId="0" autoUpdateAnimBg="0"/>
      <p:bldP spid="2052" grpId="0" autoUpdateAnimBg="0"/>
      <p:bldP spid="2053" grpId="0" autoUpdateAnimBg="0"/>
      <p:bldP spid="2054"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71" name="Picture 3" descr="A:\movie2(g).jpg"/>
          <p:cNvPicPr>
            <a:picLocks noChangeAspect="1" noChangeArrowheads="1"/>
          </p:cNvPicPr>
          <p:nvPr/>
        </p:nvPicPr>
        <p:blipFill>
          <a:blip r:embed="rId2" cstate="print"/>
          <a:srcRect/>
          <a:stretch>
            <a:fillRect/>
          </a:stretch>
        </p:blipFill>
        <p:spPr bwMode="auto">
          <a:xfrm>
            <a:off x="1547664" y="1988840"/>
            <a:ext cx="6172200" cy="4629150"/>
          </a:xfrm>
          <a:prstGeom prst="rect">
            <a:avLst/>
          </a:prstGeom>
          <a:noFill/>
        </p:spPr>
      </p:pic>
      <p:sp>
        <p:nvSpPr>
          <p:cNvPr id="7172" name="Text Box 4"/>
          <p:cNvSpPr txBox="1">
            <a:spLocks noChangeArrowheads="1"/>
          </p:cNvSpPr>
          <p:nvPr/>
        </p:nvSpPr>
        <p:spPr bwMode="auto">
          <a:xfrm>
            <a:off x="0" y="304800"/>
            <a:ext cx="9144000" cy="822325"/>
          </a:xfrm>
          <a:prstGeom prst="rect">
            <a:avLst/>
          </a:prstGeom>
          <a:noFill/>
          <a:ln w="9525">
            <a:noFill/>
            <a:miter lim="800000"/>
            <a:headEnd/>
            <a:tailEnd/>
          </a:ln>
          <a:effectLst/>
        </p:spPr>
        <p:txBody>
          <a:bodyPr>
            <a:spAutoFit/>
          </a:bodyPr>
          <a:lstStyle/>
          <a:p>
            <a:pPr algn="ctr">
              <a:spcBef>
                <a:spcPct val="50000"/>
              </a:spcBef>
            </a:pPr>
            <a:r>
              <a:rPr lang="es-ES_tradnl" b="1"/>
              <a:t>¿sabías que en el apartamento donde se rodó la película”tres hombres y un biberón” murió unos meses antes un niño?</a:t>
            </a:r>
          </a:p>
        </p:txBody>
      </p:sp>
      <p:sp>
        <p:nvSpPr>
          <p:cNvPr id="7173" name="Text Box 5"/>
          <p:cNvSpPr txBox="1">
            <a:spLocks noChangeArrowheads="1"/>
          </p:cNvSpPr>
          <p:nvPr/>
        </p:nvSpPr>
        <p:spPr bwMode="auto">
          <a:xfrm>
            <a:off x="251520" y="1066800"/>
            <a:ext cx="8892480" cy="830997"/>
          </a:xfrm>
          <a:prstGeom prst="rect">
            <a:avLst/>
          </a:prstGeom>
          <a:noFill/>
          <a:ln w="9525">
            <a:noFill/>
            <a:miter lim="800000"/>
            <a:headEnd/>
            <a:tailEnd/>
          </a:ln>
          <a:effectLst/>
        </p:spPr>
        <p:txBody>
          <a:bodyPr wrap="square">
            <a:spAutoFit/>
          </a:bodyPr>
          <a:lstStyle/>
          <a:p>
            <a:pPr>
              <a:spcBef>
                <a:spcPct val="50000"/>
              </a:spcBef>
            </a:pPr>
            <a:r>
              <a:rPr lang="es-ES_tradnl" dirty="0"/>
              <a:t>El director de esta película comprobó, mientras revisaba las pruebas de un día de rodaje, que el niño fallecido aparecía en una de las imágenes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7172"/>
                                        </p:tgtEl>
                                        <p:attrNameLst>
                                          <p:attrName>style.visibility</p:attrName>
                                        </p:attrNameLst>
                                      </p:cBhvr>
                                      <p:to>
                                        <p:strVal val="visible"/>
                                      </p:to>
                                    </p:set>
                                    <p:anim calcmode="lin" valueType="num">
                                      <p:cBhvr additive="base">
                                        <p:cTn id="7" dur="500" fill="hold"/>
                                        <p:tgtEl>
                                          <p:spTgt spid="7172"/>
                                        </p:tgtEl>
                                        <p:attrNameLst>
                                          <p:attrName>ppt_x</p:attrName>
                                        </p:attrNameLst>
                                      </p:cBhvr>
                                      <p:tavLst>
                                        <p:tav tm="0">
                                          <p:val>
                                            <p:strVal val="0-#ppt_w/2"/>
                                          </p:val>
                                        </p:tav>
                                        <p:tav tm="100000">
                                          <p:val>
                                            <p:strVal val="#ppt_x"/>
                                          </p:val>
                                        </p:tav>
                                      </p:tavLst>
                                    </p:anim>
                                    <p:anim calcmode="lin" valueType="num">
                                      <p:cBhvr additive="base">
                                        <p:cTn id="8" dur="500" fill="hold"/>
                                        <p:tgtEl>
                                          <p:spTgt spid="717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grpId="0" nodeType="afterEffect">
                                  <p:stCondLst>
                                    <p:cond delay="2000"/>
                                  </p:stCondLst>
                                  <p:iterate type="lt">
                                    <p:tmPct val="100000"/>
                                  </p:iterate>
                                  <p:childTnLst>
                                    <p:set>
                                      <p:cBhvr>
                                        <p:cTn id="11" dur="1" fill="hold">
                                          <p:stCondLst>
                                            <p:cond delay="0"/>
                                          </p:stCondLst>
                                        </p:cTn>
                                        <p:tgtEl>
                                          <p:spTgt spid="7173"/>
                                        </p:tgtEl>
                                        <p:attrNameLst>
                                          <p:attrName>style.visibility</p:attrName>
                                        </p:attrNameLst>
                                      </p:cBhvr>
                                      <p:to>
                                        <p:strVal val="visible"/>
                                      </p:to>
                                    </p:set>
                                    <p:anim calcmode="lin" valueType="num">
                                      <p:cBhvr>
                                        <p:cTn id="12" dur="75" fill="hold"/>
                                        <p:tgtEl>
                                          <p:spTgt spid="7173"/>
                                        </p:tgtEl>
                                        <p:attrNameLst>
                                          <p:attrName>ppt_w</p:attrName>
                                        </p:attrNameLst>
                                      </p:cBhvr>
                                      <p:tavLst>
                                        <p:tav tm="0">
                                          <p:val>
                                            <p:fltVal val="0"/>
                                          </p:val>
                                        </p:tav>
                                        <p:tav tm="100000">
                                          <p:val>
                                            <p:strVal val="#ppt_w"/>
                                          </p:val>
                                        </p:tav>
                                      </p:tavLst>
                                    </p:anim>
                                    <p:anim calcmode="lin" valueType="num">
                                      <p:cBhvr>
                                        <p:cTn id="13" dur="75" fill="hold"/>
                                        <p:tgtEl>
                                          <p:spTgt spid="7173"/>
                                        </p:tgtEl>
                                        <p:attrNameLst>
                                          <p:attrName>ppt_h</p:attrName>
                                        </p:attrNameLst>
                                      </p:cBhvr>
                                      <p:tavLst>
                                        <p:tav tm="0">
                                          <p:val>
                                            <p:fltVal val="0"/>
                                          </p:val>
                                        </p:tav>
                                        <p:tav tm="100000">
                                          <p:val>
                                            <p:strVal val="#ppt_h"/>
                                          </p:val>
                                        </p:tav>
                                      </p:tavLst>
                                    </p:anim>
                                  </p:childTnLst>
                                </p:cTn>
                              </p:par>
                            </p:childTnLst>
                          </p:cTn>
                        </p:par>
                        <p:par>
                          <p:cTn id="14" fill="hold">
                            <p:stCondLst>
                              <p:cond delay="11425"/>
                            </p:stCondLst>
                            <p:childTnLst>
                              <p:par>
                                <p:cTn id="15" presetID="23" presetClass="entr" presetSubtype="528" fill="hold" nodeType="afterEffect">
                                  <p:stCondLst>
                                    <p:cond delay="1000"/>
                                  </p:stCondLst>
                                  <p:childTnLst>
                                    <p:set>
                                      <p:cBhvr>
                                        <p:cTn id="16" dur="1" fill="hold">
                                          <p:stCondLst>
                                            <p:cond delay="0"/>
                                          </p:stCondLst>
                                        </p:cTn>
                                        <p:tgtEl>
                                          <p:spTgt spid="7171"/>
                                        </p:tgtEl>
                                        <p:attrNameLst>
                                          <p:attrName>style.visibility</p:attrName>
                                        </p:attrNameLst>
                                      </p:cBhvr>
                                      <p:to>
                                        <p:strVal val="visible"/>
                                      </p:to>
                                    </p:set>
                                    <p:anim calcmode="lin" valueType="num">
                                      <p:cBhvr>
                                        <p:cTn id="17" dur="500" fill="hold"/>
                                        <p:tgtEl>
                                          <p:spTgt spid="7171"/>
                                        </p:tgtEl>
                                        <p:attrNameLst>
                                          <p:attrName>ppt_w</p:attrName>
                                        </p:attrNameLst>
                                      </p:cBhvr>
                                      <p:tavLst>
                                        <p:tav tm="0">
                                          <p:val>
                                            <p:fltVal val="0"/>
                                          </p:val>
                                        </p:tav>
                                        <p:tav tm="100000">
                                          <p:val>
                                            <p:strVal val="#ppt_w"/>
                                          </p:val>
                                        </p:tav>
                                      </p:tavLst>
                                    </p:anim>
                                    <p:anim calcmode="lin" valueType="num">
                                      <p:cBhvr>
                                        <p:cTn id="18" dur="500" fill="hold"/>
                                        <p:tgtEl>
                                          <p:spTgt spid="7171"/>
                                        </p:tgtEl>
                                        <p:attrNameLst>
                                          <p:attrName>ppt_h</p:attrName>
                                        </p:attrNameLst>
                                      </p:cBhvr>
                                      <p:tavLst>
                                        <p:tav tm="0">
                                          <p:val>
                                            <p:fltVal val="0"/>
                                          </p:val>
                                        </p:tav>
                                        <p:tav tm="100000">
                                          <p:val>
                                            <p:strVal val="#ppt_h"/>
                                          </p:val>
                                        </p:tav>
                                      </p:tavLst>
                                    </p:anim>
                                    <p:anim calcmode="lin" valueType="num">
                                      <p:cBhvr>
                                        <p:cTn id="19" dur="500" fill="hold"/>
                                        <p:tgtEl>
                                          <p:spTgt spid="7171"/>
                                        </p:tgtEl>
                                        <p:attrNameLst>
                                          <p:attrName>ppt_x</p:attrName>
                                        </p:attrNameLst>
                                      </p:cBhvr>
                                      <p:tavLst>
                                        <p:tav tm="0">
                                          <p:val>
                                            <p:fltVal val="0.5"/>
                                          </p:val>
                                        </p:tav>
                                        <p:tav tm="100000">
                                          <p:val>
                                            <p:strVal val="#ppt_x"/>
                                          </p:val>
                                        </p:tav>
                                      </p:tavLst>
                                    </p:anim>
                                    <p:anim calcmode="lin" valueType="num">
                                      <p:cBhvr>
                                        <p:cTn id="20" dur="500" fill="hold"/>
                                        <p:tgtEl>
                                          <p:spTgt spid="717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utoUpdateAnimBg="0"/>
      <p:bldP spid="7173"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106" name="Picture 10" descr="A:\oldpic(g).jpg"/>
          <p:cNvPicPr>
            <a:picLocks noChangeAspect="1" noChangeArrowheads="1"/>
          </p:cNvPicPr>
          <p:nvPr/>
        </p:nvPicPr>
        <p:blipFill>
          <a:blip r:embed="rId2" cstate="print"/>
          <a:srcRect/>
          <a:stretch>
            <a:fillRect/>
          </a:stretch>
        </p:blipFill>
        <p:spPr bwMode="auto">
          <a:xfrm>
            <a:off x="0" y="0"/>
            <a:ext cx="4440238" cy="6858000"/>
          </a:xfrm>
          <a:prstGeom prst="rect">
            <a:avLst/>
          </a:prstGeom>
          <a:noFill/>
        </p:spPr>
      </p:pic>
      <p:sp>
        <p:nvSpPr>
          <p:cNvPr id="4108" name="Text Box 12"/>
          <p:cNvSpPr txBox="1">
            <a:spLocks noChangeArrowheads="1"/>
          </p:cNvSpPr>
          <p:nvPr/>
        </p:nvSpPr>
        <p:spPr bwMode="auto">
          <a:xfrm>
            <a:off x="4860032" y="908720"/>
            <a:ext cx="4283968" cy="5447645"/>
          </a:xfrm>
          <a:prstGeom prst="rect">
            <a:avLst/>
          </a:prstGeom>
          <a:noFill/>
          <a:ln w="9525">
            <a:noFill/>
            <a:miter lim="800000"/>
            <a:headEnd/>
            <a:tailEnd/>
          </a:ln>
          <a:effectLst/>
        </p:spPr>
        <p:txBody>
          <a:bodyPr wrap="square">
            <a:spAutoFit/>
          </a:bodyPr>
          <a:lstStyle/>
          <a:p>
            <a:pPr>
              <a:spcBef>
                <a:spcPct val="50000"/>
              </a:spcBef>
            </a:pPr>
            <a:r>
              <a:rPr lang="es-ES_tradnl" sz="2700" b="1" dirty="0">
                <a:latin typeface="Arial" charset="0"/>
              </a:rPr>
              <a:t>EN 1916, ALGUIEN QUISO TOMAR UNA FOTOGRAFÍA DE UN BELLO PAISAJE...</a:t>
            </a:r>
          </a:p>
          <a:p>
            <a:pPr>
              <a:spcBef>
                <a:spcPct val="50000"/>
              </a:spcBef>
            </a:pPr>
            <a:endParaRPr lang="es-ES_tradnl" sz="2700" b="1" dirty="0">
              <a:latin typeface="Arial" charset="0"/>
            </a:endParaRPr>
          </a:p>
          <a:p>
            <a:pPr>
              <a:spcBef>
                <a:spcPct val="50000"/>
              </a:spcBef>
            </a:pPr>
            <a:r>
              <a:rPr lang="es-ES_tradnl" sz="2700" b="1" dirty="0">
                <a:latin typeface="Arial" charset="0"/>
              </a:rPr>
              <a:t>EL HERMOSO CIELO SE CONVIERTE EN EL ESCENARIO DE LOS PASEOS DEL ESPÍRITU DE LO QUE PARECE SER... UN MONJE</a:t>
            </a:r>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108"/>
                                        </p:tgtEl>
                                        <p:attrNameLst>
                                          <p:attrName>style.visibility</p:attrName>
                                        </p:attrNameLst>
                                      </p:cBhvr>
                                      <p:to>
                                        <p:strVal val="visible"/>
                                      </p:to>
                                    </p:set>
                                  </p:childTnLst>
                                </p:cTn>
                              </p:par>
                            </p:childTnLst>
                          </p:cTn>
                        </p:par>
                        <p:par>
                          <p:cTn id="7" fill="hold">
                            <p:stCondLst>
                              <p:cond delay="500"/>
                            </p:stCondLst>
                            <p:childTnLst>
                              <p:par>
                                <p:cTn id="8" presetID="23" presetClass="entr" presetSubtype="16" fill="hold" nodeType="afterEffect">
                                  <p:stCondLst>
                                    <p:cond delay="0"/>
                                  </p:stCondLst>
                                  <p:childTnLst>
                                    <p:set>
                                      <p:cBhvr>
                                        <p:cTn id="9" dur="1" fill="hold">
                                          <p:stCondLst>
                                            <p:cond delay="0"/>
                                          </p:stCondLst>
                                        </p:cTn>
                                        <p:tgtEl>
                                          <p:spTgt spid="4106"/>
                                        </p:tgtEl>
                                        <p:attrNameLst>
                                          <p:attrName>style.visibility</p:attrName>
                                        </p:attrNameLst>
                                      </p:cBhvr>
                                      <p:to>
                                        <p:strVal val="visible"/>
                                      </p:to>
                                    </p:set>
                                    <p:anim calcmode="lin" valueType="num">
                                      <p:cBhvr>
                                        <p:cTn id="10" dur="500" fill="hold"/>
                                        <p:tgtEl>
                                          <p:spTgt spid="4106"/>
                                        </p:tgtEl>
                                        <p:attrNameLst>
                                          <p:attrName>ppt_w</p:attrName>
                                        </p:attrNameLst>
                                      </p:cBhvr>
                                      <p:tavLst>
                                        <p:tav tm="0">
                                          <p:val>
                                            <p:fltVal val="0"/>
                                          </p:val>
                                        </p:tav>
                                        <p:tav tm="100000">
                                          <p:val>
                                            <p:strVal val="#ppt_w"/>
                                          </p:val>
                                        </p:tav>
                                      </p:tavLst>
                                    </p:anim>
                                    <p:anim calcmode="lin" valueType="num">
                                      <p:cBhvr>
                                        <p:cTn id="11" dur="500" fill="hold"/>
                                        <p:tgtEl>
                                          <p:spTgt spid="410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8"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22" name="Picture 2" descr="A:\nolegs(g).jpg"/>
          <p:cNvPicPr>
            <a:picLocks noChangeAspect="1" noChangeArrowheads="1"/>
          </p:cNvPicPr>
          <p:nvPr/>
        </p:nvPicPr>
        <p:blipFill>
          <a:blip r:embed="rId2" cstate="print"/>
          <a:srcRect l="10811" r="9459" b="523"/>
          <a:stretch>
            <a:fillRect/>
          </a:stretch>
        </p:blipFill>
        <p:spPr bwMode="auto">
          <a:xfrm>
            <a:off x="0" y="0"/>
            <a:ext cx="5715000" cy="6858000"/>
          </a:xfrm>
          <a:prstGeom prst="rect">
            <a:avLst/>
          </a:prstGeom>
          <a:noFill/>
        </p:spPr>
      </p:pic>
      <p:sp>
        <p:nvSpPr>
          <p:cNvPr id="5123" name="Text Box 3"/>
          <p:cNvSpPr txBox="1">
            <a:spLocks noChangeArrowheads="1"/>
          </p:cNvSpPr>
          <p:nvPr/>
        </p:nvSpPr>
        <p:spPr bwMode="auto">
          <a:xfrm>
            <a:off x="5943600" y="76200"/>
            <a:ext cx="3048000" cy="3749675"/>
          </a:xfrm>
          <a:prstGeom prst="rect">
            <a:avLst/>
          </a:prstGeom>
          <a:noFill/>
          <a:ln w="9525">
            <a:noFill/>
            <a:miter lim="800000"/>
            <a:headEnd/>
            <a:tailEnd/>
          </a:ln>
          <a:effectLst/>
        </p:spPr>
        <p:txBody>
          <a:bodyPr>
            <a:spAutoFit/>
          </a:bodyPr>
          <a:lstStyle/>
          <a:p>
            <a:pPr algn="ctr">
              <a:spcBef>
                <a:spcPct val="50000"/>
              </a:spcBef>
            </a:pPr>
            <a:r>
              <a:rPr lang="es-ES_tradnl" sz="2000"/>
              <a:t>UNA FAMILIA DE VACACIONES TOMA UNA FOTOGRAFÍA DE SU HIJA JUNTO AL NIÑO DEL FONDO APARECE UNA MISTERIOSA MUJER CON SOMBRERO DE PAJA QUE NADIE OBSERVO EN EL MOMENTO DE HACER LA FOTO.</a:t>
            </a:r>
          </a:p>
        </p:txBody>
      </p:sp>
      <p:sp>
        <p:nvSpPr>
          <p:cNvPr id="5125" name="Text Box 5"/>
          <p:cNvSpPr txBox="1">
            <a:spLocks noChangeArrowheads="1"/>
          </p:cNvSpPr>
          <p:nvPr/>
        </p:nvSpPr>
        <p:spPr bwMode="auto">
          <a:xfrm>
            <a:off x="5715000" y="4492625"/>
            <a:ext cx="3352800" cy="2289175"/>
          </a:xfrm>
          <a:prstGeom prst="rect">
            <a:avLst/>
          </a:prstGeom>
          <a:noFill/>
          <a:ln w="9525">
            <a:noFill/>
            <a:miter lim="800000"/>
            <a:headEnd/>
            <a:tailEnd/>
          </a:ln>
          <a:effectLst/>
        </p:spPr>
        <p:txBody>
          <a:bodyPr>
            <a:spAutoFit/>
          </a:bodyPr>
          <a:lstStyle/>
          <a:p>
            <a:pPr algn="ctr">
              <a:spcBef>
                <a:spcPct val="50000"/>
              </a:spcBef>
            </a:pPr>
            <a:r>
              <a:rPr lang="es-ES_tradnl" sz="3600">
                <a:solidFill>
                  <a:srgbClr val="FF0000"/>
                </a:solidFill>
                <a:latin typeface="Arial Black" pitchFamily="34" charset="0"/>
              </a:rPr>
              <a:t>¡¡OBSERVA QUE NO TIENE PIES!!</a:t>
            </a:r>
            <a:endParaRPr lang="es-ES_tradnl">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additive="base">
                                        <p:cTn id="7" dur="500" fill="hold"/>
                                        <p:tgtEl>
                                          <p:spTgt spid="5123"/>
                                        </p:tgtEl>
                                        <p:attrNameLst>
                                          <p:attrName>ppt_x</p:attrName>
                                        </p:attrNameLst>
                                      </p:cBhvr>
                                      <p:tavLst>
                                        <p:tav tm="0">
                                          <p:val>
                                            <p:strVal val="0-#ppt_w/2"/>
                                          </p:val>
                                        </p:tav>
                                        <p:tav tm="100000">
                                          <p:val>
                                            <p:strVal val="#ppt_x"/>
                                          </p:val>
                                        </p:tav>
                                      </p:tavLst>
                                    </p:anim>
                                    <p:anim calcmode="lin" valueType="num">
                                      <p:cBhvr additive="base">
                                        <p:cTn id="8" dur="500" fill="hold"/>
                                        <p:tgtEl>
                                          <p:spTgt spid="512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5122"/>
                                        </p:tgtEl>
                                        <p:attrNameLst>
                                          <p:attrName>style.visibility</p:attrName>
                                        </p:attrNameLst>
                                      </p:cBhvr>
                                      <p:to>
                                        <p:strVal val="visible"/>
                                      </p:to>
                                    </p:set>
                                    <p:anim calcmode="lin" valueType="num">
                                      <p:cBhvr additive="base">
                                        <p:cTn id="13" dur="500" fill="hold"/>
                                        <p:tgtEl>
                                          <p:spTgt spid="5122"/>
                                        </p:tgtEl>
                                        <p:attrNameLst>
                                          <p:attrName>ppt_x</p:attrName>
                                        </p:attrNameLst>
                                      </p:cBhvr>
                                      <p:tavLst>
                                        <p:tav tm="0">
                                          <p:val>
                                            <p:strVal val="0-#ppt_w/2"/>
                                          </p:val>
                                        </p:tav>
                                        <p:tav tm="100000">
                                          <p:val>
                                            <p:strVal val="#ppt_x"/>
                                          </p:val>
                                        </p:tav>
                                      </p:tavLst>
                                    </p:anim>
                                    <p:anim calcmode="lin" valueType="num">
                                      <p:cBhvr additive="base">
                                        <p:cTn id="14" dur="500" fill="hold"/>
                                        <p:tgtEl>
                                          <p:spTgt spid="512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utoUpdateAnimBg="0"/>
      <p:bldP spid="5125"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4953000" y="533400"/>
            <a:ext cx="3429000" cy="2076450"/>
          </a:xfrm>
          <a:prstGeom prst="rect">
            <a:avLst/>
          </a:prstGeom>
          <a:noFill/>
          <a:ln w="9525">
            <a:noFill/>
            <a:miter lim="800000"/>
            <a:headEnd/>
            <a:tailEnd/>
          </a:ln>
          <a:effectLst/>
        </p:spPr>
        <p:txBody>
          <a:bodyPr>
            <a:spAutoFit/>
          </a:bodyPr>
          <a:lstStyle/>
          <a:p>
            <a:pPr algn="ctr">
              <a:spcBef>
                <a:spcPct val="50000"/>
              </a:spcBef>
            </a:pPr>
            <a:r>
              <a:rPr lang="es-ES_tradnl" sz="2600">
                <a:solidFill>
                  <a:schemeClr val="bg1"/>
                </a:solidFill>
              </a:rPr>
              <a:t>Una madre quiso fotografiar a su niña mientras ésta jugaba plácidamente en su salón.</a:t>
            </a:r>
          </a:p>
        </p:txBody>
      </p:sp>
      <p:sp>
        <p:nvSpPr>
          <p:cNvPr id="8195" name="Text Box 3"/>
          <p:cNvSpPr txBox="1">
            <a:spLocks noChangeArrowheads="1"/>
          </p:cNvSpPr>
          <p:nvPr/>
        </p:nvSpPr>
        <p:spPr bwMode="auto">
          <a:xfrm>
            <a:off x="5029200" y="2743200"/>
            <a:ext cx="3429000" cy="3465513"/>
          </a:xfrm>
          <a:prstGeom prst="rect">
            <a:avLst/>
          </a:prstGeom>
          <a:noFill/>
          <a:ln w="9525">
            <a:noFill/>
            <a:miter lim="800000"/>
            <a:headEnd/>
            <a:tailEnd/>
          </a:ln>
          <a:effectLst/>
        </p:spPr>
        <p:txBody>
          <a:bodyPr>
            <a:spAutoFit/>
          </a:bodyPr>
          <a:lstStyle/>
          <a:p>
            <a:pPr algn="ctr">
              <a:spcBef>
                <a:spcPct val="50000"/>
              </a:spcBef>
            </a:pPr>
            <a:r>
              <a:rPr lang="es-ES_tradnl" sz="2600" b="1">
                <a:solidFill>
                  <a:schemeClr val="bg1"/>
                </a:solidFill>
              </a:rPr>
              <a:t>NO SABÍA QUE ESTABA SIENDO OBSERVADA POR UNA EXTRAÑA CARA QUE APARECE EN EL TELEVISOR...</a:t>
            </a:r>
          </a:p>
          <a:p>
            <a:pPr algn="ctr">
              <a:spcBef>
                <a:spcPct val="50000"/>
              </a:spcBef>
            </a:pPr>
            <a:r>
              <a:rPr lang="es-ES_tradnl" sz="2600" b="1">
                <a:solidFill>
                  <a:schemeClr val="bg1"/>
                </a:solidFill>
              </a:rPr>
              <a:t>!APAGADO!</a:t>
            </a:r>
          </a:p>
        </p:txBody>
      </p:sp>
      <p:pic>
        <p:nvPicPr>
          <p:cNvPr id="8196" name="Picture 4" descr="B:\Televisión.jpg"/>
          <p:cNvPicPr>
            <a:picLocks noChangeAspect="1" noChangeArrowheads="1"/>
          </p:cNvPicPr>
          <p:nvPr/>
        </p:nvPicPr>
        <p:blipFill>
          <a:blip r:embed="rId2" cstate="print"/>
          <a:srcRect/>
          <a:stretch>
            <a:fillRect/>
          </a:stretch>
        </p:blipFill>
        <p:spPr bwMode="auto">
          <a:xfrm>
            <a:off x="0" y="0"/>
            <a:ext cx="4506913" cy="6858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 calcmode="lin" valueType="num">
                                      <p:cBhvr>
                                        <p:cTn id="9" dur="500" fill="hold"/>
                                        <p:tgtEl>
                                          <p:spTgt spid="8194"/>
                                        </p:tgtEl>
                                        <p:attrNameLst>
                                          <p:attrName>ppt_x</p:attrName>
                                        </p:attrNameLst>
                                      </p:cBhvr>
                                      <p:tavLst>
                                        <p:tav tm="0">
                                          <p:val>
                                            <p:fltVal val="0.5"/>
                                          </p:val>
                                        </p:tav>
                                        <p:tav tm="100000">
                                          <p:val>
                                            <p:strVal val="#ppt_x"/>
                                          </p:val>
                                        </p:tav>
                                      </p:tavLst>
                                    </p:anim>
                                    <p:anim calcmode="lin" valueType="num">
                                      <p:cBhvr>
                                        <p:cTn id="10" dur="500" fill="hold"/>
                                        <p:tgtEl>
                                          <p:spTgt spid="8194"/>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17" presetClass="entr" presetSubtype="8" fill="hold" grpId="0" nodeType="afterEffect">
                                  <p:stCondLst>
                                    <p:cond delay="1000"/>
                                  </p:stCondLst>
                                  <p:iterate type="wd">
                                    <p:tmPct val="100000"/>
                                  </p:iterate>
                                  <p:childTnLst>
                                    <p:set>
                                      <p:cBhvr>
                                        <p:cTn id="13" dur="1" fill="hold">
                                          <p:stCondLst>
                                            <p:cond delay="0"/>
                                          </p:stCondLst>
                                        </p:cTn>
                                        <p:tgtEl>
                                          <p:spTgt spid="8195"/>
                                        </p:tgtEl>
                                        <p:attrNameLst>
                                          <p:attrName>style.visibility</p:attrName>
                                        </p:attrNameLst>
                                      </p:cBhvr>
                                      <p:to>
                                        <p:strVal val="visible"/>
                                      </p:to>
                                    </p:set>
                                    <p:anim calcmode="lin" valueType="num">
                                      <p:cBhvr>
                                        <p:cTn id="14" dur="300" fill="hold"/>
                                        <p:tgtEl>
                                          <p:spTgt spid="8195"/>
                                        </p:tgtEl>
                                        <p:attrNameLst>
                                          <p:attrName>ppt_x</p:attrName>
                                        </p:attrNameLst>
                                      </p:cBhvr>
                                      <p:tavLst>
                                        <p:tav tm="0">
                                          <p:val>
                                            <p:strVal val="#ppt_x-#ppt_w/2"/>
                                          </p:val>
                                        </p:tav>
                                        <p:tav tm="100000">
                                          <p:val>
                                            <p:strVal val="#ppt_x"/>
                                          </p:val>
                                        </p:tav>
                                      </p:tavLst>
                                    </p:anim>
                                    <p:anim calcmode="lin" valueType="num">
                                      <p:cBhvr>
                                        <p:cTn id="15" dur="300" fill="hold"/>
                                        <p:tgtEl>
                                          <p:spTgt spid="8195"/>
                                        </p:tgtEl>
                                        <p:attrNameLst>
                                          <p:attrName>ppt_y</p:attrName>
                                        </p:attrNameLst>
                                      </p:cBhvr>
                                      <p:tavLst>
                                        <p:tav tm="0">
                                          <p:val>
                                            <p:strVal val="#ppt_y"/>
                                          </p:val>
                                        </p:tav>
                                        <p:tav tm="100000">
                                          <p:val>
                                            <p:strVal val="#ppt_y"/>
                                          </p:val>
                                        </p:tav>
                                      </p:tavLst>
                                    </p:anim>
                                    <p:anim calcmode="lin" valueType="num">
                                      <p:cBhvr>
                                        <p:cTn id="16" dur="300" fill="hold"/>
                                        <p:tgtEl>
                                          <p:spTgt spid="8195"/>
                                        </p:tgtEl>
                                        <p:attrNameLst>
                                          <p:attrName>ppt_w</p:attrName>
                                        </p:attrNameLst>
                                      </p:cBhvr>
                                      <p:tavLst>
                                        <p:tav tm="0">
                                          <p:val>
                                            <p:fltVal val="0"/>
                                          </p:val>
                                        </p:tav>
                                        <p:tav tm="100000">
                                          <p:val>
                                            <p:strVal val="#ppt_w"/>
                                          </p:val>
                                        </p:tav>
                                      </p:tavLst>
                                    </p:anim>
                                    <p:anim calcmode="lin" valueType="num">
                                      <p:cBhvr>
                                        <p:cTn id="17" dur="300" fill="hold"/>
                                        <p:tgtEl>
                                          <p:spTgt spid="8195"/>
                                        </p:tgtEl>
                                        <p:attrNameLst>
                                          <p:attrName>ppt_h</p:attrName>
                                        </p:attrNameLst>
                                      </p:cBhvr>
                                      <p:tavLst>
                                        <p:tav tm="0">
                                          <p:val>
                                            <p:strVal val="#ppt_h"/>
                                          </p:val>
                                        </p:tav>
                                        <p:tav tm="100000">
                                          <p:val>
                                            <p:strVal val="#ppt_h"/>
                                          </p:val>
                                        </p:tav>
                                      </p:tavLst>
                                    </p:anim>
                                  </p:childTnLst>
                                </p:cTn>
                              </p:par>
                            </p:childTnLst>
                          </p:cTn>
                        </p:par>
                        <p:par>
                          <p:cTn id="18" fill="hold">
                            <p:stCondLst>
                              <p:cond delay="7200"/>
                            </p:stCondLst>
                            <p:childTnLst>
                              <p:par>
                                <p:cTn id="19" presetID="5" presetClass="entr" presetSubtype="5" fill="hold" nodeType="afterEffect">
                                  <p:stCondLst>
                                    <p:cond delay="1000"/>
                                  </p:stCondLst>
                                  <p:childTnLst>
                                    <p:set>
                                      <p:cBhvr>
                                        <p:cTn id="20" dur="1" fill="hold">
                                          <p:stCondLst>
                                            <p:cond delay="0"/>
                                          </p:stCondLst>
                                        </p:cTn>
                                        <p:tgtEl>
                                          <p:spTgt spid="8196"/>
                                        </p:tgtEl>
                                        <p:attrNameLst>
                                          <p:attrName>style.visibility</p:attrName>
                                        </p:attrNameLst>
                                      </p:cBhvr>
                                      <p:to>
                                        <p:strVal val="visible"/>
                                      </p:to>
                                    </p:set>
                                    <p:animEffect transition="in" filter="checkerboard(down)">
                                      <p:cBhvr>
                                        <p:cTn id="21"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P spid="8195"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467544" y="188640"/>
            <a:ext cx="8136904" cy="1311275"/>
          </a:xfrm>
          <a:prstGeom prst="rect">
            <a:avLst/>
          </a:prstGeom>
          <a:noFill/>
          <a:ln w="9525">
            <a:noFill/>
            <a:miter lim="800000"/>
            <a:headEnd/>
            <a:tailEnd/>
          </a:ln>
          <a:effectLst/>
        </p:spPr>
        <p:txBody>
          <a:bodyPr wrap="square">
            <a:spAutoFit/>
          </a:bodyPr>
          <a:lstStyle/>
          <a:p>
            <a:pPr>
              <a:spcBef>
                <a:spcPct val="50000"/>
              </a:spcBef>
            </a:pPr>
            <a:r>
              <a:rPr lang="es-ES_tradnl" sz="2000" b="1" dirty="0">
                <a:solidFill>
                  <a:schemeClr val="bg1"/>
                </a:solidFill>
                <a:latin typeface="Arial" charset="0"/>
              </a:rPr>
              <a:t>UN PADRE FOTOGRAFIÓ A SU HIJA DE UN AÑO JUSTO CUANDO PASABAN JUNTO A UN VIEJO CEMENTERIO DEL SIGLO 17. TRAS LA NIÑA APARECEN DOS ESPÍRITUS QUE PARECEN TOCAR EXTRAÑOS TAMBORES... </a:t>
            </a:r>
          </a:p>
        </p:txBody>
      </p:sp>
      <p:pic>
        <p:nvPicPr>
          <p:cNvPr id="10243" name="Picture 3" descr="A:\g8.jpg"/>
          <p:cNvPicPr>
            <a:picLocks noChangeAspect="1" noChangeArrowheads="1"/>
          </p:cNvPicPr>
          <p:nvPr/>
        </p:nvPicPr>
        <p:blipFill>
          <a:blip r:embed="rId2" cstate="print"/>
          <a:srcRect/>
          <a:stretch>
            <a:fillRect/>
          </a:stretch>
        </p:blipFill>
        <p:spPr bwMode="auto">
          <a:xfrm>
            <a:off x="0" y="1556792"/>
            <a:ext cx="9144000" cy="5716587"/>
          </a:xfrm>
          <a:prstGeom prst="rect">
            <a:avLst/>
          </a:prstGeom>
          <a:noFill/>
          <a:ln w="76200">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iterate type="lt">
                                    <p:tmPct val="100000"/>
                                  </p:iterate>
                                  <p:childTnLst>
                                    <p:set>
                                      <p:cBhvr>
                                        <p:cTn id="6" dur="1" fill="hold">
                                          <p:stCondLst>
                                            <p:cond delay="0"/>
                                          </p:stCondLst>
                                        </p:cTn>
                                        <p:tgtEl>
                                          <p:spTgt spid="10242"/>
                                        </p:tgtEl>
                                        <p:attrNameLst>
                                          <p:attrName>style.visibility</p:attrName>
                                        </p:attrNameLst>
                                      </p:cBhvr>
                                      <p:to>
                                        <p:strVal val="visible"/>
                                      </p:to>
                                    </p:set>
                                    <p:anim calcmode="lin" valueType="num">
                                      <p:cBhvr>
                                        <p:cTn id="7" dur="75" fill="hold"/>
                                        <p:tgtEl>
                                          <p:spTgt spid="10242"/>
                                        </p:tgtEl>
                                        <p:attrNameLst>
                                          <p:attrName>ppt_x</p:attrName>
                                        </p:attrNameLst>
                                      </p:cBhvr>
                                      <p:tavLst>
                                        <p:tav tm="0">
                                          <p:val>
                                            <p:strVal val="#ppt_x-#ppt_w/2"/>
                                          </p:val>
                                        </p:tav>
                                        <p:tav tm="100000">
                                          <p:val>
                                            <p:strVal val="#ppt_x"/>
                                          </p:val>
                                        </p:tav>
                                      </p:tavLst>
                                    </p:anim>
                                    <p:anim calcmode="lin" valueType="num">
                                      <p:cBhvr>
                                        <p:cTn id="8" dur="75" fill="hold"/>
                                        <p:tgtEl>
                                          <p:spTgt spid="10242"/>
                                        </p:tgtEl>
                                        <p:attrNameLst>
                                          <p:attrName>ppt_y</p:attrName>
                                        </p:attrNameLst>
                                      </p:cBhvr>
                                      <p:tavLst>
                                        <p:tav tm="0">
                                          <p:val>
                                            <p:strVal val="#ppt_y"/>
                                          </p:val>
                                        </p:tav>
                                        <p:tav tm="100000">
                                          <p:val>
                                            <p:strVal val="#ppt_y"/>
                                          </p:val>
                                        </p:tav>
                                      </p:tavLst>
                                    </p:anim>
                                    <p:anim calcmode="lin" valueType="num">
                                      <p:cBhvr>
                                        <p:cTn id="9" dur="75" fill="hold"/>
                                        <p:tgtEl>
                                          <p:spTgt spid="10242"/>
                                        </p:tgtEl>
                                        <p:attrNameLst>
                                          <p:attrName>ppt_w</p:attrName>
                                        </p:attrNameLst>
                                      </p:cBhvr>
                                      <p:tavLst>
                                        <p:tav tm="0">
                                          <p:val>
                                            <p:fltVal val="0"/>
                                          </p:val>
                                        </p:tav>
                                        <p:tav tm="100000">
                                          <p:val>
                                            <p:strVal val="#ppt_w"/>
                                          </p:val>
                                        </p:tav>
                                      </p:tavLst>
                                    </p:anim>
                                    <p:anim calcmode="lin" valueType="num">
                                      <p:cBhvr>
                                        <p:cTn id="10" dur="75" fill="hold"/>
                                        <p:tgtEl>
                                          <p:spTgt spid="10242"/>
                                        </p:tgtEl>
                                        <p:attrNameLst>
                                          <p:attrName>ppt_h</p:attrName>
                                        </p:attrNameLst>
                                      </p:cBhvr>
                                      <p:tavLst>
                                        <p:tav tm="0">
                                          <p:val>
                                            <p:strVal val="#ppt_h"/>
                                          </p:val>
                                        </p:tav>
                                        <p:tav tm="100000">
                                          <p:val>
                                            <p:strVal val="#ppt_h"/>
                                          </p:val>
                                        </p:tav>
                                      </p:tavLst>
                                    </p:anim>
                                  </p:childTnLst>
                                </p:cTn>
                              </p:par>
                            </p:childTnLst>
                          </p:cTn>
                        </p:par>
                        <p:par>
                          <p:cTn id="11" fill="hold">
                            <p:stCondLst>
                              <p:cond delay="11025"/>
                            </p:stCondLst>
                            <p:childTnLst>
                              <p:par>
                                <p:cTn id="12" presetID="5" presetClass="entr" presetSubtype="10" fill="hold" nodeType="afterEffect">
                                  <p:stCondLst>
                                    <p:cond delay="2000"/>
                                  </p:stCondLst>
                                  <p:childTnLst>
                                    <p:set>
                                      <p:cBhvr>
                                        <p:cTn id="13" dur="1" fill="hold">
                                          <p:stCondLst>
                                            <p:cond delay="0"/>
                                          </p:stCondLst>
                                        </p:cTn>
                                        <p:tgtEl>
                                          <p:spTgt spid="10243"/>
                                        </p:tgtEl>
                                        <p:attrNameLst>
                                          <p:attrName>style.visibility</p:attrName>
                                        </p:attrNameLst>
                                      </p:cBhvr>
                                      <p:to>
                                        <p:strVal val="visible"/>
                                      </p:to>
                                    </p:set>
                                    <p:animEffect transition="in" filter="checkerboard(across)">
                                      <p:cBhvr>
                                        <p:cTn id="14"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6248400" y="1524000"/>
            <a:ext cx="2667000" cy="3459163"/>
          </a:xfrm>
          <a:prstGeom prst="rect">
            <a:avLst/>
          </a:prstGeom>
          <a:noFill/>
          <a:ln w="9525">
            <a:noFill/>
            <a:miter lim="800000"/>
            <a:headEnd/>
            <a:tailEnd/>
          </a:ln>
          <a:effectLst/>
        </p:spPr>
        <p:txBody>
          <a:bodyPr>
            <a:spAutoFit/>
          </a:bodyPr>
          <a:lstStyle/>
          <a:p>
            <a:pPr algn="ctr">
              <a:spcBef>
                <a:spcPct val="50000"/>
              </a:spcBef>
            </a:pPr>
            <a:r>
              <a:rPr lang="es-ES_tradnl" sz="3700">
                <a:solidFill>
                  <a:schemeClr val="bg1"/>
                </a:solidFill>
                <a:latin typeface="Arial Black" pitchFamily="34" charset="0"/>
              </a:rPr>
              <a:t>¿Quién baja las </a:t>
            </a:r>
            <a:r>
              <a:rPr lang="es-ES_tradnl" sz="3600">
                <a:solidFill>
                  <a:schemeClr val="bg1"/>
                </a:solidFill>
                <a:latin typeface="Arial Black" pitchFamily="34" charset="0"/>
              </a:rPr>
              <a:t>escaleras </a:t>
            </a:r>
            <a:r>
              <a:rPr lang="es-ES_tradnl" sz="3700">
                <a:solidFill>
                  <a:schemeClr val="bg1"/>
                </a:solidFill>
                <a:latin typeface="Arial Black" pitchFamily="34" charset="0"/>
              </a:rPr>
              <a:t>de esta vieja mansión?</a:t>
            </a:r>
          </a:p>
        </p:txBody>
      </p:sp>
      <p:pic>
        <p:nvPicPr>
          <p:cNvPr id="9220" name="Picture 4" descr="B:\foto_3.jpg"/>
          <p:cNvPicPr>
            <a:picLocks noChangeAspect="1" noChangeArrowheads="1"/>
          </p:cNvPicPr>
          <p:nvPr/>
        </p:nvPicPr>
        <p:blipFill>
          <a:blip r:embed="rId2" cstate="print"/>
          <a:srcRect/>
          <a:stretch>
            <a:fillRect/>
          </a:stretch>
        </p:blipFill>
        <p:spPr bwMode="auto">
          <a:xfrm>
            <a:off x="119063" y="152400"/>
            <a:ext cx="6053137" cy="6629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1000" fill="hold"/>
                                        <p:tgtEl>
                                          <p:spTgt spid="9218"/>
                                        </p:tgtEl>
                                        <p:attrNameLst>
                                          <p:attrName>ppt_w</p:attrName>
                                        </p:attrNameLst>
                                      </p:cBhvr>
                                      <p:tavLst>
                                        <p:tav tm="0">
                                          <p:val>
                                            <p:fltVal val="0"/>
                                          </p:val>
                                        </p:tav>
                                        <p:tav tm="100000">
                                          <p:val>
                                            <p:strVal val="#ppt_w"/>
                                          </p:val>
                                        </p:tav>
                                      </p:tavLst>
                                    </p:anim>
                                    <p:anim calcmode="lin" valueType="num">
                                      <p:cBhvr>
                                        <p:cTn id="8" dur="1000" fill="hold"/>
                                        <p:tgtEl>
                                          <p:spTgt spid="9218"/>
                                        </p:tgtEl>
                                        <p:attrNameLst>
                                          <p:attrName>ppt_h</p:attrName>
                                        </p:attrNameLst>
                                      </p:cBhvr>
                                      <p:tavLst>
                                        <p:tav tm="0">
                                          <p:val>
                                            <p:fltVal val="0"/>
                                          </p:val>
                                        </p:tav>
                                        <p:tav tm="100000">
                                          <p:val>
                                            <p:strVal val="#ppt_h"/>
                                          </p:val>
                                        </p:tav>
                                      </p:tavLst>
                                    </p:anim>
                                    <p:anim calcmode="lin" valueType="num">
                                      <p:cBhvr>
                                        <p:cTn id="9" dur="1000" fill="hold"/>
                                        <p:tgtEl>
                                          <p:spTgt spid="921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2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4" presetClass="entr" presetSubtype="32" fill="hold" nodeType="afterEffect">
                                  <p:stCondLst>
                                    <p:cond delay="1000"/>
                                  </p:stCondLst>
                                  <p:childTnLst>
                                    <p:set>
                                      <p:cBhvr>
                                        <p:cTn id="13" dur="1" fill="hold">
                                          <p:stCondLst>
                                            <p:cond delay="0"/>
                                          </p:stCondLst>
                                        </p:cTn>
                                        <p:tgtEl>
                                          <p:spTgt spid="9220"/>
                                        </p:tgtEl>
                                        <p:attrNameLst>
                                          <p:attrName>style.visibility</p:attrName>
                                        </p:attrNameLst>
                                      </p:cBhvr>
                                      <p:to>
                                        <p:strVal val="visible"/>
                                      </p:to>
                                    </p:set>
                                    <p:animEffect transition="in" filter="box(out)">
                                      <p:cBhvr>
                                        <p:cTn id="14" dur="5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292" name="Text Box 4"/>
          <p:cNvSpPr txBox="1">
            <a:spLocks noChangeArrowheads="1"/>
          </p:cNvSpPr>
          <p:nvPr/>
        </p:nvSpPr>
        <p:spPr bwMode="auto">
          <a:xfrm>
            <a:off x="457200" y="762000"/>
            <a:ext cx="8305800" cy="1552575"/>
          </a:xfrm>
          <a:prstGeom prst="rect">
            <a:avLst/>
          </a:prstGeom>
          <a:noFill/>
          <a:ln w="9525">
            <a:noFill/>
            <a:miter lim="800000"/>
            <a:headEnd/>
            <a:tailEnd/>
          </a:ln>
          <a:effectLst/>
        </p:spPr>
        <p:txBody>
          <a:bodyPr>
            <a:spAutoFit/>
          </a:bodyPr>
          <a:lstStyle/>
          <a:p>
            <a:pPr algn="ctr">
              <a:spcBef>
                <a:spcPct val="50000"/>
              </a:spcBef>
            </a:pPr>
            <a:r>
              <a:rPr lang="es-ES_tradnl">
                <a:solidFill>
                  <a:schemeClr val="bg1"/>
                </a:solidFill>
              </a:rPr>
              <a:t>Un fotógrafo tomó la siguiente fotografía en Indonesia en 1993. El lugar había sido testigo de una terrible masacre masiva y el reportero quería documentar con una imagen del escenario del crimen un artículo.</a:t>
            </a:r>
          </a:p>
        </p:txBody>
      </p:sp>
      <p:sp>
        <p:nvSpPr>
          <p:cNvPr id="12293" name="Text Box 5"/>
          <p:cNvSpPr txBox="1">
            <a:spLocks noChangeArrowheads="1"/>
          </p:cNvSpPr>
          <p:nvPr/>
        </p:nvSpPr>
        <p:spPr bwMode="auto">
          <a:xfrm>
            <a:off x="533400" y="2895600"/>
            <a:ext cx="8001000" cy="822325"/>
          </a:xfrm>
          <a:prstGeom prst="rect">
            <a:avLst/>
          </a:prstGeom>
          <a:noFill/>
          <a:ln w="9525">
            <a:noFill/>
            <a:miter lim="800000"/>
            <a:headEnd/>
            <a:tailEnd/>
          </a:ln>
          <a:effectLst/>
        </p:spPr>
        <p:txBody>
          <a:bodyPr>
            <a:spAutoFit/>
          </a:bodyPr>
          <a:lstStyle/>
          <a:p>
            <a:pPr algn="ctr">
              <a:spcBef>
                <a:spcPct val="50000"/>
              </a:spcBef>
            </a:pPr>
            <a:r>
              <a:rPr lang="es-ES_tradnl">
                <a:solidFill>
                  <a:schemeClr val="bg1"/>
                </a:solidFill>
              </a:rPr>
              <a:t>ESTO FUE LO QUE APARECIÓ EN LA FOTO CUANDO LA REVELÓ:</a:t>
            </a:r>
          </a:p>
        </p:txBody>
      </p:sp>
      <p:sp>
        <p:nvSpPr>
          <p:cNvPr id="12294" name="Text Box 6"/>
          <p:cNvSpPr txBox="1">
            <a:spLocks noChangeArrowheads="1"/>
          </p:cNvSpPr>
          <p:nvPr/>
        </p:nvSpPr>
        <p:spPr bwMode="auto">
          <a:xfrm>
            <a:off x="685800" y="4800600"/>
            <a:ext cx="7543800" cy="1552575"/>
          </a:xfrm>
          <a:prstGeom prst="rect">
            <a:avLst/>
          </a:prstGeom>
          <a:noFill/>
          <a:ln w="9525">
            <a:noFill/>
            <a:miter lim="800000"/>
            <a:headEnd/>
            <a:tailEnd/>
          </a:ln>
          <a:effectLst/>
        </p:spPr>
        <p:txBody>
          <a:bodyPr>
            <a:spAutoFit/>
          </a:bodyPr>
          <a:lstStyle/>
          <a:p>
            <a:pPr algn="ctr">
              <a:spcBef>
                <a:spcPct val="50000"/>
              </a:spcBef>
            </a:pPr>
            <a:r>
              <a:rPr lang="es-ES_tradnl" b="1" u="sng">
                <a:solidFill>
                  <a:srgbClr val="FF0000"/>
                </a:solidFill>
                <a:latin typeface="Arial" charset="0"/>
              </a:rPr>
              <a:t>Se recomienda no observar la foto durante mucho tiempo, ya que se ha probado que las personas que así lo han hecho han sufrido de crisis nerviosas</a:t>
            </a:r>
            <a:endParaRPr lang="es-ES_tradnl" u="sng">
              <a:solidFill>
                <a:schemeClr val="bg1"/>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p:cTn id="7" dur="1000" fill="hold"/>
                                        <p:tgtEl>
                                          <p:spTgt spid="12292"/>
                                        </p:tgtEl>
                                        <p:attrNameLst>
                                          <p:attrName>ppt_w</p:attrName>
                                        </p:attrNameLst>
                                      </p:cBhvr>
                                      <p:tavLst>
                                        <p:tav tm="0">
                                          <p:val>
                                            <p:fltVal val="0"/>
                                          </p:val>
                                        </p:tav>
                                        <p:tav tm="100000">
                                          <p:val>
                                            <p:strVal val="#ppt_w"/>
                                          </p:val>
                                        </p:tav>
                                      </p:tavLst>
                                    </p:anim>
                                    <p:anim calcmode="lin" valueType="num">
                                      <p:cBhvr>
                                        <p:cTn id="8" dur="1000" fill="hold"/>
                                        <p:tgtEl>
                                          <p:spTgt spid="12292"/>
                                        </p:tgtEl>
                                        <p:attrNameLst>
                                          <p:attrName>ppt_h</p:attrName>
                                        </p:attrNameLst>
                                      </p:cBhvr>
                                      <p:tavLst>
                                        <p:tav tm="0">
                                          <p:val>
                                            <p:fltVal val="0"/>
                                          </p:val>
                                        </p:tav>
                                        <p:tav tm="100000">
                                          <p:val>
                                            <p:strVal val="#ppt_h"/>
                                          </p:val>
                                        </p:tav>
                                      </p:tavLst>
                                    </p:anim>
                                    <p:anim calcmode="lin" valueType="num">
                                      <p:cBhvr>
                                        <p:cTn id="9" dur="1000" fill="hold"/>
                                        <p:tgtEl>
                                          <p:spTgt spid="1229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229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3" presetClass="entr" presetSubtype="10" fill="hold" grpId="0" nodeType="afterEffect">
                                  <p:stCondLst>
                                    <p:cond delay="3000"/>
                                  </p:stCondLst>
                                  <p:childTnLst>
                                    <p:set>
                                      <p:cBhvr>
                                        <p:cTn id="13" dur="1" fill="hold">
                                          <p:stCondLst>
                                            <p:cond delay="0"/>
                                          </p:stCondLst>
                                        </p:cTn>
                                        <p:tgtEl>
                                          <p:spTgt spid="12293"/>
                                        </p:tgtEl>
                                        <p:attrNameLst>
                                          <p:attrName>style.visibility</p:attrName>
                                        </p:attrNameLst>
                                      </p:cBhvr>
                                      <p:to>
                                        <p:strVal val="visible"/>
                                      </p:to>
                                    </p:set>
                                    <p:animEffect transition="in" filter="blinds(horizontal)">
                                      <p:cBhvr>
                                        <p:cTn id="14" dur="500"/>
                                        <p:tgtEl>
                                          <p:spTgt spid="12293"/>
                                        </p:tgtEl>
                                      </p:cBhvr>
                                    </p:animEffect>
                                  </p:childTnLst>
                                </p:cTn>
                              </p:par>
                            </p:childTnLst>
                          </p:cTn>
                        </p:par>
                        <p:par>
                          <p:cTn id="15" fill="hold">
                            <p:stCondLst>
                              <p:cond delay="4500"/>
                            </p:stCondLst>
                            <p:childTnLst>
                              <p:par>
                                <p:cTn id="16" presetID="22" presetClass="entr" presetSubtype="8" fill="hold" grpId="0" nodeType="afterEffect">
                                  <p:stCondLst>
                                    <p:cond delay="2000"/>
                                  </p:stCondLst>
                                  <p:iterate type="wd">
                                    <p:tmPct val="100000"/>
                                  </p:iterate>
                                  <p:childTnLst>
                                    <p:set>
                                      <p:cBhvr>
                                        <p:cTn id="17" dur="1" fill="hold">
                                          <p:stCondLst>
                                            <p:cond delay="0"/>
                                          </p:stCondLst>
                                        </p:cTn>
                                        <p:tgtEl>
                                          <p:spTgt spid="12294"/>
                                        </p:tgtEl>
                                        <p:attrNameLst>
                                          <p:attrName>style.visibility</p:attrName>
                                        </p:attrNameLst>
                                      </p:cBhvr>
                                      <p:to>
                                        <p:strVal val="visible"/>
                                      </p:to>
                                    </p:set>
                                    <p:animEffect transition="in" filter="wipe(left)">
                                      <p:cBhvr>
                                        <p:cTn id="18" dur="300"/>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utoUpdateAnimBg="0"/>
      <p:bldP spid="12293" grpId="0" autoUpdateAnimBg="0"/>
      <p:bldP spid="12294"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3314" name="Picture 2" descr="A:\fantasma.jpg"/>
          <p:cNvPicPr>
            <a:picLocks noChangeAspect="1" noChangeArrowheads="1"/>
          </p:cNvPicPr>
          <p:nvPr/>
        </p:nvPicPr>
        <p:blipFill>
          <a:blip r:embed="rId2" cstate="print"/>
          <a:srcRect/>
          <a:stretch>
            <a:fillRect/>
          </a:stretch>
        </p:blipFill>
        <p:spPr bwMode="auto">
          <a:xfrm>
            <a:off x="1600200" y="0"/>
            <a:ext cx="6030913" cy="6858000"/>
          </a:xfrm>
          <a:prstGeom prst="rect">
            <a:avLst/>
          </a:prstGeom>
          <a:noFill/>
          <a:ln w="57150" cmpd="thickThin">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133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338" name="Picture 2" descr="A:\fantasma.jpg"/>
          <p:cNvPicPr>
            <a:picLocks noChangeAspect="1" noChangeArrowheads="1"/>
          </p:cNvPicPr>
          <p:nvPr/>
        </p:nvPicPr>
        <p:blipFill>
          <a:blip r:embed="rId2" cstate="print"/>
          <a:srcRect/>
          <a:stretch>
            <a:fillRect/>
          </a:stretch>
        </p:blipFill>
        <p:spPr bwMode="auto">
          <a:xfrm>
            <a:off x="-1371600" y="-1981200"/>
            <a:ext cx="11726863" cy="13335000"/>
          </a:xfrm>
          <a:prstGeom prst="rect">
            <a:avLst/>
          </a:prstGeom>
          <a:noFill/>
          <a:ln w="57150" cmpd="thickThin">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143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395536" y="332656"/>
            <a:ext cx="8748464" cy="5416868"/>
          </a:xfrm>
          <a:prstGeom prst="rect">
            <a:avLst/>
          </a:prstGeom>
          <a:noFill/>
          <a:ln w="9525">
            <a:noFill/>
            <a:miter lim="800000"/>
            <a:headEnd/>
            <a:tailEnd/>
          </a:ln>
          <a:effectLst/>
        </p:spPr>
        <p:txBody>
          <a:bodyPr wrap="square">
            <a:spAutoFit/>
          </a:bodyPr>
          <a:lstStyle/>
          <a:p>
            <a:r>
              <a:rPr lang="es-ES" dirty="0">
                <a:solidFill>
                  <a:srgbClr val="FF0000"/>
                </a:solidFill>
                <a:latin typeface="Arial" charset="0"/>
                <a:cs typeface="Arial" charset="0"/>
              </a:rPr>
              <a:t>Mi nombre es </a:t>
            </a:r>
            <a:r>
              <a:rPr lang="es-ES" dirty="0" err="1">
                <a:solidFill>
                  <a:srgbClr val="FF0000"/>
                </a:solidFill>
                <a:latin typeface="Arial" charset="0"/>
                <a:cs typeface="Arial" charset="0"/>
              </a:rPr>
              <a:t>Jenna</a:t>
            </a:r>
            <a:r>
              <a:rPr lang="es-ES" dirty="0">
                <a:solidFill>
                  <a:srgbClr val="FF0000"/>
                </a:solidFill>
                <a:latin typeface="Arial" charset="0"/>
                <a:cs typeface="Arial" charset="0"/>
              </a:rPr>
              <a:t>. Tengo 7 años de edad, cabello rubio y ojos aterradores. No tengo nariz ni orejas, estoy</a:t>
            </a:r>
            <a:r>
              <a:rPr lang="es-MX" dirty="0">
                <a:solidFill>
                  <a:srgbClr val="FF0000"/>
                </a:solidFill>
                <a:latin typeface="Arial" charset="0"/>
                <a:cs typeface="Arial" charset="0"/>
              </a:rPr>
              <a:t> </a:t>
            </a:r>
            <a:r>
              <a:rPr lang="es-ES" dirty="0">
                <a:solidFill>
                  <a:srgbClr val="FF0000"/>
                </a:solidFill>
                <a:latin typeface="Arial" charset="0"/>
                <a:cs typeface="Arial" charset="0"/>
              </a:rPr>
              <a:t>muerta. </a:t>
            </a:r>
            <a:endParaRPr lang="es-MX" dirty="0">
              <a:solidFill>
                <a:srgbClr val="FF0000"/>
              </a:solidFill>
              <a:latin typeface="Arial" charset="0"/>
              <a:cs typeface="Arial" charset="0"/>
            </a:endParaRPr>
          </a:p>
          <a:p>
            <a:endParaRPr lang="es-MX" dirty="0">
              <a:solidFill>
                <a:srgbClr val="FF0000"/>
              </a:solidFill>
              <a:latin typeface="Arial" charset="0"/>
              <a:cs typeface="Arial" charset="0"/>
            </a:endParaRPr>
          </a:p>
          <a:p>
            <a:r>
              <a:rPr lang="es-ES" dirty="0">
                <a:solidFill>
                  <a:srgbClr val="FF0000"/>
                </a:solidFill>
                <a:latin typeface="Arial" charset="0"/>
                <a:cs typeface="Arial" charset="0"/>
              </a:rPr>
              <a:t>Si tu no mandas este mail a 15 personas en los</a:t>
            </a:r>
            <a:r>
              <a:rPr lang="es-ES" dirty="0">
                <a:solidFill>
                  <a:srgbClr val="FF0000"/>
                </a:solidFill>
              </a:rPr>
              <a:t> </a:t>
            </a:r>
            <a:r>
              <a:rPr lang="es-ES" dirty="0">
                <a:solidFill>
                  <a:srgbClr val="FF0000"/>
                </a:solidFill>
                <a:latin typeface="Arial" charset="0"/>
                <a:cs typeface="Arial" charset="0"/>
              </a:rPr>
              <a:t>próximos 5 minutos me</a:t>
            </a:r>
            <a:r>
              <a:rPr lang="es-ES" dirty="0">
                <a:solidFill>
                  <a:srgbClr val="FF0000"/>
                </a:solidFill>
              </a:rPr>
              <a:t> </a:t>
            </a:r>
            <a:r>
              <a:rPr lang="es-ES" dirty="0">
                <a:solidFill>
                  <a:srgbClr val="FF0000"/>
                </a:solidFill>
                <a:latin typeface="Arial" charset="0"/>
                <a:cs typeface="Arial" charset="0"/>
              </a:rPr>
              <a:t>apareceré esta noche junto a tu</a:t>
            </a:r>
            <a:r>
              <a:rPr lang="es-MX" dirty="0">
                <a:solidFill>
                  <a:srgbClr val="FF0000"/>
                </a:solidFill>
                <a:latin typeface="Arial" charset="0"/>
                <a:cs typeface="Arial" charset="0"/>
              </a:rPr>
              <a:t> </a:t>
            </a:r>
            <a:r>
              <a:rPr lang="es-ES" dirty="0">
                <a:solidFill>
                  <a:srgbClr val="FF0000"/>
                </a:solidFill>
                <a:latin typeface="Arial" charset="0"/>
                <a:cs typeface="Arial" charset="0"/>
              </a:rPr>
              <a:t>cama con un cuchillo y te matare... esto no es una broma algo bueno te sucederá a ti esta noche a las 9:22.</a:t>
            </a:r>
            <a:r>
              <a:rPr lang="es-ES" dirty="0">
                <a:solidFill>
                  <a:srgbClr val="FF0000"/>
                </a:solidFill>
              </a:rPr>
              <a:t> </a:t>
            </a:r>
            <a:br>
              <a:rPr lang="es-ES" dirty="0">
                <a:solidFill>
                  <a:srgbClr val="FF0000"/>
                </a:solidFill>
              </a:rPr>
            </a:br>
            <a:endParaRPr lang="es-MX" dirty="0">
              <a:solidFill>
                <a:srgbClr val="FF0000"/>
              </a:solidFill>
            </a:endParaRPr>
          </a:p>
          <a:p>
            <a:r>
              <a:rPr lang="es-ES" dirty="0">
                <a:solidFill>
                  <a:srgbClr val="FF0000"/>
                </a:solidFill>
                <a:latin typeface="Arial" charset="0"/>
                <a:cs typeface="Arial" charset="0"/>
              </a:rPr>
              <a:t>Te lo vuelvo a decir esto no es una broma Alguien especial te llamara por teléfono o hablara contigo y te</a:t>
            </a:r>
            <a:r>
              <a:rPr lang="es-ES" dirty="0">
                <a:solidFill>
                  <a:srgbClr val="FF0000"/>
                </a:solidFill>
              </a:rPr>
              <a:t> </a:t>
            </a:r>
            <a:r>
              <a:rPr lang="es-ES" dirty="0">
                <a:solidFill>
                  <a:srgbClr val="FF0000"/>
                </a:solidFill>
                <a:latin typeface="Arial" charset="0"/>
                <a:cs typeface="Arial" charset="0"/>
              </a:rPr>
              <a:t>dirá</a:t>
            </a:r>
            <a:r>
              <a:rPr lang="es-MX" dirty="0">
                <a:solidFill>
                  <a:srgbClr val="FF0000"/>
                </a:solidFill>
                <a:latin typeface="Arial" charset="0"/>
                <a:cs typeface="Arial" charset="0"/>
              </a:rPr>
              <a:t> </a:t>
            </a:r>
            <a:r>
              <a:rPr lang="es-ES" dirty="0">
                <a:solidFill>
                  <a:srgbClr val="FF0000"/>
                </a:solidFill>
                <a:latin typeface="Arial" charset="0"/>
                <a:cs typeface="Arial" charset="0"/>
              </a:rPr>
              <a:t>cuanto te quiere.</a:t>
            </a:r>
          </a:p>
          <a:p>
            <a:endParaRPr lang="es-ES" dirty="0">
              <a:solidFill>
                <a:srgbClr val="FF0000"/>
              </a:solidFill>
              <a:latin typeface="Arial" charset="0"/>
              <a:cs typeface="Arial" charset="0"/>
            </a:endParaRPr>
          </a:p>
          <a:p>
            <a:endParaRPr lang="es-ES" dirty="0">
              <a:solidFill>
                <a:srgbClr val="FF0000"/>
              </a:solidFill>
              <a:latin typeface="Arial" charset="0"/>
              <a:cs typeface="Arial" charset="0"/>
            </a:endParaRPr>
          </a:p>
          <a:p>
            <a:pPr algn="ctr"/>
            <a:r>
              <a:rPr lang="es-ES" dirty="0">
                <a:solidFill>
                  <a:srgbClr val="FF0000"/>
                </a:solidFill>
              </a:rPr>
              <a:t>Puedes ver esta carita </a:t>
            </a:r>
          </a:p>
          <a:p>
            <a:pPr algn="ctr"/>
            <a:r>
              <a:rPr lang="en-US" sz="1000" dirty="0">
                <a:solidFill>
                  <a:srgbClr val="FFFF00"/>
                </a:solidFill>
                <a:sym typeface="Webdings" pitchFamily="18" charset="2"/>
              </a:rPr>
              <a:t></a:t>
            </a:r>
            <a:endParaRPr lang="es-ES" dirty="0">
              <a:sym typeface="Webdings" pitchFamily="18" charset="2"/>
            </a:endParaRPr>
          </a:p>
        </p:txBody>
      </p:sp>
      <p:sp>
        <p:nvSpPr>
          <p:cNvPr id="19459" name="AutoShape 3"/>
          <p:cNvSpPr>
            <a:spLocks noChangeArrowheads="1"/>
          </p:cNvSpPr>
          <p:nvPr/>
        </p:nvSpPr>
        <p:spPr bwMode="auto">
          <a:xfrm>
            <a:off x="4495800" y="5943600"/>
            <a:ext cx="457200" cy="381000"/>
          </a:xfrm>
          <a:prstGeom prst="sun">
            <a:avLst>
              <a:gd name="adj" fmla="val 25000"/>
            </a:avLst>
          </a:prstGeom>
          <a:solidFill>
            <a:srgbClr val="FF0000"/>
          </a:solidFill>
          <a:ln w="9525">
            <a:solidFill>
              <a:schemeClr val="tx1"/>
            </a:solidFill>
            <a:miter lim="800000"/>
            <a:headEnd/>
            <a:tailEnd/>
          </a:ln>
          <a:effectLst/>
        </p:spPr>
        <p:txBody>
          <a:bodyPr wrap="none" anchor="ctr"/>
          <a:lstStyle/>
          <a:p>
            <a:endParaRPr lang="es-ES"/>
          </a:p>
        </p:txBody>
      </p:sp>
      <p:sp>
        <p:nvSpPr>
          <p:cNvPr id="19460" name="Text Box 4"/>
          <p:cNvSpPr txBox="1">
            <a:spLocks noChangeArrowheads="1"/>
          </p:cNvSpPr>
          <p:nvPr/>
        </p:nvSpPr>
        <p:spPr bwMode="auto">
          <a:xfrm>
            <a:off x="2590800" y="5486400"/>
            <a:ext cx="4368800" cy="457200"/>
          </a:xfrm>
          <a:prstGeom prst="rect">
            <a:avLst/>
          </a:prstGeom>
          <a:noFill/>
          <a:ln w="9525">
            <a:noFill/>
            <a:miter lim="800000"/>
            <a:headEnd/>
            <a:tailEnd/>
          </a:ln>
          <a:effectLst/>
        </p:spPr>
        <p:txBody>
          <a:bodyPr wrap="none">
            <a:spAutoFit/>
          </a:bodyPr>
          <a:lstStyle/>
          <a:p>
            <a:r>
              <a:rPr lang="es-MX">
                <a:solidFill>
                  <a:schemeClr val="accent2"/>
                </a:solidFill>
              </a:rPr>
              <a:t>Para salir da 1 clicks con el mause</a:t>
            </a:r>
            <a:endParaRPr lang="es-ES">
              <a:solidFill>
                <a:schemeClr val="accent2"/>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0" y="0"/>
            <a:ext cx="9144000" cy="6892925"/>
          </a:xfrm>
          <a:prstGeom prst="rect">
            <a:avLst/>
          </a:prstGeom>
          <a:solidFill>
            <a:schemeClr val="tx1"/>
          </a:solidFill>
          <a:ln w="9525">
            <a:noFill/>
            <a:miter lim="800000"/>
            <a:headEnd/>
            <a:tailEnd/>
          </a:ln>
          <a:effectLst/>
        </p:spPr>
        <p:txBody>
          <a:bodyPr>
            <a:spAutoFit/>
          </a:bodyPr>
          <a:lstStyle/>
          <a:p>
            <a:r>
              <a:rPr lang="es-ES">
                <a:solidFill>
                  <a:srgbClr val="FF0000"/>
                </a:solidFill>
                <a:latin typeface="Arial" charset="0"/>
                <a:cs typeface="Arial" charset="0"/>
              </a:rPr>
              <a:t>Mi nombre es Jenna. Tengo 7 años de edad, cabello rubio y ojos aterradores. No tengo nariz ni orejas, estoy</a:t>
            </a:r>
            <a:r>
              <a:rPr lang="es-MX">
                <a:solidFill>
                  <a:srgbClr val="FF0000"/>
                </a:solidFill>
                <a:latin typeface="Arial" charset="0"/>
                <a:cs typeface="Arial" charset="0"/>
              </a:rPr>
              <a:t> </a:t>
            </a:r>
            <a:r>
              <a:rPr lang="es-ES">
                <a:solidFill>
                  <a:srgbClr val="FF0000"/>
                </a:solidFill>
                <a:latin typeface="Arial" charset="0"/>
                <a:cs typeface="Arial" charset="0"/>
              </a:rPr>
              <a:t>muerta. </a:t>
            </a:r>
            <a:endParaRPr lang="es-MX">
              <a:solidFill>
                <a:srgbClr val="FF0000"/>
              </a:solidFill>
              <a:latin typeface="Arial" charset="0"/>
              <a:cs typeface="Arial" charset="0"/>
            </a:endParaRPr>
          </a:p>
          <a:p>
            <a:endParaRPr lang="es-MX">
              <a:solidFill>
                <a:srgbClr val="FF0000"/>
              </a:solidFill>
              <a:latin typeface="Arial" charset="0"/>
              <a:cs typeface="Arial" charset="0"/>
            </a:endParaRPr>
          </a:p>
          <a:p>
            <a:r>
              <a:rPr lang="es-ES">
                <a:solidFill>
                  <a:srgbClr val="FF0000"/>
                </a:solidFill>
                <a:latin typeface="Arial" charset="0"/>
                <a:cs typeface="Arial" charset="0"/>
              </a:rPr>
              <a:t>Si tu no mandas este mail a 15 personas en los</a:t>
            </a:r>
            <a:r>
              <a:rPr lang="es-ES">
                <a:solidFill>
                  <a:srgbClr val="FF0000"/>
                </a:solidFill>
              </a:rPr>
              <a:t> </a:t>
            </a:r>
            <a:r>
              <a:rPr lang="es-ES">
                <a:solidFill>
                  <a:srgbClr val="FF0000"/>
                </a:solidFill>
                <a:latin typeface="Arial" charset="0"/>
                <a:cs typeface="Arial" charset="0"/>
              </a:rPr>
              <a:t>próximos 5 minutos me</a:t>
            </a:r>
            <a:r>
              <a:rPr lang="es-ES">
                <a:solidFill>
                  <a:srgbClr val="FF0000"/>
                </a:solidFill>
              </a:rPr>
              <a:t> </a:t>
            </a:r>
            <a:r>
              <a:rPr lang="es-ES">
                <a:solidFill>
                  <a:srgbClr val="FF0000"/>
                </a:solidFill>
                <a:latin typeface="Arial" charset="0"/>
                <a:cs typeface="Arial" charset="0"/>
              </a:rPr>
              <a:t>apareceré esta noche junto a tu</a:t>
            </a:r>
            <a:r>
              <a:rPr lang="es-MX">
                <a:solidFill>
                  <a:srgbClr val="FF0000"/>
                </a:solidFill>
                <a:latin typeface="Arial" charset="0"/>
                <a:cs typeface="Arial" charset="0"/>
              </a:rPr>
              <a:t> </a:t>
            </a:r>
            <a:r>
              <a:rPr lang="es-ES">
                <a:solidFill>
                  <a:srgbClr val="FF0000"/>
                </a:solidFill>
                <a:latin typeface="Arial" charset="0"/>
                <a:cs typeface="Arial" charset="0"/>
              </a:rPr>
              <a:t>cama con un cuchillo y te matare... esto no es una broma algo bueno te sucederá a ti esta noche a las 9:22.</a:t>
            </a:r>
            <a:r>
              <a:rPr lang="es-ES">
                <a:solidFill>
                  <a:srgbClr val="FF0000"/>
                </a:solidFill>
              </a:rPr>
              <a:t> </a:t>
            </a:r>
            <a:br>
              <a:rPr lang="es-ES">
                <a:solidFill>
                  <a:srgbClr val="FF0000"/>
                </a:solidFill>
              </a:rPr>
            </a:br>
            <a:endParaRPr lang="es-MX">
              <a:solidFill>
                <a:srgbClr val="FF0000"/>
              </a:solidFill>
            </a:endParaRPr>
          </a:p>
          <a:p>
            <a:r>
              <a:rPr lang="es-ES">
                <a:solidFill>
                  <a:srgbClr val="FF0000"/>
                </a:solidFill>
                <a:latin typeface="Arial" charset="0"/>
                <a:cs typeface="Arial" charset="0"/>
              </a:rPr>
              <a:t>Te lo vuelvo a decir esto no es una broma Alguien especial te llamara por teléfono o hablara contigo y te</a:t>
            </a:r>
            <a:r>
              <a:rPr lang="es-ES">
                <a:solidFill>
                  <a:srgbClr val="FF0000"/>
                </a:solidFill>
              </a:rPr>
              <a:t> </a:t>
            </a:r>
            <a:r>
              <a:rPr lang="es-ES">
                <a:solidFill>
                  <a:srgbClr val="FF0000"/>
                </a:solidFill>
                <a:latin typeface="Arial" charset="0"/>
                <a:cs typeface="Arial" charset="0"/>
              </a:rPr>
              <a:t>dirá</a:t>
            </a:r>
            <a:r>
              <a:rPr lang="es-MX">
                <a:solidFill>
                  <a:srgbClr val="FF0000"/>
                </a:solidFill>
                <a:latin typeface="Arial" charset="0"/>
                <a:cs typeface="Arial" charset="0"/>
              </a:rPr>
              <a:t> </a:t>
            </a:r>
            <a:r>
              <a:rPr lang="es-ES">
                <a:solidFill>
                  <a:srgbClr val="FF0000"/>
                </a:solidFill>
                <a:latin typeface="Arial" charset="0"/>
                <a:cs typeface="Arial" charset="0"/>
              </a:rPr>
              <a:t>cuanto te quiere.</a:t>
            </a:r>
            <a:endParaRPr lang="es-MX">
              <a:solidFill>
                <a:srgbClr val="FF0000"/>
              </a:solidFill>
              <a:latin typeface="Arial" charset="0"/>
              <a:cs typeface="Arial" charset="0"/>
            </a:endParaRPr>
          </a:p>
          <a:p>
            <a:endParaRPr lang="es-MX">
              <a:solidFill>
                <a:srgbClr val="FF0000"/>
              </a:solidFill>
              <a:latin typeface="Arial" charset="0"/>
              <a:cs typeface="Arial" charset="0"/>
            </a:endParaRPr>
          </a:p>
          <a:p>
            <a:endParaRPr lang="es-MX">
              <a:solidFill>
                <a:srgbClr val="FF0000"/>
              </a:solidFill>
              <a:latin typeface="Arial" charset="0"/>
              <a:cs typeface="Arial" charset="0"/>
            </a:endParaRPr>
          </a:p>
          <a:p>
            <a:endParaRPr lang="es-MX">
              <a:solidFill>
                <a:srgbClr val="FF0000"/>
              </a:solidFill>
              <a:latin typeface="Arial" charset="0"/>
              <a:cs typeface="Arial" charset="0"/>
            </a:endParaRPr>
          </a:p>
          <a:p>
            <a:endParaRPr lang="es-MX">
              <a:solidFill>
                <a:srgbClr val="FF0000"/>
              </a:solidFill>
              <a:latin typeface="Arial" charset="0"/>
              <a:cs typeface="Arial" charset="0"/>
            </a:endParaRPr>
          </a:p>
          <a:p>
            <a:endParaRPr lang="es-MX" sz="1500">
              <a:solidFill>
                <a:srgbClr val="FF0000"/>
              </a:solidFill>
              <a:latin typeface="Arial" charset="0"/>
              <a:cs typeface="Arial" charset="0"/>
            </a:endParaRPr>
          </a:p>
          <a:p>
            <a:pPr algn="ctr"/>
            <a:r>
              <a:rPr lang="es-MX">
                <a:solidFill>
                  <a:schemeClr val="accent2"/>
                </a:solidFill>
              </a:rPr>
              <a:t>Para salir da 1 clicks con el mause</a:t>
            </a:r>
          </a:p>
          <a:p>
            <a:pPr algn="ctr"/>
            <a:endParaRPr lang="es-MX">
              <a:solidFill>
                <a:schemeClr val="accent2"/>
              </a:solidFill>
            </a:endParaRPr>
          </a:p>
          <a:p>
            <a:pPr algn="ctr"/>
            <a:endParaRPr lang="es-MX">
              <a:solidFill>
                <a:schemeClr val="accent2"/>
              </a:solidFill>
            </a:endParaRPr>
          </a:p>
          <a:p>
            <a:pPr algn="ctr"/>
            <a:endParaRPr lang="es-ES">
              <a:solidFill>
                <a:srgbClr val="FF0000"/>
              </a:solidFill>
            </a:endParaRPr>
          </a:p>
        </p:txBody>
      </p:sp>
      <p:sp>
        <p:nvSpPr>
          <p:cNvPr id="17414" name="AutoShape 6"/>
          <p:cNvSpPr>
            <a:spLocks noChangeArrowheads="1"/>
          </p:cNvSpPr>
          <p:nvPr/>
        </p:nvSpPr>
        <p:spPr bwMode="auto">
          <a:xfrm>
            <a:off x="4495800" y="5943600"/>
            <a:ext cx="457200" cy="381000"/>
          </a:xfrm>
          <a:prstGeom prst="sun">
            <a:avLst>
              <a:gd name="adj" fmla="val 25000"/>
            </a:avLst>
          </a:prstGeom>
          <a:solidFill>
            <a:srgbClr val="FF0000"/>
          </a:solidFill>
          <a:ln w="9525">
            <a:solidFill>
              <a:schemeClr val="tx1"/>
            </a:solidFill>
            <a:miter lim="800000"/>
            <a:headEnd/>
            <a:tailEnd/>
          </a:ln>
          <a:effectLst/>
        </p:spPr>
        <p:txBody>
          <a:bodyPr wrap="none" anchor="ctr"/>
          <a:lstStyle/>
          <a:p>
            <a:endParaRPr lang="es-ES"/>
          </a:p>
        </p:txBody>
      </p:sp>
      <p:pic>
        <p:nvPicPr>
          <p:cNvPr id="17416" name="Picture 8"/>
          <p:cNvPicPr>
            <a:picLocks noChangeAspect="1" noChangeArrowheads="1"/>
          </p:cNvPicPr>
          <p:nvPr/>
        </p:nvPicPr>
        <p:blipFill>
          <a:blip r:embed="rId3" cstate="print"/>
          <a:srcRect b="6951"/>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17416"/>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grito1.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eaLnBrk="1" hangingPunct="1"/>
            <a:endParaRPr lang="es-ES" sz="1800">
              <a:solidFill>
                <a:srgbClr val="000000"/>
              </a:solidFill>
              <a:latin typeface="Arial" charset="0"/>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eaLnBrk="1" hangingPunct="1"/>
            <a:endParaRPr lang="es-ES" sz="1800">
              <a:solidFill>
                <a:srgbClr val="000000"/>
              </a:solidFill>
              <a:latin typeface="Arial" charset="0"/>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eaLnBrk="1" hangingPunct="1"/>
            <a:endParaRPr lang="es-ES" sz="1800">
              <a:solidFill>
                <a:srgbClr val="000000"/>
              </a:solidFill>
              <a:latin typeface="Arial" charset="0"/>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eaLnBrk="1" hangingPunct="1"/>
            <a:endParaRPr lang="es-ES" sz="1800">
              <a:solidFill>
                <a:srgbClr val="000000"/>
              </a:solidFill>
              <a:latin typeface="Arial" charset="0"/>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eaLnBrk="1" hangingPunct="1">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eaLnBrk="1" hangingPunct="1">
              <a:spcBef>
                <a:spcPct val="50000"/>
              </a:spcBef>
            </a:pPr>
            <a:endParaRPr lang="es-ES" sz="1800">
              <a:solidFill>
                <a:srgbClr val="000000"/>
              </a:solidFill>
              <a:latin typeface="Arial" charset="0"/>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eaLnBrk="1" hangingPunct="1">
              <a:spcBef>
                <a:spcPct val="50000"/>
              </a:spcBef>
            </a:pPr>
            <a:r>
              <a:rPr lang="es-ES_tradnl" sz="1800"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eaLnBrk="1" hangingPunct="1">
              <a:spcBef>
                <a:spcPct val="50000"/>
              </a:spcBef>
            </a:pPr>
            <a:r>
              <a:rPr lang="es-ES_tradnl" sz="1800"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eaLnBrk="1" hangingPunct="1">
              <a:spcBef>
                <a:spcPct val="50000"/>
              </a:spcBef>
            </a:pPr>
            <a:r>
              <a:rPr lang="es-ES_tradnl" sz="1800"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antasmagorico2(Snd)last">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Fantasmagorico2(Snd)last</Template>
  <TotalTime>4</TotalTime>
  <Words>559</Words>
  <Application>Microsoft Office PowerPoint</Application>
  <PresentationFormat>Presentación en pantalla (4:3)</PresentationFormat>
  <Paragraphs>69</Paragraphs>
  <Slides>13</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13</vt:i4>
      </vt:variant>
    </vt:vector>
  </HeadingPairs>
  <TitlesOfParts>
    <vt:vector size="21" baseType="lpstr">
      <vt:lpstr>Times New Roman</vt:lpstr>
      <vt:lpstr>Galant</vt:lpstr>
      <vt:lpstr>Arial Black</vt:lpstr>
      <vt:lpstr>Arial</vt:lpstr>
      <vt:lpstr>Wingdings</vt:lpstr>
      <vt:lpstr>Webdings</vt:lpstr>
      <vt:lpstr>Fantasmagorico2(Snd)last</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2014-11-11T15:06:50Z</dcterms:created>
  <dcterms:modified xsi:type="dcterms:W3CDTF">2014-11-11T15:11:29Z</dcterms:modified>
</cp:coreProperties>
</file>