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63" r:id="rId4"/>
    <p:sldId id="259" r:id="rId5"/>
    <p:sldId id="269" r:id="rId6"/>
    <p:sldId id="258" r:id="rId7"/>
    <p:sldId id="268" r:id="rId8"/>
    <p:sldId id="270" r:id="rId9"/>
    <p:sldId id="273" r:id="rId10"/>
    <p:sldId id="262" r:id="rId11"/>
    <p:sldId id="272" r:id="rId12"/>
    <p:sldId id="274" r:id="rId13"/>
    <p:sldId id="260" r:id="rId14"/>
    <p:sldId id="271" r:id="rId15"/>
    <p:sldId id="278" r:id="rId16"/>
    <p:sldId id="264" r:id="rId17"/>
    <p:sldId id="284" r:id="rId18"/>
    <p:sldId id="281" r:id="rId19"/>
    <p:sldId id="276" r:id="rId20"/>
    <p:sldId id="285" r:id="rId21"/>
    <p:sldId id="279" r:id="rId22"/>
    <p:sldId id="277" r:id="rId23"/>
    <p:sldId id="280" r:id="rId24"/>
    <p:sldId id="286" r:id="rId25"/>
    <p:sldId id="287" r:id="rId26"/>
    <p:sldId id="261" r:id="rId27"/>
    <p:sldId id="267" r:id="rId28"/>
    <p:sldId id="265" r:id="rId29"/>
    <p:sldId id="288" r:id="rId30"/>
    <p:sldId id="289" r:id="rId31"/>
    <p:sldId id="275" r:id="rId32"/>
    <p:sldId id="256" r:id="rId3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los expedientes secretos x musica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151">
        <p14:honeycomb/>
      </p:transition>
    </mc:Choice>
    <mc:Fallback xmlns="">
      <p:transition spd="slow" advTm="41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1915"/>
            <a:ext cx="9144000" cy="686991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-152400"/>
            <a:ext cx="9143999" cy="70103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000" b="1" dirty="0" smtClean="0">
                <a:solidFill>
                  <a:srgbClr val="FFC000"/>
                </a:solidFill>
                <a:latin typeface="BankGothic Md BT" panose="020B0807020203060204" pitchFamily="34" charset="0"/>
              </a:rPr>
              <a:t>EXTRATERRESTRES</a:t>
            </a:r>
          </a:p>
          <a:p>
            <a:pPr algn="ctr"/>
            <a:r>
              <a:rPr lang="es-VE" sz="6000" b="1" dirty="0" smtClean="0">
                <a:solidFill>
                  <a:srgbClr val="FFC000"/>
                </a:solidFill>
                <a:latin typeface="BankGothic Md BT" panose="020B0807020203060204" pitchFamily="34" charset="0"/>
              </a:rPr>
              <a:t>NO ESTAMOS SOLOS            ENTRE </a:t>
            </a:r>
          </a:p>
          <a:p>
            <a:pPr algn="ctr"/>
            <a:r>
              <a:rPr lang="es-VE" sz="6000" b="1" dirty="0" smtClean="0">
                <a:solidFill>
                  <a:srgbClr val="FFC000"/>
                </a:solidFill>
                <a:latin typeface="BankGothic Md BT" panose="020B0807020203060204" pitchFamily="34" charset="0"/>
              </a:rPr>
              <a:t>LA REALIDAD </a:t>
            </a:r>
          </a:p>
          <a:p>
            <a:pPr algn="ctr"/>
            <a:r>
              <a:rPr lang="es-VE" sz="6000" b="1" dirty="0" smtClean="0">
                <a:solidFill>
                  <a:srgbClr val="FFC000"/>
                </a:solidFill>
                <a:latin typeface="BankGothic Md BT" panose="020B0807020203060204" pitchFamily="34" charset="0"/>
              </a:rPr>
              <a:t>Y </a:t>
            </a:r>
          </a:p>
          <a:p>
            <a:pPr algn="ctr"/>
            <a:r>
              <a:rPr lang="es-VE" sz="6000" b="1" dirty="0" smtClean="0">
                <a:solidFill>
                  <a:srgbClr val="FFC000"/>
                </a:solidFill>
                <a:latin typeface="BankGothic Md BT" panose="020B0807020203060204" pitchFamily="34" charset="0"/>
              </a:rPr>
              <a:t>LA FANTASIA</a:t>
            </a:r>
            <a:endParaRPr lang="es-VE" sz="6000" b="1" dirty="0">
              <a:solidFill>
                <a:srgbClr val="FFC000"/>
              </a:solidFill>
              <a:latin typeface="BankGothic Md BT" panose="020B080702020306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966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647">
        <p15:prstTrans prst="curtains"/>
      </p:transition>
    </mc:Choice>
    <mc:Fallback xmlns="">
      <p:transition spd="slow" advTm="106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94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447">
        <p14:ripple/>
      </p:transition>
    </mc:Choice>
    <mc:Fallback xmlns="">
      <p:transition spd="slow" advTm="74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6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97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62">
        <p14:ripple/>
      </p:transition>
    </mc:Choice>
    <mc:Fallback xmlns="">
      <p:transition spd="slow" advTm="70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91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141">
        <p14:ripple/>
      </p:transition>
    </mc:Choice>
    <mc:Fallback xmlns="">
      <p:transition spd="slow" advTm="91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762"/>
            <a:ext cx="9144001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27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57">
        <p14:ripple/>
      </p:transition>
    </mc:Choice>
    <mc:Fallback xmlns="">
      <p:transition spd="slow" advTm="90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6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8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360">
        <p14:ripple/>
      </p:transition>
    </mc:Choice>
    <mc:Fallback xmlns="">
      <p:transition spd="slow" advTm="936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813"/>
            <a:ext cx="9144000" cy="688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76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348">
        <p14:ripple/>
      </p:transition>
    </mc:Choice>
    <mc:Fallback xmlns="">
      <p:transition spd="slow" advTm="934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44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934">
        <p14:ripple/>
      </p:transition>
    </mc:Choice>
    <mc:Fallback xmlns="">
      <p:transition spd="slow" advTm="893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64"/>
            <a:ext cx="9144000" cy="686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75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922">
        <p14:ripple/>
      </p:transition>
    </mc:Choice>
    <mc:Fallback xmlns="">
      <p:transition spd="slow" advTm="89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76"/>
            <a:ext cx="9144000" cy="688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04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663">
        <p14:ripple/>
      </p:transition>
    </mc:Choice>
    <mc:Fallback xmlns="">
      <p:transition spd="slow" advTm="96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3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95">
        <p14:ripple/>
      </p:transition>
    </mc:Choice>
    <mc:Fallback xmlns="">
      <p:transition spd="slow" advTm="90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25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04">
        <p14:ripple/>
      </p:transition>
    </mc:Choice>
    <mc:Fallback xmlns="">
      <p:transition spd="slow" advTm="92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95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814">
        <p14:ripple/>
      </p:transition>
    </mc:Choice>
    <mc:Fallback xmlns="">
      <p:transition spd="slow" advTm="108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53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103">
        <p14:ripple/>
      </p:transition>
    </mc:Choice>
    <mc:Fallback xmlns="">
      <p:transition spd="slow" advTm="81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96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843">
        <p14:ripple/>
      </p:transition>
    </mc:Choice>
    <mc:Fallback xmlns="">
      <p:transition spd="slow" advTm="88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340958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48050"/>
            <a:ext cx="4572000" cy="340995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3390530"/>
            <a:ext cx="4586287" cy="3467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13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740">
        <p14:ripple/>
      </p:transition>
    </mc:Choice>
    <mc:Fallback xmlns="">
      <p:transition spd="slow" advTm="874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56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55">
        <p14:ripple/>
      </p:transition>
    </mc:Choice>
    <mc:Fallback xmlns="">
      <p:transition spd="slow" advTm="905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80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87">
        <p14:ripple/>
      </p:transition>
    </mc:Choice>
    <mc:Fallback xmlns="">
      <p:transition spd="slow" advTm="90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200"/>
            <a:ext cx="9144000" cy="693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13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972">
        <p14:ripple/>
      </p:transition>
    </mc:Choice>
    <mc:Fallback xmlns="">
      <p:transition spd="slow" advTm="89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15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46">
        <p14:ripple/>
      </p:transition>
    </mc:Choice>
    <mc:Fallback xmlns="">
      <p:transition spd="slow" advTm="92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18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142">
        <p14:ripple/>
      </p:transition>
    </mc:Choice>
    <mc:Fallback xmlns="">
      <p:transition spd="slow" advTm="914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64"/>
            <a:ext cx="9144000" cy="686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9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66">
        <p14:ripple/>
      </p:transition>
    </mc:Choice>
    <mc:Fallback xmlns="">
      <p:transition spd="slow" advTm="92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91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320">
        <p14:ripple/>
      </p:transition>
    </mc:Choice>
    <mc:Fallback xmlns="">
      <p:transition spd="slow" advTm="93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94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845">
        <p14:ripple/>
      </p:transition>
    </mc:Choice>
    <mc:Fallback xmlns="">
      <p:transition spd="slow" advTm="884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28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189">
        <p14:ripple/>
      </p:transition>
    </mc:Choice>
    <mc:Fallback xmlns="">
      <p:transition spd="slow" advTm="918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20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974">
        <p14:ripple/>
      </p:transition>
    </mc:Choice>
    <mc:Fallback xmlns="">
      <p:transition spd="slow" advTm="89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5"/>
            <a:ext cx="9144000" cy="686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61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201">
        <p14:ripple/>
      </p:transition>
    </mc:Choice>
    <mc:Fallback xmlns="">
      <p:transition spd="slow" advTm="92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1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954">
        <p14:ripple/>
      </p:transition>
    </mc:Choice>
    <mc:Fallback xmlns="">
      <p:transition spd="slow" advTm="89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64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846">
        <p14:ripple/>
      </p:transition>
    </mc:Choice>
    <mc:Fallback xmlns="">
      <p:transition spd="slow" advTm="88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338" y="0"/>
            <a:ext cx="91773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68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429">
        <p14:ripple/>
      </p:transition>
    </mc:Choice>
    <mc:Fallback xmlns="">
      <p:transition spd="slow" advTm="942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11">
        <p14:vortex dir="r"/>
      </p:transition>
    </mc:Choice>
    <mc:Fallback xmlns="">
      <p:transition spd="slow" advTm="601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1055</TotalTime>
  <Words>26</Words>
  <Application>Microsoft Office PowerPoint</Application>
  <PresentationFormat>Presentación en pantalla (4:3)</PresentationFormat>
  <Paragraphs>7</Paragraphs>
  <Slides>32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6" baseType="lpstr">
      <vt:lpstr>Arial</vt:lpstr>
      <vt:lpstr>BankGothic Md BT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 antonio scognamiglio pugliese</cp:lastModifiedBy>
  <cp:revision>55</cp:revision>
  <cp:lastPrinted>1601-01-01T00:00:00Z</cp:lastPrinted>
  <dcterms:created xsi:type="dcterms:W3CDTF">2015-02-14T17:45:45Z</dcterms:created>
  <dcterms:modified xsi:type="dcterms:W3CDTF">2016-01-04T16:15:28Z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