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77" r:id="rId3"/>
    <p:sldId id="445" r:id="rId4"/>
    <p:sldId id="473" r:id="rId5"/>
    <p:sldId id="443" r:id="rId6"/>
    <p:sldId id="450" r:id="rId7"/>
    <p:sldId id="484" r:id="rId8"/>
    <p:sldId id="444" r:id="rId9"/>
    <p:sldId id="463" r:id="rId10"/>
    <p:sldId id="468" r:id="rId11"/>
    <p:sldId id="483" r:id="rId12"/>
    <p:sldId id="455" r:id="rId13"/>
    <p:sldId id="460" r:id="rId14"/>
    <p:sldId id="452" r:id="rId15"/>
    <p:sldId id="446" r:id="rId16"/>
    <p:sldId id="480" r:id="rId17"/>
    <p:sldId id="465" r:id="rId18"/>
    <p:sldId id="451" r:id="rId19"/>
    <p:sldId id="454" r:id="rId20"/>
    <p:sldId id="447" r:id="rId21"/>
    <p:sldId id="462" r:id="rId22"/>
    <p:sldId id="482" r:id="rId23"/>
    <p:sldId id="456" r:id="rId24"/>
    <p:sldId id="453" r:id="rId25"/>
    <p:sldId id="458" r:id="rId26"/>
    <p:sldId id="459" r:id="rId27"/>
    <p:sldId id="448" r:id="rId28"/>
    <p:sldId id="479" r:id="rId29"/>
    <p:sldId id="472" r:id="rId30"/>
    <p:sldId id="464" r:id="rId31"/>
    <p:sldId id="467" r:id="rId32"/>
    <p:sldId id="478" r:id="rId33"/>
    <p:sldId id="449" r:id="rId34"/>
    <p:sldId id="475" r:id="rId35"/>
    <p:sldId id="470" r:id="rId36"/>
    <p:sldId id="401" r:id="rId37"/>
    <p:sldId id="378" r:id="rId38"/>
    <p:sldId id="476" r:id="rId39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MIociT/FBMsI8lAuD6TBw" hashData="fK5Trjyj2CDJaeP65L8b27zy7F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322" y="-1200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03/11/2019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Users\Jose Luis\Desktop\esculturas-mad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69664" cy="7815883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8000" contrast="36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20055" y="2030400"/>
            <a:ext cx="7858180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 pitchFamily="82" charset="0"/>
              </a:rPr>
              <a:t>ESCULTURAS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 pitchFamily="82" charset="0"/>
              </a:rPr>
              <a:t> SINIESTRAS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 loop="1">
        <p:snd r:embed="rId2" name="Orchideas-de-Vietnam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exolas.com/wp-content/uploads/2017/09/esculturas-mader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Jose Luis\Desktop\esculturas-ma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8158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web-amazonia-colombia-forest-carme-c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74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34369" y="1744648"/>
            <a:ext cx="67151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atin typeface="Gill Sans Ultra Bold" pitchFamily="34" charset="0"/>
              </a:rPr>
              <a:t>Imagínate que estás caminando por el bosque cuando de repente te topas con una de las esculturas hechas por </a:t>
            </a:r>
          </a:p>
          <a:p>
            <a:pPr algn="ctr"/>
            <a:r>
              <a:rPr lang="es-ES" sz="3600" b="1" dirty="0" smtClean="0">
                <a:latin typeface="Gill Sans Ultra Bold" pitchFamily="34" charset="0"/>
              </a:rPr>
              <a:t>Nagato Iwasaki</a:t>
            </a:r>
            <a:r>
              <a:rPr lang="es-ES" sz="3600" dirty="0" smtClean="0">
                <a:latin typeface="Gill Sans Ultra Bold" pitchFamily="34" charset="0"/>
              </a:rPr>
              <a:t>.</a:t>
            </a:r>
            <a:endParaRPr lang="es-ES" sz="3600" dirty="0"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esculturas-mader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47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23559565_1783013605325132_22079481697392910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1361" y="-755682"/>
            <a:ext cx="9238558" cy="8388382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71636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05873" y="2744780"/>
            <a:ext cx="563245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dirty="0" smtClean="0">
                <a:latin typeface="Gill Sans Ultra Bold" pitchFamily="34" charset="0"/>
              </a:rPr>
              <a:t>Estas esculturas japonesas se encuentran en el bosque y son de lo más siniestras.</a:t>
            </a:r>
            <a:endParaRPr lang="es-ES" sz="3600" dirty="0"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7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/>
          <a:srcRect r="47471"/>
          <a:stretch>
            <a:fillRect/>
          </a:stretch>
        </p:blipFill>
        <p:spPr bwMode="auto">
          <a:xfrm>
            <a:off x="0" y="0"/>
            <a:ext cx="5634831" cy="7632700"/>
          </a:xfrm>
          <a:prstGeom prst="rect">
            <a:avLst/>
          </a:prstGeom>
          <a:noFill/>
        </p:spPr>
      </p:pic>
      <p:pic>
        <p:nvPicPr>
          <p:cNvPr id="4" name="Picture 2" descr="C:\Users\Jose Luis\Desktop\images (2).jpg"/>
          <p:cNvPicPr>
            <a:picLocks noChangeAspect="1" noChangeArrowheads="1"/>
          </p:cNvPicPr>
          <p:nvPr/>
        </p:nvPicPr>
        <p:blipFill>
          <a:blip r:embed="rId3"/>
          <a:srcRect l="-5624" r="67131"/>
          <a:stretch>
            <a:fillRect/>
          </a:stretch>
        </p:blipFill>
        <p:spPr bwMode="auto">
          <a:xfrm>
            <a:off x="4563262" y="0"/>
            <a:ext cx="670640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5873" y="0"/>
            <a:ext cx="6112241" cy="7632700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71636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esculturas-mader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las esculturas de Iwasak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 l="78017"/>
          <a:stretch>
            <a:fillRect/>
          </a:stretch>
        </p:blipFill>
        <p:spPr bwMode="auto">
          <a:xfrm rot="16200000" flipH="1">
            <a:off x="1876782" y="-1876782"/>
            <a:ext cx="7632700" cy="11386263"/>
          </a:xfrm>
          <a:prstGeom prst="rect">
            <a:avLst/>
          </a:prstGeom>
          <a:noFill/>
        </p:spPr>
      </p:pic>
      <p:pic>
        <p:nvPicPr>
          <p:cNvPr id="3" name="Picture 3" descr="C:\Documents and Settings\Jose Luis\Escritorio\depositphotos_15449433-stock-photo-lush-forest-in-macizo-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4490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esculturas-madera7.jpg"/>
          <p:cNvPicPr>
            <a:picLocks noChangeAspect="1" noChangeArrowheads="1"/>
          </p:cNvPicPr>
          <p:nvPr/>
        </p:nvPicPr>
        <p:blipFill>
          <a:blip r:embed="rId2"/>
          <a:srcRect l="18103" r="16957"/>
          <a:stretch>
            <a:fillRect/>
          </a:stretch>
        </p:blipFill>
        <p:spPr bwMode="auto">
          <a:xfrm>
            <a:off x="-1" y="-1"/>
            <a:ext cx="11269664" cy="76707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34171" y="1030268"/>
            <a:ext cx="563245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Nagato es un escultor japonés muy reconocido en el medio artístico, y ahora se está haciendo famoso por sus esculturas humanas hechas con madera.</a:t>
            </a:r>
            <a:endParaRPr lang="es-ES" sz="2400" dirty="0">
              <a:latin typeface="Gill Sans Ultra Bold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77575" y="4887920"/>
            <a:ext cx="563245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Este escultor japonés hace sus esculturas y las deja en el bosque, haciendo que cualquier persona que las pueda encontrar se sienta algo incomoda con verlas.</a:t>
            </a:r>
            <a:endParaRPr lang="es-ES" sz="2400" dirty="0"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25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e330d90e527287bc77e93088a59ff6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71636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799" y="815954"/>
            <a:ext cx="9492483" cy="63514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esculturas-mader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1456" y="0"/>
            <a:ext cx="1262197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esculturas-madera4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37531" y="0"/>
            <a:ext cx="13973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19989" y="1958962"/>
            <a:ext cx="563245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Si no lo crees, tan solo piensen cómo debe de ser toparse con una de ellas en la noche.</a:t>
            </a:r>
            <a:endParaRPr lang="es-ES" sz="2400" dirty="0">
              <a:latin typeface="Gill Sans Ultra Bold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920187" y="4887920"/>
            <a:ext cx="563245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Además, pareciera que se vuelven un poco más siniestras mientras más las ves.</a:t>
            </a:r>
            <a:endParaRPr lang="es-ES" sz="2400" dirty="0"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 l="333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Jose Luis\Escritorio\treibholz-skulpturen-nagato-iwasaki_kl.jpg"/>
          <p:cNvPicPr>
            <a:picLocks noChangeAspect="1" noChangeArrowheads="1"/>
          </p:cNvPicPr>
          <p:nvPr/>
        </p:nvPicPr>
        <p:blipFill>
          <a:blip r:embed="rId2"/>
          <a:srcRect l="62039" r="5633"/>
          <a:stretch>
            <a:fillRect/>
          </a:stretch>
        </p:blipFill>
        <p:spPr bwMode="auto">
          <a:xfrm flipH="1">
            <a:off x="5634831" y="0"/>
            <a:ext cx="5634832" cy="7743504"/>
          </a:xfrm>
          <a:prstGeom prst="rect">
            <a:avLst/>
          </a:prstGeom>
          <a:noFill/>
        </p:spPr>
      </p:pic>
      <p:pic>
        <p:nvPicPr>
          <p:cNvPr id="2050" name="Picture 2" descr="C:\Documents and Settings\Jose Luis\Escritorio\treibholz-skulpturen-nagato-iwasaki_kl.jpg"/>
          <p:cNvPicPr>
            <a:picLocks noChangeAspect="1" noChangeArrowheads="1"/>
          </p:cNvPicPr>
          <p:nvPr/>
        </p:nvPicPr>
        <p:blipFill>
          <a:blip r:embed="rId2"/>
          <a:srcRect l="59497" r="5630"/>
          <a:stretch>
            <a:fillRect/>
          </a:stretch>
        </p:blipFill>
        <p:spPr bwMode="auto">
          <a:xfrm>
            <a:off x="0" y="0"/>
            <a:ext cx="5849145" cy="7743504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00198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esculturas-madera4.jpg"/>
          <p:cNvPicPr>
            <a:picLocks noChangeAspect="1" noChangeArrowheads="1"/>
          </p:cNvPicPr>
          <p:nvPr/>
        </p:nvPicPr>
        <p:blipFill>
          <a:blip r:embed="rId2"/>
          <a:srcRect l="20785" r="41604"/>
          <a:stretch>
            <a:fillRect/>
          </a:stretch>
        </p:blipFill>
        <p:spPr bwMode="auto">
          <a:xfrm>
            <a:off x="-1" y="0"/>
            <a:ext cx="5634831" cy="7632700"/>
          </a:xfrm>
          <a:prstGeom prst="rect">
            <a:avLst/>
          </a:prstGeom>
          <a:noFill/>
        </p:spPr>
      </p:pic>
      <p:pic>
        <p:nvPicPr>
          <p:cNvPr id="3" name="Picture 2" descr="C:\Users\Jose Luis\Desktop\esculturas-madera4.jpg"/>
          <p:cNvPicPr>
            <a:picLocks noChangeAspect="1" noChangeArrowheads="1"/>
          </p:cNvPicPr>
          <p:nvPr/>
        </p:nvPicPr>
        <p:blipFill>
          <a:blip r:embed="rId2"/>
          <a:srcRect l="20785" r="41604"/>
          <a:stretch>
            <a:fillRect/>
          </a:stretch>
        </p:blipFill>
        <p:spPr bwMode="auto">
          <a:xfrm flipH="1">
            <a:off x="5634831" y="0"/>
            <a:ext cx="56348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esculturas-madera6.jpg"/>
          <p:cNvPicPr>
            <a:picLocks noChangeAspect="1" noChangeArrowheads="1"/>
          </p:cNvPicPr>
          <p:nvPr/>
        </p:nvPicPr>
        <p:blipFill>
          <a:blip r:embed="rId2"/>
          <a:srcRect l="26724" r="24778"/>
          <a:stretch>
            <a:fillRect/>
          </a:stretch>
        </p:blipFill>
        <p:spPr bwMode="auto">
          <a:xfrm>
            <a:off x="2277245" y="0"/>
            <a:ext cx="70009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esculturas-mader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80474" y="0"/>
            <a:ext cx="144353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esculturas-made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3150" y="0"/>
            <a:ext cx="1293980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19923" y="744516"/>
            <a:ext cx="563245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Sin embargo, hay que aceptar que tienen una belleza bastante particular, a pesar de que pueden ser algo extrañas.</a:t>
            </a:r>
            <a:endParaRPr lang="es-ES" sz="2400" dirty="0">
              <a:latin typeface="Gill Sans Ultra Bold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063063" y="3101970"/>
            <a:ext cx="563245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El hecho que no tienen rostro las hace tan peculiar y extrañas que no podemos dejar de mirarlas.</a:t>
            </a:r>
            <a:endParaRPr lang="es-ES" sz="2400" dirty="0">
              <a:latin typeface="Gill Sans Ultra Bold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06137" y="5673738"/>
            <a:ext cx="563245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" pitchFamily="34" charset="0"/>
              </a:rPr>
              <a:t>Y lo mejor de todo, es que se pueden ver de todas las formas y tamaño, incluso sin cabeza.</a:t>
            </a:r>
            <a:endParaRPr lang="es-ES" sz="2400" dirty="0"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24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treibholz-skulpturen-nagato-iwasaki_kl.jpg"/>
          <p:cNvPicPr>
            <a:picLocks noChangeAspect="1" noChangeArrowheads="1"/>
          </p:cNvPicPr>
          <p:nvPr/>
        </p:nvPicPr>
        <p:blipFill>
          <a:blip r:embed="rId2"/>
          <a:srcRect r="34508"/>
          <a:stretch>
            <a:fillRect/>
          </a:stretch>
        </p:blipFill>
        <p:spPr bwMode="auto">
          <a:xfrm>
            <a:off x="-1" y="-110804"/>
            <a:ext cx="11269664" cy="7743504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00198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las esculturas de Iwasak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23283" y="0"/>
            <a:ext cx="1373509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C4uNezjUMAQXI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3000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28fed7557c1c2182e8cf97dfdff19e40--driftwood-sculpture-driftwood-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0187" y="0"/>
            <a:ext cx="568238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Jose Luis\Escritorio\221447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92090" cy="7632700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00198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1427" y="1530334"/>
            <a:ext cx="563245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 Condensed" pitchFamily="34" charset="0"/>
              </a:rPr>
              <a:t>Estas figuras hacen que tu paseo por el bosque resulte ser algo siniestro.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706005" y="4316416"/>
            <a:ext cx="56324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latin typeface="Gill Sans Ultra Bold Condensed" pitchFamily="34" charset="0"/>
              </a:rPr>
              <a:t>Así que si alguna vez te topas con una de esas obras de arte bastante únicas, trata de admirar lo singulares que son.</a:t>
            </a:r>
            <a:endParaRPr lang="es-ES" sz="2400" dirty="0">
              <a:latin typeface="Gill Sans Ultra Bold Condensed" pitchFamily="34" charset="0"/>
            </a:endParaRPr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990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901890542a2f26cd15e1ae0511ed30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7" name="6 Conector"/>
          <p:cNvSpPr/>
          <p:nvPr/>
        </p:nvSpPr>
        <p:spPr>
          <a:xfrm>
            <a:off x="1584797" y="0"/>
            <a:ext cx="1496753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4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2" y="0"/>
            <a:ext cx="1760885" cy="7632700"/>
          </a:xfrm>
          <a:prstGeom prst="flowChartConnector">
            <a:avLst/>
          </a:prstGeom>
          <a:noFill/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F5D32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4" name="13 Conector"/>
          <p:cNvSpPr/>
          <p:nvPr/>
        </p:nvSpPr>
        <p:spPr>
          <a:xfrm>
            <a:off x="4777575" y="0"/>
            <a:ext cx="1500198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 useBgFill="1">
        <p:nvSpPr>
          <p:cNvPr id="15" name="14 Conector"/>
          <p:cNvSpPr/>
          <p:nvPr/>
        </p:nvSpPr>
        <p:spPr>
          <a:xfrm>
            <a:off x="7920847" y="0"/>
            <a:ext cx="1714512" cy="7632700"/>
          </a:xfrm>
          <a:prstGeom prst="flowChartConnector">
            <a:avLst/>
          </a:prstGeom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4000" contrast="-37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03 de noviembre de 2019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16:39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ULTURAS SINIEST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ESCULTURAS SINIESTRAS</Template>
  <TotalTime>38</TotalTime>
  <Words>227</Words>
  <Application>Microsoft Office PowerPoint</Application>
  <PresentationFormat>Personalizado</PresentationFormat>
  <Paragraphs>24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ESCULTURAS SINIESTRAS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4</cp:revision>
  <dcterms:created xsi:type="dcterms:W3CDTF">2019-11-03T15:10:33Z</dcterms:created>
  <dcterms:modified xsi:type="dcterms:W3CDTF">2019-11-03T15:49:18Z</dcterms:modified>
</cp:coreProperties>
</file>