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4" r:id="rId3"/>
  </p:sldMasterIdLst>
  <p:notesMasterIdLst>
    <p:notesMasterId r:id="rId48"/>
  </p:notesMasterIdLst>
  <p:sldIdLst>
    <p:sldId id="263" r:id="rId4"/>
    <p:sldId id="289" r:id="rId5"/>
    <p:sldId id="297" r:id="rId6"/>
    <p:sldId id="290" r:id="rId7"/>
    <p:sldId id="266" r:id="rId8"/>
    <p:sldId id="298" r:id="rId9"/>
    <p:sldId id="292" r:id="rId10"/>
    <p:sldId id="287" r:id="rId11"/>
    <p:sldId id="308" r:id="rId12"/>
    <p:sldId id="291" r:id="rId13"/>
    <p:sldId id="328" r:id="rId14"/>
    <p:sldId id="293" r:id="rId15"/>
    <p:sldId id="304" r:id="rId16"/>
    <p:sldId id="335" r:id="rId17"/>
    <p:sldId id="314" r:id="rId18"/>
    <p:sldId id="317" r:id="rId19"/>
    <p:sldId id="315" r:id="rId20"/>
    <p:sldId id="300" r:id="rId21"/>
    <p:sldId id="316" r:id="rId22"/>
    <p:sldId id="301" r:id="rId23"/>
    <p:sldId id="299" r:id="rId24"/>
    <p:sldId id="309" r:id="rId25"/>
    <p:sldId id="296" r:id="rId26"/>
    <p:sldId id="307" r:id="rId27"/>
    <p:sldId id="318" r:id="rId28"/>
    <p:sldId id="330" r:id="rId29"/>
    <p:sldId id="319" r:id="rId30"/>
    <p:sldId id="311" r:id="rId31"/>
    <p:sldId id="295" r:id="rId32"/>
    <p:sldId id="334" r:id="rId33"/>
    <p:sldId id="294" r:id="rId34"/>
    <p:sldId id="331" r:id="rId35"/>
    <p:sldId id="302" r:id="rId36"/>
    <p:sldId id="310" r:id="rId37"/>
    <p:sldId id="320" r:id="rId38"/>
    <p:sldId id="305" r:id="rId39"/>
    <p:sldId id="303" r:id="rId40"/>
    <p:sldId id="306" r:id="rId41"/>
    <p:sldId id="313" r:id="rId42"/>
    <p:sldId id="322" r:id="rId43"/>
    <p:sldId id="321" r:id="rId44"/>
    <p:sldId id="312" r:id="rId45"/>
    <p:sldId id="264" r:id="rId46"/>
    <p:sldId id="333" r:id="rId47"/>
  </p:sldIdLst>
  <p:sldSz cx="1062196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HiPfLp4jKiRVXOtJqlYWQ==" hashData="mANQfcqIyxsXUS3ethSwAiRbXzI="/>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70" d="100"/>
          <a:sy n="70" d="100"/>
        </p:scale>
        <p:origin x="-672" y="-180"/>
      </p:cViewPr>
      <p:guideLst>
        <p:guide orient="horz" pos="2160"/>
        <p:guide pos="334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173BD7B-5C42-4FFC-AFC1-54A055550231}" type="datetimeFigureOut">
              <a:rPr lang="es-ES" smtClean="0"/>
              <a:pPr/>
              <a:t>23/07/2020</a:t>
            </a:fld>
            <a:endParaRPr lang="es-ES"/>
          </a:p>
        </p:txBody>
      </p:sp>
      <p:sp>
        <p:nvSpPr>
          <p:cNvPr id="4" name="3 Marcador de imagen de diapositiva"/>
          <p:cNvSpPr>
            <a:spLocks noGrp="1" noRot="1" noChangeAspect="1"/>
          </p:cNvSpPr>
          <p:nvPr>
            <p:ph type="sldImg" idx="2"/>
          </p:nvPr>
        </p:nvSpPr>
        <p:spPr>
          <a:xfrm>
            <a:off x="774700" y="685800"/>
            <a:ext cx="53086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403531-4110-4EB9-BFEB-B99D84DDE756}" type="slidenum">
              <a:rPr lang="es-ES" smtClean="0"/>
              <a:pPr/>
              <a:t>‹Nº›</a:t>
            </a:fld>
            <a:endParaRPr lang="es-ES"/>
          </a:p>
        </p:txBody>
      </p:sp>
    </p:spTree>
    <p:extLst>
      <p:ext uri="{BB962C8B-B14F-4D97-AF65-F5344CB8AC3E}">
        <p14:creationId xmlns:p14="http://schemas.microsoft.com/office/powerpoint/2010/main" val="166989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6647" y="2130428"/>
            <a:ext cx="9028669"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23/07/2020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23/07/2020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39063" y="4406903"/>
            <a:ext cx="9028669"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39063"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AD6014-E2E2-48ED-B712-88E8D4CEDA50}" type="datetimeFigureOut">
              <a:rPr lang="es-ES" smtClean="0"/>
              <a:pPr/>
              <a:t>23/07/2020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31098" y="1600203"/>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99499" y="1600203"/>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8AD6014-E2E2-48ED-B712-88E8D4CEDA50}" type="datetimeFigureOut">
              <a:rPr lang="es-ES" smtClean="0"/>
              <a:pPr/>
              <a:t>23/07/2020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1098"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31098"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95812"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95812"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8AD6014-E2E2-48ED-B712-88E8D4CEDA50}" type="datetimeFigureOut">
              <a:rPr lang="es-ES" smtClean="0"/>
              <a:pPr/>
              <a:t>23/07/2020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8AD6014-E2E2-48ED-B712-88E8D4CEDA50}" type="datetimeFigureOut">
              <a:rPr lang="es-ES" smtClean="0"/>
              <a:pPr/>
              <a:t>23/07/2020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AD6014-E2E2-48ED-B712-88E8D4CEDA50}" type="datetimeFigureOut">
              <a:rPr lang="es-ES" smtClean="0"/>
              <a:pPr/>
              <a:t>23/07/2020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31100" y="273050"/>
            <a:ext cx="349455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52893" y="273053"/>
            <a:ext cx="59379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31100" y="1435103"/>
            <a:ext cx="349455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23/07/2020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81979" y="4800600"/>
            <a:ext cx="637317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81979" y="612775"/>
            <a:ext cx="637317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23/07/2020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23/07/2020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700923" y="274641"/>
            <a:ext cx="2389942"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31098" y="274641"/>
            <a:ext cx="6992792"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23/07/2020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6647" y="2130430"/>
            <a:ext cx="9028669"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3295" y="3886200"/>
            <a:ext cx="743537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0256706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a:xfrm>
            <a:off x="3629171" y="6245225"/>
            <a:ext cx="3363622" cy="476250"/>
          </a:xfrm>
          <a:prstGeom prst="rect">
            <a:avLst/>
          </a:prstGeom>
        </p:spPr>
        <p:txBody>
          <a:bodyPr/>
          <a:lstStyle>
            <a:lvl1pPr>
              <a:defRPr/>
            </a:lvl1pPr>
          </a:lstStyle>
          <a:p>
            <a:endParaRPr lang="es-ES_tradnl"/>
          </a:p>
        </p:txBody>
      </p:sp>
      <p:sp>
        <p:nvSpPr>
          <p:cNvPr id="4" name="3 Marcador de número de diapositiva"/>
          <p:cNvSpPr>
            <a:spLocks noGrp="1"/>
          </p:cNvSpPr>
          <p:nvPr>
            <p:ph type="sldNum" sz="quarter" idx="12"/>
          </p:nvPr>
        </p:nvSpPr>
        <p:spPr>
          <a:xfrm>
            <a:off x="7612407" y="6245225"/>
            <a:ext cx="2478458" cy="476250"/>
          </a:xfrm>
          <a:prstGeom prst="rect">
            <a:avLst/>
          </a:prstGeom>
        </p:spPr>
        <p:txBody>
          <a:bodyPr/>
          <a:lstStyle>
            <a:lvl1pPr>
              <a:defRPr/>
            </a:lvl1pPr>
          </a:lstStyle>
          <a:p>
            <a:fld id="{B5322F76-0C5A-4162-B619-56118810EAFB}" type="slidenum">
              <a:rPr lang="es-ES_tradnl"/>
              <a:pPr/>
              <a:t>‹Nº›</a:t>
            </a:fld>
            <a:endParaRPr lang="es-ES_tradnl"/>
          </a:p>
        </p:txBody>
      </p:sp>
    </p:spTree>
    <p:extLst>
      <p:ext uri="{BB962C8B-B14F-4D97-AF65-F5344CB8AC3E}">
        <p14:creationId xmlns:p14="http://schemas.microsoft.com/office/powerpoint/2010/main" val="1472445427"/>
      </p:ext>
    </p:extLst>
  </p:cSld>
  <p:clrMapOvr>
    <a:masterClrMapping/>
  </p:clrMapOvr>
  <p:transition spd="slow" advClick="0" advTm="6000">
    <p:randomBar dir="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531099" y="274638"/>
            <a:ext cx="9559767" cy="1143000"/>
          </a:xfrm>
          <a:prstGeom prst="rect">
            <a:avLst/>
          </a:prstGeom>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a:xfrm>
            <a:off x="531099" y="1600206"/>
            <a:ext cx="9559767" cy="4525963"/>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23/07/2020</a:t>
            </a:fld>
            <a:endParaRPr lang="es-ES"/>
          </a:p>
        </p:txBody>
      </p:sp>
      <p:sp>
        <p:nvSpPr>
          <p:cNvPr id="5" name="4 Marcador de pie de página"/>
          <p:cNvSpPr>
            <a:spLocks noGrp="1"/>
          </p:cNvSpPr>
          <p:nvPr>
            <p:ph type="ftr" sz="quarter" idx="11"/>
          </p:nvPr>
        </p:nvSpPr>
        <p:spPr>
          <a:xfrm>
            <a:off x="3629174" y="6356356"/>
            <a:ext cx="3363620" cy="365125"/>
          </a:xfrm>
          <a:prstGeom prst="rect">
            <a:avLst/>
          </a:prstGeom>
        </p:spPr>
        <p:txBody>
          <a:bodyPr/>
          <a:lstStyle/>
          <a:p>
            <a:endParaRPr lang="es-ES"/>
          </a:p>
        </p:txBody>
      </p:sp>
      <p:sp>
        <p:nvSpPr>
          <p:cNvPr id="6" name="5 Marcador de número de diapositiva"/>
          <p:cNvSpPr>
            <a:spLocks noGrp="1"/>
          </p:cNvSpPr>
          <p:nvPr>
            <p:ph type="sldNum" sz="quarter" idx="12"/>
          </p:nvPr>
        </p:nvSpPr>
        <p:spPr>
          <a:xfrm>
            <a:off x="7612409" y="6356356"/>
            <a:ext cx="2478459" cy="365125"/>
          </a:xfrm>
          <a:prstGeom prst="rect">
            <a:avLst/>
          </a:prstGeom>
        </p:spPr>
        <p:txBody>
          <a:bodyPr/>
          <a:lstStyle/>
          <a:p>
            <a:fld id="{2E2B2CDB-ADF7-49E9-96EF-3874CD6D3678}" type="slidenum">
              <a:rPr lang="es-ES" smtClean="0"/>
              <a:pPr/>
              <a:t>‹Nº›</a:t>
            </a:fld>
            <a:endParaRPr lang="es-ES"/>
          </a:p>
        </p:txBody>
      </p:sp>
    </p:spTree>
    <p:extLst>
      <p:ext uri="{BB962C8B-B14F-4D97-AF65-F5344CB8AC3E}">
        <p14:creationId xmlns:p14="http://schemas.microsoft.com/office/powerpoint/2010/main" val="3895653414"/>
      </p:ext>
    </p:extLst>
  </p:cSld>
  <p:clrMapOvr>
    <a:masterClrMapping/>
  </p:clrMapOvr>
  <p:transition spd="slow" advTm="7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6647" y="2130428"/>
            <a:ext cx="9028669"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3295" y="3886200"/>
            <a:ext cx="743537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994589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C00000"/>
            </a:gs>
            <a:gs pos="45000">
              <a:schemeClr val="tx1"/>
            </a:gs>
            <a:gs pos="70000">
              <a:srgbClr val="FF0300"/>
            </a:gs>
            <a:gs pos="100000">
              <a:schemeClr val="tx1"/>
            </a:gs>
          </a:gsLst>
          <a:path path="circle">
            <a:fillToRect l="100000" t="100000"/>
          </a:path>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31098" y="274638"/>
            <a:ext cx="9559767"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1098" y="1600203"/>
            <a:ext cx="9559767"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31098" y="6356353"/>
            <a:ext cx="247845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D6014-E2E2-48ED-B712-88E8D4CEDA50}" type="datetimeFigureOut">
              <a:rPr lang="es-ES" smtClean="0"/>
              <a:pPr/>
              <a:t>23/07/2020</a:t>
            </a:fld>
            <a:endParaRPr lang="es-ES"/>
          </a:p>
        </p:txBody>
      </p:sp>
      <p:sp>
        <p:nvSpPr>
          <p:cNvPr id="5" name="4 Marcador de pie de página"/>
          <p:cNvSpPr>
            <a:spLocks noGrp="1"/>
          </p:cNvSpPr>
          <p:nvPr>
            <p:ph type="ftr" sz="quarter" idx="3"/>
          </p:nvPr>
        </p:nvSpPr>
        <p:spPr>
          <a:xfrm>
            <a:off x="3629171" y="6356353"/>
            <a:ext cx="33636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612407" y="6356353"/>
            <a:ext cx="247845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7FBCCC-4C28-4109-9CCE-24BD775D624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C00000"/>
            </a:gs>
            <a:gs pos="45000">
              <a:schemeClr val="tx1"/>
            </a:gs>
            <a:gs pos="70000">
              <a:srgbClr val="FF0300"/>
            </a:gs>
            <a:gs pos="100000">
              <a:schemeClr val="tx1"/>
            </a:gs>
          </a:gsLst>
          <a:path path="circle">
            <a:fillToRect l="100000" t="100000"/>
          </a:path>
          <a:tileRect/>
        </a:gra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31098" y="6245225"/>
            <a:ext cx="2478458"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31098" y="6245225"/>
            <a:ext cx="2478458"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3.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21.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45.jpeg"/><Relationship Id="rId4" Type="http://schemas.openxmlformats.org/officeDocument/2006/relationships/image" Target="../media/image2.gif"/></Relationships>
</file>

<file path=ppt/slides/_rels/slide44.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hyperlink" Target="https://vk.com/mispps" TargetMode="External"/><Relationship Id="rId3" Type="http://schemas.openxmlformats.org/officeDocument/2006/relationships/image" Target="../media/image46.png"/><Relationship Id="rId7" Type="http://schemas.openxmlformats.org/officeDocument/2006/relationships/hyperlink" Target="https://www.facebook.com/mispps" TargetMode="External"/><Relationship Id="rId12" Type="http://schemas.openxmlformats.org/officeDocument/2006/relationships/image" Target="../media/image51.png"/><Relationship Id="rId2" Type="http://schemas.openxmlformats.org/officeDocument/2006/relationships/hyperlink" Target="http://www.mispps.com/" TargetMode="External"/><Relationship Id="rId1" Type="http://schemas.openxmlformats.org/officeDocument/2006/relationships/slideLayout" Target="../slideLayouts/slideLayout15.xml"/><Relationship Id="rId6" Type="http://schemas.openxmlformats.org/officeDocument/2006/relationships/image" Target="../media/image48.png"/><Relationship Id="rId11" Type="http://schemas.openxmlformats.org/officeDocument/2006/relationships/hyperlink" Target="https://plus.google.com/+Mispps/" TargetMode="External"/><Relationship Id="rId5" Type="http://schemas.openxmlformats.org/officeDocument/2006/relationships/image" Target="../media/image47.png"/><Relationship Id="rId10" Type="http://schemas.openxmlformats.org/officeDocument/2006/relationships/image" Target="../media/image5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4">
                <a:tint val="45000"/>
                <a:satMod val="400000"/>
              </a:schemeClr>
            </a:duotone>
          </a:blip>
          <a:srcRect/>
          <a:stretch>
            <a:fillRect/>
          </a:stretch>
        </p:blipFill>
        <p:spPr bwMode="auto">
          <a:xfrm>
            <a:off x="61011" y="-1"/>
            <a:ext cx="10621964"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8573" y="3388575"/>
            <a:ext cx="6858000" cy="8085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152536" y="3388575"/>
            <a:ext cx="6858000" cy="8085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62196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783312"/>
            <a:ext cx="10621963" cy="74688"/>
          </a:xfrm>
          <a:prstGeom prst="rect">
            <a:avLst/>
          </a:prstGeom>
          <a:noFill/>
          <a:ln w="9525">
            <a:noFill/>
            <a:miter lim="800000"/>
            <a:headEnd/>
            <a:tailEnd/>
          </a:ln>
        </p:spPr>
      </p:pic>
      <p:sp>
        <p:nvSpPr>
          <p:cNvPr id="155665" name="Rectangle 17"/>
          <p:cNvSpPr>
            <a:spLocks noChangeArrowheads="1"/>
          </p:cNvSpPr>
          <p:nvPr/>
        </p:nvSpPr>
        <p:spPr bwMode="auto">
          <a:xfrm>
            <a:off x="414892" y="585790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14890" y="5715019"/>
            <a:ext cx="812090" cy="766986"/>
          </a:xfrm>
          <a:prstGeom prst="rect">
            <a:avLst/>
          </a:prstGeom>
          <a:noFill/>
          <a:ln w="38100">
            <a:solidFill>
              <a:srgbClr val="1CDEF8"/>
            </a:solidFill>
            <a:miter lim="800000"/>
            <a:headEnd/>
            <a:tailEnd/>
          </a:ln>
        </p:spPr>
      </p:pic>
      <p:sp>
        <p:nvSpPr>
          <p:cNvPr id="19" name="18 Rectángulo"/>
          <p:cNvSpPr/>
          <p:nvPr/>
        </p:nvSpPr>
        <p:spPr>
          <a:xfrm>
            <a:off x="2300444" y="4572018"/>
            <a:ext cx="31273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66523" y="1081890"/>
            <a:ext cx="6610939" cy="4163354"/>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  ESCENAS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LUGUBRES Y</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DE TERROR </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73045" y="5611366"/>
            <a:ext cx="2333529" cy="934064"/>
          </a:xfrm>
          <a:prstGeom prst="rect">
            <a:avLst/>
          </a:prstGeom>
          <a:noFill/>
        </p:spPr>
      </p:pic>
      <p:pic>
        <p:nvPicPr>
          <p:cNvPr id="12" name="Picture 8"/>
          <p:cNvPicPr>
            <a:picLocks noChangeAspect="1" noChangeArrowheads="1"/>
          </p:cNvPicPr>
          <p:nvPr/>
        </p:nvPicPr>
        <p:blipFill>
          <a:blip r:embed="rId7"/>
          <a:srcRect/>
          <a:stretch>
            <a:fillRect/>
          </a:stretch>
        </p:blipFill>
        <p:spPr bwMode="auto">
          <a:xfrm>
            <a:off x="271854" y="188640"/>
            <a:ext cx="1191283" cy="723900"/>
          </a:xfrm>
          <a:prstGeom prst="rect">
            <a:avLst/>
          </a:prstGeom>
          <a:noFill/>
          <a:ln w="9525">
            <a:noFill/>
            <a:round/>
            <a:headEnd/>
            <a:tailEnd/>
          </a:ln>
          <a:effectLst/>
        </p:spPr>
      </p:pic>
    </p:spTree>
  </p:cSld>
  <p:clrMapOvr>
    <a:masterClrMapping/>
  </p:clrMapOvr>
  <mc:AlternateContent xmlns:mc="http://schemas.openxmlformats.org/markup-compatibility/2006" xmlns:p14="http://schemas.microsoft.com/office/powerpoint/2010/main">
    <mc:Choice Requires="p14">
      <p:transition spd="slow" p14:dur="1200" advTm="11000">
        <p:dissolve/>
        <p:sndAc>
          <p:stSnd loop="1">
            <p:snd r:embed="rId2" name="musica fondo suspense.wav"/>
          </p:stSnd>
        </p:sndAc>
      </p:transition>
    </mc:Choice>
    <mc:Fallback xmlns="">
      <p:transition spd="slow" advTm="11000">
        <p:dissolve/>
        <p:sndAc>
          <p:stSnd loop="1">
            <p:snd r:embed="rId8" name="musica fondo suspens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error paisajes | Fotos de paisajes hermosos, Imágenes oscura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7771" y="0"/>
            <a:ext cx="1216935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6626796"/>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orror forest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2371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3810949"/>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ágina 11 | Fotos la media luna libres de regalías | Pxfu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98" y="0"/>
            <a:ext cx="10613065" cy="7065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3001634"/>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66566" y="928672"/>
            <a:ext cx="8280920" cy="4893647"/>
          </a:xfrm>
          <a:prstGeom prst="rect">
            <a:avLst/>
          </a:prstGeom>
        </p:spPr>
        <p:txBody>
          <a:bodyPr wrap="square">
            <a:spAutoFit/>
          </a:bodyPr>
          <a:lstStyle/>
          <a:p>
            <a:pPr algn="ctr"/>
            <a:r>
              <a:rPr lang="es-ES" sz="2400" dirty="0">
                <a:solidFill>
                  <a:srgbClr val="FFFF00"/>
                </a:solidFill>
                <a:effectLst>
                  <a:glow rad="228600">
                    <a:schemeClr val="accent3">
                      <a:satMod val="175000"/>
                      <a:alpha val="40000"/>
                    </a:schemeClr>
                  </a:glow>
                </a:effectLst>
                <a:latin typeface="Rockwell" pitchFamily="18" charset="0"/>
              </a:rPr>
              <a:t>El terror psicológico (u horror psicológico) es un subgénero de la ficción terrorífica, ya sea literaria, cinematográfica o </a:t>
            </a:r>
            <a:r>
              <a:rPr lang="es-ES" sz="2400" dirty="0" err="1">
                <a:solidFill>
                  <a:srgbClr val="FFFF00"/>
                </a:solidFill>
                <a:effectLst>
                  <a:glow rad="228600">
                    <a:schemeClr val="accent3">
                      <a:satMod val="175000"/>
                      <a:alpha val="40000"/>
                    </a:schemeClr>
                  </a:glow>
                </a:effectLst>
                <a:latin typeface="Rockwell" pitchFamily="18" charset="0"/>
              </a:rPr>
              <a:t>videojugable</a:t>
            </a:r>
            <a:r>
              <a:rPr lang="es-ES" sz="2400" dirty="0">
                <a:solidFill>
                  <a:srgbClr val="FFFF00"/>
                </a:solidFill>
                <a:effectLst>
                  <a:glow rad="228600">
                    <a:schemeClr val="accent3">
                      <a:satMod val="175000"/>
                      <a:alpha val="40000"/>
                    </a:schemeClr>
                  </a:glow>
                </a:effectLst>
                <a:latin typeface="Rockwell" pitchFamily="18" charset="0"/>
              </a:rPr>
              <a:t>, que centra su atención en los temores de los personajes, sus culpas, creencias y supersticiones. En este tipo de narración se busca la sutileza de efecto y la sugerencia más que el mero susto. El miedo trata de suscitarse afectando directamente a la emotividad del lector o espectador, que debe acabar identificándose con los padecimientos o vivencias extremas de determinados personajes. En el cine, con el fin de reforzar la tensión y acrecentar el interés en la trama, suele recurrirse a los efectos espeluznantes de sonido, la tétrica ambientación musical, la inestabilidad emocional de los personajes, los paisajes o situaciones extraños u oscuramente sugerentes, </a:t>
            </a:r>
            <a:r>
              <a:rPr lang="es-ES" sz="2400" dirty="0" smtClean="0">
                <a:solidFill>
                  <a:srgbClr val="FFFF00"/>
                </a:solidFill>
                <a:effectLst>
                  <a:glow rad="228600">
                    <a:schemeClr val="accent3">
                      <a:satMod val="175000"/>
                      <a:alpha val="40000"/>
                    </a:schemeClr>
                  </a:glow>
                </a:effectLst>
                <a:latin typeface="Rockwell" pitchFamily="18" charset="0"/>
              </a:rPr>
              <a:t>etc.</a:t>
            </a:r>
            <a:endParaRPr lang="es-ES" sz="2400" dirty="0">
              <a:solidFill>
                <a:srgbClr val="FFFF00"/>
              </a:solidFill>
              <a:effectLst>
                <a:glow rad="228600">
                  <a:schemeClr val="accent3">
                    <a:satMod val="175000"/>
                    <a:alpha val="40000"/>
                  </a:schemeClr>
                </a:glow>
              </a:effectLst>
              <a:latin typeface="Rockwell" pitchFamily="18" charset="0"/>
            </a:endParaRPr>
          </a:p>
        </p:txBody>
      </p:sp>
      <p:sp>
        <p:nvSpPr>
          <p:cNvPr id="5" name="2 Rectángulo"/>
          <p:cNvSpPr/>
          <p:nvPr/>
        </p:nvSpPr>
        <p:spPr>
          <a:xfrm>
            <a:off x="0" y="0"/>
            <a:ext cx="111131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7" name="Picture 4" descr="pc12"/>
          <p:cNvPicPr>
            <a:picLocks noChangeAspect="1" noChangeArrowheads="1" noCrop="1"/>
          </p:cNvPicPr>
          <p:nvPr/>
        </p:nvPicPr>
        <p:blipFill>
          <a:blip r:embed="rId2"/>
          <a:srcRect/>
          <a:stretch>
            <a:fillRect/>
          </a:stretch>
        </p:blipFill>
        <p:spPr bwMode="auto">
          <a:xfrm>
            <a:off x="287307" y="5572140"/>
            <a:ext cx="1161439" cy="958850"/>
          </a:xfrm>
          <a:prstGeom prst="rect">
            <a:avLst/>
          </a:prstGeom>
          <a:noFill/>
          <a:ln w="9525">
            <a:noFill/>
            <a:miter lim="800000"/>
            <a:headEnd/>
            <a:tailEnd/>
          </a:ln>
        </p:spPr>
      </p:pic>
      <p:sp>
        <p:nvSpPr>
          <p:cNvPr id="6" name="2 Rectángulo"/>
          <p:cNvSpPr/>
          <p:nvPr/>
        </p:nvSpPr>
        <p:spPr>
          <a:xfrm flipH="1">
            <a:off x="-21131" y="0"/>
            <a:ext cx="1133355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advTm="46000">
        <p:dissolve/>
      </p:transition>
    </mc:Choice>
    <mc:Fallback xmlns="">
      <p:transition spd="slow" advTm="46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2" presetClass="exit" presetSubtype="2" fill="hold" nodeType="withEffect">
                                  <p:stCondLst>
                                    <p:cond delay="0"/>
                                  </p:stCondLst>
                                  <p:childTnLst>
                                    <p:anim calcmode="lin" valueType="num">
                                      <p:cBhvr additive="base">
                                        <p:cTn id="11" dur="5000"/>
                                        <p:tgtEl>
                                          <p:spTgt spid="5"/>
                                        </p:tgtEl>
                                        <p:attrNameLst>
                                          <p:attrName>ppt_x</p:attrName>
                                        </p:attrNameLst>
                                      </p:cBhvr>
                                      <p:tavLst>
                                        <p:tav tm="0">
                                          <p:val>
                                            <p:strVal val="ppt_x"/>
                                          </p:val>
                                        </p:tav>
                                        <p:tav tm="100000">
                                          <p:val>
                                            <p:strVal val="1+ppt_w/2"/>
                                          </p:val>
                                        </p:tav>
                                      </p:tavLst>
                                    </p:anim>
                                    <p:anim calcmode="lin" valueType="num">
                                      <p:cBhvr additive="base">
                                        <p:cTn id="12" dur="5000"/>
                                        <p:tgtEl>
                                          <p:spTgt spid="5"/>
                                        </p:tgtEl>
                                        <p:attrNameLst>
                                          <p:attrName>ppt_y</p:attrName>
                                        </p:attrNameLst>
                                      </p:cBhvr>
                                      <p:tavLst>
                                        <p:tav tm="0">
                                          <p:val>
                                            <p:strVal val="ppt_y"/>
                                          </p:val>
                                        </p:tav>
                                        <p:tav tm="100000">
                                          <p:val>
                                            <p:strVal val="ppt_y"/>
                                          </p:val>
                                        </p:tav>
                                      </p:tavLst>
                                    </p:anim>
                                    <p:set>
                                      <p:cBhvr>
                                        <p:cTn id="13" dur="1" fill="hold">
                                          <p:stCondLst>
                                            <p:cond delay="4999"/>
                                          </p:stCondLst>
                                        </p:cTn>
                                        <p:tgtEl>
                                          <p:spTgt spid="5"/>
                                        </p:tgtEl>
                                        <p:attrNameLst>
                                          <p:attrName>style.visibility</p:attrName>
                                        </p:attrNameLst>
                                      </p:cBhvr>
                                      <p:to>
                                        <p:strVal val="hidden"/>
                                      </p:to>
                                    </p:set>
                                  </p:childTnLst>
                                </p:cTn>
                              </p:par>
                              <p:par>
                                <p:cTn id="14" presetID="2" presetClass="exit" presetSubtype="8" fill="hold" nodeType="withEffect">
                                  <p:stCondLst>
                                    <p:cond delay="0"/>
                                  </p:stCondLst>
                                  <p:childTnLst>
                                    <p:anim calcmode="lin" valueType="num">
                                      <p:cBhvr additive="base">
                                        <p:cTn id="15" dur="5000"/>
                                        <p:tgtEl>
                                          <p:spTgt spid="6"/>
                                        </p:tgtEl>
                                        <p:attrNameLst>
                                          <p:attrName>ppt_x</p:attrName>
                                        </p:attrNameLst>
                                      </p:cBhvr>
                                      <p:tavLst>
                                        <p:tav tm="0">
                                          <p:val>
                                            <p:strVal val="ppt_x"/>
                                          </p:val>
                                        </p:tav>
                                        <p:tav tm="100000">
                                          <p:val>
                                            <p:strVal val="0-ppt_w/2"/>
                                          </p:val>
                                        </p:tav>
                                      </p:tavLst>
                                    </p:anim>
                                    <p:anim calcmode="lin" valueType="num">
                                      <p:cBhvr additive="base">
                                        <p:cTn id="16" dur="5000"/>
                                        <p:tgtEl>
                                          <p:spTgt spid="6"/>
                                        </p:tgtEl>
                                        <p:attrNameLst>
                                          <p:attrName>ppt_y</p:attrName>
                                        </p:attrNameLst>
                                      </p:cBhvr>
                                      <p:tavLst>
                                        <p:tav tm="0">
                                          <p:val>
                                            <p:strVal val="ppt_y"/>
                                          </p:val>
                                        </p:tav>
                                        <p:tav tm="100000">
                                          <p:val>
                                            <p:strVal val="ppt_y"/>
                                          </p:val>
                                        </p:tav>
                                      </p:tavLst>
                                    </p:anim>
                                    <p:set>
                                      <p:cBhvr>
                                        <p:cTn id="17" dur="1" fill="hold">
                                          <p:stCondLst>
                                            <p:cond delay="4999"/>
                                          </p:stCondLst>
                                        </p:cTn>
                                        <p:tgtEl>
                                          <p:spTgt spid="6"/>
                                        </p:tgtEl>
                                        <p:attrNameLst>
                                          <p:attrName>style.visibility</p:attrName>
                                        </p:attrNameLst>
                                      </p:cBhvr>
                                      <p:to>
                                        <p:strVal val="hidden"/>
                                      </p:to>
                                    </p:set>
                                  </p:childTnLst>
                                </p:cTn>
                              </p:par>
                              <p:par>
                                <p:cTn id="18" presetID="10"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MURCIA, TIERRA DE MISTERIOS: VIOLENCIA DE GÉNERO Y FANTASMAS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78032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81611"/>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21 Paisajes Gifs Halloween !! | Gifmaniacos.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2152" y="-34798"/>
            <a:ext cx="10599812" cy="69369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6807284"/>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AISAJES ANIMADOS: Paisaje animado de terror (13)"/>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621964" cy="6899560"/>
          </a:xfrm>
          <a:prstGeom prst="rect">
            <a:avLst/>
          </a:prstGeom>
          <a:noFill/>
          <a:extLst>
            <a:ext uri="{909E8E84-426E-40DD-AFC4-6F175D3DCCD1}">
              <a14:hiddenFill xmlns:a14="http://schemas.microsoft.com/office/drawing/2010/main">
                <a:solidFill>
                  <a:srgbClr val="FFFFFF"/>
                </a:solidFill>
              </a14:hiddenFill>
            </a:ext>
          </a:extLst>
        </p:spPr>
      </p:pic>
      <p:sp>
        <p:nvSpPr>
          <p:cNvPr id="2" name="1 Forma libre"/>
          <p:cNvSpPr/>
          <p:nvPr/>
        </p:nvSpPr>
        <p:spPr>
          <a:xfrm rot="2143677" flipV="1">
            <a:off x="485888" y="-590363"/>
            <a:ext cx="2415685" cy="4285813"/>
          </a:xfrm>
          <a:custGeom>
            <a:avLst/>
            <a:gdLst/>
            <a:ahLst/>
            <a:cxnLst/>
            <a:rect l="l" t="t" r="r" b="b"/>
            <a:pathLst>
              <a:path w="2079561" h="3214360">
                <a:moveTo>
                  <a:pt x="3657" y="1600877"/>
                </a:moveTo>
                <a:cubicBezTo>
                  <a:pt x="11471" y="1607718"/>
                  <a:pt x="142900" y="1527751"/>
                  <a:pt x="219511" y="1476916"/>
                </a:cubicBezTo>
                <a:cubicBezTo>
                  <a:pt x="307066" y="1418818"/>
                  <a:pt x="427353" y="1336991"/>
                  <a:pt x="533728" y="1243708"/>
                </a:cubicBezTo>
                <a:cubicBezTo>
                  <a:pt x="640104" y="1150425"/>
                  <a:pt x="774493" y="1009489"/>
                  <a:pt x="857765" y="917216"/>
                </a:cubicBezTo>
                <a:cubicBezTo>
                  <a:pt x="941036" y="824944"/>
                  <a:pt x="1020230" y="692862"/>
                  <a:pt x="1033358" y="690072"/>
                </a:cubicBezTo>
                <a:cubicBezTo>
                  <a:pt x="1046485" y="687282"/>
                  <a:pt x="1136194" y="824126"/>
                  <a:pt x="1194075" y="892668"/>
                </a:cubicBezTo>
                <a:cubicBezTo>
                  <a:pt x="1251956" y="961211"/>
                  <a:pt x="1295950" y="1020728"/>
                  <a:pt x="1380641" y="1101328"/>
                </a:cubicBezTo>
                <a:cubicBezTo>
                  <a:pt x="1465333" y="1181928"/>
                  <a:pt x="1593392" y="1296486"/>
                  <a:pt x="1702223" y="1376268"/>
                </a:cubicBezTo>
                <a:cubicBezTo>
                  <a:pt x="1811053" y="1456050"/>
                  <a:pt x="1975766" y="1549249"/>
                  <a:pt x="2033624" y="1580018"/>
                </a:cubicBezTo>
                <a:cubicBezTo>
                  <a:pt x="2091482" y="1610788"/>
                  <a:pt x="2092331" y="1595253"/>
                  <a:pt x="2049372" y="1560885"/>
                </a:cubicBezTo>
                <a:cubicBezTo>
                  <a:pt x="2006412" y="1526518"/>
                  <a:pt x="1870548" y="1457770"/>
                  <a:pt x="1775867" y="1373813"/>
                </a:cubicBezTo>
                <a:cubicBezTo>
                  <a:pt x="1681187" y="1289856"/>
                  <a:pt x="1563935" y="1167199"/>
                  <a:pt x="1481289" y="1057141"/>
                </a:cubicBezTo>
                <a:cubicBezTo>
                  <a:pt x="1398643" y="947083"/>
                  <a:pt x="1334409" y="817796"/>
                  <a:pt x="1279994" y="713466"/>
                </a:cubicBezTo>
                <a:cubicBezTo>
                  <a:pt x="1225579" y="609136"/>
                  <a:pt x="1187938" y="517490"/>
                  <a:pt x="1154798" y="431162"/>
                </a:cubicBezTo>
                <a:cubicBezTo>
                  <a:pt x="1121658" y="344834"/>
                  <a:pt x="1098746" y="267098"/>
                  <a:pt x="1081153" y="195499"/>
                </a:cubicBezTo>
                <a:cubicBezTo>
                  <a:pt x="1063560" y="123900"/>
                  <a:pt x="1059469" y="13433"/>
                  <a:pt x="1049241" y="1568"/>
                </a:cubicBezTo>
                <a:cubicBezTo>
                  <a:pt x="1039012" y="-10297"/>
                  <a:pt x="1043104" y="46573"/>
                  <a:pt x="1019783" y="124309"/>
                </a:cubicBezTo>
                <a:cubicBezTo>
                  <a:pt x="996462" y="202045"/>
                  <a:pt x="958821" y="344834"/>
                  <a:pt x="909316" y="467984"/>
                </a:cubicBezTo>
                <a:cubicBezTo>
                  <a:pt x="859810" y="591134"/>
                  <a:pt x="802122" y="733923"/>
                  <a:pt x="722749" y="863210"/>
                </a:cubicBezTo>
                <a:cubicBezTo>
                  <a:pt x="643377" y="992498"/>
                  <a:pt x="551730" y="1122194"/>
                  <a:pt x="433081" y="1243708"/>
                </a:cubicBezTo>
                <a:cubicBezTo>
                  <a:pt x="314431" y="1365221"/>
                  <a:pt x="43992" y="1553424"/>
                  <a:pt x="8396" y="1592292"/>
                </a:cubicBezTo>
                <a:close/>
                <a:moveTo>
                  <a:pt x="1045584" y="3212792"/>
                </a:moveTo>
                <a:cubicBezTo>
                  <a:pt x="1055812" y="3200927"/>
                  <a:pt x="1059903" y="3090460"/>
                  <a:pt x="1077496" y="3018861"/>
                </a:cubicBezTo>
                <a:cubicBezTo>
                  <a:pt x="1095089" y="2947262"/>
                  <a:pt x="1118001" y="2869526"/>
                  <a:pt x="1151141" y="2783198"/>
                </a:cubicBezTo>
                <a:cubicBezTo>
                  <a:pt x="1184281" y="2696870"/>
                  <a:pt x="1221922" y="2605224"/>
                  <a:pt x="1276337" y="2500894"/>
                </a:cubicBezTo>
                <a:cubicBezTo>
                  <a:pt x="1330752" y="2396564"/>
                  <a:pt x="1394986" y="2267277"/>
                  <a:pt x="1477632" y="2157219"/>
                </a:cubicBezTo>
                <a:cubicBezTo>
                  <a:pt x="1560278" y="2047161"/>
                  <a:pt x="1677530" y="1924504"/>
                  <a:pt x="1772210" y="1840547"/>
                </a:cubicBezTo>
                <a:cubicBezTo>
                  <a:pt x="1866891" y="1756590"/>
                  <a:pt x="2002755" y="1687842"/>
                  <a:pt x="2045715" y="1653475"/>
                </a:cubicBezTo>
                <a:cubicBezTo>
                  <a:pt x="2088674" y="1619107"/>
                  <a:pt x="2087825" y="1603572"/>
                  <a:pt x="2029967" y="1634342"/>
                </a:cubicBezTo>
                <a:cubicBezTo>
                  <a:pt x="1972109" y="1665111"/>
                  <a:pt x="1807396" y="1758310"/>
                  <a:pt x="1698566" y="1838092"/>
                </a:cubicBezTo>
                <a:cubicBezTo>
                  <a:pt x="1589735" y="1917874"/>
                  <a:pt x="1461676" y="2032432"/>
                  <a:pt x="1376984" y="2113032"/>
                </a:cubicBezTo>
                <a:cubicBezTo>
                  <a:pt x="1292293" y="2193632"/>
                  <a:pt x="1248299" y="2253149"/>
                  <a:pt x="1190418" y="2321692"/>
                </a:cubicBezTo>
                <a:cubicBezTo>
                  <a:pt x="1132537" y="2390234"/>
                  <a:pt x="1042828" y="2527078"/>
                  <a:pt x="1029701" y="2524288"/>
                </a:cubicBezTo>
                <a:cubicBezTo>
                  <a:pt x="1016573" y="2521498"/>
                  <a:pt x="937379" y="2389416"/>
                  <a:pt x="854108" y="2297143"/>
                </a:cubicBezTo>
                <a:cubicBezTo>
                  <a:pt x="770836" y="2204871"/>
                  <a:pt x="636447" y="2063935"/>
                  <a:pt x="530071" y="1970652"/>
                </a:cubicBezTo>
                <a:cubicBezTo>
                  <a:pt x="423696" y="1877369"/>
                  <a:pt x="303409" y="1795542"/>
                  <a:pt x="215854" y="1737444"/>
                </a:cubicBezTo>
                <a:cubicBezTo>
                  <a:pt x="139243" y="1686609"/>
                  <a:pt x="7814" y="1606641"/>
                  <a:pt x="0" y="1613483"/>
                </a:cubicBezTo>
                <a:lnTo>
                  <a:pt x="4739" y="1622068"/>
                </a:lnTo>
                <a:cubicBezTo>
                  <a:pt x="40335" y="1660936"/>
                  <a:pt x="310774" y="1849139"/>
                  <a:pt x="429424" y="1970652"/>
                </a:cubicBezTo>
                <a:cubicBezTo>
                  <a:pt x="548073" y="2092166"/>
                  <a:pt x="639720" y="2221862"/>
                  <a:pt x="719092" y="2351150"/>
                </a:cubicBezTo>
                <a:cubicBezTo>
                  <a:pt x="798465" y="2480437"/>
                  <a:pt x="856153" y="2623226"/>
                  <a:pt x="905659" y="2746376"/>
                </a:cubicBezTo>
                <a:cubicBezTo>
                  <a:pt x="955164" y="2869526"/>
                  <a:pt x="992805" y="3012315"/>
                  <a:pt x="1016126" y="3090051"/>
                </a:cubicBezTo>
                <a:cubicBezTo>
                  <a:pt x="1039447" y="3167787"/>
                  <a:pt x="1035355" y="3224657"/>
                  <a:pt x="1045584" y="3212792"/>
                </a:cubicBezTo>
                <a:close/>
              </a:path>
            </a:pathLst>
          </a:custGeom>
          <a:solidFill>
            <a:srgbClr val="FFFF00"/>
          </a:solidFill>
          <a:ln w="25400" cap="flat" cmpd="sng" algn="ctr">
            <a:noFill/>
            <a:prstDash val="solid"/>
          </a:ln>
          <a:effectLst/>
          <a:scene3d>
            <a:camera prst="orthographicFront"/>
            <a:lightRig rig="contrasting" dir="t">
              <a:rot lat="0" lon="0" rev="2400000"/>
            </a:lightRig>
          </a:scene3d>
          <a:sp3d prstMaterial="flat">
            <a:bevelT/>
          </a:sp3d>
        </p:spPr>
        <p:txBody>
          <a:bodyPr lIns="111868" tIns="55934" rIns="111868" bIns="55934" rtlCol="0" anchor="ctr"/>
          <a:lstStyle/>
          <a:p>
            <a:pPr algn="ctr" defTabSz="1118677">
              <a:defRPr/>
            </a:pPr>
            <a:endParaRPr lang="es-ES_tradnl" sz="2200" kern="0" dirty="0">
              <a:solidFill>
                <a:prstClr val="white"/>
              </a:solidFill>
              <a:latin typeface="Calibri"/>
              <a:ea typeface="+mj-ea"/>
              <a:cs typeface="+mj-cs"/>
            </a:endParaRPr>
          </a:p>
        </p:txBody>
      </p:sp>
      <p:sp>
        <p:nvSpPr>
          <p:cNvPr id="3" name="2 Forma libre"/>
          <p:cNvSpPr/>
          <p:nvPr/>
        </p:nvSpPr>
        <p:spPr>
          <a:xfrm rot="2143677" flipV="1">
            <a:off x="7679498" y="3163186"/>
            <a:ext cx="2415685" cy="4285813"/>
          </a:xfrm>
          <a:custGeom>
            <a:avLst/>
            <a:gdLst/>
            <a:ahLst/>
            <a:cxnLst/>
            <a:rect l="l" t="t" r="r" b="b"/>
            <a:pathLst>
              <a:path w="2079561" h="3214360">
                <a:moveTo>
                  <a:pt x="3657" y="1600877"/>
                </a:moveTo>
                <a:cubicBezTo>
                  <a:pt x="11471" y="1607718"/>
                  <a:pt x="142900" y="1527751"/>
                  <a:pt x="219511" y="1476916"/>
                </a:cubicBezTo>
                <a:cubicBezTo>
                  <a:pt x="307066" y="1418818"/>
                  <a:pt x="427353" y="1336991"/>
                  <a:pt x="533728" y="1243708"/>
                </a:cubicBezTo>
                <a:cubicBezTo>
                  <a:pt x="640104" y="1150425"/>
                  <a:pt x="774493" y="1009489"/>
                  <a:pt x="857765" y="917216"/>
                </a:cubicBezTo>
                <a:cubicBezTo>
                  <a:pt x="941036" y="824944"/>
                  <a:pt x="1020230" y="692862"/>
                  <a:pt x="1033358" y="690072"/>
                </a:cubicBezTo>
                <a:cubicBezTo>
                  <a:pt x="1046485" y="687282"/>
                  <a:pt x="1136194" y="824126"/>
                  <a:pt x="1194075" y="892668"/>
                </a:cubicBezTo>
                <a:cubicBezTo>
                  <a:pt x="1251956" y="961211"/>
                  <a:pt x="1295950" y="1020728"/>
                  <a:pt x="1380641" y="1101328"/>
                </a:cubicBezTo>
                <a:cubicBezTo>
                  <a:pt x="1465333" y="1181928"/>
                  <a:pt x="1593392" y="1296486"/>
                  <a:pt x="1702223" y="1376268"/>
                </a:cubicBezTo>
                <a:cubicBezTo>
                  <a:pt x="1811053" y="1456050"/>
                  <a:pt x="1975766" y="1549249"/>
                  <a:pt x="2033624" y="1580018"/>
                </a:cubicBezTo>
                <a:cubicBezTo>
                  <a:pt x="2091482" y="1610788"/>
                  <a:pt x="2092331" y="1595253"/>
                  <a:pt x="2049372" y="1560885"/>
                </a:cubicBezTo>
                <a:cubicBezTo>
                  <a:pt x="2006412" y="1526518"/>
                  <a:pt x="1870548" y="1457770"/>
                  <a:pt x="1775867" y="1373813"/>
                </a:cubicBezTo>
                <a:cubicBezTo>
                  <a:pt x="1681187" y="1289856"/>
                  <a:pt x="1563935" y="1167199"/>
                  <a:pt x="1481289" y="1057141"/>
                </a:cubicBezTo>
                <a:cubicBezTo>
                  <a:pt x="1398643" y="947083"/>
                  <a:pt x="1334409" y="817796"/>
                  <a:pt x="1279994" y="713466"/>
                </a:cubicBezTo>
                <a:cubicBezTo>
                  <a:pt x="1225579" y="609136"/>
                  <a:pt x="1187938" y="517490"/>
                  <a:pt x="1154798" y="431162"/>
                </a:cubicBezTo>
                <a:cubicBezTo>
                  <a:pt x="1121658" y="344834"/>
                  <a:pt x="1098746" y="267098"/>
                  <a:pt x="1081153" y="195499"/>
                </a:cubicBezTo>
                <a:cubicBezTo>
                  <a:pt x="1063560" y="123900"/>
                  <a:pt x="1059469" y="13433"/>
                  <a:pt x="1049241" y="1568"/>
                </a:cubicBezTo>
                <a:cubicBezTo>
                  <a:pt x="1039012" y="-10297"/>
                  <a:pt x="1043104" y="46573"/>
                  <a:pt x="1019783" y="124309"/>
                </a:cubicBezTo>
                <a:cubicBezTo>
                  <a:pt x="996462" y="202045"/>
                  <a:pt x="958821" y="344834"/>
                  <a:pt x="909316" y="467984"/>
                </a:cubicBezTo>
                <a:cubicBezTo>
                  <a:pt x="859810" y="591134"/>
                  <a:pt x="802122" y="733923"/>
                  <a:pt x="722749" y="863210"/>
                </a:cubicBezTo>
                <a:cubicBezTo>
                  <a:pt x="643377" y="992498"/>
                  <a:pt x="551730" y="1122194"/>
                  <a:pt x="433081" y="1243708"/>
                </a:cubicBezTo>
                <a:cubicBezTo>
                  <a:pt x="314431" y="1365221"/>
                  <a:pt x="43992" y="1553424"/>
                  <a:pt x="8396" y="1592292"/>
                </a:cubicBezTo>
                <a:close/>
                <a:moveTo>
                  <a:pt x="1045584" y="3212792"/>
                </a:moveTo>
                <a:cubicBezTo>
                  <a:pt x="1055812" y="3200927"/>
                  <a:pt x="1059903" y="3090460"/>
                  <a:pt x="1077496" y="3018861"/>
                </a:cubicBezTo>
                <a:cubicBezTo>
                  <a:pt x="1095089" y="2947262"/>
                  <a:pt x="1118001" y="2869526"/>
                  <a:pt x="1151141" y="2783198"/>
                </a:cubicBezTo>
                <a:cubicBezTo>
                  <a:pt x="1184281" y="2696870"/>
                  <a:pt x="1221922" y="2605224"/>
                  <a:pt x="1276337" y="2500894"/>
                </a:cubicBezTo>
                <a:cubicBezTo>
                  <a:pt x="1330752" y="2396564"/>
                  <a:pt x="1394986" y="2267277"/>
                  <a:pt x="1477632" y="2157219"/>
                </a:cubicBezTo>
                <a:cubicBezTo>
                  <a:pt x="1560278" y="2047161"/>
                  <a:pt x="1677530" y="1924504"/>
                  <a:pt x="1772210" y="1840547"/>
                </a:cubicBezTo>
                <a:cubicBezTo>
                  <a:pt x="1866891" y="1756590"/>
                  <a:pt x="2002755" y="1687842"/>
                  <a:pt x="2045715" y="1653475"/>
                </a:cubicBezTo>
                <a:cubicBezTo>
                  <a:pt x="2088674" y="1619107"/>
                  <a:pt x="2087825" y="1603572"/>
                  <a:pt x="2029967" y="1634342"/>
                </a:cubicBezTo>
                <a:cubicBezTo>
                  <a:pt x="1972109" y="1665111"/>
                  <a:pt x="1807396" y="1758310"/>
                  <a:pt x="1698566" y="1838092"/>
                </a:cubicBezTo>
                <a:cubicBezTo>
                  <a:pt x="1589735" y="1917874"/>
                  <a:pt x="1461676" y="2032432"/>
                  <a:pt x="1376984" y="2113032"/>
                </a:cubicBezTo>
                <a:cubicBezTo>
                  <a:pt x="1292293" y="2193632"/>
                  <a:pt x="1248299" y="2253149"/>
                  <a:pt x="1190418" y="2321692"/>
                </a:cubicBezTo>
                <a:cubicBezTo>
                  <a:pt x="1132537" y="2390234"/>
                  <a:pt x="1042828" y="2527078"/>
                  <a:pt x="1029701" y="2524288"/>
                </a:cubicBezTo>
                <a:cubicBezTo>
                  <a:pt x="1016573" y="2521498"/>
                  <a:pt x="937379" y="2389416"/>
                  <a:pt x="854108" y="2297143"/>
                </a:cubicBezTo>
                <a:cubicBezTo>
                  <a:pt x="770836" y="2204871"/>
                  <a:pt x="636447" y="2063935"/>
                  <a:pt x="530071" y="1970652"/>
                </a:cubicBezTo>
                <a:cubicBezTo>
                  <a:pt x="423696" y="1877369"/>
                  <a:pt x="303409" y="1795542"/>
                  <a:pt x="215854" y="1737444"/>
                </a:cubicBezTo>
                <a:cubicBezTo>
                  <a:pt x="139243" y="1686609"/>
                  <a:pt x="7814" y="1606641"/>
                  <a:pt x="0" y="1613483"/>
                </a:cubicBezTo>
                <a:lnTo>
                  <a:pt x="4739" y="1622068"/>
                </a:lnTo>
                <a:cubicBezTo>
                  <a:pt x="40335" y="1660936"/>
                  <a:pt x="310774" y="1849139"/>
                  <a:pt x="429424" y="1970652"/>
                </a:cubicBezTo>
                <a:cubicBezTo>
                  <a:pt x="548073" y="2092166"/>
                  <a:pt x="639720" y="2221862"/>
                  <a:pt x="719092" y="2351150"/>
                </a:cubicBezTo>
                <a:cubicBezTo>
                  <a:pt x="798465" y="2480437"/>
                  <a:pt x="856153" y="2623226"/>
                  <a:pt x="905659" y="2746376"/>
                </a:cubicBezTo>
                <a:cubicBezTo>
                  <a:pt x="955164" y="2869526"/>
                  <a:pt x="992805" y="3012315"/>
                  <a:pt x="1016126" y="3090051"/>
                </a:cubicBezTo>
                <a:cubicBezTo>
                  <a:pt x="1039447" y="3167787"/>
                  <a:pt x="1035355" y="3224657"/>
                  <a:pt x="1045584" y="3212792"/>
                </a:cubicBezTo>
                <a:close/>
              </a:path>
            </a:pathLst>
          </a:custGeom>
          <a:solidFill>
            <a:srgbClr val="FFFF00"/>
          </a:solidFill>
          <a:ln w="25400" cap="flat" cmpd="sng" algn="ctr">
            <a:noFill/>
            <a:prstDash val="solid"/>
          </a:ln>
          <a:effectLst/>
          <a:scene3d>
            <a:camera prst="orthographicFront"/>
            <a:lightRig rig="contrasting" dir="t">
              <a:rot lat="0" lon="0" rev="2400000"/>
            </a:lightRig>
          </a:scene3d>
          <a:sp3d prstMaterial="flat">
            <a:bevelT/>
          </a:sp3d>
        </p:spPr>
        <p:txBody>
          <a:bodyPr lIns="111868" tIns="55934" rIns="111868" bIns="55934" rtlCol="0" anchor="ctr"/>
          <a:lstStyle/>
          <a:p>
            <a:pPr algn="ctr" defTabSz="1118677">
              <a:defRPr/>
            </a:pPr>
            <a:endParaRPr lang="es-ES_tradnl" sz="2200" kern="0" dirty="0">
              <a:solidFill>
                <a:prstClr val="white"/>
              </a:solidFill>
              <a:latin typeface="Calibri"/>
              <a:ea typeface="+mj-ea"/>
              <a:cs typeface="+mj-cs"/>
            </a:endParaRPr>
          </a:p>
        </p:txBody>
      </p:sp>
      <p:sp>
        <p:nvSpPr>
          <p:cNvPr id="4" name="3 Forma libre"/>
          <p:cNvSpPr/>
          <p:nvPr/>
        </p:nvSpPr>
        <p:spPr>
          <a:xfrm rot="19456323" flipH="1" flipV="1">
            <a:off x="7679498" y="-565460"/>
            <a:ext cx="2415685" cy="4285813"/>
          </a:xfrm>
          <a:custGeom>
            <a:avLst/>
            <a:gdLst/>
            <a:ahLst/>
            <a:cxnLst/>
            <a:rect l="l" t="t" r="r" b="b"/>
            <a:pathLst>
              <a:path w="2079561" h="3214360">
                <a:moveTo>
                  <a:pt x="3657" y="1600877"/>
                </a:moveTo>
                <a:cubicBezTo>
                  <a:pt x="11471" y="1607718"/>
                  <a:pt x="142900" y="1527751"/>
                  <a:pt x="219511" y="1476916"/>
                </a:cubicBezTo>
                <a:cubicBezTo>
                  <a:pt x="307066" y="1418818"/>
                  <a:pt x="427353" y="1336991"/>
                  <a:pt x="533728" y="1243708"/>
                </a:cubicBezTo>
                <a:cubicBezTo>
                  <a:pt x="640104" y="1150425"/>
                  <a:pt x="774493" y="1009489"/>
                  <a:pt x="857765" y="917216"/>
                </a:cubicBezTo>
                <a:cubicBezTo>
                  <a:pt x="941036" y="824944"/>
                  <a:pt x="1020230" y="692862"/>
                  <a:pt x="1033358" y="690072"/>
                </a:cubicBezTo>
                <a:cubicBezTo>
                  <a:pt x="1046485" y="687282"/>
                  <a:pt x="1136194" y="824126"/>
                  <a:pt x="1194075" y="892668"/>
                </a:cubicBezTo>
                <a:cubicBezTo>
                  <a:pt x="1251956" y="961211"/>
                  <a:pt x="1295950" y="1020728"/>
                  <a:pt x="1380641" y="1101328"/>
                </a:cubicBezTo>
                <a:cubicBezTo>
                  <a:pt x="1465333" y="1181928"/>
                  <a:pt x="1593392" y="1296486"/>
                  <a:pt x="1702223" y="1376268"/>
                </a:cubicBezTo>
                <a:cubicBezTo>
                  <a:pt x="1811053" y="1456050"/>
                  <a:pt x="1975766" y="1549249"/>
                  <a:pt x="2033624" y="1580018"/>
                </a:cubicBezTo>
                <a:cubicBezTo>
                  <a:pt x="2091482" y="1610788"/>
                  <a:pt x="2092331" y="1595253"/>
                  <a:pt x="2049372" y="1560885"/>
                </a:cubicBezTo>
                <a:cubicBezTo>
                  <a:pt x="2006412" y="1526518"/>
                  <a:pt x="1870548" y="1457770"/>
                  <a:pt x="1775867" y="1373813"/>
                </a:cubicBezTo>
                <a:cubicBezTo>
                  <a:pt x="1681187" y="1289856"/>
                  <a:pt x="1563935" y="1167199"/>
                  <a:pt x="1481289" y="1057141"/>
                </a:cubicBezTo>
                <a:cubicBezTo>
                  <a:pt x="1398643" y="947083"/>
                  <a:pt x="1334409" y="817796"/>
                  <a:pt x="1279994" y="713466"/>
                </a:cubicBezTo>
                <a:cubicBezTo>
                  <a:pt x="1225579" y="609136"/>
                  <a:pt x="1187938" y="517490"/>
                  <a:pt x="1154798" y="431162"/>
                </a:cubicBezTo>
                <a:cubicBezTo>
                  <a:pt x="1121658" y="344834"/>
                  <a:pt x="1098746" y="267098"/>
                  <a:pt x="1081153" y="195499"/>
                </a:cubicBezTo>
                <a:cubicBezTo>
                  <a:pt x="1063560" y="123900"/>
                  <a:pt x="1059469" y="13433"/>
                  <a:pt x="1049241" y="1568"/>
                </a:cubicBezTo>
                <a:cubicBezTo>
                  <a:pt x="1039012" y="-10297"/>
                  <a:pt x="1043104" y="46573"/>
                  <a:pt x="1019783" y="124309"/>
                </a:cubicBezTo>
                <a:cubicBezTo>
                  <a:pt x="996462" y="202045"/>
                  <a:pt x="958821" y="344834"/>
                  <a:pt x="909316" y="467984"/>
                </a:cubicBezTo>
                <a:cubicBezTo>
                  <a:pt x="859810" y="591134"/>
                  <a:pt x="802122" y="733923"/>
                  <a:pt x="722749" y="863210"/>
                </a:cubicBezTo>
                <a:cubicBezTo>
                  <a:pt x="643377" y="992498"/>
                  <a:pt x="551730" y="1122194"/>
                  <a:pt x="433081" y="1243708"/>
                </a:cubicBezTo>
                <a:cubicBezTo>
                  <a:pt x="314431" y="1365221"/>
                  <a:pt x="43992" y="1553424"/>
                  <a:pt x="8396" y="1592292"/>
                </a:cubicBezTo>
                <a:close/>
                <a:moveTo>
                  <a:pt x="1045584" y="3212792"/>
                </a:moveTo>
                <a:cubicBezTo>
                  <a:pt x="1055812" y="3200927"/>
                  <a:pt x="1059903" y="3090460"/>
                  <a:pt x="1077496" y="3018861"/>
                </a:cubicBezTo>
                <a:cubicBezTo>
                  <a:pt x="1095089" y="2947262"/>
                  <a:pt x="1118001" y="2869526"/>
                  <a:pt x="1151141" y="2783198"/>
                </a:cubicBezTo>
                <a:cubicBezTo>
                  <a:pt x="1184281" y="2696870"/>
                  <a:pt x="1221922" y="2605224"/>
                  <a:pt x="1276337" y="2500894"/>
                </a:cubicBezTo>
                <a:cubicBezTo>
                  <a:pt x="1330752" y="2396564"/>
                  <a:pt x="1394986" y="2267277"/>
                  <a:pt x="1477632" y="2157219"/>
                </a:cubicBezTo>
                <a:cubicBezTo>
                  <a:pt x="1560278" y="2047161"/>
                  <a:pt x="1677530" y="1924504"/>
                  <a:pt x="1772210" y="1840547"/>
                </a:cubicBezTo>
                <a:cubicBezTo>
                  <a:pt x="1866891" y="1756590"/>
                  <a:pt x="2002755" y="1687842"/>
                  <a:pt x="2045715" y="1653475"/>
                </a:cubicBezTo>
                <a:cubicBezTo>
                  <a:pt x="2088674" y="1619107"/>
                  <a:pt x="2087825" y="1603572"/>
                  <a:pt x="2029967" y="1634342"/>
                </a:cubicBezTo>
                <a:cubicBezTo>
                  <a:pt x="1972109" y="1665111"/>
                  <a:pt x="1807396" y="1758310"/>
                  <a:pt x="1698566" y="1838092"/>
                </a:cubicBezTo>
                <a:cubicBezTo>
                  <a:pt x="1589735" y="1917874"/>
                  <a:pt x="1461676" y="2032432"/>
                  <a:pt x="1376984" y="2113032"/>
                </a:cubicBezTo>
                <a:cubicBezTo>
                  <a:pt x="1292293" y="2193632"/>
                  <a:pt x="1248299" y="2253149"/>
                  <a:pt x="1190418" y="2321692"/>
                </a:cubicBezTo>
                <a:cubicBezTo>
                  <a:pt x="1132537" y="2390234"/>
                  <a:pt x="1042828" y="2527078"/>
                  <a:pt x="1029701" y="2524288"/>
                </a:cubicBezTo>
                <a:cubicBezTo>
                  <a:pt x="1016573" y="2521498"/>
                  <a:pt x="937379" y="2389416"/>
                  <a:pt x="854108" y="2297143"/>
                </a:cubicBezTo>
                <a:cubicBezTo>
                  <a:pt x="770836" y="2204871"/>
                  <a:pt x="636447" y="2063935"/>
                  <a:pt x="530071" y="1970652"/>
                </a:cubicBezTo>
                <a:cubicBezTo>
                  <a:pt x="423696" y="1877369"/>
                  <a:pt x="303409" y="1795542"/>
                  <a:pt x="215854" y="1737444"/>
                </a:cubicBezTo>
                <a:cubicBezTo>
                  <a:pt x="139243" y="1686609"/>
                  <a:pt x="7814" y="1606641"/>
                  <a:pt x="0" y="1613483"/>
                </a:cubicBezTo>
                <a:lnTo>
                  <a:pt x="4739" y="1622068"/>
                </a:lnTo>
                <a:cubicBezTo>
                  <a:pt x="40335" y="1660936"/>
                  <a:pt x="310774" y="1849139"/>
                  <a:pt x="429424" y="1970652"/>
                </a:cubicBezTo>
                <a:cubicBezTo>
                  <a:pt x="548073" y="2092166"/>
                  <a:pt x="639720" y="2221862"/>
                  <a:pt x="719092" y="2351150"/>
                </a:cubicBezTo>
                <a:cubicBezTo>
                  <a:pt x="798465" y="2480437"/>
                  <a:pt x="856153" y="2623226"/>
                  <a:pt x="905659" y="2746376"/>
                </a:cubicBezTo>
                <a:cubicBezTo>
                  <a:pt x="955164" y="2869526"/>
                  <a:pt x="992805" y="3012315"/>
                  <a:pt x="1016126" y="3090051"/>
                </a:cubicBezTo>
                <a:cubicBezTo>
                  <a:pt x="1039447" y="3167787"/>
                  <a:pt x="1035355" y="3224657"/>
                  <a:pt x="1045584" y="3212792"/>
                </a:cubicBezTo>
                <a:close/>
              </a:path>
            </a:pathLst>
          </a:custGeom>
          <a:solidFill>
            <a:srgbClr val="FFFF00"/>
          </a:solidFill>
          <a:ln w="25400" cap="flat" cmpd="sng" algn="ctr">
            <a:noFill/>
            <a:prstDash val="solid"/>
          </a:ln>
          <a:effectLst/>
          <a:scene3d>
            <a:camera prst="orthographicFront"/>
            <a:lightRig rig="contrasting" dir="t">
              <a:rot lat="0" lon="0" rev="2400000"/>
            </a:lightRig>
          </a:scene3d>
          <a:sp3d prstMaterial="flat">
            <a:bevelT/>
          </a:sp3d>
        </p:spPr>
        <p:txBody>
          <a:bodyPr lIns="111868" tIns="55934" rIns="111868" bIns="55934" rtlCol="0" anchor="ctr"/>
          <a:lstStyle/>
          <a:p>
            <a:pPr algn="ctr" defTabSz="1118677">
              <a:defRPr/>
            </a:pPr>
            <a:endParaRPr lang="es-ES_tradnl" sz="2200" kern="0" dirty="0">
              <a:solidFill>
                <a:prstClr val="white"/>
              </a:solidFill>
              <a:latin typeface="Calibri"/>
              <a:ea typeface="+mj-ea"/>
              <a:cs typeface="+mj-cs"/>
            </a:endParaRPr>
          </a:p>
        </p:txBody>
      </p:sp>
      <p:sp>
        <p:nvSpPr>
          <p:cNvPr id="5" name="4 Forma libre"/>
          <p:cNvSpPr/>
          <p:nvPr/>
        </p:nvSpPr>
        <p:spPr>
          <a:xfrm rot="19456323">
            <a:off x="513788" y="3185478"/>
            <a:ext cx="2415685" cy="4285813"/>
          </a:xfrm>
          <a:custGeom>
            <a:avLst/>
            <a:gdLst/>
            <a:ahLst/>
            <a:cxnLst/>
            <a:rect l="l" t="t" r="r" b="b"/>
            <a:pathLst>
              <a:path w="2079561" h="3214360">
                <a:moveTo>
                  <a:pt x="3657" y="1600877"/>
                </a:moveTo>
                <a:cubicBezTo>
                  <a:pt x="11471" y="1607718"/>
                  <a:pt x="142900" y="1527751"/>
                  <a:pt x="219511" y="1476916"/>
                </a:cubicBezTo>
                <a:cubicBezTo>
                  <a:pt x="307066" y="1418818"/>
                  <a:pt x="427353" y="1336991"/>
                  <a:pt x="533728" y="1243708"/>
                </a:cubicBezTo>
                <a:cubicBezTo>
                  <a:pt x="640104" y="1150425"/>
                  <a:pt x="774493" y="1009489"/>
                  <a:pt x="857765" y="917216"/>
                </a:cubicBezTo>
                <a:cubicBezTo>
                  <a:pt x="941036" y="824944"/>
                  <a:pt x="1020230" y="692862"/>
                  <a:pt x="1033358" y="690072"/>
                </a:cubicBezTo>
                <a:cubicBezTo>
                  <a:pt x="1046485" y="687282"/>
                  <a:pt x="1136194" y="824126"/>
                  <a:pt x="1194075" y="892668"/>
                </a:cubicBezTo>
                <a:cubicBezTo>
                  <a:pt x="1251956" y="961211"/>
                  <a:pt x="1295950" y="1020728"/>
                  <a:pt x="1380641" y="1101328"/>
                </a:cubicBezTo>
                <a:cubicBezTo>
                  <a:pt x="1465333" y="1181928"/>
                  <a:pt x="1593392" y="1296486"/>
                  <a:pt x="1702223" y="1376268"/>
                </a:cubicBezTo>
                <a:cubicBezTo>
                  <a:pt x="1811053" y="1456050"/>
                  <a:pt x="1975766" y="1549249"/>
                  <a:pt x="2033624" y="1580018"/>
                </a:cubicBezTo>
                <a:cubicBezTo>
                  <a:pt x="2091482" y="1610788"/>
                  <a:pt x="2092331" y="1595253"/>
                  <a:pt x="2049372" y="1560885"/>
                </a:cubicBezTo>
                <a:cubicBezTo>
                  <a:pt x="2006412" y="1526518"/>
                  <a:pt x="1870548" y="1457770"/>
                  <a:pt x="1775867" y="1373813"/>
                </a:cubicBezTo>
                <a:cubicBezTo>
                  <a:pt x="1681187" y="1289856"/>
                  <a:pt x="1563935" y="1167199"/>
                  <a:pt x="1481289" y="1057141"/>
                </a:cubicBezTo>
                <a:cubicBezTo>
                  <a:pt x="1398643" y="947083"/>
                  <a:pt x="1334409" y="817796"/>
                  <a:pt x="1279994" y="713466"/>
                </a:cubicBezTo>
                <a:cubicBezTo>
                  <a:pt x="1225579" y="609136"/>
                  <a:pt x="1187938" y="517490"/>
                  <a:pt x="1154798" y="431162"/>
                </a:cubicBezTo>
                <a:cubicBezTo>
                  <a:pt x="1121658" y="344834"/>
                  <a:pt x="1098746" y="267098"/>
                  <a:pt x="1081153" y="195499"/>
                </a:cubicBezTo>
                <a:cubicBezTo>
                  <a:pt x="1063560" y="123900"/>
                  <a:pt x="1059469" y="13433"/>
                  <a:pt x="1049241" y="1568"/>
                </a:cubicBezTo>
                <a:cubicBezTo>
                  <a:pt x="1039012" y="-10297"/>
                  <a:pt x="1043104" y="46573"/>
                  <a:pt x="1019783" y="124309"/>
                </a:cubicBezTo>
                <a:cubicBezTo>
                  <a:pt x="996462" y="202045"/>
                  <a:pt x="958821" y="344834"/>
                  <a:pt x="909316" y="467984"/>
                </a:cubicBezTo>
                <a:cubicBezTo>
                  <a:pt x="859810" y="591134"/>
                  <a:pt x="802122" y="733923"/>
                  <a:pt x="722749" y="863210"/>
                </a:cubicBezTo>
                <a:cubicBezTo>
                  <a:pt x="643377" y="992498"/>
                  <a:pt x="551730" y="1122194"/>
                  <a:pt x="433081" y="1243708"/>
                </a:cubicBezTo>
                <a:cubicBezTo>
                  <a:pt x="314431" y="1365221"/>
                  <a:pt x="43992" y="1553424"/>
                  <a:pt x="8396" y="1592292"/>
                </a:cubicBezTo>
                <a:close/>
                <a:moveTo>
                  <a:pt x="1045584" y="3212792"/>
                </a:moveTo>
                <a:cubicBezTo>
                  <a:pt x="1055812" y="3200927"/>
                  <a:pt x="1059903" y="3090460"/>
                  <a:pt x="1077496" y="3018861"/>
                </a:cubicBezTo>
                <a:cubicBezTo>
                  <a:pt x="1095089" y="2947262"/>
                  <a:pt x="1118001" y="2869526"/>
                  <a:pt x="1151141" y="2783198"/>
                </a:cubicBezTo>
                <a:cubicBezTo>
                  <a:pt x="1184281" y="2696870"/>
                  <a:pt x="1221922" y="2605224"/>
                  <a:pt x="1276337" y="2500894"/>
                </a:cubicBezTo>
                <a:cubicBezTo>
                  <a:pt x="1330752" y="2396564"/>
                  <a:pt x="1394986" y="2267277"/>
                  <a:pt x="1477632" y="2157219"/>
                </a:cubicBezTo>
                <a:cubicBezTo>
                  <a:pt x="1560278" y="2047161"/>
                  <a:pt x="1677530" y="1924504"/>
                  <a:pt x="1772210" y="1840547"/>
                </a:cubicBezTo>
                <a:cubicBezTo>
                  <a:pt x="1866891" y="1756590"/>
                  <a:pt x="2002755" y="1687842"/>
                  <a:pt x="2045715" y="1653475"/>
                </a:cubicBezTo>
                <a:cubicBezTo>
                  <a:pt x="2088674" y="1619107"/>
                  <a:pt x="2087825" y="1603572"/>
                  <a:pt x="2029967" y="1634342"/>
                </a:cubicBezTo>
                <a:cubicBezTo>
                  <a:pt x="1972109" y="1665111"/>
                  <a:pt x="1807396" y="1758310"/>
                  <a:pt x="1698566" y="1838092"/>
                </a:cubicBezTo>
                <a:cubicBezTo>
                  <a:pt x="1589735" y="1917874"/>
                  <a:pt x="1461676" y="2032432"/>
                  <a:pt x="1376984" y="2113032"/>
                </a:cubicBezTo>
                <a:cubicBezTo>
                  <a:pt x="1292293" y="2193632"/>
                  <a:pt x="1248299" y="2253149"/>
                  <a:pt x="1190418" y="2321692"/>
                </a:cubicBezTo>
                <a:cubicBezTo>
                  <a:pt x="1132537" y="2390234"/>
                  <a:pt x="1042828" y="2527078"/>
                  <a:pt x="1029701" y="2524288"/>
                </a:cubicBezTo>
                <a:cubicBezTo>
                  <a:pt x="1016573" y="2521498"/>
                  <a:pt x="937379" y="2389416"/>
                  <a:pt x="854108" y="2297143"/>
                </a:cubicBezTo>
                <a:cubicBezTo>
                  <a:pt x="770836" y="2204871"/>
                  <a:pt x="636447" y="2063935"/>
                  <a:pt x="530071" y="1970652"/>
                </a:cubicBezTo>
                <a:cubicBezTo>
                  <a:pt x="423696" y="1877369"/>
                  <a:pt x="303409" y="1795542"/>
                  <a:pt x="215854" y="1737444"/>
                </a:cubicBezTo>
                <a:cubicBezTo>
                  <a:pt x="139243" y="1686609"/>
                  <a:pt x="7814" y="1606641"/>
                  <a:pt x="0" y="1613483"/>
                </a:cubicBezTo>
                <a:lnTo>
                  <a:pt x="4739" y="1622068"/>
                </a:lnTo>
                <a:cubicBezTo>
                  <a:pt x="40335" y="1660936"/>
                  <a:pt x="310774" y="1849139"/>
                  <a:pt x="429424" y="1970652"/>
                </a:cubicBezTo>
                <a:cubicBezTo>
                  <a:pt x="548073" y="2092166"/>
                  <a:pt x="639720" y="2221862"/>
                  <a:pt x="719092" y="2351150"/>
                </a:cubicBezTo>
                <a:cubicBezTo>
                  <a:pt x="798465" y="2480437"/>
                  <a:pt x="856153" y="2623226"/>
                  <a:pt x="905659" y="2746376"/>
                </a:cubicBezTo>
                <a:cubicBezTo>
                  <a:pt x="955164" y="2869526"/>
                  <a:pt x="992805" y="3012315"/>
                  <a:pt x="1016126" y="3090051"/>
                </a:cubicBezTo>
                <a:cubicBezTo>
                  <a:pt x="1039447" y="3167787"/>
                  <a:pt x="1035355" y="3224657"/>
                  <a:pt x="1045584" y="3212792"/>
                </a:cubicBezTo>
                <a:close/>
              </a:path>
            </a:pathLst>
          </a:custGeom>
          <a:solidFill>
            <a:srgbClr val="FFFF00"/>
          </a:solidFill>
          <a:ln w="25400" cap="flat" cmpd="sng" algn="ctr">
            <a:noFill/>
            <a:prstDash val="solid"/>
          </a:ln>
          <a:effectLst/>
          <a:scene3d>
            <a:camera prst="orthographicFront"/>
            <a:lightRig rig="contrasting" dir="t">
              <a:rot lat="0" lon="0" rev="2400000"/>
            </a:lightRig>
          </a:scene3d>
          <a:sp3d prstMaterial="flat">
            <a:bevelT/>
          </a:sp3d>
        </p:spPr>
        <p:txBody>
          <a:bodyPr lIns="111868" tIns="55934" rIns="111868" bIns="55934" rtlCol="0" anchor="ctr"/>
          <a:lstStyle/>
          <a:p>
            <a:pPr algn="ctr" defTabSz="1118677">
              <a:defRPr/>
            </a:pPr>
            <a:endParaRPr lang="es-ES_tradnl" sz="2200" kern="0" dirty="0">
              <a:solidFill>
                <a:prstClr val="white"/>
              </a:solidFill>
              <a:latin typeface="Calibri"/>
              <a:ea typeface="+mj-ea"/>
              <a:cs typeface="+mj-cs"/>
            </a:endParaRPr>
          </a:p>
        </p:txBody>
      </p:sp>
    </p:spTree>
    <p:extLst>
      <p:ext uri="{BB962C8B-B14F-4D97-AF65-F5344CB8AC3E}">
        <p14:creationId xmlns:p14="http://schemas.microsoft.com/office/powerpoint/2010/main" val="1193539291"/>
      </p:ext>
    </p:extLst>
  </p:cSld>
  <p:clrMapOvr>
    <a:masterClrMapping/>
  </p:clrMapOvr>
  <mc:AlternateContent xmlns:mc="http://schemas.openxmlformats.org/markup-compatibility/2006" xmlns:p14="http://schemas.microsoft.com/office/powerpoint/2010/main">
    <mc:Choice Requires="p14">
      <p:transition spd="slow" p14:dur="1200" advTm="9000">
        <p:dissolve/>
      </p:transition>
    </mc:Choice>
    <mc:Fallback xmlns="">
      <p:transition spd="slow" advTm="9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fill="hold"/>
                                        <p:tgtEl>
                                          <p:spTgt spid="2"/>
                                        </p:tgtEl>
                                        <p:attrNameLst>
                                          <p:attrName>ppt_x</p:attrName>
                                        </p:attrNameLst>
                                      </p:cBhvr>
                                      <p:tavLst>
                                        <p:tav tm="0">
                                          <p:val>
                                            <p:strVal val="1+#ppt_w/2"/>
                                          </p:val>
                                        </p:tav>
                                        <p:tav tm="100000">
                                          <p:val>
                                            <p:strVal val="#ppt_x"/>
                                          </p:val>
                                        </p:tav>
                                      </p:tavLst>
                                    </p:anim>
                                    <p:anim calcmode="lin" valueType="num">
                                      <p:cBhvr additive="base">
                                        <p:cTn id="8" dur="2500" fill="hold"/>
                                        <p:tgtEl>
                                          <p:spTgt spid="2"/>
                                        </p:tgtEl>
                                        <p:attrNameLst>
                                          <p:attrName>ppt_y</p:attrName>
                                        </p:attrNameLst>
                                      </p:cBhvr>
                                      <p:tavLst>
                                        <p:tav tm="0">
                                          <p:val>
                                            <p:strVal val="1+#ppt_h/2"/>
                                          </p:val>
                                        </p:tav>
                                        <p:tav tm="100000">
                                          <p:val>
                                            <p:strVal val="#ppt_y"/>
                                          </p:val>
                                        </p:tav>
                                      </p:tavLst>
                                    </p:anim>
                                  </p:childTnLst>
                                </p:cTn>
                              </p:par>
                              <p:par>
                                <p:cTn id="9" presetID="8" presetClass="emph" presetSubtype="0" fill="hold" grpId="1" nodeType="withEffect">
                                  <p:stCondLst>
                                    <p:cond delay="0"/>
                                  </p:stCondLst>
                                  <p:childTnLst>
                                    <p:animRot by="-21600000">
                                      <p:cBhvr>
                                        <p:cTn id="10" dur="2500" fill="hold"/>
                                        <p:tgtEl>
                                          <p:spTgt spid="2"/>
                                        </p:tgtEl>
                                        <p:attrNameLst>
                                          <p:attrName>r</p:attrName>
                                        </p:attrNameLst>
                                      </p:cBhvr>
                                    </p:animRot>
                                  </p:childTnLst>
                                </p:cTn>
                              </p:par>
                              <p:par>
                                <p:cTn id="11" presetID="2" presetClass="entr" presetSubtype="1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500" fill="hold"/>
                                        <p:tgtEl>
                                          <p:spTgt spid="4"/>
                                        </p:tgtEl>
                                        <p:attrNameLst>
                                          <p:attrName>ppt_x</p:attrName>
                                        </p:attrNameLst>
                                      </p:cBhvr>
                                      <p:tavLst>
                                        <p:tav tm="0">
                                          <p:val>
                                            <p:strVal val="0-#ppt_w/2"/>
                                          </p:val>
                                        </p:tav>
                                        <p:tav tm="100000">
                                          <p:val>
                                            <p:strVal val="#ppt_x"/>
                                          </p:val>
                                        </p:tav>
                                      </p:tavLst>
                                    </p:anim>
                                    <p:anim calcmode="lin" valueType="num">
                                      <p:cBhvr additive="base">
                                        <p:cTn id="14" dur="2500" fill="hold"/>
                                        <p:tgtEl>
                                          <p:spTgt spid="4"/>
                                        </p:tgtEl>
                                        <p:attrNameLst>
                                          <p:attrName>ppt_y</p:attrName>
                                        </p:attrNameLst>
                                      </p:cBhvr>
                                      <p:tavLst>
                                        <p:tav tm="0">
                                          <p:val>
                                            <p:strVal val="1+#ppt_h/2"/>
                                          </p:val>
                                        </p:tav>
                                        <p:tav tm="100000">
                                          <p:val>
                                            <p:strVal val="#ppt_y"/>
                                          </p:val>
                                        </p:tav>
                                      </p:tavLst>
                                    </p:anim>
                                  </p:childTnLst>
                                </p:cTn>
                              </p:par>
                              <p:par>
                                <p:cTn id="15" presetID="8" presetClass="emph" presetSubtype="0" fill="hold" grpId="1" nodeType="withEffect">
                                  <p:stCondLst>
                                    <p:cond delay="0"/>
                                  </p:stCondLst>
                                  <p:childTnLst>
                                    <p:animRot by="21600000">
                                      <p:cBhvr>
                                        <p:cTn id="16" dur="2500" fill="hold"/>
                                        <p:tgtEl>
                                          <p:spTgt spid="4"/>
                                        </p:tgtEl>
                                        <p:attrNameLst>
                                          <p:attrName>r</p:attrName>
                                        </p:attrNameLst>
                                      </p:cBhvr>
                                    </p:animRot>
                                  </p:childTnLst>
                                </p:cTn>
                              </p:par>
                              <p:par>
                                <p:cTn id="17" presetID="2" presetClass="entr" presetSubtype="9"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2500" fill="hold"/>
                                        <p:tgtEl>
                                          <p:spTgt spid="3"/>
                                        </p:tgtEl>
                                        <p:attrNameLst>
                                          <p:attrName>ppt_x</p:attrName>
                                        </p:attrNameLst>
                                      </p:cBhvr>
                                      <p:tavLst>
                                        <p:tav tm="0">
                                          <p:val>
                                            <p:strVal val="0-#ppt_w/2"/>
                                          </p:val>
                                        </p:tav>
                                        <p:tav tm="100000">
                                          <p:val>
                                            <p:strVal val="#ppt_x"/>
                                          </p:val>
                                        </p:tav>
                                      </p:tavLst>
                                    </p:anim>
                                    <p:anim calcmode="lin" valueType="num">
                                      <p:cBhvr additive="base">
                                        <p:cTn id="20" dur="2500" fill="hold"/>
                                        <p:tgtEl>
                                          <p:spTgt spid="3"/>
                                        </p:tgtEl>
                                        <p:attrNameLst>
                                          <p:attrName>ppt_y</p:attrName>
                                        </p:attrNameLst>
                                      </p:cBhvr>
                                      <p:tavLst>
                                        <p:tav tm="0">
                                          <p:val>
                                            <p:strVal val="0-#ppt_h/2"/>
                                          </p:val>
                                        </p:tav>
                                        <p:tav tm="100000">
                                          <p:val>
                                            <p:strVal val="#ppt_y"/>
                                          </p:val>
                                        </p:tav>
                                      </p:tavLst>
                                    </p:anim>
                                  </p:childTnLst>
                                </p:cTn>
                              </p:par>
                              <p:par>
                                <p:cTn id="21" presetID="8" presetClass="emph" presetSubtype="0" fill="hold" grpId="1" nodeType="withEffect">
                                  <p:stCondLst>
                                    <p:cond delay="0"/>
                                  </p:stCondLst>
                                  <p:childTnLst>
                                    <p:animRot by="-21600000">
                                      <p:cBhvr>
                                        <p:cTn id="22" dur="2500" fill="hold"/>
                                        <p:tgtEl>
                                          <p:spTgt spid="3"/>
                                        </p:tgtEl>
                                        <p:attrNameLst>
                                          <p:attrName>r</p:attrName>
                                        </p:attrNameLst>
                                      </p:cBhvr>
                                    </p:animRot>
                                  </p:childTnLst>
                                </p:cTn>
                              </p:par>
                              <p:par>
                                <p:cTn id="23" presetID="2" presetClass="entr" presetSubtype="3"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500" fill="hold"/>
                                        <p:tgtEl>
                                          <p:spTgt spid="5"/>
                                        </p:tgtEl>
                                        <p:attrNameLst>
                                          <p:attrName>ppt_x</p:attrName>
                                        </p:attrNameLst>
                                      </p:cBhvr>
                                      <p:tavLst>
                                        <p:tav tm="0">
                                          <p:val>
                                            <p:strVal val="1+#ppt_w/2"/>
                                          </p:val>
                                        </p:tav>
                                        <p:tav tm="100000">
                                          <p:val>
                                            <p:strVal val="#ppt_x"/>
                                          </p:val>
                                        </p:tav>
                                      </p:tavLst>
                                    </p:anim>
                                    <p:anim calcmode="lin" valueType="num">
                                      <p:cBhvr additive="base">
                                        <p:cTn id="26" dur="2500" fill="hold"/>
                                        <p:tgtEl>
                                          <p:spTgt spid="5"/>
                                        </p:tgtEl>
                                        <p:attrNameLst>
                                          <p:attrName>ppt_y</p:attrName>
                                        </p:attrNameLst>
                                      </p:cBhvr>
                                      <p:tavLst>
                                        <p:tav tm="0">
                                          <p:val>
                                            <p:strVal val="0-#ppt_h/2"/>
                                          </p:val>
                                        </p:tav>
                                        <p:tav tm="100000">
                                          <p:val>
                                            <p:strVal val="#ppt_y"/>
                                          </p:val>
                                        </p:tav>
                                      </p:tavLst>
                                    </p:anim>
                                  </p:childTnLst>
                                </p:cTn>
                              </p:par>
                              <p:par>
                                <p:cTn id="27" presetID="8" presetClass="emph" presetSubtype="0" fill="hold" grpId="1" nodeType="withEffect">
                                  <p:stCondLst>
                                    <p:cond delay="0"/>
                                  </p:stCondLst>
                                  <p:childTnLst>
                                    <p:animRot by="21600000">
                                      <p:cBhvr>
                                        <p:cTn id="28" dur="2500" fill="hold"/>
                                        <p:tgtEl>
                                          <p:spTgt spid="5"/>
                                        </p:tgtEl>
                                        <p:attrNameLst>
                                          <p:attrName>r</p:attrName>
                                        </p:attrNameLst>
                                      </p:cBhvr>
                                    </p:animRot>
                                  </p:childTnLst>
                                </p:cTn>
                              </p:par>
                            </p:childTnLst>
                          </p:cTn>
                        </p:par>
                        <p:par>
                          <p:cTn id="29" fill="hold">
                            <p:stCondLst>
                              <p:cond delay="2500"/>
                            </p:stCondLst>
                            <p:childTnLst>
                              <p:par>
                                <p:cTn id="30" presetID="2" presetClass="exit" presetSubtype="9" fill="hold" grpId="2" nodeType="afterEffect">
                                  <p:stCondLst>
                                    <p:cond delay="0"/>
                                  </p:stCondLst>
                                  <p:childTnLst>
                                    <p:anim calcmode="lin" valueType="num">
                                      <p:cBhvr additive="base">
                                        <p:cTn id="31" dur="3500"/>
                                        <p:tgtEl>
                                          <p:spTgt spid="3"/>
                                        </p:tgtEl>
                                        <p:attrNameLst>
                                          <p:attrName>ppt_x</p:attrName>
                                        </p:attrNameLst>
                                      </p:cBhvr>
                                      <p:tavLst>
                                        <p:tav tm="0">
                                          <p:val>
                                            <p:strVal val="ppt_x"/>
                                          </p:val>
                                        </p:tav>
                                        <p:tav tm="100000">
                                          <p:val>
                                            <p:strVal val="0-ppt_w/2"/>
                                          </p:val>
                                        </p:tav>
                                      </p:tavLst>
                                    </p:anim>
                                    <p:anim calcmode="lin" valueType="num">
                                      <p:cBhvr additive="base">
                                        <p:cTn id="32" dur="3500"/>
                                        <p:tgtEl>
                                          <p:spTgt spid="3"/>
                                        </p:tgtEl>
                                        <p:attrNameLst>
                                          <p:attrName>ppt_y</p:attrName>
                                        </p:attrNameLst>
                                      </p:cBhvr>
                                      <p:tavLst>
                                        <p:tav tm="0">
                                          <p:val>
                                            <p:strVal val="ppt_y"/>
                                          </p:val>
                                        </p:tav>
                                        <p:tav tm="100000">
                                          <p:val>
                                            <p:strVal val="0-ppt_h/2"/>
                                          </p:val>
                                        </p:tav>
                                      </p:tavLst>
                                    </p:anim>
                                    <p:set>
                                      <p:cBhvr>
                                        <p:cTn id="33" dur="1" fill="hold">
                                          <p:stCondLst>
                                            <p:cond delay="3499"/>
                                          </p:stCondLst>
                                        </p:cTn>
                                        <p:tgtEl>
                                          <p:spTgt spid="3"/>
                                        </p:tgtEl>
                                        <p:attrNameLst>
                                          <p:attrName>style.visibility</p:attrName>
                                        </p:attrNameLst>
                                      </p:cBhvr>
                                      <p:to>
                                        <p:strVal val="hidden"/>
                                      </p:to>
                                    </p:set>
                                  </p:childTnLst>
                                </p:cTn>
                              </p:par>
                              <p:par>
                                <p:cTn id="34" presetID="2" presetClass="exit" presetSubtype="6" fill="hold" grpId="2" nodeType="withEffect">
                                  <p:stCondLst>
                                    <p:cond delay="0"/>
                                  </p:stCondLst>
                                  <p:childTnLst>
                                    <p:anim calcmode="lin" valueType="num">
                                      <p:cBhvr additive="base">
                                        <p:cTn id="35" dur="3500"/>
                                        <p:tgtEl>
                                          <p:spTgt spid="2"/>
                                        </p:tgtEl>
                                        <p:attrNameLst>
                                          <p:attrName>ppt_x</p:attrName>
                                        </p:attrNameLst>
                                      </p:cBhvr>
                                      <p:tavLst>
                                        <p:tav tm="0">
                                          <p:val>
                                            <p:strVal val="ppt_x"/>
                                          </p:val>
                                        </p:tav>
                                        <p:tav tm="100000">
                                          <p:val>
                                            <p:strVal val="1+ppt_w/2"/>
                                          </p:val>
                                        </p:tav>
                                      </p:tavLst>
                                    </p:anim>
                                    <p:anim calcmode="lin" valueType="num">
                                      <p:cBhvr additive="base">
                                        <p:cTn id="36" dur="3500"/>
                                        <p:tgtEl>
                                          <p:spTgt spid="2"/>
                                        </p:tgtEl>
                                        <p:attrNameLst>
                                          <p:attrName>ppt_y</p:attrName>
                                        </p:attrNameLst>
                                      </p:cBhvr>
                                      <p:tavLst>
                                        <p:tav tm="0">
                                          <p:val>
                                            <p:strVal val="ppt_y"/>
                                          </p:val>
                                        </p:tav>
                                        <p:tav tm="100000">
                                          <p:val>
                                            <p:strVal val="1+ppt_h/2"/>
                                          </p:val>
                                        </p:tav>
                                      </p:tavLst>
                                    </p:anim>
                                    <p:set>
                                      <p:cBhvr>
                                        <p:cTn id="37" dur="1" fill="hold">
                                          <p:stCondLst>
                                            <p:cond delay="3499"/>
                                          </p:stCondLst>
                                        </p:cTn>
                                        <p:tgtEl>
                                          <p:spTgt spid="2"/>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500"/>
                                        <p:tgtEl>
                                          <p:spTgt spid="4"/>
                                        </p:tgtEl>
                                        <p:attrNameLst>
                                          <p:attrName>ppt_x</p:attrName>
                                        </p:attrNameLst>
                                      </p:cBhvr>
                                      <p:tavLst>
                                        <p:tav tm="0">
                                          <p:val>
                                            <p:strVal val="ppt_x"/>
                                          </p:val>
                                        </p:tav>
                                        <p:tav tm="100000">
                                          <p:val>
                                            <p:strVal val="0-ppt_w/2"/>
                                          </p:val>
                                        </p:tav>
                                      </p:tavLst>
                                    </p:anim>
                                    <p:anim calcmode="lin" valueType="num">
                                      <p:cBhvr additive="base">
                                        <p:cTn id="40" dur="3500"/>
                                        <p:tgtEl>
                                          <p:spTgt spid="4"/>
                                        </p:tgtEl>
                                        <p:attrNameLst>
                                          <p:attrName>ppt_y</p:attrName>
                                        </p:attrNameLst>
                                      </p:cBhvr>
                                      <p:tavLst>
                                        <p:tav tm="0">
                                          <p:val>
                                            <p:strVal val="ppt_y"/>
                                          </p:val>
                                        </p:tav>
                                        <p:tav tm="100000">
                                          <p:val>
                                            <p:strVal val="1+ppt_h/2"/>
                                          </p:val>
                                        </p:tav>
                                      </p:tavLst>
                                    </p:anim>
                                    <p:set>
                                      <p:cBhvr>
                                        <p:cTn id="41" dur="1" fill="hold">
                                          <p:stCondLst>
                                            <p:cond delay="3499"/>
                                          </p:stCondLst>
                                        </p:cTn>
                                        <p:tgtEl>
                                          <p:spTgt spid="4"/>
                                        </p:tgtEl>
                                        <p:attrNameLst>
                                          <p:attrName>style.visibility</p:attrName>
                                        </p:attrNameLst>
                                      </p:cBhvr>
                                      <p:to>
                                        <p:strVal val="hidden"/>
                                      </p:to>
                                    </p:set>
                                  </p:childTnLst>
                                </p:cTn>
                              </p:par>
                              <p:par>
                                <p:cTn id="42" presetID="2" presetClass="exit" presetSubtype="3" fill="hold" grpId="2" nodeType="withEffect">
                                  <p:stCondLst>
                                    <p:cond delay="0"/>
                                  </p:stCondLst>
                                  <p:childTnLst>
                                    <p:anim calcmode="lin" valueType="num">
                                      <p:cBhvr additive="base">
                                        <p:cTn id="43" dur="3500"/>
                                        <p:tgtEl>
                                          <p:spTgt spid="5"/>
                                        </p:tgtEl>
                                        <p:attrNameLst>
                                          <p:attrName>ppt_x</p:attrName>
                                        </p:attrNameLst>
                                      </p:cBhvr>
                                      <p:tavLst>
                                        <p:tav tm="0">
                                          <p:val>
                                            <p:strVal val="ppt_x"/>
                                          </p:val>
                                        </p:tav>
                                        <p:tav tm="100000">
                                          <p:val>
                                            <p:strVal val="1+ppt_w/2"/>
                                          </p:val>
                                        </p:tav>
                                      </p:tavLst>
                                    </p:anim>
                                    <p:anim calcmode="lin" valueType="num">
                                      <p:cBhvr additive="base">
                                        <p:cTn id="44" dur="3500"/>
                                        <p:tgtEl>
                                          <p:spTgt spid="5"/>
                                        </p:tgtEl>
                                        <p:attrNameLst>
                                          <p:attrName>ppt_y</p:attrName>
                                        </p:attrNameLst>
                                      </p:cBhvr>
                                      <p:tavLst>
                                        <p:tav tm="0">
                                          <p:val>
                                            <p:strVal val="ppt_y"/>
                                          </p:val>
                                        </p:tav>
                                        <p:tav tm="100000">
                                          <p:val>
                                            <p:strVal val="0-ppt_h/2"/>
                                          </p:val>
                                        </p:tav>
                                      </p:tavLst>
                                    </p:anim>
                                    <p:set>
                                      <p:cBhvr>
                                        <p:cTn id="45" dur="1" fill="hold">
                                          <p:stCondLst>
                                            <p:cond delay="3499"/>
                                          </p:stCondLst>
                                        </p:cTn>
                                        <p:tgtEl>
                                          <p:spTgt spid="5"/>
                                        </p:tgtEl>
                                        <p:attrNameLst>
                                          <p:attrName>style.visibility</p:attrName>
                                        </p:attrNameLst>
                                      </p:cBhvr>
                                      <p:to>
                                        <p:strVal val="hidden"/>
                                      </p:to>
                                    </p:set>
                                  </p:childTnLst>
                                </p:cTn>
                              </p:par>
                              <p:par>
                                <p:cTn id="46" presetID="53" presetClass="entr" presetSubtype="16" fill="hold" nodeType="withEffect">
                                  <p:stCondLst>
                                    <p:cond delay="2000"/>
                                  </p:stCondLst>
                                  <p:childTnLst>
                                    <p:set>
                                      <p:cBhvr>
                                        <p:cTn id="47" dur="1" fill="hold">
                                          <p:stCondLst>
                                            <p:cond delay="0"/>
                                          </p:stCondLst>
                                        </p:cTn>
                                        <p:tgtEl>
                                          <p:spTgt spid="6146"/>
                                        </p:tgtEl>
                                        <p:attrNameLst>
                                          <p:attrName>style.visibility</p:attrName>
                                        </p:attrNameLst>
                                      </p:cBhvr>
                                      <p:to>
                                        <p:strVal val="visible"/>
                                      </p:to>
                                    </p:set>
                                    <p:anim calcmode="lin" valueType="num">
                                      <p:cBhvr>
                                        <p:cTn id="48" dur="2000" fill="hold"/>
                                        <p:tgtEl>
                                          <p:spTgt spid="6146"/>
                                        </p:tgtEl>
                                        <p:attrNameLst>
                                          <p:attrName>ppt_w</p:attrName>
                                        </p:attrNameLst>
                                      </p:cBhvr>
                                      <p:tavLst>
                                        <p:tav tm="0">
                                          <p:val>
                                            <p:fltVal val="0"/>
                                          </p:val>
                                        </p:tav>
                                        <p:tav tm="100000">
                                          <p:val>
                                            <p:strVal val="#ppt_w"/>
                                          </p:val>
                                        </p:tav>
                                      </p:tavLst>
                                    </p:anim>
                                    <p:anim calcmode="lin" valueType="num">
                                      <p:cBhvr>
                                        <p:cTn id="49" dur="2000" fill="hold"/>
                                        <p:tgtEl>
                                          <p:spTgt spid="6146"/>
                                        </p:tgtEl>
                                        <p:attrNameLst>
                                          <p:attrName>ppt_h</p:attrName>
                                        </p:attrNameLst>
                                      </p:cBhvr>
                                      <p:tavLst>
                                        <p:tav tm="0">
                                          <p:val>
                                            <p:fltVal val="0"/>
                                          </p:val>
                                        </p:tav>
                                        <p:tav tm="100000">
                                          <p:val>
                                            <p:strVal val="#ppt_h"/>
                                          </p:val>
                                        </p:tav>
                                      </p:tavLst>
                                    </p:anim>
                                    <p:animEffect transition="in" filter="fade">
                                      <p:cBhvr>
                                        <p:cTn id="50"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646686" y="1700809"/>
            <a:ext cx="7065199" cy="4154984"/>
          </a:xfrm>
          <a:prstGeom prst="rect">
            <a:avLst/>
          </a:prstGeom>
        </p:spPr>
        <p:txBody>
          <a:bodyPr wrap="square">
            <a:spAutoFit/>
          </a:bodyPr>
          <a:lstStyle/>
          <a:p>
            <a:pPr algn="ctr"/>
            <a:r>
              <a:rPr lang="es-ES" sz="2400" dirty="0">
                <a:solidFill>
                  <a:srgbClr val="FFFF00"/>
                </a:solidFill>
                <a:effectLst>
                  <a:glow rad="228600">
                    <a:schemeClr val="accent3">
                      <a:satMod val="175000"/>
                      <a:alpha val="40000"/>
                    </a:schemeClr>
                  </a:glow>
                </a:effectLst>
                <a:latin typeface="Rockwell" pitchFamily="18" charset="0"/>
              </a:rPr>
              <a:t>Como género dentro de las formas de entretenimiento, el terror suele presentar una serie de características, según la tendencia de cada autor. En primer lugar, los personajes más comunes suelen ser fantasmas, monstruos sobrenaturales y psicópatas; seres difíciles de comprender, con mentes impredecibles y que en general tienen una sed insaciable de muerte y venganza. No saber qué ocurrirá en los próximos segundos, en qué momento el asesino saltará sobre su próxima víctima, es un elemento del suspenso, que está íntimamente relacionado con el terror.</a:t>
            </a:r>
          </a:p>
        </p:txBody>
      </p:sp>
      <p:sp>
        <p:nvSpPr>
          <p:cNvPr id="3" name="2 Rectángulo"/>
          <p:cNvSpPr/>
          <p:nvPr/>
        </p:nvSpPr>
        <p:spPr>
          <a:xfrm>
            <a:off x="0" y="0"/>
            <a:ext cx="111131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5" name="Picture 4" descr="pc12"/>
          <p:cNvPicPr>
            <a:picLocks noChangeAspect="1" noChangeArrowheads="1" noCrop="1"/>
          </p:cNvPicPr>
          <p:nvPr/>
        </p:nvPicPr>
        <p:blipFill>
          <a:blip r:embed="rId2"/>
          <a:srcRect/>
          <a:stretch>
            <a:fillRect/>
          </a:stretch>
        </p:blipFill>
        <p:spPr bwMode="auto">
          <a:xfrm>
            <a:off x="287307" y="5572140"/>
            <a:ext cx="1161439" cy="958850"/>
          </a:xfrm>
          <a:prstGeom prst="rect">
            <a:avLst/>
          </a:prstGeom>
          <a:noFill/>
          <a:ln w="9525">
            <a:noFill/>
            <a:miter lim="800000"/>
            <a:headEnd/>
            <a:tailEnd/>
          </a:ln>
        </p:spPr>
      </p:pic>
      <p:sp>
        <p:nvSpPr>
          <p:cNvPr id="4" name="2 Rectángulo"/>
          <p:cNvSpPr/>
          <p:nvPr/>
        </p:nvSpPr>
        <p:spPr>
          <a:xfrm flipH="1">
            <a:off x="-21131" y="0"/>
            <a:ext cx="1133355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extLst>
      <p:ext uri="{BB962C8B-B14F-4D97-AF65-F5344CB8AC3E}">
        <p14:creationId xmlns:p14="http://schemas.microsoft.com/office/powerpoint/2010/main" val="1945906992"/>
      </p:ext>
    </p:extLst>
  </p:cSld>
  <p:clrMapOvr>
    <a:masterClrMapping/>
  </p:clrMapOvr>
  <mc:AlternateContent xmlns:mc="http://schemas.openxmlformats.org/markup-compatibility/2006" xmlns:p14="http://schemas.microsoft.com/office/powerpoint/2010/main">
    <mc:Choice Requires="p14">
      <p:transition spd="slow" p14:dur="1200" advTm="32000">
        <p:dissolve/>
      </p:transition>
    </mc:Choice>
    <mc:Fallback xmlns="">
      <p:transition spd="slow" advTm="32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2" presetClass="exit" presetSubtype="2" fill="hold" nodeType="withEffect">
                                  <p:stCondLst>
                                    <p:cond delay="0"/>
                                  </p:stCondLst>
                                  <p:childTnLst>
                                    <p:anim calcmode="lin" valueType="num">
                                      <p:cBhvr additive="base">
                                        <p:cTn id="11" dur="5000"/>
                                        <p:tgtEl>
                                          <p:spTgt spid="3"/>
                                        </p:tgtEl>
                                        <p:attrNameLst>
                                          <p:attrName>ppt_x</p:attrName>
                                        </p:attrNameLst>
                                      </p:cBhvr>
                                      <p:tavLst>
                                        <p:tav tm="0">
                                          <p:val>
                                            <p:strVal val="ppt_x"/>
                                          </p:val>
                                        </p:tav>
                                        <p:tav tm="100000">
                                          <p:val>
                                            <p:strVal val="1+ppt_w/2"/>
                                          </p:val>
                                        </p:tav>
                                      </p:tavLst>
                                    </p:anim>
                                    <p:anim calcmode="lin" valueType="num">
                                      <p:cBhvr additive="base">
                                        <p:cTn id="12" dur="5000"/>
                                        <p:tgtEl>
                                          <p:spTgt spid="3"/>
                                        </p:tgtEl>
                                        <p:attrNameLst>
                                          <p:attrName>ppt_y</p:attrName>
                                        </p:attrNameLst>
                                      </p:cBhvr>
                                      <p:tavLst>
                                        <p:tav tm="0">
                                          <p:val>
                                            <p:strVal val="ppt_y"/>
                                          </p:val>
                                        </p:tav>
                                        <p:tav tm="100000">
                                          <p:val>
                                            <p:strVal val="ppt_y"/>
                                          </p:val>
                                        </p:tav>
                                      </p:tavLst>
                                    </p:anim>
                                    <p:set>
                                      <p:cBhvr>
                                        <p:cTn id="13" dur="1" fill="hold">
                                          <p:stCondLst>
                                            <p:cond delay="4999"/>
                                          </p:stCondLst>
                                        </p:cTn>
                                        <p:tgtEl>
                                          <p:spTgt spid="3"/>
                                        </p:tgtEl>
                                        <p:attrNameLst>
                                          <p:attrName>style.visibility</p:attrName>
                                        </p:attrNameLst>
                                      </p:cBhvr>
                                      <p:to>
                                        <p:strVal val="hidden"/>
                                      </p:to>
                                    </p:set>
                                  </p:childTnLst>
                                </p:cTn>
                              </p:par>
                              <p:par>
                                <p:cTn id="14" presetID="2" presetClass="exit" presetSubtype="8" fill="hold" nodeType="withEffect">
                                  <p:stCondLst>
                                    <p:cond delay="0"/>
                                  </p:stCondLst>
                                  <p:childTnLst>
                                    <p:anim calcmode="lin" valueType="num">
                                      <p:cBhvr additive="base">
                                        <p:cTn id="15" dur="5000"/>
                                        <p:tgtEl>
                                          <p:spTgt spid="4"/>
                                        </p:tgtEl>
                                        <p:attrNameLst>
                                          <p:attrName>ppt_x</p:attrName>
                                        </p:attrNameLst>
                                      </p:cBhvr>
                                      <p:tavLst>
                                        <p:tav tm="0">
                                          <p:val>
                                            <p:strVal val="ppt_x"/>
                                          </p:val>
                                        </p:tav>
                                        <p:tav tm="100000">
                                          <p:val>
                                            <p:strVal val="0-ppt_w/2"/>
                                          </p:val>
                                        </p:tav>
                                      </p:tavLst>
                                    </p:anim>
                                    <p:anim calcmode="lin" valueType="num">
                                      <p:cBhvr additive="base">
                                        <p:cTn id="16" dur="5000"/>
                                        <p:tgtEl>
                                          <p:spTgt spid="4"/>
                                        </p:tgtEl>
                                        <p:attrNameLst>
                                          <p:attrName>ppt_y</p:attrName>
                                        </p:attrNameLst>
                                      </p:cBhvr>
                                      <p:tavLst>
                                        <p:tav tm="0">
                                          <p:val>
                                            <p:strVal val="ppt_y"/>
                                          </p:val>
                                        </p:tav>
                                        <p:tav tm="100000">
                                          <p:val>
                                            <p:strVal val="ppt_y"/>
                                          </p:val>
                                        </p:tav>
                                      </p:tavLst>
                                    </p:anim>
                                    <p:set>
                                      <p:cBhvr>
                                        <p:cTn id="17" dur="1" fill="hold">
                                          <p:stCondLst>
                                            <p:cond delay="4999"/>
                                          </p:stCondLst>
                                        </p:cTn>
                                        <p:tgtEl>
                                          <p:spTgt spid="4"/>
                                        </p:tgtEl>
                                        <p:attrNameLst>
                                          <p:attrName>style.visibility</p:attrName>
                                        </p:attrNameLst>
                                      </p:cBhvr>
                                      <p:to>
                                        <p:strVal val="hidden"/>
                                      </p:to>
                                    </p:set>
                                  </p:childTnLst>
                                </p:cTn>
                              </p:par>
                              <p:par>
                                <p:cTn id="18" presetID="10"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AISAJES ANIMADOS: Paisaje animado de terror (11)"/>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9618" y="-1"/>
            <a:ext cx="10711582" cy="6902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9364303"/>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as mejores películas de terror de HBO y Netflix - Levante-EM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25" y="0"/>
            <a:ext cx="1073253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illusion-010"/>
          <p:cNvPicPr>
            <a:picLocks noChangeAspect="1" noChangeArrowheads="1"/>
          </p:cNvPicPr>
          <p:nvPr/>
        </p:nvPicPr>
        <p:blipFill>
          <a:blip r:embed="rId3" cstate="print">
            <a:duotone>
              <a:schemeClr val="accent2">
                <a:shade val="45000"/>
                <a:satMod val="135000"/>
              </a:schemeClr>
              <a:prstClr val="white"/>
            </a:duotone>
            <a:extLst>
              <a:ext uri="{BEBA8EAE-BF5A-486C-A8C5-ECC9F3942E4B}">
                <a14:imgProps xmlns:a14="http://schemas.microsoft.com/office/drawing/2010/main">
                  <a14:imgLayer r:embed="rId4">
                    <a14:imgEffect>
                      <a14:colorTemperature colorTemp="3625"/>
                    </a14:imgEffect>
                    <a14:imgEffect>
                      <a14:saturation sat="0"/>
                    </a14:imgEffect>
                    <a14:imgEffect>
                      <a14:brightnessContrast bright="-47000" contrast="-14000"/>
                    </a14:imgEffect>
                  </a14:imgLayer>
                </a14:imgProps>
              </a:ext>
            </a:extLst>
          </a:blip>
          <a:srcRect/>
          <a:stretch>
            <a:fillRect/>
          </a:stretch>
        </p:blipFill>
        <p:spPr bwMode="auto">
          <a:xfrm>
            <a:off x="21366" y="-224919"/>
            <a:ext cx="10621963" cy="7302201"/>
          </a:xfrm>
          <a:prstGeom prst="rect">
            <a:avLst/>
          </a:prstGeom>
          <a:noFill/>
        </p:spPr>
      </p:pic>
    </p:spTree>
    <p:extLst>
      <p:ext uri="{BB962C8B-B14F-4D97-AF65-F5344CB8AC3E}">
        <p14:creationId xmlns:p14="http://schemas.microsoft.com/office/powerpoint/2010/main" val="2555082102"/>
      </p:ext>
    </p:extLst>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afterEffect">
                                  <p:stCondLst>
                                    <p:cond delay="0"/>
                                  </p:stCondLst>
                                  <p:childTnLst>
                                    <p:animEffect transition="out" filter="strips(upRigh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AISAJES ANIMADOS: Paisaje animado de terror (8)"/>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14916"/>
            <a:ext cx="10621964" cy="6953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0974904"/>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2" descr="Debate: Cine de Terror: ¿Esta en decadencia el género de Terror o ..."/>
          <p:cNvSpPr>
            <a:spLocks noChangeAspect="1" noChangeArrowheads="1"/>
          </p:cNvSpPr>
          <p:nvPr/>
        </p:nvSpPr>
        <p:spPr bwMode="auto">
          <a:xfrm>
            <a:off x="155576" y="-144463"/>
            <a:ext cx="304799"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7" name="AutoShape 4" descr="Debate: Cine de Terror: ¿Esta en decadencia el género de Terror o ..."/>
          <p:cNvSpPr>
            <a:spLocks noChangeAspect="1" noChangeArrowheads="1"/>
          </p:cNvSpPr>
          <p:nvPr/>
        </p:nvSpPr>
        <p:spPr bwMode="auto">
          <a:xfrm>
            <a:off x="307976" y="7939"/>
            <a:ext cx="304799"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6389" name="Picture 5" descr="C:\Users\Jose Luis\Desktop\descarg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501" y="620688"/>
            <a:ext cx="8586639" cy="5893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7920738"/>
      </p:ext>
    </p:extLst>
  </p:cSld>
  <p:clrMapOvr>
    <a:masterClrMapping/>
  </p:clrMapOvr>
  <mc:AlternateContent xmlns:mc="http://schemas.openxmlformats.org/markup-compatibility/2006">
    <mc:Choice xmlns:p14="http://schemas.microsoft.com/office/powerpoint/2010/main" Requires="p14">
      <p:transition spd="slow" p14:dur="1200" advTm="6000">
        <p:dissolve/>
      </p:transition>
    </mc:Choice>
    <mc:Fallback>
      <p:transition spd="slow" advTm="6000">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leyendas-japonesas-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7" y="0"/>
            <a:ext cx="10616316"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924890"/>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ablemos del cine de terror - Cinemascomic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0360"/>
            <a:ext cx="10621964" cy="6868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833167"/>
      </p:ext>
    </p:extLst>
  </p:cSld>
  <p:clrMapOvr>
    <a:masterClrMapping/>
  </p:clrMapOvr>
  <mc:AlternateContent xmlns:mc="http://schemas.openxmlformats.org/markup-compatibility/2006">
    <mc:Choice xmlns:p14="http://schemas.microsoft.com/office/powerpoint/2010/main" Requires="p14">
      <p:transition spd="slow" p14:dur="1200" advTm="7000">
        <p:dissolve/>
      </p:transition>
    </mc:Choice>
    <mc:Fallback>
      <p:transition spd="slow" advTm="7000">
        <p:dissolv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www.festivaldelmanga.com/wp-content/uploads/2019/10/cinedeterrorh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2629" y="-891480"/>
            <a:ext cx="6120680" cy="796550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flipH="1">
            <a:off x="2142629" y="0"/>
            <a:ext cx="612068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a:off x="1566565" y="0"/>
            <a:ext cx="6696744"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extLst>
      <p:ext uri="{BB962C8B-B14F-4D97-AF65-F5344CB8AC3E}">
        <p14:creationId xmlns:p14="http://schemas.microsoft.com/office/powerpoint/2010/main" val="1522336724"/>
      </p:ext>
    </p:extLst>
  </p:cSld>
  <p:clrMapOvr>
    <a:masterClrMapping/>
  </p:clrMapOvr>
  <mc:AlternateContent xmlns:mc="http://schemas.openxmlformats.org/markup-compatibility/2006" xmlns:p14="http://schemas.microsoft.com/office/powerpoint/2010/main">
    <mc:Choice Requires="p14">
      <p:transition spd="slow" p14:dur="1200" advTm="9000">
        <p:dissolve/>
      </p:transition>
    </mc:Choice>
    <mc:Fallback xmlns="">
      <p:transition spd="slow" advTm="9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Lista: Remakes del cine de terr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610"/>
            <a:ext cx="10621964" cy="6833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260297"/>
      </p:ext>
    </p:extLst>
  </p:cSld>
  <p:clrMapOvr>
    <a:masterClrMapping/>
  </p:clrMapOvr>
  <mc:AlternateContent xmlns:mc="http://schemas.openxmlformats.org/markup-compatibility/2006">
    <mc:Choice xmlns:p14="http://schemas.microsoft.com/office/powerpoint/2010/main" Requires="p14">
      <p:transition spd="slow" p14:dur="1200" advTm="6000">
        <p:dissolve/>
      </p:transition>
    </mc:Choice>
    <mc:Fallback>
      <p:transition spd="slow" advTm="6000">
        <p:dissolv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30 Increíble Cinemagrafías de Stanley Kubrick | El resplandor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621964" cy="70502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7537780"/>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Unos apuntes sobre la relación creatividad-presupuesto en el cin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97" y="0"/>
            <a:ext cx="1114202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0756104"/>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el silencio de los corderos gif | Wiffle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61627" y="0"/>
            <a:ext cx="12961440" cy="7474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8715252"/>
      </p:ext>
    </p:extLst>
  </p:cSld>
  <p:clrMapOvr>
    <a:masterClrMapping/>
  </p:clrMapOvr>
  <mc:AlternateContent xmlns:mc="http://schemas.openxmlformats.org/markup-compatibility/2006" xmlns:p14="http://schemas.microsoft.com/office/powerpoint/2010/main">
    <mc:Choice Requires="p14">
      <p:transition spd="slow" p14:dur="1200" advTm="6000">
        <p:dissolve/>
        <p:sndAc>
          <p:stSnd>
            <p:snd r:embed="rId2" name="Herbert-Von-Karajan-Pavane-pour-une-Infante-Defunte.wav"/>
          </p:stSnd>
        </p:sndAc>
      </p:transition>
    </mc:Choice>
    <mc:Fallback xmlns="">
      <p:transition spd="slow" advTm="6000">
        <p:dissolve/>
        <p:sndAc>
          <p:stSnd>
            <p:snd r:embed="rId4" name="Herbert-Von-Karajan-Pavane-pour-une-Infante-Defunte.wav"/>
          </p:stSnd>
        </p:sndAc>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Los espejos | Macabro, Imagenes de terror, Vídeos de miedo"/>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8359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3589692"/>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riosidades sobre el cine de terror | Cinco Notici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9376" y="1"/>
            <a:ext cx="1245333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3244044"/>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AISAJES ANIMADOS: CINEMAGRAPH TERROR (08)"/>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99392"/>
            <a:ext cx="10621964" cy="7050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4430184"/>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94758" y="2869272"/>
            <a:ext cx="6561143" cy="2677656"/>
          </a:xfrm>
          <a:prstGeom prst="rect">
            <a:avLst/>
          </a:prstGeom>
        </p:spPr>
        <p:txBody>
          <a:bodyPr wrap="square">
            <a:spAutoFit/>
          </a:bodyPr>
          <a:lstStyle/>
          <a:p>
            <a:pPr algn="ctr"/>
            <a:r>
              <a:rPr lang="es-ES" sz="2400" dirty="0">
                <a:solidFill>
                  <a:srgbClr val="FFFF00"/>
                </a:solidFill>
                <a:effectLst>
                  <a:glow rad="228600">
                    <a:schemeClr val="accent3">
                      <a:satMod val="175000"/>
                      <a:alpha val="40000"/>
                    </a:schemeClr>
                  </a:glow>
                </a:effectLst>
                <a:latin typeface="Rockwell" pitchFamily="18" charset="0"/>
              </a:rPr>
              <a:t>E</a:t>
            </a:r>
            <a:r>
              <a:rPr lang="es-ES" sz="2400" dirty="0" smtClean="0">
                <a:solidFill>
                  <a:srgbClr val="FFFF00"/>
                </a:solidFill>
                <a:effectLst>
                  <a:glow rad="228600">
                    <a:schemeClr val="accent3">
                      <a:satMod val="175000"/>
                      <a:alpha val="40000"/>
                    </a:schemeClr>
                  </a:glow>
                </a:effectLst>
                <a:latin typeface="Rockwell" pitchFamily="18" charset="0"/>
              </a:rPr>
              <a:t>l </a:t>
            </a:r>
            <a:r>
              <a:rPr lang="es-ES" sz="2400" dirty="0">
                <a:solidFill>
                  <a:srgbClr val="FFFF00"/>
                </a:solidFill>
                <a:effectLst>
                  <a:glow rad="228600">
                    <a:schemeClr val="accent3">
                      <a:satMod val="175000"/>
                      <a:alpha val="40000"/>
                    </a:schemeClr>
                  </a:glow>
                </a:effectLst>
                <a:latin typeface="Rockwell" pitchFamily="18" charset="0"/>
              </a:rPr>
              <a:t>terror es un género literario y cinematográfico, que reúne aquellas obras que buscan ocasionar miedo en el receptor. Así nos encontramos, por ejemplo, con los cuentos de terror escritos por autores como Edgar Allan Poe o Stephen King, o con películas de terror como Friday </a:t>
            </a:r>
            <a:r>
              <a:rPr lang="es-ES" sz="2400" dirty="0" err="1">
                <a:solidFill>
                  <a:srgbClr val="FFFF00"/>
                </a:solidFill>
                <a:effectLst>
                  <a:glow rad="228600">
                    <a:schemeClr val="accent3">
                      <a:satMod val="175000"/>
                      <a:alpha val="40000"/>
                    </a:schemeClr>
                  </a:glow>
                </a:effectLst>
                <a:latin typeface="Rockwell" pitchFamily="18" charset="0"/>
              </a:rPr>
              <a:t>the</a:t>
            </a:r>
            <a:r>
              <a:rPr lang="es-ES" sz="2400" dirty="0">
                <a:solidFill>
                  <a:srgbClr val="FFFF00"/>
                </a:solidFill>
                <a:effectLst>
                  <a:glow rad="228600">
                    <a:schemeClr val="accent3">
                      <a:satMod val="175000"/>
                      <a:alpha val="40000"/>
                    </a:schemeClr>
                  </a:glow>
                </a:effectLst>
                <a:latin typeface="Rockwell" pitchFamily="18" charset="0"/>
              </a:rPr>
              <a:t> 13th. (Viernes 13 o Martes 13, según el país)</a:t>
            </a:r>
          </a:p>
        </p:txBody>
      </p:sp>
      <p:sp>
        <p:nvSpPr>
          <p:cNvPr id="3" name="2 Rectángulo"/>
          <p:cNvSpPr/>
          <p:nvPr/>
        </p:nvSpPr>
        <p:spPr>
          <a:xfrm>
            <a:off x="0" y="0"/>
            <a:ext cx="111131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5" name="Picture 4" descr="pc12"/>
          <p:cNvPicPr>
            <a:picLocks noChangeAspect="1" noChangeArrowheads="1" noCrop="1"/>
          </p:cNvPicPr>
          <p:nvPr/>
        </p:nvPicPr>
        <p:blipFill>
          <a:blip r:embed="rId2"/>
          <a:srcRect/>
          <a:stretch>
            <a:fillRect/>
          </a:stretch>
        </p:blipFill>
        <p:spPr bwMode="auto">
          <a:xfrm>
            <a:off x="287307" y="5572140"/>
            <a:ext cx="1161439" cy="958850"/>
          </a:xfrm>
          <a:prstGeom prst="rect">
            <a:avLst/>
          </a:prstGeom>
          <a:noFill/>
          <a:ln w="9525">
            <a:noFill/>
            <a:miter lim="800000"/>
            <a:headEnd/>
            <a:tailEnd/>
          </a:ln>
        </p:spPr>
      </p:pic>
      <p:sp>
        <p:nvSpPr>
          <p:cNvPr id="4" name="2 Rectángulo"/>
          <p:cNvSpPr/>
          <p:nvPr/>
        </p:nvSpPr>
        <p:spPr>
          <a:xfrm flipH="1">
            <a:off x="-21131" y="0"/>
            <a:ext cx="1133355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extLst>
      <p:ext uri="{BB962C8B-B14F-4D97-AF65-F5344CB8AC3E}">
        <p14:creationId xmlns:p14="http://schemas.microsoft.com/office/powerpoint/2010/main" val="1887601887"/>
      </p:ext>
    </p:extLst>
  </p:cSld>
  <p:clrMapOvr>
    <a:masterClrMapping/>
  </p:clrMapOvr>
  <mc:AlternateContent xmlns:mc="http://schemas.openxmlformats.org/markup-compatibility/2006" xmlns:p14="http://schemas.microsoft.com/office/powerpoint/2010/main">
    <mc:Choice Requires="p14">
      <p:transition spd="slow" p14:dur="1200" advTm="21000">
        <p:dissolve/>
      </p:transition>
    </mc:Choice>
    <mc:Fallback xmlns="">
      <p:transition spd="slow" advTm="21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2" presetClass="exit" presetSubtype="2" fill="hold" nodeType="withEffect">
                                  <p:stCondLst>
                                    <p:cond delay="0"/>
                                  </p:stCondLst>
                                  <p:childTnLst>
                                    <p:anim calcmode="lin" valueType="num">
                                      <p:cBhvr additive="base">
                                        <p:cTn id="11" dur="5000"/>
                                        <p:tgtEl>
                                          <p:spTgt spid="3"/>
                                        </p:tgtEl>
                                        <p:attrNameLst>
                                          <p:attrName>ppt_x</p:attrName>
                                        </p:attrNameLst>
                                      </p:cBhvr>
                                      <p:tavLst>
                                        <p:tav tm="0">
                                          <p:val>
                                            <p:strVal val="ppt_x"/>
                                          </p:val>
                                        </p:tav>
                                        <p:tav tm="100000">
                                          <p:val>
                                            <p:strVal val="1+ppt_w/2"/>
                                          </p:val>
                                        </p:tav>
                                      </p:tavLst>
                                    </p:anim>
                                    <p:anim calcmode="lin" valueType="num">
                                      <p:cBhvr additive="base">
                                        <p:cTn id="12" dur="5000"/>
                                        <p:tgtEl>
                                          <p:spTgt spid="3"/>
                                        </p:tgtEl>
                                        <p:attrNameLst>
                                          <p:attrName>ppt_y</p:attrName>
                                        </p:attrNameLst>
                                      </p:cBhvr>
                                      <p:tavLst>
                                        <p:tav tm="0">
                                          <p:val>
                                            <p:strVal val="ppt_y"/>
                                          </p:val>
                                        </p:tav>
                                        <p:tav tm="100000">
                                          <p:val>
                                            <p:strVal val="ppt_y"/>
                                          </p:val>
                                        </p:tav>
                                      </p:tavLst>
                                    </p:anim>
                                    <p:set>
                                      <p:cBhvr>
                                        <p:cTn id="13" dur="1" fill="hold">
                                          <p:stCondLst>
                                            <p:cond delay="4999"/>
                                          </p:stCondLst>
                                        </p:cTn>
                                        <p:tgtEl>
                                          <p:spTgt spid="3"/>
                                        </p:tgtEl>
                                        <p:attrNameLst>
                                          <p:attrName>style.visibility</p:attrName>
                                        </p:attrNameLst>
                                      </p:cBhvr>
                                      <p:to>
                                        <p:strVal val="hidden"/>
                                      </p:to>
                                    </p:set>
                                  </p:childTnLst>
                                </p:cTn>
                              </p:par>
                              <p:par>
                                <p:cTn id="14" presetID="2" presetClass="exit" presetSubtype="8" fill="hold" nodeType="withEffect">
                                  <p:stCondLst>
                                    <p:cond delay="0"/>
                                  </p:stCondLst>
                                  <p:childTnLst>
                                    <p:anim calcmode="lin" valueType="num">
                                      <p:cBhvr additive="base">
                                        <p:cTn id="15" dur="5000"/>
                                        <p:tgtEl>
                                          <p:spTgt spid="4"/>
                                        </p:tgtEl>
                                        <p:attrNameLst>
                                          <p:attrName>ppt_x</p:attrName>
                                        </p:attrNameLst>
                                      </p:cBhvr>
                                      <p:tavLst>
                                        <p:tav tm="0">
                                          <p:val>
                                            <p:strVal val="ppt_x"/>
                                          </p:val>
                                        </p:tav>
                                        <p:tav tm="100000">
                                          <p:val>
                                            <p:strVal val="0-ppt_w/2"/>
                                          </p:val>
                                        </p:tav>
                                      </p:tavLst>
                                    </p:anim>
                                    <p:anim calcmode="lin" valueType="num">
                                      <p:cBhvr additive="base">
                                        <p:cTn id="16" dur="5000"/>
                                        <p:tgtEl>
                                          <p:spTgt spid="4"/>
                                        </p:tgtEl>
                                        <p:attrNameLst>
                                          <p:attrName>ppt_y</p:attrName>
                                        </p:attrNameLst>
                                      </p:cBhvr>
                                      <p:tavLst>
                                        <p:tav tm="0">
                                          <p:val>
                                            <p:strVal val="ppt_y"/>
                                          </p:val>
                                        </p:tav>
                                        <p:tav tm="100000">
                                          <p:val>
                                            <p:strVal val="ppt_y"/>
                                          </p:val>
                                        </p:tav>
                                      </p:tavLst>
                                    </p:anim>
                                    <p:set>
                                      <p:cBhvr>
                                        <p:cTn id="17" dur="1" fill="hold">
                                          <p:stCondLst>
                                            <p:cond delay="4999"/>
                                          </p:stCondLst>
                                        </p:cTn>
                                        <p:tgtEl>
                                          <p:spTgt spid="4"/>
                                        </p:tgtEl>
                                        <p:attrNameLst>
                                          <p:attrName>style.visibility</p:attrName>
                                        </p:attrNameLst>
                                      </p:cBhvr>
                                      <p:to>
                                        <p:strVal val="hidden"/>
                                      </p:to>
                                    </p:set>
                                  </p:childTnLst>
                                </p:cTn>
                              </p:par>
                              <p:par>
                                <p:cTn id="18" presetID="10"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Rankeamos todas las películas de 'Viernes 13' de la mejor a la pe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1896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5453531"/>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itges Film Festival 2019: In The Tall Grass (En La Hierba Alt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26" y="-99392"/>
            <a:ext cx="11430000" cy="6957392"/>
          </a:xfrm>
          <a:prstGeom prst="rect">
            <a:avLst/>
          </a:prstGeom>
          <a:noFill/>
          <a:extLst>
            <a:ext uri="{909E8E84-426E-40DD-AFC4-6F175D3DCCD1}">
              <a14:hiddenFill xmlns:a14="http://schemas.microsoft.com/office/drawing/2010/main">
                <a:solidFill>
                  <a:srgbClr val="FFFFFF"/>
                </a:solidFill>
              </a14:hiddenFill>
            </a:ext>
          </a:extLst>
        </p:spPr>
      </p:pic>
      <p:sp>
        <p:nvSpPr>
          <p:cNvPr id="5" name="4 Marco"/>
          <p:cNvSpPr/>
          <p:nvPr/>
        </p:nvSpPr>
        <p:spPr>
          <a:xfrm>
            <a:off x="2" y="0"/>
            <a:ext cx="12447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327747" y="0"/>
            <a:ext cx="12447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655491" y="0"/>
            <a:ext cx="12447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983237" y="0"/>
            <a:ext cx="12447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5310982" y="0"/>
            <a:ext cx="12447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6638729" y="0"/>
            <a:ext cx="12447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7966474" y="0"/>
            <a:ext cx="12447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9377204" y="0"/>
            <a:ext cx="1244760"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extLst>
      <p:ext uri="{BB962C8B-B14F-4D97-AF65-F5344CB8AC3E}">
        <p14:creationId xmlns:p14="http://schemas.microsoft.com/office/powerpoint/2010/main" val="2636700443"/>
      </p:ext>
    </p:extLst>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53" presetClass="entr" presetSubtype="16" fill="hold" nodeType="withEffect">
                                  <p:stCondLst>
                                    <p:cond delay="2250"/>
                                  </p:stCondLst>
                                  <p:childTnLst>
                                    <p:set>
                                      <p:cBhvr>
                                        <p:cTn id="38" dur="1" fill="hold">
                                          <p:stCondLst>
                                            <p:cond delay="0"/>
                                          </p:stCondLst>
                                        </p:cTn>
                                        <p:tgtEl>
                                          <p:spTgt spid="5122"/>
                                        </p:tgtEl>
                                        <p:attrNameLst>
                                          <p:attrName>style.visibility</p:attrName>
                                        </p:attrNameLst>
                                      </p:cBhvr>
                                      <p:to>
                                        <p:strVal val="visible"/>
                                      </p:to>
                                    </p:set>
                                    <p:anim calcmode="lin" valueType="num">
                                      <p:cBhvr>
                                        <p:cTn id="39" dur="750" fill="hold"/>
                                        <p:tgtEl>
                                          <p:spTgt spid="5122"/>
                                        </p:tgtEl>
                                        <p:attrNameLst>
                                          <p:attrName>ppt_w</p:attrName>
                                        </p:attrNameLst>
                                      </p:cBhvr>
                                      <p:tavLst>
                                        <p:tav tm="0">
                                          <p:val>
                                            <p:fltVal val="0"/>
                                          </p:val>
                                        </p:tav>
                                        <p:tav tm="100000">
                                          <p:val>
                                            <p:strVal val="#ppt_w"/>
                                          </p:val>
                                        </p:tav>
                                      </p:tavLst>
                                    </p:anim>
                                    <p:anim calcmode="lin" valueType="num">
                                      <p:cBhvr>
                                        <p:cTn id="40" dur="750" fill="hold"/>
                                        <p:tgtEl>
                                          <p:spTgt spid="5122"/>
                                        </p:tgtEl>
                                        <p:attrNameLst>
                                          <p:attrName>ppt_h</p:attrName>
                                        </p:attrNameLst>
                                      </p:cBhvr>
                                      <p:tavLst>
                                        <p:tav tm="0">
                                          <p:val>
                                            <p:fltVal val="0"/>
                                          </p:val>
                                        </p:tav>
                                        <p:tav tm="100000">
                                          <p:val>
                                            <p:strVal val="#ppt_h"/>
                                          </p:val>
                                        </p:tav>
                                      </p:tavLst>
                                    </p:anim>
                                    <p:animEffect transition="in" filter="fade">
                                      <p:cBhvr>
                                        <p:cTn id="41" dur="75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El terror se apodera de Córdoba! – Canal 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530" y="0"/>
            <a:ext cx="1123863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7198795"/>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Descubre qué personaje serías en una película de terror según tu sig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 y="1628800"/>
            <a:ext cx="10610059" cy="551723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62509" y="260648"/>
            <a:ext cx="9073008" cy="1200329"/>
          </a:xfrm>
          <a:prstGeom prst="rect">
            <a:avLst/>
          </a:prstGeom>
        </p:spPr>
        <p:txBody>
          <a:bodyPr wrap="square">
            <a:spAutoFit/>
          </a:bodyPr>
          <a:lstStyle/>
          <a:p>
            <a:pPr algn="ctr"/>
            <a:r>
              <a:rPr lang="es-ES" sz="2400" b="1" dirty="0">
                <a:solidFill>
                  <a:srgbClr val="FFFF00"/>
                </a:solidFill>
              </a:rPr>
              <a:t>Cuando vemos una película de terror, muchas veces pensamos qué haríamos si estuviéramos en el lugar del personaje, cómo reaccionaríamos en esa situación y qué rol jugaríamos.</a:t>
            </a:r>
          </a:p>
        </p:txBody>
      </p:sp>
      <p:pic>
        <p:nvPicPr>
          <p:cNvPr id="4" name="Picture 4" descr="pc12"/>
          <p:cNvPicPr>
            <a:picLocks noChangeAspect="1" noChangeArrowheads="1" noCrop="1"/>
          </p:cNvPicPr>
          <p:nvPr/>
        </p:nvPicPr>
        <p:blipFill>
          <a:blip r:embed="rId3"/>
          <a:srcRect/>
          <a:stretch>
            <a:fillRect/>
          </a:stretch>
        </p:blipFill>
        <p:spPr bwMode="auto">
          <a:xfrm>
            <a:off x="21528" y="6111763"/>
            <a:ext cx="1161439" cy="958850"/>
          </a:xfrm>
          <a:prstGeom prst="rect">
            <a:avLst/>
          </a:prstGeom>
          <a:noFill/>
          <a:ln w="9525">
            <a:noFill/>
            <a:miter lim="800000"/>
            <a:headEnd/>
            <a:tailEnd/>
          </a:ln>
        </p:spPr>
      </p:pic>
      <p:sp>
        <p:nvSpPr>
          <p:cNvPr id="5" name="2 Rectángulo"/>
          <p:cNvSpPr/>
          <p:nvPr/>
        </p:nvSpPr>
        <p:spPr>
          <a:xfrm>
            <a:off x="-569201" y="46412"/>
            <a:ext cx="11113175" cy="16288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2 Rectángulo"/>
          <p:cNvSpPr/>
          <p:nvPr/>
        </p:nvSpPr>
        <p:spPr>
          <a:xfrm flipH="1">
            <a:off x="0" y="-1911"/>
            <a:ext cx="10643094" cy="16288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extLst>
      <p:ext uri="{BB962C8B-B14F-4D97-AF65-F5344CB8AC3E}">
        <p14:creationId xmlns:p14="http://schemas.microsoft.com/office/powerpoint/2010/main" val="2634396853"/>
      </p:ext>
    </p:extLst>
  </p:cSld>
  <p:clrMapOvr>
    <a:masterClrMapping/>
  </p:clrMapOvr>
  <mc:AlternateContent xmlns:mc="http://schemas.openxmlformats.org/markup-compatibility/2006" xmlns:p14="http://schemas.microsoft.com/office/powerpoint/2010/main">
    <mc:Choice Requires="p14">
      <p:transition spd="slow" p14:dur="1200" advTm="21000">
        <p:dissolve/>
      </p:transition>
    </mc:Choice>
    <mc:Fallback xmlns="">
      <p:transition spd="slow" advTm="21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2" presetClass="exit" presetSubtype="2" fill="hold" nodeType="withEffect">
                                  <p:stCondLst>
                                    <p:cond delay="0"/>
                                  </p:stCondLst>
                                  <p:childTnLst>
                                    <p:anim calcmode="lin" valueType="num">
                                      <p:cBhvr additive="base">
                                        <p:cTn id="9" dur="5000"/>
                                        <p:tgtEl>
                                          <p:spTgt spid="5"/>
                                        </p:tgtEl>
                                        <p:attrNameLst>
                                          <p:attrName>ppt_x</p:attrName>
                                        </p:attrNameLst>
                                      </p:cBhvr>
                                      <p:tavLst>
                                        <p:tav tm="0">
                                          <p:val>
                                            <p:strVal val="ppt_x"/>
                                          </p:val>
                                        </p:tav>
                                        <p:tav tm="100000">
                                          <p:val>
                                            <p:strVal val="1+ppt_w/2"/>
                                          </p:val>
                                        </p:tav>
                                      </p:tavLst>
                                    </p:anim>
                                    <p:anim calcmode="lin" valueType="num">
                                      <p:cBhvr additive="base">
                                        <p:cTn id="10" dur="5000"/>
                                        <p:tgtEl>
                                          <p:spTgt spid="5"/>
                                        </p:tgtEl>
                                        <p:attrNameLst>
                                          <p:attrName>ppt_y</p:attrName>
                                        </p:attrNameLst>
                                      </p:cBhvr>
                                      <p:tavLst>
                                        <p:tav tm="0">
                                          <p:val>
                                            <p:strVal val="ppt_y"/>
                                          </p:val>
                                        </p:tav>
                                        <p:tav tm="100000">
                                          <p:val>
                                            <p:strVal val="ppt_y"/>
                                          </p:val>
                                        </p:tav>
                                      </p:tavLst>
                                    </p:anim>
                                    <p:set>
                                      <p:cBhvr>
                                        <p:cTn id="11" dur="1" fill="hold">
                                          <p:stCondLst>
                                            <p:cond delay="4999"/>
                                          </p:stCondLst>
                                        </p:cTn>
                                        <p:tgtEl>
                                          <p:spTgt spid="5"/>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5000"/>
                                        <p:tgtEl>
                                          <p:spTgt spid="6"/>
                                        </p:tgtEl>
                                        <p:attrNameLst>
                                          <p:attrName>ppt_x</p:attrName>
                                        </p:attrNameLst>
                                      </p:cBhvr>
                                      <p:tavLst>
                                        <p:tav tm="0">
                                          <p:val>
                                            <p:strVal val="ppt_x"/>
                                          </p:val>
                                        </p:tav>
                                        <p:tav tm="100000">
                                          <p:val>
                                            <p:strVal val="0-ppt_w/2"/>
                                          </p:val>
                                        </p:tav>
                                      </p:tavLst>
                                    </p:anim>
                                    <p:anim calcmode="lin" valueType="num">
                                      <p:cBhvr additive="base">
                                        <p:cTn id="14" dur="5000"/>
                                        <p:tgtEl>
                                          <p:spTgt spid="6"/>
                                        </p:tgtEl>
                                        <p:attrNameLst>
                                          <p:attrName>ppt_y</p:attrName>
                                        </p:attrNameLst>
                                      </p:cBhvr>
                                      <p:tavLst>
                                        <p:tav tm="0">
                                          <p:val>
                                            <p:strVal val="ppt_y"/>
                                          </p:val>
                                        </p:tav>
                                        <p:tav tm="100000">
                                          <p:val>
                                            <p:strVal val="ppt_y"/>
                                          </p:val>
                                        </p:tav>
                                      </p:tavLst>
                                    </p:anim>
                                    <p:set>
                                      <p:cBhvr>
                                        <p:cTn id="15"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La Gran Muralla y El Aro 3 dominan la taquilla de México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6046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8248248"/>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5 Leyendas Japonesas de Terror %sep% %sitena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8" name="Picture 4" descr="Imágenes de terror en gifs de películas | Cine PREMIE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774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0714225"/>
      </p:ext>
    </p:extLst>
  </p:cSld>
  <p:clrMapOvr>
    <a:masterClrMapping/>
  </p:clrMapOvr>
  <p:transition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1000"/>
                                  </p:stCondLst>
                                  <p:childTnLst>
                                    <p:set>
                                      <p:cBhvr>
                                        <p:cTn id="6" dur="1" fill="hold">
                                          <p:stCondLst>
                                            <p:cond delay="0"/>
                                          </p:stCondLst>
                                        </p:cTn>
                                        <p:tgtEl>
                                          <p:spTgt spid="1028"/>
                                        </p:tgtEl>
                                        <p:attrNameLst>
                                          <p:attrName>style.visibility</p:attrName>
                                        </p:attrNameLst>
                                      </p:cBhvr>
                                      <p:to>
                                        <p:strVal val="visible"/>
                                      </p:to>
                                    </p:set>
                                    <p:anim calcmode="lin" valueType="num">
                                      <p:cBhvr>
                                        <p:cTn id="7" dur="1000" fill="hold"/>
                                        <p:tgtEl>
                                          <p:spTgt spid="1028"/>
                                        </p:tgtEl>
                                        <p:attrNameLst>
                                          <p:attrName>ppt_w</p:attrName>
                                        </p:attrNameLst>
                                      </p:cBhvr>
                                      <p:tavLst>
                                        <p:tav tm="0">
                                          <p:val>
                                            <p:fltVal val="0"/>
                                          </p:val>
                                        </p:tav>
                                        <p:tav tm="100000">
                                          <p:val>
                                            <p:strVal val="#ppt_w"/>
                                          </p:val>
                                        </p:tav>
                                      </p:tavLst>
                                    </p:anim>
                                    <p:anim calcmode="lin" valueType="num">
                                      <p:cBhvr>
                                        <p:cTn id="8" dur="1000" fill="hold"/>
                                        <p:tgtEl>
                                          <p:spTgt spid="1028"/>
                                        </p:tgtEl>
                                        <p:attrNameLst>
                                          <p:attrName>ppt_h</p:attrName>
                                        </p:attrNameLst>
                                      </p:cBhvr>
                                      <p:tavLst>
                                        <p:tav tm="0">
                                          <p:val>
                                            <p:fltVal val="0"/>
                                          </p:val>
                                        </p:tav>
                                        <p:tav tm="100000">
                                          <p:val>
                                            <p:strVal val="#ppt_h"/>
                                          </p:val>
                                        </p:tav>
                                      </p:tavLst>
                                    </p:anim>
                                    <p:animEffect transition="in" filter="fade">
                                      <p:cBhvr>
                                        <p:cTn id="9" dur="1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a noche de Halloween favorece el insomnio: los mejores gif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036820" cy="7245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3161656"/>
      </p:ext>
    </p:extLst>
  </p:cSld>
  <p:clrMapOvr>
    <a:masterClrMapping/>
  </p:clrMapOvr>
  <mc:AlternateContent xmlns:mc="http://schemas.openxmlformats.org/markup-compatibility/2006" xmlns:p14="http://schemas.microsoft.com/office/powerpoint/2010/main">
    <mc:Choice Requires="p14">
      <p:transition spd="slow" p14:dur="1200" advTm="4000">
        <p:dissolve/>
      </p:transition>
    </mc:Choice>
    <mc:Fallback xmlns="">
      <p:transition spd="slow" advTm="4000">
        <p:dissolv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unocero - 5 películas de terror en las que la tecnología es el enemi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178" y="0"/>
            <a:ext cx="11430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4 Rombo"/>
          <p:cNvSpPr/>
          <p:nvPr/>
        </p:nvSpPr>
        <p:spPr>
          <a:xfrm>
            <a:off x="40841" y="71438"/>
            <a:ext cx="10621962" cy="6858000"/>
          </a:xfrm>
          <a:prstGeom prst="diamond">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V="1">
            <a:off x="1" y="0"/>
            <a:ext cx="5474342" cy="3500438"/>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rectángulo"/>
          <p:cNvSpPr/>
          <p:nvPr/>
        </p:nvSpPr>
        <p:spPr>
          <a:xfrm>
            <a:off x="0" y="3438528"/>
            <a:ext cx="5310982" cy="3419475"/>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rectángulo"/>
          <p:cNvSpPr/>
          <p:nvPr/>
        </p:nvSpPr>
        <p:spPr>
          <a:xfrm flipH="1" flipV="1">
            <a:off x="5270141" y="0"/>
            <a:ext cx="5392662" cy="3500438"/>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rectángulo"/>
          <p:cNvSpPr/>
          <p:nvPr/>
        </p:nvSpPr>
        <p:spPr>
          <a:xfrm flipH="1">
            <a:off x="5310981" y="3438529"/>
            <a:ext cx="5310982" cy="3419475"/>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207695448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11"/>
                                        </p:tgtEl>
                                        <p:attrNameLst>
                                          <p:attrName>ppt_x</p:attrName>
                                        </p:attrNameLst>
                                      </p:cBhvr>
                                      <p:tavLst>
                                        <p:tav tm="0">
                                          <p:val>
                                            <p:strVal val="ppt_x"/>
                                          </p:val>
                                        </p:tav>
                                        <p:tav tm="100000">
                                          <p:val>
                                            <p:strVal val="ppt_x+ppt_w/2"/>
                                          </p:val>
                                        </p:tav>
                                      </p:tavLst>
                                    </p:anim>
                                    <p:anim calcmode="lin" valueType="num">
                                      <p:cBhvr>
                                        <p:cTn id="13" dur="5000"/>
                                        <p:tgtEl>
                                          <p:spTgt spid="11"/>
                                        </p:tgtEl>
                                        <p:attrNameLst>
                                          <p:attrName>ppt_y</p:attrName>
                                        </p:attrNameLst>
                                      </p:cBhvr>
                                      <p:tavLst>
                                        <p:tav tm="0">
                                          <p:val>
                                            <p:strVal val="ppt_y"/>
                                          </p:val>
                                        </p:tav>
                                        <p:tav tm="100000">
                                          <p:val>
                                            <p:strVal val="ppt_y"/>
                                          </p:val>
                                        </p:tav>
                                      </p:tavLst>
                                    </p:anim>
                                    <p:anim calcmode="lin" valueType="num">
                                      <p:cBhvr>
                                        <p:cTn id="14" dur="5000"/>
                                        <p:tgtEl>
                                          <p:spTgt spid="11"/>
                                        </p:tgtEl>
                                        <p:attrNameLst>
                                          <p:attrName>ppt_w</p:attrName>
                                        </p:attrNameLst>
                                      </p:cBhvr>
                                      <p:tavLst>
                                        <p:tav tm="0">
                                          <p:val>
                                            <p:strVal val="ppt_w"/>
                                          </p:val>
                                        </p:tav>
                                        <p:tav tm="100000">
                                          <p:val>
                                            <p:fltVal val="0"/>
                                          </p:val>
                                        </p:tav>
                                      </p:tavLst>
                                    </p:anim>
                                    <p:anim calcmode="lin" valueType="num">
                                      <p:cBhvr>
                                        <p:cTn id="15" dur="5000"/>
                                        <p:tgtEl>
                                          <p:spTgt spid="11"/>
                                        </p:tgtEl>
                                        <p:attrNameLst>
                                          <p:attrName>ppt_h</p:attrName>
                                        </p:attrNameLst>
                                      </p:cBhvr>
                                      <p:tavLst>
                                        <p:tav tm="0">
                                          <p:val>
                                            <p:strVal val="ppt_h"/>
                                          </p:val>
                                        </p:tav>
                                        <p:tav tm="100000">
                                          <p:val>
                                            <p:strVal val="ppt_h"/>
                                          </p:val>
                                        </p:tav>
                                      </p:tavLst>
                                    </p:anim>
                                    <p:set>
                                      <p:cBhvr>
                                        <p:cTn id="16" dur="1" fill="hold">
                                          <p:stCondLst>
                                            <p:cond delay="4999"/>
                                          </p:stCondLst>
                                        </p:cTn>
                                        <p:tgtEl>
                                          <p:spTgt spid="11"/>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10"/>
                                        </p:tgtEl>
                                        <p:attrNameLst>
                                          <p:attrName>ppt_x</p:attrName>
                                        </p:attrNameLst>
                                      </p:cBhvr>
                                      <p:tavLst>
                                        <p:tav tm="0">
                                          <p:val>
                                            <p:strVal val="ppt_x"/>
                                          </p:val>
                                        </p:tav>
                                        <p:tav tm="100000">
                                          <p:val>
                                            <p:strVal val="ppt_x-ppt_w/2"/>
                                          </p:val>
                                        </p:tav>
                                      </p:tavLst>
                                    </p:anim>
                                    <p:anim calcmode="lin" valueType="num">
                                      <p:cBhvr>
                                        <p:cTn id="19" dur="5000"/>
                                        <p:tgtEl>
                                          <p:spTgt spid="10"/>
                                        </p:tgtEl>
                                        <p:attrNameLst>
                                          <p:attrName>ppt_y</p:attrName>
                                        </p:attrNameLst>
                                      </p:cBhvr>
                                      <p:tavLst>
                                        <p:tav tm="0">
                                          <p:val>
                                            <p:strVal val="ppt_y"/>
                                          </p:val>
                                        </p:tav>
                                        <p:tav tm="100000">
                                          <p:val>
                                            <p:strVal val="ppt_y"/>
                                          </p:val>
                                        </p:tav>
                                      </p:tavLst>
                                    </p:anim>
                                    <p:anim calcmode="lin" valueType="num">
                                      <p:cBhvr>
                                        <p:cTn id="20" dur="5000"/>
                                        <p:tgtEl>
                                          <p:spTgt spid="10"/>
                                        </p:tgtEl>
                                        <p:attrNameLst>
                                          <p:attrName>ppt_w</p:attrName>
                                        </p:attrNameLst>
                                      </p:cBhvr>
                                      <p:tavLst>
                                        <p:tav tm="0">
                                          <p:val>
                                            <p:strVal val="ppt_w"/>
                                          </p:val>
                                        </p:tav>
                                        <p:tav tm="100000">
                                          <p:val>
                                            <p:fltVal val="0"/>
                                          </p:val>
                                        </p:tav>
                                      </p:tavLst>
                                    </p:anim>
                                    <p:anim calcmode="lin" valueType="num">
                                      <p:cBhvr>
                                        <p:cTn id="21" dur="5000"/>
                                        <p:tgtEl>
                                          <p:spTgt spid="10"/>
                                        </p:tgtEl>
                                        <p:attrNameLst>
                                          <p:attrName>ppt_h</p:attrName>
                                        </p:attrNameLst>
                                      </p:cBhvr>
                                      <p:tavLst>
                                        <p:tav tm="0">
                                          <p:val>
                                            <p:strVal val="ppt_h"/>
                                          </p:val>
                                        </p:tav>
                                        <p:tav tm="100000">
                                          <p:val>
                                            <p:strVal val="ppt_h"/>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2"/>
                                        </p:tgtEl>
                                        <p:attrNameLst>
                                          <p:attrName>ppt_x</p:attrName>
                                        </p:attrNameLst>
                                      </p:cBhvr>
                                      <p:tavLst>
                                        <p:tav tm="0">
                                          <p:val>
                                            <p:strVal val="ppt_x"/>
                                          </p:val>
                                        </p:tav>
                                        <p:tav tm="100000">
                                          <p:val>
                                            <p:strVal val="ppt_x+ppt_w/2"/>
                                          </p:val>
                                        </p:tav>
                                      </p:tavLst>
                                    </p:anim>
                                    <p:anim calcmode="lin" valueType="num">
                                      <p:cBhvr>
                                        <p:cTn id="25" dur="5000"/>
                                        <p:tgtEl>
                                          <p:spTgt spid="12"/>
                                        </p:tgtEl>
                                        <p:attrNameLst>
                                          <p:attrName>ppt_y</p:attrName>
                                        </p:attrNameLst>
                                      </p:cBhvr>
                                      <p:tavLst>
                                        <p:tav tm="0">
                                          <p:val>
                                            <p:strVal val="ppt_y"/>
                                          </p:val>
                                        </p:tav>
                                        <p:tav tm="100000">
                                          <p:val>
                                            <p:strVal val="ppt_y"/>
                                          </p:val>
                                        </p:tav>
                                      </p:tavLst>
                                    </p:anim>
                                    <p:anim calcmode="lin" valueType="num">
                                      <p:cBhvr>
                                        <p:cTn id="26" dur="5000"/>
                                        <p:tgtEl>
                                          <p:spTgt spid="12"/>
                                        </p:tgtEl>
                                        <p:attrNameLst>
                                          <p:attrName>ppt_w</p:attrName>
                                        </p:attrNameLst>
                                      </p:cBhvr>
                                      <p:tavLst>
                                        <p:tav tm="0">
                                          <p:val>
                                            <p:strVal val="ppt_w"/>
                                          </p:val>
                                        </p:tav>
                                        <p:tav tm="100000">
                                          <p:val>
                                            <p:fltVal val="0"/>
                                          </p:val>
                                        </p:tav>
                                      </p:tavLst>
                                    </p:anim>
                                    <p:anim calcmode="lin" valueType="num">
                                      <p:cBhvr>
                                        <p:cTn id="27" dur="5000"/>
                                        <p:tgtEl>
                                          <p:spTgt spid="12"/>
                                        </p:tgtEl>
                                        <p:attrNameLst>
                                          <p:attrName>ppt_h</p:attrName>
                                        </p:attrNameLst>
                                      </p:cBhvr>
                                      <p:tavLst>
                                        <p:tav tm="0">
                                          <p:val>
                                            <p:strVal val="ppt_h"/>
                                          </p:val>
                                        </p:tav>
                                        <p:tav tm="100000">
                                          <p:val>
                                            <p:strVal val="ppt_h"/>
                                          </p:val>
                                        </p:tav>
                                      </p:tavLst>
                                    </p:anim>
                                    <p:set>
                                      <p:cBhvr>
                                        <p:cTn id="28" dur="1" fill="hold">
                                          <p:stCondLst>
                                            <p:cond delay="4999"/>
                                          </p:stCondLst>
                                        </p:cTn>
                                        <p:tgtEl>
                                          <p:spTgt spid="12"/>
                                        </p:tgtEl>
                                        <p:attrNameLst>
                                          <p:attrName>style.visibility</p:attrName>
                                        </p:attrNameLst>
                                      </p:cBhvr>
                                      <p:to>
                                        <p:strVal val="hidden"/>
                                      </p:to>
                                    </p:set>
                                  </p:childTnLst>
                                </p:cTn>
                              </p:par>
                              <p:par>
                                <p:cTn id="29" presetID="8" presetClass="exit" presetSubtype="32" fill="hold" nodeType="withEffect">
                                  <p:stCondLst>
                                    <p:cond delay="0"/>
                                  </p:stCondLst>
                                  <p:childTnLst>
                                    <p:animEffect transition="out" filter="diamond(out)">
                                      <p:cBhvr>
                                        <p:cTn id="30" dur="5000"/>
                                        <p:tgtEl>
                                          <p:spTgt spid="5"/>
                                        </p:tgtEl>
                                      </p:cBhvr>
                                    </p:animEffect>
                                    <p:set>
                                      <p:cBhvr>
                                        <p:cTn id="3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14638" y="928672"/>
            <a:ext cx="7632848" cy="4524315"/>
          </a:xfrm>
          <a:prstGeom prst="rect">
            <a:avLst/>
          </a:prstGeom>
        </p:spPr>
        <p:txBody>
          <a:bodyPr wrap="square">
            <a:spAutoFit/>
          </a:bodyPr>
          <a:lstStyle/>
          <a:p>
            <a:pPr algn="ctr"/>
            <a:r>
              <a:rPr lang="es-ES" sz="2400" dirty="0">
                <a:solidFill>
                  <a:srgbClr val="FFFF00"/>
                </a:solidFill>
                <a:effectLst>
                  <a:glow rad="228600">
                    <a:schemeClr val="accent3">
                      <a:satMod val="175000"/>
                      <a:alpha val="40000"/>
                    </a:schemeClr>
                  </a:glow>
                </a:effectLst>
                <a:latin typeface="Rockwell" pitchFamily="18" charset="0"/>
              </a:rPr>
              <a:t>Habitualmente se considera que el autor pionero de esta modalidad fue el gran cuentista estadounidense Edgar Allan Poe, quien a través de relatos como El corazón delator, El hombre de la multitud o El demonio de la perversidad, entre otros, halló un nuevo camino para dejar obsoleta la tradicional novela gótica, con toda su corte de monjas sangrientas y fantasmas encadenados.</a:t>
            </a:r>
          </a:p>
          <a:p>
            <a:pPr algn="ctr"/>
            <a:endParaRPr lang="es-ES" sz="2400" dirty="0">
              <a:solidFill>
                <a:srgbClr val="FFFF00"/>
              </a:solidFill>
              <a:effectLst>
                <a:glow rad="228600">
                  <a:schemeClr val="accent3">
                    <a:satMod val="175000"/>
                    <a:alpha val="40000"/>
                  </a:schemeClr>
                </a:glow>
              </a:effectLst>
              <a:latin typeface="Rockwell" pitchFamily="18" charset="0"/>
            </a:endParaRPr>
          </a:p>
          <a:p>
            <a:pPr algn="ctr"/>
            <a:r>
              <a:rPr lang="es-ES" sz="2400" dirty="0">
                <a:solidFill>
                  <a:srgbClr val="FFFF00"/>
                </a:solidFill>
                <a:effectLst>
                  <a:glow rad="228600">
                    <a:schemeClr val="accent3">
                      <a:satMod val="175000"/>
                      <a:alpha val="40000"/>
                    </a:schemeClr>
                  </a:glow>
                </a:effectLst>
                <a:latin typeface="Rockwell" pitchFamily="18" charset="0"/>
              </a:rPr>
              <a:t>Una derivación del terror psicológico lo constituye el llamado suspenso, género literario y cinematográfico que ha tenido numerosos cultivadores y del que es figura emblemática el director británico Sir Alfred </a:t>
            </a:r>
            <a:r>
              <a:rPr lang="es-ES" sz="2400" dirty="0" err="1">
                <a:solidFill>
                  <a:srgbClr val="FFFF00"/>
                </a:solidFill>
                <a:effectLst>
                  <a:glow rad="228600">
                    <a:schemeClr val="accent3">
                      <a:satMod val="175000"/>
                      <a:alpha val="40000"/>
                    </a:schemeClr>
                  </a:glow>
                </a:effectLst>
                <a:latin typeface="Rockwell" pitchFamily="18" charset="0"/>
              </a:rPr>
              <a:t>Hitchcock</a:t>
            </a:r>
            <a:r>
              <a:rPr lang="es-ES" sz="2400" dirty="0">
                <a:solidFill>
                  <a:srgbClr val="FFFF00"/>
                </a:solidFill>
                <a:effectLst>
                  <a:glow rad="228600">
                    <a:schemeClr val="accent3">
                      <a:satMod val="175000"/>
                      <a:alpha val="40000"/>
                    </a:schemeClr>
                  </a:glow>
                </a:effectLst>
                <a:latin typeface="Rockwell" pitchFamily="18" charset="0"/>
              </a:rPr>
              <a:t>.</a:t>
            </a:r>
          </a:p>
        </p:txBody>
      </p:sp>
      <p:sp>
        <p:nvSpPr>
          <p:cNvPr id="3" name="2 Rectángulo"/>
          <p:cNvSpPr/>
          <p:nvPr/>
        </p:nvSpPr>
        <p:spPr>
          <a:xfrm>
            <a:off x="0" y="0"/>
            <a:ext cx="111131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5" name="Picture 4" descr="pc12"/>
          <p:cNvPicPr>
            <a:picLocks noChangeAspect="1" noChangeArrowheads="1" noCrop="1"/>
          </p:cNvPicPr>
          <p:nvPr/>
        </p:nvPicPr>
        <p:blipFill>
          <a:blip r:embed="rId2"/>
          <a:srcRect/>
          <a:stretch>
            <a:fillRect/>
          </a:stretch>
        </p:blipFill>
        <p:spPr bwMode="auto">
          <a:xfrm>
            <a:off x="287307" y="5572140"/>
            <a:ext cx="1161439" cy="958850"/>
          </a:xfrm>
          <a:prstGeom prst="rect">
            <a:avLst/>
          </a:prstGeom>
          <a:noFill/>
          <a:ln w="9525">
            <a:noFill/>
            <a:miter lim="800000"/>
            <a:headEnd/>
            <a:tailEnd/>
          </a:ln>
        </p:spPr>
      </p:pic>
      <p:sp>
        <p:nvSpPr>
          <p:cNvPr id="4" name="2 Rectángulo"/>
          <p:cNvSpPr/>
          <p:nvPr/>
        </p:nvSpPr>
        <p:spPr>
          <a:xfrm flipH="1">
            <a:off x="-21131" y="0"/>
            <a:ext cx="1133355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extLst>
      <p:ext uri="{BB962C8B-B14F-4D97-AF65-F5344CB8AC3E}">
        <p14:creationId xmlns:p14="http://schemas.microsoft.com/office/powerpoint/2010/main" val="787963231"/>
      </p:ext>
    </p:extLst>
  </p:cSld>
  <p:clrMapOvr>
    <a:masterClrMapping/>
  </p:clrMapOvr>
  <mc:AlternateContent xmlns:mc="http://schemas.openxmlformats.org/markup-compatibility/2006" xmlns:p14="http://schemas.microsoft.com/office/powerpoint/2010/main">
    <mc:Choice Requires="p14">
      <p:transition spd="slow" p14:dur="1200" advTm="34000">
        <p:dissolve/>
      </p:transition>
    </mc:Choice>
    <mc:Fallback xmlns="">
      <p:transition spd="slow" advTm="34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2" presetClass="exit" presetSubtype="2" fill="hold" nodeType="withEffect">
                                  <p:stCondLst>
                                    <p:cond delay="0"/>
                                  </p:stCondLst>
                                  <p:childTnLst>
                                    <p:anim calcmode="lin" valueType="num">
                                      <p:cBhvr additive="base">
                                        <p:cTn id="11" dur="5000"/>
                                        <p:tgtEl>
                                          <p:spTgt spid="3"/>
                                        </p:tgtEl>
                                        <p:attrNameLst>
                                          <p:attrName>ppt_x</p:attrName>
                                        </p:attrNameLst>
                                      </p:cBhvr>
                                      <p:tavLst>
                                        <p:tav tm="0">
                                          <p:val>
                                            <p:strVal val="ppt_x"/>
                                          </p:val>
                                        </p:tav>
                                        <p:tav tm="100000">
                                          <p:val>
                                            <p:strVal val="1+ppt_w/2"/>
                                          </p:val>
                                        </p:tav>
                                      </p:tavLst>
                                    </p:anim>
                                    <p:anim calcmode="lin" valueType="num">
                                      <p:cBhvr additive="base">
                                        <p:cTn id="12" dur="5000"/>
                                        <p:tgtEl>
                                          <p:spTgt spid="3"/>
                                        </p:tgtEl>
                                        <p:attrNameLst>
                                          <p:attrName>ppt_y</p:attrName>
                                        </p:attrNameLst>
                                      </p:cBhvr>
                                      <p:tavLst>
                                        <p:tav tm="0">
                                          <p:val>
                                            <p:strVal val="ppt_y"/>
                                          </p:val>
                                        </p:tav>
                                        <p:tav tm="100000">
                                          <p:val>
                                            <p:strVal val="ppt_y"/>
                                          </p:val>
                                        </p:tav>
                                      </p:tavLst>
                                    </p:anim>
                                    <p:set>
                                      <p:cBhvr>
                                        <p:cTn id="13" dur="1" fill="hold">
                                          <p:stCondLst>
                                            <p:cond delay="4999"/>
                                          </p:stCondLst>
                                        </p:cTn>
                                        <p:tgtEl>
                                          <p:spTgt spid="3"/>
                                        </p:tgtEl>
                                        <p:attrNameLst>
                                          <p:attrName>style.visibility</p:attrName>
                                        </p:attrNameLst>
                                      </p:cBhvr>
                                      <p:to>
                                        <p:strVal val="hidden"/>
                                      </p:to>
                                    </p:set>
                                  </p:childTnLst>
                                </p:cTn>
                              </p:par>
                              <p:par>
                                <p:cTn id="14" presetID="2" presetClass="exit" presetSubtype="8" fill="hold" nodeType="withEffect">
                                  <p:stCondLst>
                                    <p:cond delay="0"/>
                                  </p:stCondLst>
                                  <p:childTnLst>
                                    <p:anim calcmode="lin" valueType="num">
                                      <p:cBhvr additive="base">
                                        <p:cTn id="15" dur="5000"/>
                                        <p:tgtEl>
                                          <p:spTgt spid="4"/>
                                        </p:tgtEl>
                                        <p:attrNameLst>
                                          <p:attrName>ppt_x</p:attrName>
                                        </p:attrNameLst>
                                      </p:cBhvr>
                                      <p:tavLst>
                                        <p:tav tm="0">
                                          <p:val>
                                            <p:strVal val="ppt_x"/>
                                          </p:val>
                                        </p:tav>
                                        <p:tav tm="100000">
                                          <p:val>
                                            <p:strVal val="0-ppt_w/2"/>
                                          </p:val>
                                        </p:tav>
                                      </p:tavLst>
                                    </p:anim>
                                    <p:anim calcmode="lin" valueType="num">
                                      <p:cBhvr additive="base">
                                        <p:cTn id="16" dur="5000"/>
                                        <p:tgtEl>
                                          <p:spTgt spid="4"/>
                                        </p:tgtEl>
                                        <p:attrNameLst>
                                          <p:attrName>ppt_y</p:attrName>
                                        </p:attrNameLst>
                                      </p:cBhvr>
                                      <p:tavLst>
                                        <p:tav tm="0">
                                          <p:val>
                                            <p:strVal val="ppt_y"/>
                                          </p:val>
                                        </p:tav>
                                        <p:tav tm="100000">
                                          <p:val>
                                            <p:strVal val="ppt_y"/>
                                          </p:val>
                                        </p:tav>
                                      </p:tavLst>
                                    </p:anim>
                                    <p:set>
                                      <p:cBhvr>
                                        <p:cTn id="17" dur="1" fill="hold">
                                          <p:stCondLst>
                                            <p:cond delay="4999"/>
                                          </p:stCondLst>
                                        </p:cTn>
                                        <p:tgtEl>
                                          <p:spTgt spid="4"/>
                                        </p:tgtEl>
                                        <p:attrNameLst>
                                          <p:attrName>style.visibility</p:attrName>
                                        </p:attrNameLst>
                                      </p:cBhvr>
                                      <p:to>
                                        <p:strVal val="hidden"/>
                                      </p:to>
                                    </p:set>
                                  </p:childTnLst>
                                </p:cTn>
                              </p:par>
                              <p:par>
                                <p:cTn id="18" presetID="10"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Por qué nos dan miedo los gritos? - Clarí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691" y="0"/>
            <a:ext cx="1387817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4760336"/>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Las 15 escenas más espeluznantes del cine de terror (Parte 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62196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792122"/>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84593" y="2348880"/>
            <a:ext cx="6966627" cy="3785652"/>
          </a:xfrm>
          <a:prstGeom prst="rect">
            <a:avLst/>
          </a:prstGeom>
        </p:spPr>
        <p:txBody>
          <a:bodyPr wrap="square">
            <a:spAutoFit/>
          </a:bodyPr>
          <a:lstStyle/>
          <a:p>
            <a:pPr algn="ctr"/>
            <a:r>
              <a:rPr lang="es-ES" sz="4800" dirty="0">
                <a:solidFill>
                  <a:srgbClr val="FFFF00"/>
                </a:solidFill>
                <a:effectLst>
                  <a:glow rad="228600">
                    <a:schemeClr val="accent3">
                      <a:satMod val="175000"/>
                      <a:alpha val="40000"/>
                    </a:schemeClr>
                  </a:glow>
                </a:effectLst>
                <a:latin typeface="Rockwell" pitchFamily="18" charset="0"/>
              </a:rPr>
              <a:t>La primera película de terror de la historia</a:t>
            </a:r>
            <a:r>
              <a:rPr lang="es-ES" sz="4800" dirty="0" smtClean="0">
                <a:solidFill>
                  <a:srgbClr val="FFFF00"/>
                </a:solidFill>
                <a:effectLst>
                  <a:glow rad="228600">
                    <a:schemeClr val="accent3">
                      <a:satMod val="175000"/>
                      <a:alpha val="40000"/>
                    </a:schemeClr>
                  </a:glow>
                </a:effectLst>
                <a:latin typeface="Rockwell" pitchFamily="18" charset="0"/>
              </a:rPr>
              <a:t>.</a:t>
            </a:r>
          </a:p>
          <a:p>
            <a:pPr algn="ctr"/>
            <a:r>
              <a:rPr lang="es-ES" sz="2400" dirty="0" smtClean="0">
                <a:solidFill>
                  <a:srgbClr val="FFFF00"/>
                </a:solidFill>
                <a:effectLst>
                  <a:glow rad="228600">
                    <a:schemeClr val="accent3">
                      <a:satMod val="175000"/>
                      <a:alpha val="40000"/>
                    </a:schemeClr>
                  </a:glow>
                </a:effectLst>
                <a:latin typeface="Rockwell" pitchFamily="18" charset="0"/>
              </a:rPr>
              <a:t> </a:t>
            </a:r>
            <a:r>
              <a:rPr lang="es-ES" sz="2400" dirty="0">
                <a:solidFill>
                  <a:srgbClr val="FFFF00"/>
                </a:solidFill>
                <a:effectLst>
                  <a:glow rad="228600">
                    <a:schemeClr val="accent3">
                      <a:satMod val="175000"/>
                      <a:alpha val="40000"/>
                    </a:schemeClr>
                  </a:glow>
                </a:effectLst>
                <a:latin typeface="Rockwell" pitchFamily="18" charset="0"/>
              </a:rPr>
              <a:t>Hace </a:t>
            </a:r>
            <a:r>
              <a:rPr lang="es-ES" sz="2400" dirty="0" smtClean="0">
                <a:solidFill>
                  <a:srgbClr val="FFFF00"/>
                </a:solidFill>
                <a:effectLst>
                  <a:glow rad="228600">
                    <a:schemeClr val="accent3">
                      <a:satMod val="175000"/>
                      <a:alpha val="40000"/>
                    </a:schemeClr>
                  </a:glow>
                </a:effectLst>
                <a:latin typeface="Rockwell" pitchFamily="18" charset="0"/>
              </a:rPr>
              <a:t>124 </a:t>
            </a:r>
            <a:r>
              <a:rPr lang="es-ES" sz="2400" dirty="0">
                <a:solidFill>
                  <a:srgbClr val="FFFF00"/>
                </a:solidFill>
                <a:effectLst>
                  <a:glow rad="228600">
                    <a:schemeClr val="accent3">
                      <a:satMod val="175000"/>
                      <a:alpha val="40000"/>
                    </a:schemeClr>
                  </a:glow>
                </a:effectLst>
                <a:latin typeface="Rockwell" pitchFamily="18" charset="0"/>
              </a:rPr>
              <a:t>años, en 1896, se </a:t>
            </a:r>
            <a:r>
              <a:rPr lang="es-ES" sz="2400" dirty="0" smtClean="0">
                <a:solidFill>
                  <a:srgbClr val="FFFF00"/>
                </a:solidFill>
                <a:effectLst>
                  <a:glow rad="228600">
                    <a:schemeClr val="accent3">
                      <a:satMod val="175000"/>
                      <a:alpha val="40000"/>
                    </a:schemeClr>
                  </a:glow>
                </a:effectLst>
                <a:latin typeface="Rockwell" pitchFamily="18" charset="0"/>
              </a:rPr>
              <a:t>estrenaba</a:t>
            </a:r>
          </a:p>
          <a:p>
            <a:pPr algn="ctr"/>
            <a:r>
              <a:rPr lang="es-ES" sz="2400" dirty="0" smtClean="0">
                <a:solidFill>
                  <a:srgbClr val="FFFF00"/>
                </a:solidFill>
                <a:effectLst>
                  <a:glow rad="228600">
                    <a:schemeClr val="accent3">
                      <a:satMod val="175000"/>
                      <a:alpha val="40000"/>
                    </a:schemeClr>
                  </a:glow>
                </a:effectLst>
                <a:latin typeface="Rockwell" pitchFamily="18" charset="0"/>
              </a:rPr>
              <a:t> </a:t>
            </a:r>
            <a:r>
              <a:rPr lang="es-ES" sz="2400" b="1" dirty="0" smtClean="0">
                <a:solidFill>
                  <a:srgbClr val="FFFF00"/>
                </a:solidFill>
                <a:effectLst>
                  <a:glow rad="228600">
                    <a:schemeClr val="accent3">
                      <a:satMod val="175000"/>
                      <a:alpha val="40000"/>
                    </a:schemeClr>
                  </a:glow>
                </a:effectLst>
                <a:latin typeface="Rockwell" pitchFamily="18" charset="0"/>
              </a:rPr>
              <a:t>La mansión del  diablo, </a:t>
            </a:r>
            <a:r>
              <a:rPr lang="es-ES" sz="2400" dirty="0">
                <a:solidFill>
                  <a:srgbClr val="FFFF00"/>
                </a:solidFill>
                <a:effectLst>
                  <a:glow rad="228600">
                    <a:schemeClr val="accent3">
                      <a:satMod val="175000"/>
                      <a:alpha val="40000"/>
                    </a:schemeClr>
                  </a:glow>
                </a:effectLst>
                <a:latin typeface="Rockwell" pitchFamily="18" charset="0"/>
              </a:rPr>
              <a:t>un cortometraje de apenas cuatro minutos de duración, que está considerado como la primera película de terror de todos los tiempos, y que fue dirigido por Georges </a:t>
            </a:r>
            <a:r>
              <a:rPr lang="es-ES" sz="2400" dirty="0" err="1">
                <a:solidFill>
                  <a:srgbClr val="FFFF00"/>
                </a:solidFill>
                <a:effectLst>
                  <a:glow rad="228600">
                    <a:schemeClr val="accent3">
                      <a:satMod val="175000"/>
                      <a:alpha val="40000"/>
                    </a:schemeClr>
                  </a:glow>
                </a:effectLst>
                <a:latin typeface="Rockwell" pitchFamily="18" charset="0"/>
              </a:rPr>
              <a:t>Méliès</a:t>
            </a:r>
            <a:r>
              <a:rPr lang="es-ES" sz="2400" dirty="0">
                <a:solidFill>
                  <a:srgbClr val="FFFF00"/>
                </a:solidFill>
                <a:effectLst>
                  <a:glow rad="228600">
                    <a:schemeClr val="accent3">
                      <a:satMod val="175000"/>
                      <a:alpha val="40000"/>
                    </a:schemeClr>
                  </a:glow>
                </a:effectLst>
                <a:latin typeface="Rockwell" pitchFamily="18" charset="0"/>
              </a:rPr>
              <a:t>, uno de los padres del arte cinematográfico</a:t>
            </a:r>
            <a:r>
              <a:rPr lang="es-ES" sz="2400" dirty="0" smtClean="0">
                <a:solidFill>
                  <a:srgbClr val="FFFF00"/>
                </a:solidFill>
                <a:effectLst>
                  <a:glow rad="228600">
                    <a:schemeClr val="accent3">
                      <a:satMod val="175000"/>
                      <a:alpha val="40000"/>
                    </a:schemeClr>
                  </a:glow>
                </a:effectLst>
                <a:latin typeface="Rockwell" pitchFamily="18" charset="0"/>
              </a:rPr>
              <a:t>.</a:t>
            </a:r>
            <a:endParaRPr lang="es-ES" sz="2400" dirty="0">
              <a:solidFill>
                <a:srgbClr val="FFFF00"/>
              </a:solidFill>
              <a:effectLst>
                <a:glow rad="228600">
                  <a:schemeClr val="accent3">
                    <a:satMod val="175000"/>
                    <a:alpha val="40000"/>
                  </a:schemeClr>
                </a:glow>
              </a:effectLst>
              <a:latin typeface="Rockwell" pitchFamily="18" charset="0"/>
            </a:endParaRPr>
          </a:p>
        </p:txBody>
      </p:sp>
      <p:sp>
        <p:nvSpPr>
          <p:cNvPr id="3" name="2 Rectángulo"/>
          <p:cNvSpPr/>
          <p:nvPr/>
        </p:nvSpPr>
        <p:spPr>
          <a:xfrm>
            <a:off x="-491212" y="18489"/>
            <a:ext cx="111131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5" name="Picture 4" descr="pc12"/>
          <p:cNvPicPr>
            <a:picLocks noChangeAspect="1" noChangeArrowheads="1" noCrop="1"/>
          </p:cNvPicPr>
          <p:nvPr/>
        </p:nvPicPr>
        <p:blipFill>
          <a:blip r:embed="rId2"/>
          <a:srcRect/>
          <a:stretch>
            <a:fillRect/>
          </a:stretch>
        </p:blipFill>
        <p:spPr bwMode="auto">
          <a:xfrm>
            <a:off x="287307" y="5572140"/>
            <a:ext cx="1161439" cy="958850"/>
          </a:xfrm>
          <a:prstGeom prst="rect">
            <a:avLst/>
          </a:prstGeom>
          <a:noFill/>
          <a:ln w="9525">
            <a:noFill/>
            <a:miter lim="800000"/>
            <a:headEnd/>
            <a:tailEnd/>
          </a:ln>
        </p:spPr>
      </p:pic>
      <p:sp>
        <p:nvSpPr>
          <p:cNvPr id="4" name="2 Rectángulo"/>
          <p:cNvSpPr/>
          <p:nvPr/>
        </p:nvSpPr>
        <p:spPr>
          <a:xfrm flipH="1">
            <a:off x="0" y="28761"/>
            <a:ext cx="1133355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extLst>
      <p:ext uri="{BB962C8B-B14F-4D97-AF65-F5344CB8AC3E}">
        <p14:creationId xmlns:p14="http://schemas.microsoft.com/office/powerpoint/2010/main" val="3834987427"/>
      </p:ext>
    </p:extLst>
  </p:cSld>
  <p:clrMapOvr>
    <a:masterClrMapping/>
  </p:clrMapOvr>
  <mc:AlternateContent xmlns:mc="http://schemas.openxmlformats.org/markup-compatibility/2006" xmlns:p14="http://schemas.microsoft.com/office/powerpoint/2010/main">
    <mc:Choice Requires="p14">
      <p:transition spd="slow" p14:dur="1200" advTm="24000">
        <p:dissolve/>
      </p:transition>
    </mc:Choice>
    <mc:Fallback xmlns="">
      <p:transition spd="slow" advTm="24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2" presetClass="exit" presetSubtype="2" fill="hold" nodeType="withEffect">
                                  <p:stCondLst>
                                    <p:cond delay="0"/>
                                  </p:stCondLst>
                                  <p:childTnLst>
                                    <p:anim calcmode="lin" valueType="num">
                                      <p:cBhvr additive="base">
                                        <p:cTn id="11" dur="5000"/>
                                        <p:tgtEl>
                                          <p:spTgt spid="3"/>
                                        </p:tgtEl>
                                        <p:attrNameLst>
                                          <p:attrName>ppt_x</p:attrName>
                                        </p:attrNameLst>
                                      </p:cBhvr>
                                      <p:tavLst>
                                        <p:tav tm="0">
                                          <p:val>
                                            <p:strVal val="ppt_x"/>
                                          </p:val>
                                        </p:tav>
                                        <p:tav tm="100000">
                                          <p:val>
                                            <p:strVal val="1+ppt_w/2"/>
                                          </p:val>
                                        </p:tav>
                                      </p:tavLst>
                                    </p:anim>
                                    <p:anim calcmode="lin" valueType="num">
                                      <p:cBhvr additive="base">
                                        <p:cTn id="12" dur="5000"/>
                                        <p:tgtEl>
                                          <p:spTgt spid="3"/>
                                        </p:tgtEl>
                                        <p:attrNameLst>
                                          <p:attrName>ppt_y</p:attrName>
                                        </p:attrNameLst>
                                      </p:cBhvr>
                                      <p:tavLst>
                                        <p:tav tm="0">
                                          <p:val>
                                            <p:strVal val="ppt_y"/>
                                          </p:val>
                                        </p:tav>
                                        <p:tav tm="100000">
                                          <p:val>
                                            <p:strVal val="ppt_y"/>
                                          </p:val>
                                        </p:tav>
                                      </p:tavLst>
                                    </p:anim>
                                    <p:set>
                                      <p:cBhvr>
                                        <p:cTn id="13" dur="1" fill="hold">
                                          <p:stCondLst>
                                            <p:cond delay="4999"/>
                                          </p:stCondLst>
                                        </p:cTn>
                                        <p:tgtEl>
                                          <p:spTgt spid="3"/>
                                        </p:tgtEl>
                                        <p:attrNameLst>
                                          <p:attrName>style.visibility</p:attrName>
                                        </p:attrNameLst>
                                      </p:cBhvr>
                                      <p:to>
                                        <p:strVal val="hidden"/>
                                      </p:to>
                                    </p:set>
                                  </p:childTnLst>
                                </p:cTn>
                              </p:par>
                              <p:par>
                                <p:cTn id="14" presetID="2" presetClass="exit" presetSubtype="8" fill="hold" nodeType="withEffect">
                                  <p:stCondLst>
                                    <p:cond delay="0"/>
                                  </p:stCondLst>
                                  <p:childTnLst>
                                    <p:anim calcmode="lin" valueType="num">
                                      <p:cBhvr additive="base">
                                        <p:cTn id="15" dur="5000"/>
                                        <p:tgtEl>
                                          <p:spTgt spid="4"/>
                                        </p:tgtEl>
                                        <p:attrNameLst>
                                          <p:attrName>ppt_x</p:attrName>
                                        </p:attrNameLst>
                                      </p:cBhvr>
                                      <p:tavLst>
                                        <p:tav tm="0">
                                          <p:val>
                                            <p:strVal val="ppt_x"/>
                                          </p:val>
                                        </p:tav>
                                        <p:tav tm="100000">
                                          <p:val>
                                            <p:strVal val="0-ppt_w/2"/>
                                          </p:val>
                                        </p:tav>
                                      </p:tavLst>
                                    </p:anim>
                                    <p:anim calcmode="lin" valueType="num">
                                      <p:cBhvr additive="base">
                                        <p:cTn id="16" dur="5000"/>
                                        <p:tgtEl>
                                          <p:spTgt spid="4"/>
                                        </p:tgtEl>
                                        <p:attrNameLst>
                                          <p:attrName>ppt_y</p:attrName>
                                        </p:attrNameLst>
                                      </p:cBhvr>
                                      <p:tavLst>
                                        <p:tav tm="0">
                                          <p:val>
                                            <p:strVal val="ppt_y"/>
                                          </p:val>
                                        </p:tav>
                                        <p:tav tm="100000">
                                          <p:val>
                                            <p:strVal val="ppt_y"/>
                                          </p:val>
                                        </p:tav>
                                      </p:tavLst>
                                    </p:anim>
                                    <p:set>
                                      <p:cBhvr>
                                        <p:cTn id="17" dur="1" fill="hold">
                                          <p:stCondLst>
                                            <p:cond delay="4999"/>
                                          </p:stCondLst>
                                        </p:cTn>
                                        <p:tgtEl>
                                          <p:spTgt spid="4"/>
                                        </p:tgtEl>
                                        <p:attrNameLst>
                                          <p:attrName>style.visibility</p:attrName>
                                        </p:attrNameLst>
                                      </p:cBhvr>
                                      <p:to>
                                        <p:strVal val="hidden"/>
                                      </p:to>
                                    </p:set>
                                  </p:childTnLst>
                                </p:cTn>
                              </p:par>
                              <p:par>
                                <p:cTn id="18" presetID="10"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La mansión del diablo (película de 1897) - Wikipedia, l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
            <a:ext cx="10621964" cy="6866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14438" y="476672"/>
            <a:ext cx="2265364" cy="369332"/>
          </a:xfrm>
          <a:prstGeom prst="rect">
            <a:avLst/>
          </a:prstGeom>
          <a:solidFill>
            <a:srgbClr val="92D050"/>
          </a:solidFill>
        </p:spPr>
        <p:txBody>
          <a:bodyPr wrap="none">
            <a:spAutoFit/>
          </a:bodyPr>
          <a:lstStyle/>
          <a:p>
            <a:r>
              <a:rPr lang="es-ES" b="1" dirty="0" smtClean="0">
                <a:solidFill>
                  <a:srgbClr val="FF0000"/>
                </a:solidFill>
              </a:rPr>
              <a:t>La mansión del diablo</a:t>
            </a:r>
            <a:endParaRPr lang="es-ES" b="1" dirty="0">
              <a:solidFill>
                <a:srgbClr val="FF0000"/>
              </a:solidFill>
            </a:endParaRPr>
          </a:p>
        </p:txBody>
      </p:sp>
    </p:spTree>
    <p:extLst>
      <p:ext uri="{BB962C8B-B14F-4D97-AF65-F5344CB8AC3E}">
        <p14:creationId xmlns:p14="http://schemas.microsoft.com/office/powerpoint/2010/main" val="363047210"/>
      </p:ext>
    </p:extLst>
  </p:cSld>
  <p:clrMapOvr>
    <a:masterClrMapping/>
  </p:clrMapOvr>
  <mc:AlternateContent xmlns:mc="http://schemas.openxmlformats.org/markup-compatibility/2006" xmlns:p14="http://schemas.microsoft.com/office/powerpoint/2010/main">
    <mc:Choice Requires="p14">
      <p:transition spd="slow" p14:dur="1200" advTm="8000">
        <p:dissolve/>
      </p:transition>
    </mc:Choice>
    <mc:Fallback xmlns="">
      <p:transition spd="slow" advTm="8000">
        <p:dissolv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105298" y="1556792"/>
            <a:ext cx="6966627" cy="4154984"/>
          </a:xfrm>
          <a:prstGeom prst="rect">
            <a:avLst/>
          </a:prstGeom>
        </p:spPr>
        <p:txBody>
          <a:bodyPr wrap="square">
            <a:spAutoFit/>
          </a:bodyPr>
          <a:lstStyle/>
          <a:p>
            <a:pPr algn="ctr"/>
            <a:r>
              <a:rPr lang="es-ES" sz="4800" dirty="0">
                <a:solidFill>
                  <a:srgbClr val="FFFF00"/>
                </a:solidFill>
                <a:effectLst>
                  <a:glow rad="228600">
                    <a:schemeClr val="accent3">
                      <a:satMod val="175000"/>
                      <a:alpha val="40000"/>
                    </a:schemeClr>
                  </a:glow>
                </a:effectLst>
                <a:latin typeface="Rockwell" pitchFamily="18" charset="0"/>
              </a:rPr>
              <a:t>¿Por qué nos gustan las películas de terror?</a:t>
            </a:r>
          </a:p>
          <a:p>
            <a:pPr algn="ctr"/>
            <a:r>
              <a:rPr lang="es-ES" sz="2400" dirty="0">
                <a:solidFill>
                  <a:srgbClr val="FFFF00"/>
                </a:solidFill>
                <a:effectLst>
                  <a:glow rad="228600">
                    <a:schemeClr val="accent3">
                      <a:satMod val="175000"/>
                      <a:alpha val="40000"/>
                    </a:schemeClr>
                  </a:glow>
                </a:effectLst>
                <a:latin typeface="Rockwell" pitchFamily="18" charset="0"/>
              </a:rPr>
              <a:t>¿Te gusta ver películas de terror o miedo? ... Existen muchas razones por las que podemos decidir ver cine de terror. Aunque sin perjuicio real o posibilidad de acabar muertos, desmembrados o poseídos, la psicología afirma que las vemos porque queremos entender nuestros temores y los miedos de la población en su conjunto.</a:t>
            </a:r>
          </a:p>
        </p:txBody>
      </p:sp>
      <p:sp>
        <p:nvSpPr>
          <p:cNvPr id="3" name="2 Rectángulo"/>
          <p:cNvSpPr/>
          <p:nvPr/>
        </p:nvSpPr>
        <p:spPr>
          <a:xfrm>
            <a:off x="0" y="0"/>
            <a:ext cx="111131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5" name="Picture 4" descr="pc12"/>
          <p:cNvPicPr>
            <a:picLocks noChangeAspect="1" noChangeArrowheads="1" noCrop="1"/>
          </p:cNvPicPr>
          <p:nvPr/>
        </p:nvPicPr>
        <p:blipFill>
          <a:blip r:embed="rId2"/>
          <a:srcRect/>
          <a:stretch>
            <a:fillRect/>
          </a:stretch>
        </p:blipFill>
        <p:spPr bwMode="auto">
          <a:xfrm>
            <a:off x="287307" y="5572140"/>
            <a:ext cx="1161439" cy="958850"/>
          </a:xfrm>
          <a:prstGeom prst="rect">
            <a:avLst/>
          </a:prstGeom>
          <a:noFill/>
          <a:ln w="9525">
            <a:noFill/>
            <a:miter lim="800000"/>
            <a:headEnd/>
            <a:tailEnd/>
          </a:ln>
        </p:spPr>
      </p:pic>
      <p:sp>
        <p:nvSpPr>
          <p:cNvPr id="4" name="2 Rectángulo"/>
          <p:cNvSpPr/>
          <p:nvPr/>
        </p:nvSpPr>
        <p:spPr>
          <a:xfrm flipH="1">
            <a:off x="-21131" y="0"/>
            <a:ext cx="1133355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extLst>
      <p:ext uri="{BB962C8B-B14F-4D97-AF65-F5344CB8AC3E}">
        <p14:creationId xmlns:p14="http://schemas.microsoft.com/office/powerpoint/2010/main" val="3106163264"/>
      </p:ext>
    </p:extLst>
  </p:cSld>
  <p:clrMapOvr>
    <a:masterClrMapping/>
  </p:clrMapOvr>
  <mc:AlternateContent xmlns:mc="http://schemas.openxmlformats.org/markup-compatibility/2006" xmlns:p14="http://schemas.microsoft.com/office/powerpoint/2010/main">
    <mc:Choice Requires="p14">
      <p:transition spd="slow" p14:dur="1200" advTm="25000">
        <p:dissolve/>
      </p:transition>
    </mc:Choice>
    <mc:Fallback xmlns="">
      <p:transition spd="slow" advTm="25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2" presetClass="exit" presetSubtype="2" fill="hold" nodeType="withEffect">
                                  <p:stCondLst>
                                    <p:cond delay="0"/>
                                  </p:stCondLst>
                                  <p:childTnLst>
                                    <p:anim calcmode="lin" valueType="num">
                                      <p:cBhvr additive="base">
                                        <p:cTn id="11" dur="5000"/>
                                        <p:tgtEl>
                                          <p:spTgt spid="3"/>
                                        </p:tgtEl>
                                        <p:attrNameLst>
                                          <p:attrName>ppt_x</p:attrName>
                                        </p:attrNameLst>
                                      </p:cBhvr>
                                      <p:tavLst>
                                        <p:tav tm="0">
                                          <p:val>
                                            <p:strVal val="ppt_x"/>
                                          </p:val>
                                        </p:tav>
                                        <p:tav tm="100000">
                                          <p:val>
                                            <p:strVal val="1+ppt_w/2"/>
                                          </p:val>
                                        </p:tav>
                                      </p:tavLst>
                                    </p:anim>
                                    <p:anim calcmode="lin" valueType="num">
                                      <p:cBhvr additive="base">
                                        <p:cTn id="12" dur="5000"/>
                                        <p:tgtEl>
                                          <p:spTgt spid="3"/>
                                        </p:tgtEl>
                                        <p:attrNameLst>
                                          <p:attrName>ppt_y</p:attrName>
                                        </p:attrNameLst>
                                      </p:cBhvr>
                                      <p:tavLst>
                                        <p:tav tm="0">
                                          <p:val>
                                            <p:strVal val="ppt_y"/>
                                          </p:val>
                                        </p:tav>
                                        <p:tav tm="100000">
                                          <p:val>
                                            <p:strVal val="ppt_y"/>
                                          </p:val>
                                        </p:tav>
                                      </p:tavLst>
                                    </p:anim>
                                    <p:set>
                                      <p:cBhvr>
                                        <p:cTn id="13" dur="1" fill="hold">
                                          <p:stCondLst>
                                            <p:cond delay="4999"/>
                                          </p:stCondLst>
                                        </p:cTn>
                                        <p:tgtEl>
                                          <p:spTgt spid="3"/>
                                        </p:tgtEl>
                                        <p:attrNameLst>
                                          <p:attrName>style.visibility</p:attrName>
                                        </p:attrNameLst>
                                      </p:cBhvr>
                                      <p:to>
                                        <p:strVal val="hidden"/>
                                      </p:to>
                                    </p:set>
                                  </p:childTnLst>
                                </p:cTn>
                              </p:par>
                              <p:par>
                                <p:cTn id="14" presetID="2" presetClass="exit" presetSubtype="8" fill="hold" nodeType="withEffect">
                                  <p:stCondLst>
                                    <p:cond delay="0"/>
                                  </p:stCondLst>
                                  <p:childTnLst>
                                    <p:anim calcmode="lin" valueType="num">
                                      <p:cBhvr additive="base">
                                        <p:cTn id="15" dur="5000"/>
                                        <p:tgtEl>
                                          <p:spTgt spid="4"/>
                                        </p:tgtEl>
                                        <p:attrNameLst>
                                          <p:attrName>ppt_x</p:attrName>
                                        </p:attrNameLst>
                                      </p:cBhvr>
                                      <p:tavLst>
                                        <p:tav tm="0">
                                          <p:val>
                                            <p:strVal val="ppt_x"/>
                                          </p:val>
                                        </p:tav>
                                        <p:tav tm="100000">
                                          <p:val>
                                            <p:strVal val="0-ppt_w/2"/>
                                          </p:val>
                                        </p:tav>
                                      </p:tavLst>
                                    </p:anim>
                                    <p:anim calcmode="lin" valueType="num">
                                      <p:cBhvr additive="base">
                                        <p:cTn id="16" dur="5000"/>
                                        <p:tgtEl>
                                          <p:spTgt spid="4"/>
                                        </p:tgtEl>
                                        <p:attrNameLst>
                                          <p:attrName>ppt_y</p:attrName>
                                        </p:attrNameLst>
                                      </p:cBhvr>
                                      <p:tavLst>
                                        <p:tav tm="0">
                                          <p:val>
                                            <p:strVal val="ppt_y"/>
                                          </p:val>
                                        </p:tav>
                                        <p:tav tm="100000">
                                          <p:val>
                                            <p:strVal val="ppt_y"/>
                                          </p:val>
                                        </p:tav>
                                      </p:tavLst>
                                    </p:anim>
                                    <p:set>
                                      <p:cBhvr>
                                        <p:cTn id="17" dur="1" fill="hold">
                                          <p:stCondLst>
                                            <p:cond delay="4999"/>
                                          </p:stCondLst>
                                        </p:cTn>
                                        <p:tgtEl>
                                          <p:spTgt spid="4"/>
                                        </p:tgtEl>
                                        <p:attrNameLst>
                                          <p:attrName>style.visibility</p:attrName>
                                        </p:attrNameLst>
                                      </p:cBhvr>
                                      <p:to>
                                        <p:strVal val="hidden"/>
                                      </p:to>
                                    </p:set>
                                  </p:childTnLst>
                                </p:cTn>
                              </p:par>
                              <p:par>
                                <p:cTn id="18" presetID="10"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extension.usach.cl/wp-content/uploads/2019/04/cine-USACH-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626" y="-449137"/>
            <a:ext cx="10963413" cy="7307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5712445"/>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ine en Valencia | Los cines de Valencia reducen el precio de la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621963"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3916421"/>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a Fiesta del Cine consigue 1,3 millones de espectadores - Levante-EM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593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3619901"/>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alloween: ¡Buuu! Asustarse es bueno para la salud | T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80" y="0"/>
            <a:ext cx="1075173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4811173"/>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31244" y="-26400"/>
            <a:ext cx="10621964" cy="6858000"/>
          </a:xfrm>
          <a:prstGeom prst="rect">
            <a:avLst/>
          </a:prstGeom>
          <a:noFill/>
        </p:spPr>
      </p:pic>
      <p:pic>
        <p:nvPicPr>
          <p:cNvPr id="15" name="Picture 3" descr="illusion-010"/>
          <p:cNvPicPr>
            <a:picLocks noChangeAspect="1" noChangeArrowheads="1"/>
          </p:cNvPicPr>
          <p:nvPr/>
        </p:nvPicPr>
        <p:blipFill>
          <a:blip r:embed="rId3" cstate="print">
            <a:duotone>
              <a:prstClr val="black"/>
              <a:schemeClr val="accent4">
                <a:tint val="45000"/>
                <a:satMod val="400000"/>
              </a:schemeClr>
            </a:duotone>
          </a:blip>
          <a:srcRect/>
          <a:stretch>
            <a:fillRect/>
          </a:stretch>
        </p:blipFill>
        <p:spPr bwMode="auto">
          <a:xfrm>
            <a:off x="20849" y="2"/>
            <a:ext cx="10621963" cy="7059471"/>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8572" y="3388585"/>
            <a:ext cx="6858000" cy="8085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152537" y="3388585"/>
            <a:ext cx="6858000" cy="8085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062196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783316"/>
            <a:ext cx="1062196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38437" y="5803934"/>
            <a:ext cx="699945" cy="684513"/>
          </a:xfrm>
          <a:prstGeom prst="rect">
            <a:avLst/>
          </a:prstGeom>
          <a:noFill/>
          <a:ln w="38100">
            <a:solidFill>
              <a:srgbClr val="1CDEF8"/>
            </a:solidFill>
            <a:miter lim="800000"/>
            <a:headEnd/>
            <a:tailEnd/>
          </a:ln>
        </p:spPr>
      </p:pic>
      <p:sp>
        <p:nvSpPr>
          <p:cNvPr id="19" name="18 Rectángulo"/>
          <p:cNvSpPr/>
          <p:nvPr/>
        </p:nvSpPr>
        <p:spPr>
          <a:xfrm>
            <a:off x="2300446" y="4572019"/>
            <a:ext cx="312737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48337" y="501226"/>
            <a:ext cx="3254024"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86301" y="3"/>
            <a:ext cx="4063619"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23 de julio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10:11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473045" y="5611366"/>
            <a:ext cx="2333529" cy="93406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13000">
        <p:dissolve/>
      </p:transition>
    </mc:Choice>
    <mc:Fallback xmlns="">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18" presetClass="exit" presetSubtype="3" fill="hold" nodeType="afterEffect">
                                  <p:stCondLst>
                                    <p:cond delay="0"/>
                                  </p:stCondLst>
                                  <p:childTnLst>
                                    <p:animEffect transition="out" filter="strips(upRight)">
                                      <p:cBhvr>
                                        <p:cTn id="10" dur="5000"/>
                                        <p:tgtEl>
                                          <p:spTgt spid="15"/>
                                        </p:tgtEl>
                                      </p:cBhvr>
                                    </p:animEffect>
                                    <p:set>
                                      <p:cBhvr>
                                        <p:cTn id="11" dur="1" fill="hold">
                                          <p:stCondLst>
                                            <p:cond delay="4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621963"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621963"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1425" y="0"/>
            <a:ext cx="5665047"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6219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27745" y="4724402"/>
            <a:ext cx="3098073"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0212" y="4191000"/>
            <a:ext cx="2744007"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91367" y="4876800"/>
            <a:ext cx="1416262"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971800"/>
            <a:ext cx="61961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505200"/>
            <a:ext cx="61961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4038600"/>
            <a:ext cx="61961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572000"/>
            <a:ext cx="619615"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SCENAS LUGUBRES Y DE TERRO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ESCENAS LUGUBRES Y DE TERROR</Template>
  <TotalTime>1</TotalTime>
  <Words>614</Words>
  <Application>Microsoft Office PowerPoint</Application>
  <PresentationFormat>Personalizado</PresentationFormat>
  <Paragraphs>26</Paragraphs>
  <Slides>44</Slides>
  <Notes>0</Notes>
  <HiddenSlides>0</HiddenSlides>
  <MMClips>0</MMClips>
  <ScaleCrop>false</ScaleCrop>
  <HeadingPairs>
    <vt:vector size="4" baseType="variant">
      <vt:variant>
        <vt:lpstr>Tema</vt:lpstr>
      </vt:variant>
      <vt:variant>
        <vt:i4>3</vt:i4>
      </vt:variant>
      <vt:variant>
        <vt:lpstr>Títulos de diapositiva</vt:lpstr>
      </vt:variant>
      <vt:variant>
        <vt:i4>44</vt:i4>
      </vt:variant>
    </vt:vector>
  </HeadingPairs>
  <TitlesOfParts>
    <vt:vector size="47" baseType="lpstr">
      <vt:lpstr>ESCENAS LUGUBRES Y DE TERROR</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2020-07-23T08:11:39Z</dcterms:created>
  <dcterms:modified xsi:type="dcterms:W3CDTF">2020-07-23T08:13:34Z</dcterms:modified>
</cp:coreProperties>
</file>