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slideLayouts/slideLayout10.xml" ContentType="application/vnd.openxmlformats-officedocument.presentationml.slideLayout+xml"/>
  <Default Extension="gif" ContentType="image/gif"/>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notesSlides/notesSlide18.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 id="2147483672" r:id="rId2"/>
  </p:sldMasterIdLst>
  <p:notesMasterIdLst>
    <p:notesMasterId r:id="rId67"/>
  </p:notesMasterIdLst>
  <p:sldIdLst>
    <p:sldId id="316" r:id="rId3"/>
    <p:sldId id="340" r:id="rId4"/>
    <p:sldId id="400" r:id="rId5"/>
    <p:sldId id="341" r:id="rId6"/>
    <p:sldId id="342" r:id="rId7"/>
    <p:sldId id="393" r:id="rId8"/>
    <p:sldId id="373" r:id="rId9"/>
    <p:sldId id="399" r:id="rId10"/>
    <p:sldId id="343" r:id="rId11"/>
    <p:sldId id="344" r:id="rId12"/>
    <p:sldId id="345" r:id="rId13"/>
    <p:sldId id="346" r:id="rId14"/>
    <p:sldId id="347" r:id="rId15"/>
    <p:sldId id="397" r:id="rId16"/>
    <p:sldId id="348" r:id="rId17"/>
    <p:sldId id="349" r:id="rId18"/>
    <p:sldId id="350" r:id="rId19"/>
    <p:sldId id="352" r:id="rId20"/>
    <p:sldId id="401" r:id="rId21"/>
    <p:sldId id="353" r:id="rId22"/>
    <p:sldId id="354" r:id="rId23"/>
    <p:sldId id="398" r:id="rId24"/>
    <p:sldId id="355" r:id="rId25"/>
    <p:sldId id="404" r:id="rId26"/>
    <p:sldId id="356" r:id="rId27"/>
    <p:sldId id="357" r:id="rId28"/>
    <p:sldId id="358" r:id="rId29"/>
    <p:sldId id="360" r:id="rId30"/>
    <p:sldId id="361" r:id="rId31"/>
    <p:sldId id="362" r:id="rId32"/>
    <p:sldId id="363" r:id="rId33"/>
    <p:sldId id="403" r:id="rId34"/>
    <p:sldId id="364" r:id="rId35"/>
    <p:sldId id="365" r:id="rId36"/>
    <p:sldId id="366" r:id="rId37"/>
    <p:sldId id="367" r:id="rId38"/>
    <p:sldId id="368" r:id="rId39"/>
    <p:sldId id="369" r:id="rId40"/>
    <p:sldId id="370" r:id="rId41"/>
    <p:sldId id="371" r:id="rId42"/>
    <p:sldId id="372" r:id="rId43"/>
    <p:sldId id="374" r:id="rId44"/>
    <p:sldId id="402" r:id="rId45"/>
    <p:sldId id="377" r:id="rId46"/>
    <p:sldId id="351" r:id="rId47"/>
    <p:sldId id="378" r:id="rId48"/>
    <p:sldId id="359" r:id="rId49"/>
    <p:sldId id="375" r:id="rId50"/>
    <p:sldId id="380" r:id="rId51"/>
    <p:sldId id="376" r:id="rId52"/>
    <p:sldId id="387" r:id="rId53"/>
    <p:sldId id="379" r:id="rId54"/>
    <p:sldId id="381" r:id="rId55"/>
    <p:sldId id="383" r:id="rId56"/>
    <p:sldId id="382" r:id="rId57"/>
    <p:sldId id="384" r:id="rId58"/>
    <p:sldId id="390" r:id="rId59"/>
    <p:sldId id="385" r:id="rId60"/>
    <p:sldId id="386" r:id="rId61"/>
    <p:sldId id="388" r:id="rId62"/>
    <p:sldId id="389" r:id="rId63"/>
    <p:sldId id="392" r:id="rId64"/>
    <p:sldId id="338" r:id="rId65"/>
    <p:sldId id="405" r:id="rId66"/>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2fZHYgsWfbWvsi8q2Lqkyg" hashData="/n5NkMUdw7CkwjO+Jf0E8nUlDN8"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00000"/>
    <a:srgbClr val="663300"/>
    <a:srgbClr val="FF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vertBarState="minimized">
    <p:restoredLeft sz="15620"/>
    <p:restoredTop sz="99296" autoAdjust="0"/>
  </p:normalViewPr>
  <p:slideViewPr>
    <p:cSldViewPr>
      <p:cViewPr varScale="1">
        <p:scale>
          <a:sx n="74" d="100"/>
          <a:sy n="74" d="100"/>
        </p:scale>
        <p:origin x="-876"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presProps" Target="presProps.xml"/><Relationship Id="rId7" Type="http://schemas.openxmlformats.org/officeDocument/2006/relationships/slide" Target="slides/slide5.xml"/><Relationship Id="rId71"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viewProps" Target="view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B5122CE-5027-4028-98D2-E7186E1A7A69}" type="datetimeFigureOut">
              <a:rPr lang="es-ES" smtClean="0"/>
              <a:pPr/>
              <a:t>20/12/2013</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9A47E7E-83F0-420D-9B75-021DAAC0569D}"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8F5DCE7-8F11-42D5-B393-D6E61C414380}" type="slidenum">
              <a:rPr lang="pt-BR"/>
              <a:pPr/>
              <a:t>9</a:t>
            </a:fld>
            <a:endParaRPr lang="pt-BR"/>
          </a:p>
        </p:txBody>
      </p:sp>
      <p:sp>
        <p:nvSpPr>
          <p:cNvPr id="99330" name="Rectangle 2"/>
          <p:cNvSpPr>
            <a:spLocks noGrp="1" noRot="1" noChangeAspect="1" noChangeArrowheads="1" noTextEdit="1"/>
          </p:cNvSpPr>
          <p:nvPr>
            <p:ph type="sldImg"/>
          </p:nvPr>
        </p:nvSpPr>
        <p:spPr>
          <a:ln/>
        </p:spPr>
      </p:sp>
      <p:sp>
        <p:nvSpPr>
          <p:cNvPr id="99331" name="Rectangle 3"/>
          <p:cNvSpPr>
            <a:spLocks noGrp="1" noChangeArrowheads="1"/>
          </p:cNvSpPr>
          <p:nvPr>
            <p:ph type="body" idx="1"/>
          </p:nvPr>
        </p:nvSpPr>
        <p:spPr/>
        <p:txBody>
          <a:bodyPr/>
          <a:lstStyle/>
          <a:p>
            <a:endParaRPr lang="es-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15DB9CE6-95A2-49A0-89B0-DEEE1F21C886}" type="slidenum">
              <a:rPr lang="pt-BR"/>
              <a:pPr/>
              <a:t>10</a:t>
            </a:fld>
            <a:endParaRPr lang="pt-BR"/>
          </a:p>
        </p:txBody>
      </p:sp>
      <p:sp>
        <p:nvSpPr>
          <p:cNvPr id="88066" name="Rectangle 2"/>
          <p:cNvSpPr>
            <a:spLocks noGrp="1" noRot="1" noChangeAspect="1" noChangeArrowheads="1" noTextEdit="1"/>
          </p:cNvSpPr>
          <p:nvPr>
            <p:ph type="sldImg"/>
          </p:nvPr>
        </p:nvSpPr>
        <p:spPr>
          <a:ln/>
        </p:spPr>
      </p:sp>
      <p:sp>
        <p:nvSpPr>
          <p:cNvPr id="88067" name="Rectangle 3"/>
          <p:cNvSpPr>
            <a:spLocks noGrp="1" noChangeArrowheads="1"/>
          </p:cNvSpPr>
          <p:nvPr>
            <p:ph type="body" idx="1"/>
          </p:nvPr>
        </p:nvSpPr>
        <p:spPr/>
        <p:txBody>
          <a:bodyPr/>
          <a:lstStyle/>
          <a:p>
            <a:endParaRPr lang="es-A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A5D85E2-150D-455B-A01D-95E36AB4A850}" type="slidenum">
              <a:rPr lang="pt-BR"/>
              <a:pPr/>
              <a:t>27</a:t>
            </a:fld>
            <a:endParaRPr lang="pt-BR"/>
          </a:p>
        </p:txBody>
      </p:sp>
      <p:sp>
        <p:nvSpPr>
          <p:cNvPr id="91138" name="Rectangle 2"/>
          <p:cNvSpPr>
            <a:spLocks noGrp="1" noRot="1" noChangeAspect="1" noChangeArrowheads="1" noTextEdit="1"/>
          </p:cNvSpPr>
          <p:nvPr>
            <p:ph type="sldImg"/>
          </p:nvPr>
        </p:nvSpPr>
        <p:spPr>
          <a:ln/>
        </p:spPr>
      </p:sp>
      <p:sp>
        <p:nvSpPr>
          <p:cNvPr id="91139" name="Rectangle 3"/>
          <p:cNvSpPr>
            <a:spLocks noGrp="1" noChangeArrowheads="1"/>
          </p:cNvSpPr>
          <p:nvPr>
            <p:ph type="body" idx="1"/>
          </p:nvPr>
        </p:nvSpPr>
        <p:spPr/>
        <p:txBody>
          <a:bodyPr/>
          <a:lstStyle/>
          <a:p>
            <a:endParaRPr lang="es-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C9A84E1-6C25-42EB-816D-C55A6FF8D78D}" type="slidenum">
              <a:rPr lang="pt-BR"/>
              <a:pPr/>
              <a:t>29</a:t>
            </a:fld>
            <a:endParaRPr lang="pt-BR"/>
          </a:p>
        </p:txBody>
      </p:sp>
      <p:sp>
        <p:nvSpPr>
          <p:cNvPr id="96258" name="Rectangle 2"/>
          <p:cNvSpPr>
            <a:spLocks noGrp="1" noRot="1" noChangeAspect="1" noChangeArrowheads="1" noTextEdit="1"/>
          </p:cNvSpPr>
          <p:nvPr>
            <p:ph type="sldImg"/>
          </p:nvPr>
        </p:nvSpPr>
        <p:spPr>
          <a:ln/>
        </p:spPr>
      </p:sp>
      <p:sp>
        <p:nvSpPr>
          <p:cNvPr id="96259" name="Rectangle 3"/>
          <p:cNvSpPr>
            <a:spLocks noGrp="1" noChangeArrowheads="1"/>
          </p:cNvSpPr>
          <p:nvPr>
            <p:ph type="body" idx="1"/>
          </p:nvPr>
        </p:nvSpPr>
        <p:spPr/>
        <p:txBody>
          <a:bodyPr/>
          <a:lstStyle/>
          <a:p>
            <a:endParaRPr lang="es-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BCCE939-4EF6-432C-8537-22CF3C7D2864}" type="slidenum">
              <a:rPr lang="pt-BR"/>
              <a:pPr/>
              <a:t>35</a:t>
            </a:fld>
            <a:endParaRPr lang="pt-BR"/>
          </a:p>
        </p:txBody>
      </p:sp>
      <p:sp>
        <p:nvSpPr>
          <p:cNvPr id="97282" name="Rectangle 2"/>
          <p:cNvSpPr>
            <a:spLocks noGrp="1" noRot="1" noChangeAspect="1" noChangeArrowheads="1" noTextEdit="1"/>
          </p:cNvSpPr>
          <p:nvPr>
            <p:ph type="sldImg"/>
          </p:nvPr>
        </p:nvSpPr>
        <p:spPr>
          <a:ln/>
        </p:spPr>
      </p:sp>
      <p:sp>
        <p:nvSpPr>
          <p:cNvPr id="97283" name="Rectangle 3"/>
          <p:cNvSpPr>
            <a:spLocks noGrp="1" noChangeArrowheads="1"/>
          </p:cNvSpPr>
          <p:nvPr>
            <p:ph type="body" idx="1"/>
          </p:nvPr>
        </p:nvSpPr>
        <p:spPr/>
        <p:txBody>
          <a:bodyPr/>
          <a:lstStyle/>
          <a:p>
            <a:endParaRPr lang="es-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5A6F652E-32AC-419E-9AFA-DBC2741936B0}" type="slidenum">
              <a:rPr lang="pt-BR"/>
              <a:pPr/>
              <a:t>36</a:t>
            </a:fld>
            <a:endParaRPr lang="pt-BR"/>
          </a:p>
        </p:txBody>
      </p:sp>
      <p:sp>
        <p:nvSpPr>
          <p:cNvPr id="80898" name="Rectangle 2"/>
          <p:cNvSpPr>
            <a:spLocks noGrp="1" noRot="1" noChangeAspect="1" noChangeArrowheads="1" noTextEdit="1"/>
          </p:cNvSpPr>
          <p:nvPr>
            <p:ph type="sldImg"/>
          </p:nvPr>
        </p:nvSpPr>
        <p:spPr>
          <a:ln/>
        </p:spPr>
      </p:sp>
      <p:sp>
        <p:nvSpPr>
          <p:cNvPr id="80899" name="Rectangle 3"/>
          <p:cNvSpPr>
            <a:spLocks noGrp="1" noChangeArrowheads="1"/>
          </p:cNvSpPr>
          <p:nvPr>
            <p:ph type="body" idx="1"/>
          </p:nvPr>
        </p:nvSpPr>
        <p:spPr/>
        <p:txBody>
          <a:bodyPr/>
          <a:lstStyle/>
          <a:p>
            <a:endParaRPr lang="es-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4F79F0B-4251-44C7-93B4-ABF1230E63F6}" type="slidenum">
              <a:rPr lang="pt-BR"/>
              <a:pPr/>
              <a:t>37</a:t>
            </a:fld>
            <a:endParaRPr lang="pt-BR"/>
          </a:p>
        </p:txBody>
      </p:sp>
      <p:sp>
        <p:nvSpPr>
          <p:cNvPr id="82946" name="Rectangle 2"/>
          <p:cNvSpPr>
            <a:spLocks noGrp="1" noRot="1" noChangeAspect="1" noChangeArrowheads="1" noTextEdit="1"/>
          </p:cNvSpPr>
          <p:nvPr>
            <p:ph type="sldImg"/>
          </p:nvPr>
        </p:nvSpPr>
        <p:spPr>
          <a:ln/>
        </p:spPr>
      </p:sp>
      <p:sp>
        <p:nvSpPr>
          <p:cNvPr id="82947" name="Rectangle 3"/>
          <p:cNvSpPr>
            <a:spLocks noGrp="1" noChangeArrowheads="1"/>
          </p:cNvSpPr>
          <p:nvPr>
            <p:ph type="body" idx="1"/>
          </p:nvPr>
        </p:nvSpPr>
        <p:spPr/>
        <p:txBody>
          <a:bodyPr/>
          <a:lstStyle/>
          <a:p>
            <a:endParaRPr lang="es-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A9B1521-6F16-4733-B45D-FDD93BF91EC5}" type="slidenum">
              <a:rPr lang="pt-BR"/>
              <a:pPr/>
              <a:t>41</a:t>
            </a:fld>
            <a:endParaRPr lang="pt-BR"/>
          </a:p>
        </p:txBody>
      </p:sp>
      <p:sp>
        <p:nvSpPr>
          <p:cNvPr id="94210" name="Rectangle 2"/>
          <p:cNvSpPr>
            <a:spLocks noGrp="1" noRot="1" noChangeAspect="1" noChangeArrowheads="1" noTextEdit="1"/>
          </p:cNvSpPr>
          <p:nvPr>
            <p:ph type="sldImg"/>
          </p:nvPr>
        </p:nvSpPr>
        <p:spPr>
          <a:ln/>
        </p:spPr>
      </p:sp>
      <p:sp>
        <p:nvSpPr>
          <p:cNvPr id="94211" name="Rectangle 3"/>
          <p:cNvSpPr>
            <a:spLocks noGrp="1" noChangeArrowheads="1"/>
          </p:cNvSpPr>
          <p:nvPr>
            <p:ph type="body" idx="1"/>
          </p:nvPr>
        </p:nvSpPr>
        <p:spPr/>
        <p:txBody>
          <a:bodyPr/>
          <a:lstStyle/>
          <a:p>
            <a:endParaRPr lang="es-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B03B4096-0FA9-4BF0-ADD5-0DAEF4789A03}" type="slidenum">
              <a:rPr lang="pt-BR"/>
              <a:pPr/>
              <a:t>42</a:t>
            </a:fld>
            <a:endParaRPr lang="pt-BR"/>
          </a:p>
        </p:txBody>
      </p:sp>
      <p:sp>
        <p:nvSpPr>
          <p:cNvPr id="93186" name="Rectangle 2"/>
          <p:cNvSpPr>
            <a:spLocks noGrp="1" noRot="1" noChangeAspect="1" noChangeArrowheads="1" noTextEdit="1"/>
          </p:cNvSpPr>
          <p:nvPr>
            <p:ph type="sldImg"/>
          </p:nvPr>
        </p:nvSpPr>
        <p:spPr>
          <a:ln/>
        </p:spPr>
      </p:sp>
      <p:sp>
        <p:nvSpPr>
          <p:cNvPr id="93187" name="Rectangle 3"/>
          <p:cNvSpPr>
            <a:spLocks noGrp="1" noChangeArrowheads="1"/>
          </p:cNvSpPr>
          <p:nvPr>
            <p:ph type="body" idx="1"/>
          </p:nvPr>
        </p:nvSpPr>
        <p:spPr/>
        <p:txBody>
          <a:bodyPr/>
          <a:lstStyle/>
          <a:p>
            <a:endParaRPr lang="es-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9ACF596-8F4B-4554-A59D-B95205351571}" type="slidenum">
              <a:rPr lang="pt-BR"/>
              <a:pPr/>
              <a:t>46</a:t>
            </a:fld>
            <a:endParaRPr lang="pt-BR"/>
          </a:p>
        </p:txBody>
      </p:sp>
      <p:sp>
        <p:nvSpPr>
          <p:cNvPr id="98306" name="Rectangle 2"/>
          <p:cNvSpPr>
            <a:spLocks noGrp="1" noRot="1" noChangeAspect="1" noChangeArrowheads="1" noTextEdit="1"/>
          </p:cNvSpPr>
          <p:nvPr>
            <p:ph type="sldImg"/>
          </p:nvPr>
        </p:nvSpPr>
        <p:spPr>
          <a:ln/>
        </p:spPr>
      </p:sp>
      <p:sp>
        <p:nvSpPr>
          <p:cNvPr id="98307" name="Rectangle 3"/>
          <p:cNvSpPr>
            <a:spLocks noGrp="1" noChangeArrowheads="1"/>
          </p:cNvSpPr>
          <p:nvPr>
            <p:ph type="body" idx="1"/>
          </p:nvPr>
        </p:nvSpPr>
        <p:spPr/>
        <p:txBody>
          <a:bodyPr/>
          <a:lstStyle/>
          <a:p>
            <a:endParaRPr lang="es-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374B786-821B-4A4F-9D6A-F200BADD6FC5}" type="slidenum">
              <a:rPr lang="pt-BR"/>
              <a:pPr/>
              <a:t>47</a:t>
            </a:fld>
            <a:endParaRPr lang="pt-BR"/>
          </a:p>
        </p:txBody>
      </p:sp>
      <p:sp>
        <p:nvSpPr>
          <p:cNvPr id="101378" name="Rectangle 2"/>
          <p:cNvSpPr>
            <a:spLocks noGrp="1" noRot="1" noChangeAspect="1" noChangeArrowheads="1" noTextEdit="1"/>
          </p:cNvSpPr>
          <p:nvPr>
            <p:ph type="sldImg"/>
          </p:nvPr>
        </p:nvSpPr>
        <p:spPr>
          <a:ln/>
        </p:spPr>
      </p:sp>
      <p:sp>
        <p:nvSpPr>
          <p:cNvPr id="101379" name="Rectangle 3"/>
          <p:cNvSpPr>
            <a:spLocks noGrp="1" noChangeArrowheads="1"/>
          </p:cNvSpPr>
          <p:nvPr>
            <p:ph type="body" idx="1"/>
          </p:nvPr>
        </p:nvSpPr>
        <p:spPr/>
        <p:txBody>
          <a:bodyPr/>
          <a:lstStyle/>
          <a:p>
            <a:endParaRPr lang="es-A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7C430D8-A002-4D24-BEAA-49E674593076}" type="slidenum">
              <a:rPr lang="pt-BR"/>
              <a:pPr/>
              <a:t>51</a:t>
            </a:fld>
            <a:endParaRPr lang="pt-BR"/>
          </a:p>
        </p:txBody>
      </p:sp>
      <p:sp>
        <p:nvSpPr>
          <p:cNvPr id="86018" name="Rectangle 2"/>
          <p:cNvSpPr>
            <a:spLocks noGrp="1" noRot="1" noChangeAspect="1" noChangeArrowheads="1" noTextEdit="1"/>
          </p:cNvSpPr>
          <p:nvPr>
            <p:ph type="sldImg"/>
          </p:nvPr>
        </p:nvSpPr>
        <p:spPr>
          <a:ln/>
        </p:spPr>
      </p:sp>
      <p:sp>
        <p:nvSpPr>
          <p:cNvPr id="86019" name="Rectangle 3"/>
          <p:cNvSpPr>
            <a:spLocks noGrp="1" noChangeArrowheads="1"/>
          </p:cNvSpPr>
          <p:nvPr>
            <p:ph type="body" idx="1"/>
          </p:nvPr>
        </p:nvSpPr>
        <p:spPr/>
        <p:txBody>
          <a:bodyPr/>
          <a:lstStyle/>
          <a:p>
            <a:endParaRPr lang="es-A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D3B001A1-3D58-49F7-9D0E-B0311498F74A}" type="slidenum">
              <a:rPr lang="pt-BR"/>
              <a:pPr/>
              <a:t>52</a:t>
            </a:fld>
            <a:endParaRPr lang="pt-BR"/>
          </a:p>
        </p:txBody>
      </p:sp>
      <p:sp>
        <p:nvSpPr>
          <p:cNvPr id="103426" name="Rectangle 2"/>
          <p:cNvSpPr>
            <a:spLocks noGrp="1" noRot="1" noChangeAspect="1" noChangeArrowheads="1" noTextEdit="1"/>
          </p:cNvSpPr>
          <p:nvPr>
            <p:ph type="sldImg"/>
          </p:nvPr>
        </p:nvSpPr>
        <p:spPr>
          <a:ln/>
        </p:spPr>
      </p:sp>
      <p:sp>
        <p:nvSpPr>
          <p:cNvPr id="103427" name="Rectangle 3"/>
          <p:cNvSpPr>
            <a:spLocks noGrp="1" noChangeArrowheads="1"/>
          </p:cNvSpPr>
          <p:nvPr>
            <p:ph type="body" idx="1"/>
          </p:nvPr>
        </p:nvSpPr>
        <p:spPr/>
        <p:txBody>
          <a:bodyPr/>
          <a:lstStyle/>
          <a:p>
            <a:endParaRPr lang="es-A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0989523-4B02-4E74-B9E3-B566145D7C56}" type="slidenum">
              <a:rPr lang="pt-BR"/>
              <a:pPr/>
              <a:t>53</a:t>
            </a:fld>
            <a:endParaRPr lang="pt-BR"/>
          </a:p>
        </p:txBody>
      </p:sp>
      <p:sp>
        <p:nvSpPr>
          <p:cNvPr id="90114" name="Rectangle 2"/>
          <p:cNvSpPr>
            <a:spLocks noGrp="1" noRot="1" noChangeAspect="1" noChangeArrowheads="1" noTextEdit="1"/>
          </p:cNvSpPr>
          <p:nvPr>
            <p:ph type="sldImg"/>
          </p:nvPr>
        </p:nvSpPr>
        <p:spPr>
          <a:ln/>
        </p:spPr>
      </p:sp>
      <p:sp>
        <p:nvSpPr>
          <p:cNvPr id="90115" name="Rectangle 3"/>
          <p:cNvSpPr>
            <a:spLocks noGrp="1" noChangeArrowheads="1"/>
          </p:cNvSpPr>
          <p:nvPr>
            <p:ph type="body" idx="1"/>
          </p:nvPr>
        </p:nvSpPr>
        <p:spPr/>
        <p:txBody>
          <a:bodyPr/>
          <a:lstStyle/>
          <a:p>
            <a:endParaRPr lang="es-A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98DB6864-595A-47BD-B374-4E71FF9F320D}" type="slidenum">
              <a:rPr lang="pt-BR"/>
              <a:pPr/>
              <a:t>54</a:t>
            </a:fld>
            <a:endParaRPr lang="pt-BR"/>
          </a:p>
        </p:txBody>
      </p:sp>
      <p:sp>
        <p:nvSpPr>
          <p:cNvPr id="87042" name="Rectangle 2"/>
          <p:cNvSpPr>
            <a:spLocks noGrp="1" noRot="1" noChangeAspect="1" noChangeArrowheads="1" noTextEdit="1"/>
          </p:cNvSpPr>
          <p:nvPr>
            <p:ph type="sldImg"/>
          </p:nvPr>
        </p:nvSpPr>
        <p:spPr>
          <a:ln/>
        </p:spPr>
      </p:sp>
      <p:sp>
        <p:nvSpPr>
          <p:cNvPr id="87043" name="Rectangle 3"/>
          <p:cNvSpPr>
            <a:spLocks noGrp="1" noChangeArrowheads="1"/>
          </p:cNvSpPr>
          <p:nvPr>
            <p:ph type="body" idx="1"/>
          </p:nvPr>
        </p:nvSpPr>
        <p:spPr/>
        <p:txBody>
          <a:bodyPr/>
          <a:lstStyle/>
          <a:p>
            <a:endParaRPr lang="es-A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E2567C94-F6E0-494C-999F-557417AA841A}" type="slidenum">
              <a:rPr lang="pt-BR"/>
              <a:pPr/>
              <a:t>55</a:t>
            </a:fld>
            <a:endParaRPr lang="pt-BR"/>
          </a:p>
        </p:txBody>
      </p:sp>
      <p:sp>
        <p:nvSpPr>
          <p:cNvPr id="102402" name="Rectangle 2"/>
          <p:cNvSpPr>
            <a:spLocks noGrp="1" noRot="1" noChangeAspect="1" noChangeArrowheads="1" noTextEdit="1"/>
          </p:cNvSpPr>
          <p:nvPr>
            <p:ph type="sldImg"/>
          </p:nvPr>
        </p:nvSpPr>
        <p:spPr>
          <a:ln/>
        </p:spPr>
      </p:sp>
      <p:sp>
        <p:nvSpPr>
          <p:cNvPr id="102403" name="Rectangle 3"/>
          <p:cNvSpPr>
            <a:spLocks noGrp="1" noChangeArrowheads="1"/>
          </p:cNvSpPr>
          <p:nvPr>
            <p:ph type="body" idx="1"/>
          </p:nvPr>
        </p:nvSpPr>
        <p:spPr/>
        <p:txBody>
          <a:bodyPr/>
          <a:lstStyle/>
          <a:p>
            <a:endParaRPr lang="es-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8A548A33-A254-4E8F-B5D6-994D7E01E4B0}" type="slidenum">
              <a:rPr lang="pt-BR"/>
              <a:pPr/>
              <a:t>57</a:t>
            </a:fld>
            <a:endParaRPr lang="pt-BR"/>
          </a:p>
        </p:txBody>
      </p:sp>
      <p:sp>
        <p:nvSpPr>
          <p:cNvPr id="95234" name="Rectangle 2"/>
          <p:cNvSpPr>
            <a:spLocks noGrp="1" noRot="1" noChangeAspect="1" noChangeArrowheads="1" noTextEdit="1"/>
          </p:cNvSpPr>
          <p:nvPr>
            <p:ph type="sldImg"/>
          </p:nvPr>
        </p:nvSpPr>
        <p:spPr>
          <a:ln/>
        </p:spPr>
      </p:sp>
      <p:sp>
        <p:nvSpPr>
          <p:cNvPr id="95235" name="Rectangle 3"/>
          <p:cNvSpPr>
            <a:spLocks noGrp="1" noChangeArrowheads="1"/>
          </p:cNvSpPr>
          <p:nvPr>
            <p:ph type="body" idx="1"/>
          </p:nvPr>
        </p:nvSpPr>
        <p:spPr/>
        <p:txBody>
          <a:bodyPr/>
          <a:lstStyle/>
          <a:p>
            <a:endParaRPr lang="es-A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3BF75E0-3522-4B8C-B9A1-67A3AA8A9097}" type="slidenum">
              <a:rPr lang="pt-BR"/>
              <a:pPr/>
              <a:t>58</a:t>
            </a:fld>
            <a:endParaRPr lang="pt-BR"/>
          </a:p>
        </p:txBody>
      </p:sp>
      <p:sp>
        <p:nvSpPr>
          <p:cNvPr id="105474" name="Rectangle 2"/>
          <p:cNvSpPr>
            <a:spLocks noGrp="1" noRot="1" noChangeAspect="1" noChangeArrowheads="1" noTextEdit="1"/>
          </p:cNvSpPr>
          <p:nvPr>
            <p:ph type="sldImg"/>
          </p:nvPr>
        </p:nvSpPr>
        <p:spPr>
          <a:ln/>
        </p:spPr>
      </p:sp>
      <p:sp>
        <p:nvSpPr>
          <p:cNvPr id="105475" name="Rectangle 3"/>
          <p:cNvSpPr>
            <a:spLocks noGrp="1" noChangeArrowheads="1"/>
          </p:cNvSpPr>
          <p:nvPr>
            <p:ph type="body" idx="1"/>
          </p:nvPr>
        </p:nvSpPr>
        <p:spPr/>
        <p:txBody>
          <a:bodyPr/>
          <a:lstStyle/>
          <a:p>
            <a:endParaRPr lang="es-A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4FADBF0-89F7-4A93-A793-B243A7410400}" type="slidenum">
              <a:rPr lang="pt-BR"/>
              <a:pPr/>
              <a:t>59</a:t>
            </a:fld>
            <a:endParaRPr lang="pt-BR"/>
          </a:p>
        </p:txBody>
      </p:sp>
      <p:sp>
        <p:nvSpPr>
          <p:cNvPr id="92162" name="Rectangle 2"/>
          <p:cNvSpPr>
            <a:spLocks noGrp="1" noRot="1" noChangeAspect="1" noChangeArrowheads="1" noTextEdit="1"/>
          </p:cNvSpPr>
          <p:nvPr>
            <p:ph type="sldImg"/>
          </p:nvPr>
        </p:nvSpPr>
        <p:spPr>
          <a:ln/>
        </p:spPr>
      </p:sp>
      <p:sp>
        <p:nvSpPr>
          <p:cNvPr id="92163" name="Rectangle 3"/>
          <p:cNvSpPr>
            <a:spLocks noGrp="1" noChangeArrowheads="1"/>
          </p:cNvSpPr>
          <p:nvPr>
            <p:ph type="body" idx="1"/>
          </p:nvPr>
        </p:nvSpPr>
        <p:spPr/>
        <p:txBody>
          <a:bodyPr/>
          <a:lstStyle/>
          <a:p>
            <a:endParaRPr lang="es-A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E7BFE4A-11A6-4E72-8FE5-70744A7AD5C5}" type="slidenum">
              <a:rPr lang="pt-BR"/>
              <a:pPr/>
              <a:t>60</a:t>
            </a:fld>
            <a:endParaRPr lang="pt-BR"/>
          </a:p>
        </p:txBody>
      </p:sp>
      <p:sp>
        <p:nvSpPr>
          <p:cNvPr id="100354" name="Rectangle 2"/>
          <p:cNvSpPr>
            <a:spLocks noGrp="1" noRot="1" noChangeAspect="1" noChangeArrowheads="1" noTextEdit="1"/>
          </p:cNvSpPr>
          <p:nvPr>
            <p:ph type="sldImg"/>
          </p:nvPr>
        </p:nvSpPr>
        <p:spPr>
          <a:ln/>
        </p:spPr>
      </p:sp>
      <p:sp>
        <p:nvSpPr>
          <p:cNvPr id="100355" name="Rectangle 3"/>
          <p:cNvSpPr>
            <a:spLocks noGrp="1" noChangeArrowheads="1"/>
          </p:cNvSpPr>
          <p:nvPr>
            <p:ph type="body" idx="1"/>
          </p:nvPr>
        </p:nvSpPr>
        <p:spPr/>
        <p:txBody>
          <a:bodyPr/>
          <a:lstStyle/>
          <a:p>
            <a:endParaRPr lang="es-A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8027699-DE45-4E31-8BB3-57F573261D76}" type="slidenum">
              <a:rPr lang="pt-BR"/>
              <a:pPr/>
              <a:t>61</a:t>
            </a:fld>
            <a:endParaRPr lang="pt-BR"/>
          </a:p>
        </p:txBody>
      </p:sp>
      <p:sp>
        <p:nvSpPr>
          <p:cNvPr id="84994" name="Rectangle 2"/>
          <p:cNvSpPr>
            <a:spLocks noGrp="1" noRot="1" noChangeAspect="1" noChangeArrowheads="1" noTextEdit="1"/>
          </p:cNvSpPr>
          <p:nvPr>
            <p:ph type="sldImg"/>
          </p:nvPr>
        </p:nvSpPr>
        <p:spPr>
          <a:ln/>
        </p:spPr>
      </p:sp>
      <p:sp>
        <p:nvSpPr>
          <p:cNvPr id="84995" name="Rectangle 3"/>
          <p:cNvSpPr>
            <a:spLocks noGrp="1" noChangeArrowheads="1"/>
          </p:cNvSpPr>
          <p:nvPr>
            <p:ph type="body" idx="1"/>
          </p:nvPr>
        </p:nvSpPr>
        <p:spPr/>
        <p:txBody>
          <a:bodyPr/>
          <a:lstStyle/>
          <a:p>
            <a:endParaRPr lang="es-A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6140DEF6-0491-4FC7-ACAC-28D32834E000}" type="slidenum">
              <a:rPr lang="pt-BR"/>
              <a:pPr/>
              <a:t>62</a:t>
            </a:fld>
            <a:endParaRPr lang="pt-BR"/>
          </a:p>
        </p:txBody>
      </p:sp>
      <p:sp>
        <p:nvSpPr>
          <p:cNvPr id="104450" name="Rectangle 2"/>
          <p:cNvSpPr>
            <a:spLocks noGrp="1" noRot="1" noChangeAspect="1" noChangeArrowheads="1" noTextEdit="1"/>
          </p:cNvSpPr>
          <p:nvPr>
            <p:ph type="sldImg"/>
          </p:nvPr>
        </p:nvSpPr>
        <p:spPr>
          <a:ln/>
        </p:spPr>
      </p:sp>
      <p:sp>
        <p:nvSpPr>
          <p:cNvPr id="104451" name="Rectangle 3"/>
          <p:cNvSpPr>
            <a:spLocks noGrp="1" noChangeArrowheads="1"/>
          </p:cNvSpPr>
          <p:nvPr>
            <p:ph type="body" idx="1"/>
          </p:nvPr>
        </p:nvSpPr>
        <p:spPr/>
        <p:txBody>
          <a:bodyPr/>
          <a:lstStyle/>
          <a:p>
            <a:endParaRPr lang="es-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37E238C-1A38-4E19-8825-3E8C96D52BD8}" type="slidenum">
              <a:rPr lang="es-ES_tradnl"/>
              <a:pPr/>
              <a:t>‹Nº›</a:t>
            </a:fld>
            <a:endParaRPr lang="es-ES_tradnl"/>
          </a:p>
        </p:txBody>
      </p:sp>
    </p:spTree>
  </p:cSld>
  <p:clrMapOvr>
    <a:masterClrMapping/>
  </p:clrMapOvr>
  <p:transition spd="slow" advClick="0" advTm="6000">
    <p:wedg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C07F7FC-923B-47A4-9EC3-E7E42F2CE8C5}" type="slidenum">
              <a:rPr lang="es-ES_tradnl"/>
              <a:pPr/>
              <a:t>‹Nº›</a:t>
            </a:fld>
            <a:endParaRPr lang="es-ES_tradnl"/>
          </a:p>
        </p:txBody>
      </p:sp>
    </p:spTree>
  </p:cSld>
  <p:clrMapOvr>
    <a:masterClrMapping/>
  </p:clrMapOvr>
  <p:transition spd="slow" advClick="0" advTm="6000">
    <p:wedg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1D4825F-06F6-43D5-AF32-A4C5FE6C32CF}" type="slidenum">
              <a:rPr lang="es-ES_tradnl"/>
              <a:pPr/>
              <a:t>‹Nº›</a:t>
            </a:fld>
            <a:endParaRPr lang="es-ES_tradnl"/>
          </a:p>
        </p:txBody>
      </p:sp>
    </p:spTree>
  </p:cSld>
  <p:clrMapOvr>
    <a:masterClrMapping/>
  </p:clrMapOvr>
  <p:transition spd="slow" advClick="0" advTm="6000">
    <p:wedg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E06A56A4-A6BC-49DC-BC82-2302EE719461}" type="slidenum">
              <a:rPr lang="es-ES_tradnl"/>
              <a:pPr/>
              <a:t>‹Nº›</a:t>
            </a:fld>
            <a:endParaRPr lang="es-ES_tradnl"/>
          </a:p>
        </p:txBody>
      </p:sp>
    </p:spTree>
  </p:cSld>
  <p:clrMapOvr>
    <a:masterClrMapping/>
  </p:clrMapOvr>
  <p:transition spd="slow" advClick="0" advTm="6000">
    <p:wedg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9822644C-83F9-436D-B238-F985D420DEA3}" type="slidenum">
              <a:rPr lang="es-ES_tradnl"/>
              <a:pPr/>
              <a:t>‹Nº›</a:t>
            </a:fld>
            <a:endParaRPr lang="es-ES_tradnl"/>
          </a:p>
        </p:txBody>
      </p:sp>
    </p:spTree>
  </p:cSld>
  <p:clrMapOvr>
    <a:masterClrMapping/>
  </p:clrMapOvr>
  <p:transition spd="slow" advClick="0" advTm="6000">
    <p:wedg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1BA64A07-AD7E-49C1-A962-25792DAA8A21}" type="slidenum">
              <a:rPr lang="es-ES_tradnl"/>
              <a:pPr/>
              <a:t>‹Nº›</a:t>
            </a:fld>
            <a:endParaRPr lang="es-ES_tradnl"/>
          </a:p>
        </p:txBody>
      </p:sp>
    </p:spTree>
  </p:cSld>
  <p:clrMapOvr>
    <a:masterClrMapping/>
  </p:clrMapOvr>
  <p:transition spd="slow" advClick="0" advTm="6000">
    <p:wedg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B5322F76-0C5A-4162-B619-56118810EAFB}" type="slidenum">
              <a:rPr lang="es-ES_tradnl"/>
              <a:pPr/>
              <a:t>‹Nº›</a:t>
            </a:fld>
            <a:endParaRPr lang="es-ES_tradnl"/>
          </a:p>
        </p:txBody>
      </p:sp>
    </p:spTree>
  </p:cSld>
  <p:clrMapOvr>
    <a:masterClrMapping/>
  </p:clrMapOvr>
  <p:transition spd="slow" advClick="0" advTm="6000">
    <p:wedg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4A39CC6D-EEC0-4DA4-8934-A76D74A4CBC9}" type="slidenum">
              <a:rPr lang="es-ES_tradnl"/>
              <a:pPr/>
              <a:t>‹Nº›</a:t>
            </a:fld>
            <a:endParaRPr lang="es-ES_tradnl"/>
          </a:p>
        </p:txBody>
      </p:sp>
    </p:spTree>
  </p:cSld>
  <p:clrMapOvr>
    <a:masterClrMapping/>
  </p:clrMapOvr>
  <p:transition spd="slow" advClick="0" advTm="6000">
    <p:wedg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54B70D98-54F7-4314-B87B-70FF33DFA5AB}" type="slidenum">
              <a:rPr lang="es-ES_tradnl"/>
              <a:pPr/>
              <a:t>‹Nº›</a:t>
            </a:fld>
            <a:endParaRPr lang="es-ES_tradnl"/>
          </a:p>
        </p:txBody>
      </p:sp>
    </p:spTree>
  </p:cSld>
  <p:clrMapOvr>
    <a:masterClrMapping/>
  </p:clrMapOvr>
  <p:transition spd="slow" advClick="0" advTm="6000">
    <p:wedg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E4566D1-2AC8-4C3F-9797-15245C73303F}" type="slidenum">
              <a:rPr lang="es-ES_tradnl"/>
              <a:pPr/>
              <a:t>‹Nº›</a:t>
            </a:fld>
            <a:endParaRPr lang="es-ES_tradnl"/>
          </a:p>
        </p:txBody>
      </p:sp>
    </p:spTree>
  </p:cSld>
  <p:clrMapOvr>
    <a:masterClrMapping/>
  </p:clrMapOvr>
  <p:transition spd="slow" advClick="0" advTm="6000">
    <p:wedg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9D88A84-0A2C-4101-8B10-1AED7EC90E5B}" type="slidenum">
              <a:rPr lang="es-ES_tradnl"/>
              <a:pPr/>
              <a:t>‹Nº›</a:t>
            </a:fld>
            <a:endParaRPr lang="es-ES_tradnl"/>
          </a:p>
        </p:txBody>
      </p:sp>
    </p:spTree>
  </p:cSld>
  <p:clrMapOvr>
    <a:masterClrMapping/>
  </p:clrMapOvr>
  <p:transition spd="slow" advClick="0" advTm="6000">
    <p:wedg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6C72491-EDF0-4077-BC36-DF4613C4A6FA}"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3000" b="-3000"/>
          </a:stretch>
        </a:blipFill>
        <a:effectLst/>
      </p:bgPr>
    </p:bg>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6553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7409136-0C6B-488B-87D9-9141800A21B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slow" advClick="0" advTm="6000">
    <p:wedge/>
  </p:transition>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2F5C34CA-EFA5-4054-B8A8-3E8F01993E9C}"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73"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image" Target="../media/image4.jpeg"/><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46.jpeg"/></Relationships>
</file>

<file path=ppt/slides/_rels/slide53.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gif"/><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57.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58.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5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928662" y="857232"/>
            <a:ext cx="7500958" cy="2308306"/>
          </a:xfrm>
          <a:prstGeom prst="rect">
            <a:avLst/>
          </a:prstGeom>
        </p:spPr>
        <p:txBody>
          <a:bodyPr wrap="square" lIns="91422" tIns="45711" rIns="91422" bIns="45711">
            <a:spAutoFit/>
          </a:bodyPr>
          <a:lstStyle/>
          <a:p>
            <a:pPr algn="ctr"/>
            <a:r>
              <a:rPr lang="es-ES" sz="7200" b="1" i="1" kern="10" dirty="0" smtClean="0">
                <a:ln w="25400">
                  <a:solidFill>
                    <a:srgbClr val="E31C07"/>
                  </a:solidFill>
                  <a:round/>
                  <a:headEnd/>
                  <a:tailEnd/>
                </a:ln>
                <a:solidFill>
                  <a:srgbClr val="FFC000"/>
                </a:solidFill>
                <a:effectLst>
                  <a:outerShdw dist="35921" dir="2700000" algn="ctr" rotWithShape="0">
                    <a:srgbClr val="808080">
                      <a:alpha val="79999"/>
                    </a:srgbClr>
                  </a:outerShdw>
                </a:effectLst>
                <a:latin typeface="Arial Black" pitchFamily="34" charset="0"/>
                <a:cs typeface="Times New Roman"/>
              </a:rPr>
              <a:t>El Misterioso Río Ganges</a:t>
            </a:r>
            <a:endParaRPr lang="es-ES" sz="7200" b="1" i="1" kern="10" dirty="0">
              <a:ln w="25400">
                <a:solidFill>
                  <a:srgbClr val="E31C07"/>
                </a:solidFill>
                <a:round/>
                <a:headEnd/>
                <a:tailEnd/>
              </a:ln>
              <a:solidFill>
                <a:srgbClr val="FFC000"/>
              </a:solidFill>
              <a:effectLst>
                <a:outerShdw dist="35921" dir="2700000" algn="ctr" rotWithShape="0">
                  <a:srgbClr val="808080">
                    <a:alpha val="79999"/>
                  </a:srgbClr>
                </a:outerShdw>
              </a:effectLst>
              <a:latin typeface="Arial Black" pitchFamily="34" charset="0"/>
              <a:cs typeface="Times New Roman"/>
            </a:endParaRPr>
          </a:p>
        </p:txBody>
      </p:sp>
      <p:pic>
        <p:nvPicPr>
          <p:cNvPr id="8" name="Picture 8"/>
          <p:cNvPicPr>
            <a:picLocks noChangeAspect="1" noChangeArrowheads="1"/>
          </p:cNvPicPr>
          <p:nvPr/>
        </p:nvPicPr>
        <p:blipFill>
          <a:blip r:embed="rId3"/>
          <a:srcRect/>
          <a:stretch>
            <a:fillRect/>
          </a:stretch>
        </p:blipFill>
        <p:spPr bwMode="auto">
          <a:xfrm>
            <a:off x="785786" y="5143512"/>
            <a:ext cx="1025525" cy="723900"/>
          </a:xfrm>
          <a:prstGeom prst="rect">
            <a:avLst/>
          </a:prstGeom>
          <a:noFill/>
          <a:ln w="9525">
            <a:noFill/>
            <a:round/>
            <a:headEnd/>
            <a:tailEnd/>
          </a:ln>
          <a:effectLst/>
        </p:spPr>
      </p:pic>
      <p:pic>
        <p:nvPicPr>
          <p:cNvPr id="9" name="Image 2" descr="swirlrainbw3.gif"/>
          <p:cNvPicPr>
            <a:picLocks noChangeAspect="1"/>
          </p:cNvPicPr>
          <p:nvPr/>
        </p:nvPicPr>
        <p:blipFill>
          <a:blip r:embed="rId4"/>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4"/>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4"/>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4"/>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5"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solidFill>
                  <a:srgbClr val="FFC000"/>
                </a:solid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solidFill>
                  <a:srgbClr val="FFC000"/>
                </a:solid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solidFill>
                <a:srgbClr val="FFC000"/>
              </a:solidFill>
              <a:effectLst>
                <a:outerShdw dist="35921" dir="2700000" algn="ctr" rotWithShape="0">
                  <a:schemeClr val="folHlink">
                    <a:alpha val="80000"/>
                  </a:schemeClr>
                </a:outerShdw>
              </a:effectLst>
              <a:latin typeface="Snap ITC"/>
            </a:endParaRPr>
          </a:p>
        </p:txBody>
      </p:sp>
      <p:sp>
        <p:nvSpPr>
          <p:cNvPr id="17" name="16 CuadroTexto"/>
          <p:cNvSpPr txBox="1"/>
          <p:nvPr/>
        </p:nvSpPr>
        <p:spPr>
          <a:xfrm>
            <a:off x="428596" y="6072206"/>
            <a:ext cx="1643074" cy="369332"/>
          </a:xfrm>
          <a:prstGeom prst="rect">
            <a:avLst/>
          </a:prstGeom>
          <a:solidFill>
            <a:srgbClr val="FF33CC"/>
          </a:solidFill>
        </p:spPr>
        <p:txBody>
          <a:bodyPr wrap="square" rtlCol="0">
            <a:spAutoFit/>
          </a:bodyPr>
          <a:lstStyle/>
          <a:p>
            <a:pPr algn="ctr"/>
            <a:r>
              <a:rPr lang="es-ES" dirty="0" smtClean="0"/>
              <a:t>Svara mantra</a:t>
            </a:r>
            <a:endParaRPr lang="es-ES" dirty="0"/>
          </a:p>
        </p:txBody>
      </p:sp>
    </p:spTree>
  </p:cSld>
  <p:clrMapOvr>
    <a:masterClrMapping/>
  </p:clrMapOvr>
  <p:transition spd="slow" advClick="0" advTm="11000">
    <p:wedge/>
    <p:sndAc>
      <p:stSnd loop="1">
        <p:snd r:embed="rId2" name="svara mantra - copy.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gangesdenoche-300x233UUU.jpg"/>
          <p:cNvPicPr>
            <a:picLocks noChangeAspect="1" noChangeArrowheads="1"/>
          </p:cNvPicPr>
          <p:nvPr/>
        </p:nvPicPr>
        <p:blipFill>
          <a:blip r:embed="rId2"/>
          <a:srcRect/>
          <a:stretch>
            <a:fillRect/>
          </a:stretch>
        </p:blipFill>
        <p:spPr bwMode="auto">
          <a:xfrm>
            <a:off x="-1" y="0"/>
            <a:ext cx="9126081" cy="6858000"/>
          </a:xfrm>
          <a:prstGeom prst="rect">
            <a:avLst/>
          </a:prstGeom>
          <a:noFill/>
        </p:spPr>
      </p:pic>
    </p:spTree>
  </p:cSld>
  <p:clrMapOvr>
    <a:masterClrMapping/>
  </p:clrMapOvr>
  <p:transition spd="slow" advClick="0" advTm="6000">
    <p:wedg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5923e98f0225b23dde2054ffae470836_extras_albumes_0.jpg"/>
          <p:cNvPicPr>
            <a:picLocks noChangeAspect="1" noChangeArrowheads="1"/>
          </p:cNvPicPr>
          <p:nvPr/>
        </p:nvPicPr>
        <p:blipFill>
          <a:blip r:embed="rId2"/>
          <a:srcRect/>
          <a:stretch>
            <a:fillRect/>
          </a:stretch>
        </p:blipFill>
        <p:spPr bwMode="auto">
          <a:xfrm>
            <a:off x="-1" y="0"/>
            <a:ext cx="9251605" cy="6858000"/>
          </a:xfrm>
          <a:prstGeom prst="rect">
            <a:avLst/>
          </a:prstGeom>
          <a:noFill/>
        </p:spPr>
      </p:pic>
    </p:spTree>
  </p:cSld>
  <p:clrMapOvr>
    <a:masterClrMapping/>
  </p:clrMapOvr>
  <p:transition spd="slow" advClick="0" advTm="6000">
    <p:wedg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gangesdenoche-300x233.jpg"/>
          <p:cNvPicPr>
            <a:picLocks noChangeAspect="1" noChangeArrowheads="1"/>
          </p:cNvPicPr>
          <p:nvPr/>
        </p:nvPicPr>
        <p:blipFill>
          <a:blip r:embed="rId2"/>
          <a:srcRect/>
          <a:stretch>
            <a:fillRect/>
          </a:stretch>
        </p:blipFill>
        <p:spPr bwMode="auto">
          <a:xfrm>
            <a:off x="-1" y="0"/>
            <a:ext cx="9197995" cy="7143776"/>
          </a:xfrm>
          <a:prstGeom prst="rect">
            <a:avLst/>
          </a:prstGeom>
          <a:noFill/>
        </p:spPr>
      </p:pic>
    </p:spTree>
  </p:cSld>
  <p:clrMapOvr>
    <a:masterClrMapping/>
  </p:clrMapOvr>
  <p:transition spd="slow" advClick="0" advTm="6000">
    <p:wedg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1000100" y="2071678"/>
            <a:ext cx="6858000" cy="2308324"/>
          </a:xfrm>
          <a:prstGeom prst="rect">
            <a:avLst/>
          </a:prstGeom>
        </p:spPr>
        <p:txBody>
          <a:bodyPr wrap="square">
            <a:spAutoFit/>
          </a:bodyPr>
          <a:lstStyle/>
          <a:p>
            <a:pPr algn="ctr"/>
            <a:r>
              <a:rPr lang="es-ES" sz="2400" b="1" i="1" dirty="0" smtClean="0">
                <a:solidFill>
                  <a:srgbClr val="FFC000"/>
                </a:solidFill>
                <a:latin typeface="Bookman Old Style" pitchFamily="18" charset="0"/>
              </a:rPr>
              <a:t>El Río </a:t>
            </a:r>
            <a:r>
              <a:rPr lang="es-ES" sz="2400" b="1" i="1" dirty="0">
                <a:solidFill>
                  <a:srgbClr val="FFC000"/>
                </a:solidFill>
                <a:latin typeface="Bookman Old Style" pitchFamily="18" charset="0"/>
              </a:rPr>
              <a:t>Ganges, de la India</a:t>
            </a:r>
            <a:r>
              <a:rPr lang="es-ES" sz="2400" b="1" i="1" dirty="0" smtClean="0">
                <a:solidFill>
                  <a:srgbClr val="FFC000"/>
                </a:solidFill>
                <a:latin typeface="Bookman Old Style" pitchFamily="18" charset="0"/>
              </a:rPr>
              <a:t>, veremos</a:t>
            </a:r>
            <a:r>
              <a:rPr lang="es-ES" sz="2400" b="1" i="1" dirty="0">
                <a:solidFill>
                  <a:srgbClr val="FFC000"/>
                </a:solidFill>
                <a:latin typeface="Bookman Old Style" pitchFamily="18" charset="0"/>
              </a:rPr>
              <a:t>, </a:t>
            </a:r>
            <a:r>
              <a:rPr lang="es-ES" sz="2400" b="1" i="1" dirty="0" smtClean="0">
                <a:solidFill>
                  <a:srgbClr val="FFC000"/>
                </a:solidFill>
                <a:latin typeface="Bookman Old Style" pitchFamily="18" charset="0"/>
              </a:rPr>
              <a:t>imágenes </a:t>
            </a:r>
            <a:r>
              <a:rPr lang="es-ES" sz="2400" b="1" i="1" dirty="0">
                <a:solidFill>
                  <a:srgbClr val="FFC000"/>
                </a:solidFill>
                <a:latin typeface="Bookman Old Style" pitchFamily="18" charset="0"/>
              </a:rPr>
              <a:t>sorprendentes de ese rio, de las cuales, mucho se bañan, se lavan </a:t>
            </a:r>
            <a:r>
              <a:rPr lang="es-ES" sz="2400" b="1" i="1" dirty="0" smtClean="0">
                <a:solidFill>
                  <a:srgbClr val="FFC000"/>
                </a:solidFill>
                <a:latin typeface="Bookman Old Style" pitchFamily="18" charset="0"/>
              </a:rPr>
              <a:t>los </a:t>
            </a:r>
            <a:r>
              <a:rPr lang="es-ES" sz="2400" b="1" i="1" dirty="0">
                <a:solidFill>
                  <a:srgbClr val="FFC000"/>
                </a:solidFill>
                <a:latin typeface="Bookman Old Style" pitchFamily="18" charset="0"/>
              </a:rPr>
              <a:t>dientes, e incluso beben de esa agua, llena de muertos y basuras. Espero que les guste esta </a:t>
            </a:r>
            <a:r>
              <a:rPr lang="es-ES" sz="2400" b="1" i="1" dirty="0" smtClean="0">
                <a:solidFill>
                  <a:srgbClr val="FFC000"/>
                </a:solidFill>
                <a:latin typeface="Bookman Old Style" pitchFamily="18" charset="0"/>
              </a:rPr>
              <a:t>información.</a:t>
            </a:r>
            <a:endParaRPr lang="es-ES" sz="2400" i="1" dirty="0">
              <a:solidFill>
                <a:srgbClr val="FFC000"/>
              </a:solidFill>
              <a:latin typeface="Bookman Old Style" pitchFamily="18" charset="0"/>
            </a:endParaRPr>
          </a:p>
        </p:txBody>
      </p:sp>
    </p:spTree>
  </p:cSld>
  <p:clrMapOvr>
    <a:masterClrMapping/>
  </p:clrMapOvr>
  <p:transition spd="slow" advClick="0" advTm="22000">
    <p:wedg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29144714.JPG"/>
          <p:cNvPicPr>
            <a:picLocks noChangeAspect="1" noChangeArrowheads="1"/>
          </p:cNvPicPr>
          <p:nvPr/>
        </p:nvPicPr>
        <p:blipFill>
          <a:blip r:embed="rId2"/>
          <a:srcRect/>
          <a:stretch>
            <a:fillRect/>
          </a:stretch>
        </p:blipFill>
        <p:spPr bwMode="auto">
          <a:xfrm>
            <a:off x="-1" y="0"/>
            <a:ext cx="9248365" cy="6858000"/>
          </a:xfrm>
          <a:prstGeom prst="rect">
            <a:avLst/>
          </a:prstGeom>
          <a:noFill/>
        </p:spPr>
      </p:pic>
    </p:spTree>
  </p:cSld>
  <p:clrMapOvr>
    <a:masterClrMapping/>
  </p:clrMapOvr>
  <p:transition spd="slow" advClick="0" advTm="6000">
    <p:wedg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642910" y="714356"/>
            <a:ext cx="7858180" cy="5909310"/>
          </a:xfrm>
          <a:prstGeom prst="rect">
            <a:avLst/>
          </a:prstGeom>
        </p:spPr>
        <p:txBody>
          <a:bodyPr wrap="square">
            <a:spAutoFit/>
          </a:bodyPr>
          <a:lstStyle/>
          <a:p>
            <a:pPr algn="ctr"/>
            <a:r>
              <a:rPr lang="es-ES" sz="2000" b="1" i="1" dirty="0">
                <a:solidFill>
                  <a:srgbClr val="FFC000"/>
                </a:solidFill>
                <a:latin typeface="Bookman Old Style" pitchFamily="18" charset="0"/>
              </a:rPr>
              <a:t>Nace con el nombre de </a:t>
            </a:r>
            <a:r>
              <a:rPr lang="es-ES" sz="2000" b="1" i="1" dirty="0" err="1">
                <a:solidFill>
                  <a:srgbClr val="FFC000"/>
                </a:solidFill>
                <a:latin typeface="Bookman Old Style" pitchFamily="18" charset="0"/>
              </a:rPr>
              <a:t>Bhagirathi</a:t>
            </a:r>
            <a:r>
              <a:rPr lang="es-ES" sz="2000" b="1" i="1" dirty="0">
                <a:solidFill>
                  <a:srgbClr val="FFC000"/>
                </a:solidFill>
                <a:latin typeface="Bookman Old Style" pitchFamily="18" charset="0"/>
              </a:rPr>
              <a:t> desde el glaciar </a:t>
            </a:r>
            <a:r>
              <a:rPr lang="es-ES" sz="2000" b="1" i="1" dirty="0" err="1">
                <a:solidFill>
                  <a:srgbClr val="FFC000"/>
                </a:solidFill>
                <a:latin typeface="Bookman Old Style" pitchFamily="18" charset="0"/>
              </a:rPr>
              <a:t>Gangotri</a:t>
            </a:r>
            <a:r>
              <a:rPr lang="es-ES" sz="2000" b="1" i="1" dirty="0">
                <a:solidFill>
                  <a:srgbClr val="FFC000"/>
                </a:solidFill>
                <a:latin typeface="Bookman Old Style" pitchFamily="18" charset="0"/>
              </a:rPr>
              <a:t> en el Himalaya, uniéndose al </a:t>
            </a:r>
            <a:r>
              <a:rPr lang="es-ES" sz="2000" b="1" i="1" dirty="0" err="1">
                <a:solidFill>
                  <a:srgbClr val="FFC000"/>
                </a:solidFill>
                <a:latin typeface="Bookman Old Style" pitchFamily="18" charset="0"/>
              </a:rPr>
              <a:t>Alaknanda</a:t>
            </a:r>
            <a:r>
              <a:rPr lang="es-ES" sz="2000" b="1" i="1" dirty="0">
                <a:solidFill>
                  <a:srgbClr val="FFC000"/>
                </a:solidFill>
                <a:latin typeface="Bookman Old Style" pitchFamily="18" charset="0"/>
              </a:rPr>
              <a:t> cerca de </a:t>
            </a:r>
            <a:r>
              <a:rPr lang="es-ES" sz="2000" b="1" i="1" dirty="0" err="1">
                <a:solidFill>
                  <a:srgbClr val="FFC000"/>
                </a:solidFill>
                <a:latin typeface="Bookman Old Style" pitchFamily="18" charset="0"/>
              </a:rPr>
              <a:t>Deoprayag</a:t>
            </a:r>
            <a:r>
              <a:rPr lang="es-ES" sz="2000" b="1" i="1" dirty="0">
                <a:solidFill>
                  <a:srgbClr val="FFC000"/>
                </a:solidFill>
                <a:latin typeface="Bookman Old Style" pitchFamily="18" charset="0"/>
              </a:rPr>
              <a:t> para formar el Ganges</a:t>
            </a:r>
            <a:r>
              <a:rPr lang="es-ES" sz="2000" b="1" i="1" dirty="0" smtClean="0">
                <a:solidFill>
                  <a:srgbClr val="FFC000"/>
                </a:solidFill>
                <a:latin typeface="Bookman Old Style" pitchFamily="18" charset="0"/>
              </a:rPr>
              <a:t>. A </a:t>
            </a:r>
            <a:r>
              <a:rPr lang="es-ES" sz="2000" b="1" i="1" dirty="0">
                <a:solidFill>
                  <a:srgbClr val="FFC000"/>
                </a:solidFill>
                <a:latin typeface="Bookman Old Style" pitchFamily="18" charset="0"/>
              </a:rPr>
              <a:t>partir de ahí, el Ganges fluye a través de las grandes llanuras del norte de la India y desemboca en el Golfo de Bengala después de haberse dividido en muchos ríos menores. Uno de ellos es el río </a:t>
            </a:r>
            <a:r>
              <a:rPr lang="es-ES" sz="2000" b="1" i="1" dirty="0" err="1">
                <a:solidFill>
                  <a:srgbClr val="FFC000"/>
                </a:solidFill>
                <a:latin typeface="Bookman Old Style" pitchFamily="18" charset="0"/>
              </a:rPr>
              <a:t>Hoogli</a:t>
            </a:r>
            <a:r>
              <a:rPr lang="es-ES" sz="2000" b="1" i="1" dirty="0">
                <a:solidFill>
                  <a:srgbClr val="FFC000"/>
                </a:solidFill>
                <a:latin typeface="Bookman Old Style" pitchFamily="18" charset="0"/>
              </a:rPr>
              <a:t> cerca de Calcuta; otro es el </a:t>
            </a:r>
            <a:r>
              <a:rPr lang="es-ES" sz="2000" b="1" i="1" dirty="0" err="1">
                <a:solidFill>
                  <a:srgbClr val="FFC000"/>
                </a:solidFill>
                <a:latin typeface="Bookman Old Style" pitchFamily="18" charset="0"/>
              </a:rPr>
              <a:t>Padma</a:t>
            </a:r>
            <a:r>
              <a:rPr lang="es-ES" sz="2000" b="1" i="1" dirty="0">
                <a:solidFill>
                  <a:srgbClr val="FFC000"/>
                </a:solidFill>
                <a:latin typeface="Bookman Old Style" pitchFamily="18" charset="0"/>
              </a:rPr>
              <a:t>, un río que entra en Bangladesh. El nombre "Ganges" proviene de la palabra ganga que en hindi significa río. </a:t>
            </a:r>
            <a:br>
              <a:rPr lang="es-ES" sz="2000" b="1" i="1" dirty="0">
                <a:solidFill>
                  <a:srgbClr val="FFC000"/>
                </a:solidFill>
                <a:latin typeface="Bookman Old Style" pitchFamily="18" charset="0"/>
              </a:rPr>
            </a:br>
            <a:r>
              <a:rPr lang="es-ES" sz="2000" b="1" i="1" dirty="0">
                <a:solidFill>
                  <a:srgbClr val="FFC000"/>
                </a:solidFill>
                <a:latin typeface="Bookman Old Style" pitchFamily="18" charset="0"/>
              </a:rPr>
              <a:t>La longitud total del río es de 2.507 km. Una de las mayores concentraciones de población del mundo está establecida a lo largo de las orillas del Ganges. La cuenca del Ganges es muy fértil y, en la actualidad (</a:t>
            </a:r>
            <a:r>
              <a:rPr lang="es-ES" sz="2000" b="1" i="1" dirty="0" smtClean="0">
                <a:solidFill>
                  <a:srgbClr val="FFC000"/>
                </a:solidFill>
                <a:latin typeface="Bookman Old Style" pitchFamily="18" charset="0"/>
              </a:rPr>
              <a:t>2013), </a:t>
            </a:r>
            <a:r>
              <a:rPr lang="es-ES" sz="2000" b="1" i="1" dirty="0">
                <a:solidFill>
                  <a:srgbClr val="FFC000"/>
                </a:solidFill>
                <a:latin typeface="Bookman Old Style" pitchFamily="18" charset="0"/>
              </a:rPr>
              <a:t>uno de cada doce habitantes del mundo (un 8%) vive en esta zona. Sin embargo, debido a la alta concentración de población, la contaminación y la destrucción de diversos hábitats naturales han aumentado de forma alarmante en toda la zona. </a:t>
            </a:r>
            <a:r>
              <a:rPr lang="es-ES" b="1" i="1" dirty="0">
                <a:solidFill>
                  <a:schemeClr val="bg1"/>
                </a:solidFill>
                <a:latin typeface="Bookman Old Style" pitchFamily="18" charset="0"/>
              </a:rPr>
              <a:t/>
            </a:r>
            <a:br>
              <a:rPr lang="es-ES" b="1" i="1" dirty="0">
                <a:solidFill>
                  <a:schemeClr val="bg1"/>
                </a:solidFill>
                <a:latin typeface="Bookman Old Style" pitchFamily="18" charset="0"/>
              </a:rPr>
            </a:br>
            <a:endParaRPr lang="es-ES" b="1" dirty="0">
              <a:solidFill>
                <a:schemeClr val="bg1"/>
              </a:solidFill>
              <a:latin typeface="Bookman Old Style" pitchFamily="18" charset="0"/>
            </a:endParaRPr>
          </a:p>
        </p:txBody>
      </p:sp>
    </p:spTree>
  </p:cSld>
  <p:clrMapOvr>
    <a:masterClrMapping/>
  </p:clrMapOvr>
  <p:transition spd="slow" advClick="0" advTm="57000">
    <p:wedg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ganges-foto-afp-prakash-singh.jpg"/>
          <p:cNvPicPr>
            <a:picLocks noChangeAspect="1" noChangeArrowheads="1"/>
          </p:cNvPicPr>
          <p:nvPr/>
        </p:nvPicPr>
        <p:blipFill>
          <a:blip r:embed="rId2"/>
          <a:srcRect/>
          <a:stretch>
            <a:fillRect/>
          </a:stretch>
        </p:blipFill>
        <p:spPr bwMode="auto">
          <a:xfrm>
            <a:off x="0" y="0"/>
            <a:ext cx="9041334" cy="6858000"/>
          </a:xfrm>
          <a:prstGeom prst="rect">
            <a:avLst/>
          </a:prstGeom>
          <a:noFill/>
        </p:spPr>
      </p:pic>
    </p:spTree>
  </p:cSld>
  <p:clrMapOvr>
    <a:masterClrMapping/>
  </p:clrMapOvr>
  <p:transition spd="slow" advClick="0" advTm="6000">
    <p:wedg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Slide23"/>
          <p:cNvPicPr>
            <a:picLocks noChangeAspect="1" noChangeArrowheads="1"/>
          </p:cNvPicPr>
          <p:nvPr/>
        </p:nvPicPr>
        <p:blipFill>
          <a:blip r:embed="rId3"/>
          <a:srcRect/>
          <a:stretch>
            <a:fillRect/>
          </a:stretch>
        </p:blipFill>
        <p:spPr bwMode="auto">
          <a:xfrm>
            <a:off x="0" y="26988"/>
            <a:ext cx="9144000" cy="6858000"/>
          </a:xfrm>
          <a:prstGeom prst="rect">
            <a:avLst/>
          </a:prstGeom>
          <a:noFill/>
        </p:spPr>
      </p:pic>
    </p:spTree>
  </p:cSld>
  <p:clrMapOvr>
    <a:masterClrMapping/>
  </p:clrMapOvr>
  <p:transition spd="slow" advClick="0" advTm="6000">
    <p:wedg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Slide12"/>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14339" name="Rectangle 3"/>
          <p:cNvSpPr>
            <a:spLocks noGrp="1" noChangeArrowheads="1"/>
          </p:cNvSpPr>
          <p:nvPr>
            <p:ph type="title"/>
          </p:nvPr>
        </p:nvSpPr>
        <p:spPr>
          <a:xfrm>
            <a:off x="0" y="5516563"/>
            <a:ext cx="9144000" cy="1143000"/>
          </a:xfrm>
        </p:spPr>
        <p:txBody>
          <a:bodyPr/>
          <a:lstStyle/>
          <a:p>
            <a:r>
              <a:rPr lang="pt-BR" sz="2800" b="1" i="1" dirty="0">
                <a:solidFill>
                  <a:srgbClr val="FFC000"/>
                </a:solidFill>
                <a:latin typeface="Bookman Old Style" pitchFamily="18" charset="0"/>
              </a:rPr>
              <a:t>Y LAS PERSONAS SE BAÑAN, BEBEN AGUA Y HACEN SUS RITUALES EN LAS ORILLAS DE ESE “</a:t>
            </a:r>
            <a:r>
              <a:rPr lang="pt-BR" sz="2800" b="1" i="1" dirty="0" err="1">
                <a:solidFill>
                  <a:srgbClr val="FFC000"/>
                </a:solidFill>
                <a:latin typeface="Bookman Old Style" pitchFamily="18" charset="0"/>
              </a:rPr>
              <a:t>dios</a:t>
            </a:r>
            <a:r>
              <a:rPr lang="pt-BR" sz="2800" b="1" i="1" dirty="0">
                <a:solidFill>
                  <a:srgbClr val="FFC000"/>
                </a:solidFill>
                <a:latin typeface="Bookman Old Style" pitchFamily="18" charset="0"/>
              </a:rPr>
              <a:t>” PUTREFACTO.</a:t>
            </a:r>
            <a:r>
              <a:rPr lang="pt-BR" sz="3200" i="1" dirty="0">
                <a:solidFill>
                  <a:srgbClr val="FFC000"/>
                </a:solidFill>
                <a:latin typeface="Bookman Old Style" pitchFamily="18" charset="0"/>
              </a:rPr>
              <a:t> </a:t>
            </a:r>
          </a:p>
        </p:txBody>
      </p:sp>
    </p:spTree>
  </p:cSld>
  <p:clrMapOvr>
    <a:masterClrMapping/>
  </p:clrMapOvr>
  <p:transition spd="slow" advClick="0" advTm="17000">
    <p:wedg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31.jpg"/>
          <p:cNvPicPr>
            <a:picLocks noChangeAspect="1" noChangeArrowheads="1"/>
          </p:cNvPicPr>
          <p:nvPr/>
        </p:nvPicPr>
        <p:blipFill>
          <a:blip r:embed="rId2"/>
          <a:srcRect l="15232" b="6250"/>
          <a:stretch>
            <a:fillRect/>
          </a:stretch>
        </p:blipFill>
        <p:spPr bwMode="auto">
          <a:xfrm>
            <a:off x="0" y="-1"/>
            <a:ext cx="9144000" cy="6864287"/>
          </a:xfrm>
          <a:prstGeom prst="rect">
            <a:avLst/>
          </a:prstGeom>
          <a:noFill/>
        </p:spPr>
      </p:pic>
    </p:spTree>
  </p:cSld>
  <p:clrMapOvr>
    <a:masterClrMapping/>
  </p:clrMapOvr>
  <p:transition spd="slow" advClick="0" advTm="6000">
    <p:wedg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714348" y="2000240"/>
            <a:ext cx="8001056" cy="2954655"/>
          </a:xfrm>
          <a:prstGeom prst="rect">
            <a:avLst/>
          </a:prstGeom>
        </p:spPr>
        <p:txBody>
          <a:bodyPr wrap="square">
            <a:spAutoFit/>
          </a:bodyPr>
          <a:lstStyle/>
          <a:p>
            <a:pPr algn="ctr"/>
            <a:r>
              <a:rPr lang="es-ES" sz="2400" b="1" i="1" dirty="0">
                <a:solidFill>
                  <a:srgbClr val="FFC000"/>
                </a:solidFill>
                <a:latin typeface="Bookman Old Style" pitchFamily="18" charset="0"/>
              </a:rPr>
              <a:t>El rio Ganges es el rio mas sagrado de La India, a pesar de su </a:t>
            </a:r>
            <a:r>
              <a:rPr lang="es-ES" sz="2400" b="1" i="1" dirty="0" smtClean="0">
                <a:solidFill>
                  <a:srgbClr val="FFC000"/>
                </a:solidFill>
                <a:latin typeface="Bookman Old Style" pitchFamily="18" charset="0"/>
              </a:rPr>
              <a:t>contaminación, </a:t>
            </a:r>
            <a:r>
              <a:rPr lang="es-ES" sz="2400" b="1" i="1" dirty="0">
                <a:solidFill>
                  <a:srgbClr val="FFC000"/>
                </a:solidFill>
                <a:latin typeface="Bookman Old Style" pitchFamily="18" charset="0"/>
              </a:rPr>
              <a:t>muertos, basuras, la gente de ese </a:t>
            </a:r>
            <a:r>
              <a:rPr lang="es-ES" sz="2400" b="1" i="1" dirty="0" smtClean="0">
                <a:solidFill>
                  <a:srgbClr val="FFC000"/>
                </a:solidFill>
                <a:latin typeface="Bookman Old Style" pitchFamily="18" charset="0"/>
              </a:rPr>
              <a:t>país </a:t>
            </a:r>
            <a:r>
              <a:rPr lang="es-ES" sz="2400" b="1" i="1" dirty="0">
                <a:solidFill>
                  <a:srgbClr val="FFC000"/>
                </a:solidFill>
                <a:latin typeface="Bookman Old Style" pitchFamily="18" charset="0"/>
              </a:rPr>
              <a:t>igual se baña, y contiene un misterio muy grande, a pesar del gran grado de posibilidad de enfermedades, ninguna gente se a enfermado producto de estar al contacto con ella.</a:t>
            </a:r>
            <a:r>
              <a:rPr lang="es-ES" sz="2400" b="1" dirty="0" smtClean="0">
                <a:solidFill>
                  <a:srgbClr val="FFC000"/>
                </a:solidFill>
                <a:latin typeface="Bookman Old Style" pitchFamily="18" charset="0"/>
              </a:rPr>
              <a:t> </a:t>
            </a:r>
            <a:r>
              <a:rPr lang="es-ES" dirty="0" smtClean="0">
                <a:solidFill>
                  <a:srgbClr val="FFC000"/>
                </a:solidFill>
              </a:rPr>
              <a:t/>
            </a:r>
            <a:br>
              <a:rPr lang="es-ES" dirty="0" smtClean="0">
                <a:solidFill>
                  <a:srgbClr val="FFC000"/>
                </a:solidFill>
              </a:rPr>
            </a:br>
            <a:endParaRPr lang="es-ES" dirty="0">
              <a:solidFill>
                <a:srgbClr val="FFC000"/>
              </a:solidFill>
            </a:endParaRPr>
          </a:p>
        </p:txBody>
      </p:sp>
    </p:spTree>
  </p:cSld>
  <p:clrMapOvr>
    <a:masterClrMapping/>
  </p:clrMapOvr>
  <p:transition spd="slow" advClick="0" advTm="25000">
    <p:wedg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India_9821.jpg"/>
          <p:cNvPicPr>
            <a:picLocks noChangeAspect="1" noChangeArrowheads="1"/>
          </p:cNvPicPr>
          <p:nvPr/>
        </p:nvPicPr>
        <p:blipFill>
          <a:blip r:embed="rId2"/>
          <a:srcRect/>
          <a:stretch>
            <a:fillRect/>
          </a:stretch>
        </p:blipFill>
        <p:spPr bwMode="auto">
          <a:xfrm>
            <a:off x="0" y="0"/>
            <a:ext cx="9151374" cy="6858000"/>
          </a:xfrm>
          <a:prstGeom prst="rect">
            <a:avLst/>
          </a:prstGeom>
          <a:noFill/>
        </p:spPr>
      </p:pic>
    </p:spTree>
  </p:cSld>
  <p:clrMapOvr>
    <a:masterClrMapping/>
  </p:clrMapOvr>
  <p:transition spd="slow" advClick="0" advTm="6000">
    <p:wedg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I.jpg"/>
          <p:cNvPicPr>
            <a:picLocks noChangeAspect="1" noChangeArrowheads="1"/>
          </p:cNvPicPr>
          <p:nvPr/>
        </p:nvPicPr>
        <p:blipFill>
          <a:blip r:embed="rId2"/>
          <a:srcRect/>
          <a:stretch>
            <a:fillRect/>
          </a:stretch>
        </p:blipFill>
        <p:spPr bwMode="auto">
          <a:xfrm>
            <a:off x="0" y="0"/>
            <a:ext cx="9197502" cy="6858000"/>
          </a:xfrm>
          <a:prstGeom prst="rect">
            <a:avLst/>
          </a:prstGeom>
          <a:noFill/>
        </p:spPr>
      </p:pic>
    </p:spTree>
  </p:cSld>
  <p:clrMapOvr>
    <a:masterClrMapping/>
  </p:clrMapOvr>
  <p:transition spd="slow" advClick="0" advTm="6000">
    <p:wedg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7522" name="Picture 2" descr="C:\Documents and Settings\Dell\Escritorio\rio-Ganges-tradicion-India-comunidad_PREIMA20120709_0220_1.jpg"/>
          <p:cNvPicPr>
            <a:picLocks noChangeAspect="1" noChangeArrowheads="1"/>
          </p:cNvPicPr>
          <p:nvPr/>
        </p:nvPicPr>
        <p:blipFill>
          <a:blip r:embed="rId2"/>
          <a:srcRect/>
          <a:stretch>
            <a:fillRect/>
          </a:stretch>
        </p:blipFill>
        <p:spPr bwMode="auto">
          <a:xfrm>
            <a:off x="-1" y="0"/>
            <a:ext cx="9255723" cy="6858000"/>
          </a:xfrm>
          <a:prstGeom prst="rect">
            <a:avLst/>
          </a:prstGeom>
          <a:noFill/>
        </p:spPr>
      </p:pic>
    </p:spTree>
  </p:cSld>
  <p:clrMapOvr>
    <a:masterClrMapping/>
  </p:clrMapOvr>
  <p:transition spd="slow" advClick="0" advTm="6000">
    <p:wedg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Rio ganges files en la orilla -www_sjarre_com_ar-.JPG"/>
          <p:cNvPicPr>
            <a:picLocks noChangeAspect="1" noChangeArrowheads="1"/>
          </p:cNvPicPr>
          <p:nvPr/>
        </p:nvPicPr>
        <p:blipFill>
          <a:blip r:embed="rId2"/>
          <a:srcRect/>
          <a:stretch>
            <a:fillRect/>
          </a:stretch>
        </p:blipFill>
        <p:spPr bwMode="auto">
          <a:xfrm>
            <a:off x="-1" y="0"/>
            <a:ext cx="9365785" cy="7786718"/>
          </a:xfrm>
          <a:prstGeom prst="rect">
            <a:avLst/>
          </a:prstGeom>
          <a:noFill/>
        </p:spPr>
      </p:pic>
    </p:spTree>
  </p:cSld>
  <p:clrMapOvr>
    <a:masterClrMapping/>
  </p:clrMapOvr>
  <p:transition spd="slow" advClick="0" advTm="6000">
    <p:wedg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Rectángulo"/>
          <p:cNvSpPr/>
          <p:nvPr/>
        </p:nvSpPr>
        <p:spPr>
          <a:xfrm>
            <a:off x="428596" y="1428736"/>
            <a:ext cx="8501122" cy="3231654"/>
          </a:xfrm>
          <a:prstGeom prst="rect">
            <a:avLst/>
          </a:prstGeom>
        </p:spPr>
        <p:txBody>
          <a:bodyPr wrap="square">
            <a:spAutoFit/>
          </a:bodyPr>
          <a:lstStyle/>
          <a:p>
            <a:pPr algn="ctr"/>
            <a:r>
              <a:rPr lang="es-ES" sz="2400" b="1" i="1" dirty="0">
                <a:solidFill>
                  <a:srgbClr val="FFC000"/>
                </a:solidFill>
                <a:latin typeface="Bookman Old Style" pitchFamily="18" charset="0"/>
              </a:rPr>
              <a:t>El río Ganges, guarda la magia de un lugar sagrado, y en su punto más concurrido, comparte su costa con una ciudad de India que no podría dejar a nadie indiferente. Benarés o Varanasi, es un viaje al corazón sagrado de la peregrinación hindú, donde se practican sorprendentes ceremonias y rituales milenarios.</a:t>
            </a:r>
            <a:r>
              <a:rPr lang="es-ES" sz="2400" b="1" i="1" dirty="0" smtClean="0">
                <a:solidFill>
                  <a:srgbClr val="FFC000"/>
                </a:solidFill>
                <a:latin typeface="Bookman Old Style" pitchFamily="18" charset="0"/>
              </a:rPr>
              <a:t> </a:t>
            </a:r>
            <a:r>
              <a:rPr lang="es-ES" dirty="0" smtClean="0"/>
              <a:t/>
            </a:r>
            <a:br>
              <a:rPr lang="es-ES" dirty="0" smtClean="0"/>
            </a:br>
            <a:r>
              <a:rPr lang="es-ES" dirty="0" smtClean="0"/>
              <a:t/>
            </a:r>
            <a:br>
              <a:rPr lang="es-ES" dirty="0" smtClean="0"/>
            </a:br>
            <a:endParaRPr lang="es-ES" dirty="0"/>
          </a:p>
        </p:txBody>
      </p:sp>
    </p:spTree>
  </p:cSld>
  <p:clrMapOvr>
    <a:masterClrMapping/>
  </p:clrMapOvr>
  <p:transition spd="slow" advClick="0" advTm="31000">
    <p:wedg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Dell\Escritorio\1245151943518.jpg"/>
          <p:cNvPicPr>
            <a:picLocks noChangeAspect="1" noChangeArrowheads="1"/>
          </p:cNvPicPr>
          <p:nvPr/>
        </p:nvPicPr>
        <p:blipFill>
          <a:blip r:embed="rId2"/>
          <a:srcRect/>
          <a:stretch>
            <a:fillRect/>
          </a:stretch>
        </p:blipFill>
        <p:spPr bwMode="auto">
          <a:xfrm>
            <a:off x="-1" y="-214338"/>
            <a:ext cx="9306001" cy="7215238"/>
          </a:xfrm>
          <a:prstGeom prst="rect">
            <a:avLst/>
          </a:prstGeom>
          <a:noFill/>
        </p:spPr>
      </p:pic>
    </p:spTree>
  </p:cSld>
  <p:clrMapOvr>
    <a:masterClrMapping/>
  </p:clrMapOvr>
  <p:transition spd="slow" advClick="0" advTm="6000">
    <p:wedg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ganges.jpg"/>
          <p:cNvPicPr>
            <a:picLocks noChangeAspect="1" noChangeArrowheads="1"/>
          </p:cNvPicPr>
          <p:nvPr/>
        </p:nvPicPr>
        <p:blipFill>
          <a:blip r:embed="rId2"/>
          <a:srcRect/>
          <a:stretch>
            <a:fillRect/>
          </a:stretch>
        </p:blipFill>
        <p:spPr bwMode="auto">
          <a:xfrm>
            <a:off x="0" y="0"/>
            <a:ext cx="9350910" cy="6858000"/>
          </a:xfrm>
          <a:prstGeom prst="rect">
            <a:avLst/>
          </a:prstGeom>
          <a:noFill/>
        </p:spPr>
      </p:pic>
    </p:spTree>
  </p:cSld>
  <p:clrMapOvr>
    <a:masterClrMapping/>
  </p:clrMapOvr>
  <p:transition spd="slow" advClick="0" advTm="6000">
    <p:wedg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0212_24hs_g6_jpg_1121220956.jpg"/>
          <p:cNvPicPr>
            <a:picLocks noChangeAspect="1" noChangeArrowheads="1"/>
          </p:cNvPicPr>
          <p:nvPr/>
        </p:nvPicPr>
        <p:blipFill>
          <a:blip r:embed="rId2"/>
          <a:srcRect/>
          <a:stretch>
            <a:fillRect/>
          </a:stretch>
        </p:blipFill>
        <p:spPr bwMode="auto">
          <a:xfrm>
            <a:off x="-1" y="0"/>
            <a:ext cx="9247939" cy="6858000"/>
          </a:xfrm>
          <a:prstGeom prst="rect">
            <a:avLst/>
          </a:prstGeom>
          <a:noFill/>
        </p:spPr>
      </p:pic>
    </p:spTree>
  </p:cSld>
  <p:clrMapOvr>
    <a:masterClrMapping/>
  </p:clrMapOvr>
  <p:transition spd="slow" advClick="0" advTm="6000">
    <p:wedg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928662" y="357166"/>
            <a:ext cx="7500958" cy="2123658"/>
          </a:xfrm>
          <a:prstGeom prst="rect">
            <a:avLst/>
          </a:prstGeom>
        </p:spPr>
        <p:txBody>
          <a:bodyPr wrap="square">
            <a:spAutoFit/>
          </a:bodyPr>
          <a:lstStyle/>
          <a:p>
            <a:pPr algn="ctr"/>
            <a:r>
              <a:rPr lang="es-ES" sz="2400" b="1" i="1" dirty="0" smtClean="0">
                <a:solidFill>
                  <a:srgbClr val="FFC000"/>
                </a:solidFill>
                <a:latin typeface="Bookman Old Style" pitchFamily="18" charset="0"/>
              </a:rPr>
              <a:t>Es </a:t>
            </a:r>
            <a:r>
              <a:rPr lang="es-ES" sz="2400" b="1" i="1" dirty="0">
                <a:solidFill>
                  <a:srgbClr val="FFC000"/>
                </a:solidFill>
                <a:latin typeface="Bookman Old Style" pitchFamily="18" charset="0"/>
              </a:rPr>
              <a:t>hoy escenarios de una contaminación incontenible, algo que la carga espiritual del río en relación a las creencias del hinduismo no pudo ni frenar ni revertir. </a:t>
            </a:r>
            <a:r>
              <a:rPr lang="es-ES" i="1" dirty="0"/>
              <a:t/>
            </a:r>
            <a:br>
              <a:rPr lang="es-ES" i="1" dirty="0"/>
            </a:br>
            <a:r>
              <a:rPr lang="es-ES" i="1" dirty="0"/>
              <a:t/>
            </a:r>
            <a:br>
              <a:rPr lang="es-ES" i="1" dirty="0"/>
            </a:br>
            <a:endParaRPr lang="es-ES" dirty="0"/>
          </a:p>
        </p:txBody>
      </p:sp>
      <p:pic>
        <p:nvPicPr>
          <p:cNvPr id="3" name="Picture 2" descr="C:\Documents and Settings\Dell\Escritorio\oro-ganges--390x180.jpg"/>
          <p:cNvPicPr>
            <a:picLocks noChangeAspect="1" noChangeArrowheads="1"/>
          </p:cNvPicPr>
          <p:nvPr/>
        </p:nvPicPr>
        <p:blipFill>
          <a:blip r:embed="rId3"/>
          <a:srcRect/>
          <a:stretch>
            <a:fillRect/>
          </a:stretch>
        </p:blipFill>
        <p:spPr bwMode="auto">
          <a:xfrm>
            <a:off x="11842" y="2143116"/>
            <a:ext cx="9132158" cy="4714884"/>
          </a:xfrm>
          <a:prstGeom prst="rect">
            <a:avLst/>
          </a:prstGeom>
          <a:noFill/>
        </p:spPr>
      </p:pic>
    </p:spTree>
  </p:cSld>
  <p:clrMapOvr>
    <a:masterClrMapping/>
  </p:clrMapOvr>
  <p:transition spd="slow" advClick="0" advTm="23000">
    <p:wedge/>
    <p:sndAc>
      <p:stSnd>
        <p:snd r:embed="rId2" name="copia de relajante - musica indu(2).wav"/>
      </p:stSnd>
    </p:sndAc>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rio.jpg"/>
          <p:cNvPicPr>
            <a:picLocks noChangeAspect="1" noChangeArrowheads="1"/>
          </p:cNvPicPr>
          <p:nvPr/>
        </p:nvPicPr>
        <p:blipFill>
          <a:blip r:embed="rId2"/>
          <a:srcRect/>
          <a:stretch>
            <a:fillRect/>
          </a:stretch>
        </p:blipFill>
        <p:spPr bwMode="auto">
          <a:xfrm>
            <a:off x="0" y="0"/>
            <a:ext cx="9503229" cy="6858000"/>
          </a:xfrm>
          <a:prstGeom prst="rect">
            <a:avLst/>
          </a:prstGeom>
          <a:noFill/>
        </p:spPr>
      </p:pic>
    </p:spTree>
  </p:cSld>
  <p:clrMapOvr>
    <a:masterClrMapping/>
  </p:clrMapOvr>
  <p:transition spd="slow" advClick="0" advTm="6000">
    <p:wedg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IMG_7068 [1600x1200].JPG"/>
          <p:cNvPicPr>
            <a:picLocks noChangeAspect="1" noChangeArrowheads="1"/>
          </p:cNvPicPr>
          <p:nvPr/>
        </p:nvPicPr>
        <p:blipFill>
          <a:blip r:embed="rId2"/>
          <a:srcRect/>
          <a:stretch>
            <a:fillRect/>
          </a:stretch>
        </p:blipFill>
        <p:spPr bwMode="auto">
          <a:xfrm>
            <a:off x="0" y="0"/>
            <a:ext cx="10497364" cy="7000900"/>
          </a:xfrm>
          <a:prstGeom prst="rect">
            <a:avLst/>
          </a:prstGeom>
          <a:noFill/>
        </p:spPr>
      </p:pic>
      <p:sp>
        <p:nvSpPr>
          <p:cNvPr id="2" name="1 Rectángulo"/>
          <p:cNvSpPr/>
          <p:nvPr/>
        </p:nvSpPr>
        <p:spPr>
          <a:xfrm>
            <a:off x="4643438" y="2786058"/>
            <a:ext cx="5000644" cy="2677656"/>
          </a:xfrm>
          <a:prstGeom prst="rect">
            <a:avLst/>
          </a:prstGeom>
        </p:spPr>
        <p:txBody>
          <a:bodyPr wrap="square">
            <a:spAutoFit/>
          </a:bodyPr>
          <a:lstStyle/>
          <a:p>
            <a:r>
              <a:rPr lang="es-ES" sz="2400" b="1" i="1" dirty="0">
                <a:solidFill>
                  <a:srgbClr val="FFC000"/>
                </a:solidFill>
                <a:latin typeface="Bookman Old Style" pitchFamily="18" charset="0"/>
              </a:rPr>
              <a:t>Benarés es el corazón del hinduismo, un destino obligado para adentrarse en la magia del Ganges, el río más sagrado de India.</a:t>
            </a:r>
            <a:r>
              <a:rPr lang="es-ES" sz="2400" b="1" i="1" dirty="0" smtClean="0">
                <a:solidFill>
                  <a:srgbClr val="FFC000"/>
                </a:solidFill>
                <a:latin typeface="Bookman Old Style" pitchFamily="18" charset="0"/>
              </a:rPr>
              <a:t> </a:t>
            </a:r>
            <a:r>
              <a:rPr lang="es-ES" sz="2400" dirty="0" smtClean="0"/>
              <a:t/>
            </a:r>
            <a:br>
              <a:rPr lang="es-ES" sz="2400" dirty="0" smtClean="0"/>
            </a:br>
            <a:r>
              <a:rPr lang="es-ES" sz="2400" dirty="0" smtClean="0"/>
              <a:t/>
            </a:r>
            <a:br>
              <a:rPr lang="es-ES" sz="2400" dirty="0" smtClean="0"/>
            </a:br>
            <a:endParaRPr lang="es-ES" sz="2400" dirty="0"/>
          </a:p>
        </p:txBody>
      </p:sp>
    </p:spTree>
  </p:cSld>
  <p:clrMapOvr>
    <a:masterClrMapping/>
  </p:clrMapOvr>
  <p:transition spd="slow" advClick="0" advTm="20000">
    <p:wedg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polluww.jpg"/>
          <p:cNvPicPr>
            <a:picLocks noChangeAspect="1" noChangeArrowheads="1"/>
          </p:cNvPicPr>
          <p:nvPr/>
        </p:nvPicPr>
        <p:blipFill>
          <a:blip r:embed="rId2"/>
          <a:srcRect/>
          <a:stretch>
            <a:fillRect/>
          </a:stretch>
        </p:blipFill>
        <p:spPr bwMode="auto">
          <a:xfrm>
            <a:off x="-1" y="0"/>
            <a:ext cx="9281045" cy="6858000"/>
          </a:xfrm>
          <a:prstGeom prst="rect">
            <a:avLst/>
          </a:prstGeom>
          <a:noFill/>
        </p:spPr>
      </p:pic>
    </p:spTree>
  </p:cSld>
  <p:clrMapOvr>
    <a:masterClrMapping/>
  </p:clrMapOvr>
  <p:transition spd="slow" advClick="0" advTm="6000">
    <p:wedg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lide8"/>
          <p:cNvPicPr>
            <a:picLocks noChangeAspect="1" noChangeArrowheads="1"/>
          </p:cNvPicPr>
          <p:nvPr/>
        </p:nvPicPr>
        <p:blipFill>
          <a:blip r:embed="rId2"/>
          <a:srcRect/>
          <a:stretch>
            <a:fillRect/>
          </a:stretch>
        </p:blipFill>
        <p:spPr bwMode="auto">
          <a:xfrm>
            <a:off x="0" y="0"/>
            <a:ext cx="9144000" cy="7966075"/>
          </a:xfrm>
          <a:prstGeom prst="rect">
            <a:avLst/>
          </a:prstGeom>
          <a:noFill/>
        </p:spPr>
      </p:pic>
      <p:sp>
        <p:nvSpPr>
          <p:cNvPr id="2" name="1 Rectángulo"/>
          <p:cNvSpPr/>
          <p:nvPr/>
        </p:nvSpPr>
        <p:spPr>
          <a:xfrm>
            <a:off x="714348" y="214290"/>
            <a:ext cx="7929618" cy="3046988"/>
          </a:xfrm>
          <a:prstGeom prst="rect">
            <a:avLst/>
          </a:prstGeom>
        </p:spPr>
        <p:txBody>
          <a:bodyPr wrap="square">
            <a:spAutoFit/>
          </a:bodyPr>
          <a:lstStyle/>
          <a:p>
            <a:pPr algn="ctr"/>
            <a:r>
              <a:rPr lang="es-ES" sz="2400" b="1" i="1" dirty="0">
                <a:solidFill>
                  <a:srgbClr val="FFC000"/>
                </a:solidFill>
                <a:latin typeface="Bookman Old Style" pitchFamily="18" charset="0"/>
              </a:rPr>
              <a:t>Hay estudios que revelan que el rio Ganges provoca </a:t>
            </a:r>
            <a:r>
              <a:rPr lang="es-ES" sz="2400" b="1" i="1" dirty="0" smtClean="0">
                <a:solidFill>
                  <a:srgbClr val="FFC000"/>
                </a:solidFill>
                <a:latin typeface="Bookman Old Style" pitchFamily="18" charset="0"/>
              </a:rPr>
              <a:t>cáncer. </a:t>
            </a:r>
            <a:r>
              <a:rPr lang="es-ES" sz="2400" b="1" i="1" dirty="0">
                <a:solidFill>
                  <a:srgbClr val="FFC000"/>
                </a:solidFill>
                <a:latin typeface="Bookman Old Style" pitchFamily="18" charset="0"/>
              </a:rPr>
              <a:t/>
            </a:r>
            <a:br>
              <a:rPr lang="es-ES" sz="2400" b="1" i="1" dirty="0">
                <a:solidFill>
                  <a:srgbClr val="FFC000"/>
                </a:solidFill>
                <a:latin typeface="Bookman Old Style" pitchFamily="18" charset="0"/>
              </a:rPr>
            </a:br>
            <a:r>
              <a:rPr lang="es-ES" sz="2400" b="1" i="1" dirty="0">
                <a:solidFill>
                  <a:srgbClr val="FFC000"/>
                </a:solidFill>
                <a:latin typeface="Bookman Old Style" pitchFamily="18" charset="0"/>
              </a:rPr>
              <a:t>Las mujeres del valle del Ganges sufre el segundo mayor índice de cáncer del mundo </a:t>
            </a:r>
            <a:br>
              <a:rPr lang="es-ES" sz="2400" b="1" i="1" dirty="0">
                <a:solidFill>
                  <a:srgbClr val="FFC000"/>
                </a:solidFill>
                <a:latin typeface="Bookman Old Style" pitchFamily="18" charset="0"/>
              </a:rPr>
            </a:br>
            <a:r>
              <a:rPr lang="es-ES" sz="2400" b="1" i="1" dirty="0">
                <a:solidFill>
                  <a:srgbClr val="FFC000"/>
                </a:solidFill>
                <a:latin typeface="Bookman Old Style" pitchFamily="18" charset="0"/>
              </a:rPr>
              <a:t>De cada 5.000 personas que beban sus aguas, una contraerá cáncer de páncreas</a:t>
            </a:r>
            <a:r>
              <a:rPr lang="es-ES" sz="2400" b="1" i="1" dirty="0" smtClean="0">
                <a:solidFill>
                  <a:srgbClr val="FFC000"/>
                </a:solidFill>
                <a:latin typeface="Bookman Old Style" pitchFamily="18" charset="0"/>
              </a:rPr>
              <a:t> </a:t>
            </a:r>
            <a:r>
              <a:rPr lang="es-ES" sz="2400" b="1" i="1" dirty="0" smtClean="0">
                <a:solidFill>
                  <a:schemeClr val="bg1"/>
                </a:solidFill>
                <a:latin typeface="Bookman Old Style" pitchFamily="18" charset="0"/>
              </a:rPr>
              <a:t/>
            </a:r>
            <a:br>
              <a:rPr lang="es-ES" sz="2400" b="1" i="1" dirty="0" smtClean="0">
                <a:solidFill>
                  <a:schemeClr val="bg1"/>
                </a:solidFill>
                <a:latin typeface="Bookman Old Style" pitchFamily="18" charset="0"/>
              </a:rPr>
            </a:br>
            <a:r>
              <a:rPr lang="es-ES" sz="2400" b="1" i="1" dirty="0" smtClean="0">
                <a:solidFill>
                  <a:schemeClr val="bg1"/>
                </a:solidFill>
                <a:latin typeface="Bookman Old Style" pitchFamily="18" charset="0"/>
              </a:rPr>
              <a:t/>
            </a:r>
            <a:br>
              <a:rPr lang="es-ES" sz="2400" b="1" i="1" dirty="0" smtClean="0">
                <a:solidFill>
                  <a:schemeClr val="bg1"/>
                </a:solidFill>
                <a:latin typeface="Bookman Old Style" pitchFamily="18" charset="0"/>
              </a:rPr>
            </a:br>
            <a:endParaRPr lang="es-ES" sz="2400" b="1" i="1" dirty="0">
              <a:solidFill>
                <a:schemeClr val="bg1"/>
              </a:solidFill>
              <a:latin typeface="Bookman Old Style" pitchFamily="18" charset="0"/>
            </a:endParaRPr>
          </a:p>
        </p:txBody>
      </p:sp>
    </p:spTree>
  </p:cSld>
  <p:clrMapOvr>
    <a:masterClrMapping/>
  </p:clrMapOvr>
  <p:transition spd="slow" advClick="0" advTm="23000">
    <p:wedg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Dell\Escritorio\ganges2.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Click="0" advTm="6000">
    <p:wedg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Slide15"/>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4" name="3 Rectángulo"/>
          <p:cNvSpPr/>
          <p:nvPr/>
        </p:nvSpPr>
        <p:spPr>
          <a:xfrm>
            <a:off x="571472" y="5288340"/>
            <a:ext cx="8072494" cy="1569660"/>
          </a:xfrm>
          <a:prstGeom prst="rect">
            <a:avLst/>
          </a:prstGeom>
          <a:noFill/>
          <a:ln>
            <a:noFill/>
          </a:ln>
        </p:spPr>
        <p:txBody>
          <a:bodyPr wrap="square">
            <a:spAutoFit/>
          </a:bodyPr>
          <a:lstStyle/>
          <a:p>
            <a:pPr algn="ctr"/>
            <a:r>
              <a:rPr lang="pt-BR" sz="2400" b="1" i="1" dirty="0" smtClean="0">
                <a:latin typeface="Bookman Old Style" pitchFamily="18" charset="0"/>
              </a:rPr>
              <a:t> Y SIENDO QUE EL GÁNGES ES UN DIOS, </a:t>
            </a:r>
            <a:br>
              <a:rPr lang="pt-BR" sz="2400" b="1" i="1" dirty="0" smtClean="0">
                <a:latin typeface="Bookman Old Style" pitchFamily="18" charset="0"/>
              </a:rPr>
            </a:br>
            <a:r>
              <a:rPr lang="pt-BR" sz="2400" b="1" i="1" dirty="0" smtClean="0">
                <a:latin typeface="Bookman Old Style" pitchFamily="18" charset="0"/>
              </a:rPr>
              <a:t>TODO PUEDE SER LANZADO EN ÉL; </a:t>
            </a:r>
            <a:br>
              <a:rPr lang="pt-BR" sz="2400" b="1" i="1" dirty="0" smtClean="0">
                <a:latin typeface="Bookman Old Style" pitchFamily="18" charset="0"/>
              </a:rPr>
            </a:br>
            <a:r>
              <a:rPr lang="pt-BR" sz="2400" b="1" i="1" dirty="0" smtClean="0">
                <a:latin typeface="Bookman Old Style" pitchFamily="18" charset="0"/>
              </a:rPr>
              <a:t>QUE ÉL, EN CUANTO DIOS, TIENE EL PODER </a:t>
            </a:r>
            <a:br>
              <a:rPr lang="pt-BR" sz="2400" b="1" i="1" dirty="0" smtClean="0">
                <a:latin typeface="Bookman Old Style" pitchFamily="18" charset="0"/>
              </a:rPr>
            </a:br>
            <a:r>
              <a:rPr lang="pt-BR" sz="2400" b="1" i="1" dirty="0" smtClean="0">
                <a:latin typeface="Bookman Old Style" pitchFamily="18" charset="0"/>
              </a:rPr>
              <a:t>DE DEPURARSE SIN NUESTRA AYUDA.</a:t>
            </a:r>
            <a:r>
              <a:rPr lang="pt-BR" sz="2400" i="1" dirty="0" smtClean="0">
                <a:latin typeface="Bookman Old Style" pitchFamily="18" charset="0"/>
              </a:rPr>
              <a:t> </a:t>
            </a:r>
            <a:endParaRPr lang="es-ES" sz="2400" dirty="0"/>
          </a:p>
        </p:txBody>
      </p:sp>
    </p:spTree>
  </p:cSld>
  <p:clrMapOvr>
    <a:masterClrMapping/>
  </p:clrMapOvr>
  <p:transition spd="slow" advClick="0" advTm="20000">
    <p:wedg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785786" y="428604"/>
            <a:ext cx="7572428" cy="2677656"/>
          </a:xfrm>
          <a:prstGeom prst="rect">
            <a:avLst/>
          </a:prstGeom>
        </p:spPr>
        <p:txBody>
          <a:bodyPr wrap="square">
            <a:spAutoFit/>
          </a:bodyPr>
          <a:lstStyle/>
          <a:p>
            <a:pPr algn="ctr"/>
            <a:r>
              <a:rPr lang="es-ES" sz="2400" b="1" i="1" dirty="0">
                <a:solidFill>
                  <a:srgbClr val="FFC000"/>
                </a:solidFill>
                <a:latin typeface="Bookman Old Style" pitchFamily="18" charset="0"/>
              </a:rPr>
              <a:t>A pesar de ser consideradas como purificadoras y curativas por millones de hindúes, lo cierto es que las aguas del Ganges están tan contaminadas que han provocado más de 50.000 casos de cáncer de páncreas, entre otras enfermedades, a la población del norte de la India.</a:t>
            </a:r>
          </a:p>
        </p:txBody>
      </p:sp>
      <p:pic>
        <p:nvPicPr>
          <p:cNvPr id="3" name="Picture 2" descr="C:\Documents and Settings\Dell\Escritorio\1169161210_850215_0000000000_noticia_normal.jpg"/>
          <p:cNvPicPr>
            <a:picLocks noChangeAspect="1" noChangeArrowheads="1"/>
          </p:cNvPicPr>
          <p:nvPr/>
        </p:nvPicPr>
        <p:blipFill>
          <a:blip r:embed="rId2"/>
          <a:srcRect/>
          <a:stretch>
            <a:fillRect/>
          </a:stretch>
        </p:blipFill>
        <p:spPr bwMode="auto">
          <a:xfrm>
            <a:off x="0" y="3286124"/>
            <a:ext cx="8850132" cy="3571876"/>
          </a:xfrm>
          <a:prstGeom prst="rect">
            <a:avLst/>
          </a:prstGeom>
          <a:noFill/>
        </p:spPr>
      </p:pic>
    </p:spTree>
  </p:cSld>
  <p:clrMapOvr>
    <a:masterClrMapping/>
  </p:clrMapOvr>
  <p:transition spd="slow" advClick="0" advTm="22000">
    <p:wedg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Slide20"/>
          <p:cNvPicPr>
            <a:picLocks noChangeAspect="1" noChangeArrowheads="1"/>
          </p:cNvPicPr>
          <p:nvPr/>
        </p:nvPicPr>
        <p:blipFill>
          <a:blip r:embed="rId3"/>
          <a:srcRect t="20833"/>
          <a:stretch>
            <a:fillRect/>
          </a:stretch>
        </p:blipFill>
        <p:spPr bwMode="auto">
          <a:xfrm>
            <a:off x="0" y="0"/>
            <a:ext cx="9144000" cy="6858000"/>
          </a:xfrm>
          <a:prstGeom prst="rect">
            <a:avLst/>
          </a:prstGeom>
          <a:noFill/>
        </p:spPr>
      </p:pic>
    </p:spTree>
  </p:cSld>
  <p:clrMapOvr>
    <a:masterClrMapping/>
  </p:clrMapOvr>
  <p:transition spd="slow" advClick="0" advTm="6000">
    <p:wedg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28596" y="1000108"/>
            <a:ext cx="8286808" cy="5632311"/>
          </a:xfrm>
          <a:prstGeom prst="rect">
            <a:avLst/>
          </a:prstGeom>
        </p:spPr>
        <p:txBody>
          <a:bodyPr wrap="square">
            <a:spAutoFit/>
          </a:bodyPr>
          <a:lstStyle/>
          <a:p>
            <a:pPr algn="ctr"/>
            <a:r>
              <a:rPr lang="es-ES" sz="2000" b="1" i="1" dirty="0">
                <a:solidFill>
                  <a:srgbClr val="FFC000"/>
                </a:solidFill>
                <a:latin typeface="Bookman Old Style" pitchFamily="18" charset="0"/>
              </a:rPr>
              <a:t>Uno de los grandes misterios que encierra la India es su majestuoso río Ganges que encierra mucha páginas de sus grandes misterios, de sus curaciones, veneración que los </a:t>
            </a:r>
            <a:r>
              <a:rPr lang="es-ES" sz="2000" b="1" i="1" dirty="0" smtClean="0">
                <a:solidFill>
                  <a:srgbClr val="FFC000"/>
                </a:solidFill>
                <a:latin typeface="Bookman Old Style" pitchFamily="18" charset="0"/>
              </a:rPr>
              <a:t>hindúes tiene </a:t>
            </a:r>
            <a:r>
              <a:rPr lang="es-ES" sz="2000" b="1" i="1" dirty="0">
                <a:solidFill>
                  <a:srgbClr val="FFC000"/>
                </a:solidFill>
                <a:latin typeface="Bookman Old Style" pitchFamily="18" charset="0"/>
              </a:rPr>
              <a:t>sobre él. </a:t>
            </a:r>
            <a:br>
              <a:rPr lang="es-ES" sz="2000" b="1" i="1" dirty="0">
                <a:solidFill>
                  <a:srgbClr val="FFC000"/>
                </a:solidFill>
                <a:latin typeface="Bookman Old Style" pitchFamily="18" charset="0"/>
              </a:rPr>
            </a:br>
            <a:r>
              <a:rPr lang="es-ES" sz="2000" b="1" i="1" dirty="0">
                <a:solidFill>
                  <a:srgbClr val="FFC000"/>
                </a:solidFill>
                <a:latin typeface="Bookman Old Style" pitchFamily="18" charset="0"/>
              </a:rPr>
              <a:t>Al respecto se ha escrito que en el hinduismo, el río Ganges está personificado bajo la forma de una </a:t>
            </a:r>
            <a:r>
              <a:rPr lang="es-ES" sz="2000" b="1" i="1" dirty="0" err="1">
                <a:solidFill>
                  <a:srgbClr val="FFC000"/>
                </a:solidFill>
                <a:latin typeface="Bookman Old Style" pitchFamily="18" charset="0"/>
              </a:rPr>
              <a:t>diosa:Maa</a:t>
            </a:r>
            <a:r>
              <a:rPr lang="es-ES" sz="2000" b="1" i="1" dirty="0">
                <a:solidFill>
                  <a:srgbClr val="FFC000"/>
                </a:solidFill>
                <a:latin typeface="Bookman Old Style" pitchFamily="18" charset="0"/>
              </a:rPr>
              <a:t> Ganga (madre Ganga). Según la leyenda, esta diosa era la madrastra de Karttikeya, hijo de </a:t>
            </a:r>
            <a:r>
              <a:rPr lang="es-ES" sz="2000" b="1" i="1" dirty="0" err="1">
                <a:solidFill>
                  <a:srgbClr val="FFC000"/>
                </a:solidFill>
                <a:latin typeface="Bookman Old Style" pitchFamily="18" charset="0"/>
              </a:rPr>
              <a:t>Shiva</a:t>
            </a:r>
            <a:r>
              <a:rPr lang="es-ES" sz="2000" b="1" i="1" dirty="0">
                <a:solidFill>
                  <a:srgbClr val="FFC000"/>
                </a:solidFill>
                <a:latin typeface="Bookman Old Style" pitchFamily="18" charset="0"/>
              </a:rPr>
              <a:t> y </a:t>
            </a:r>
            <a:r>
              <a:rPr lang="es-ES" sz="2000" b="1" i="1" dirty="0" err="1">
                <a:solidFill>
                  <a:srgbClr val="FFC000"/>
                </a:solidFill>
                <a:latin typeface="Bookman Old Style" pitchFamily="18" charset="0"/>
              </a:rPr>
              <a:t>Parvati</a:t>
            </a:r>
            <a:r>
              <a:rPr lang="es-ES" sz="2000" b="1" i="1" dirty="0">
                <a:solidFill>
                  <a:srgbClr val="FFC000"/>
                </a:solidFill>
                <a:latin typeface="Bookman Old Style" pitchFamily="18" charset="0"/>
              </a:rPr>
              <a:t>. </a:t>
            </a:r>
            <a:br>
              <a:rPr lang="es-ES" sz="2000" b="1" i="1" dirty="0">
                <a:solidFill>
                  <a:srgbClr val="FFC000"/>
                </a:solidFill>
                <a:latin typeface="Bookman Old Style" pitchFamily="18" charset="0"/>
              </a:rPr>
            </a:br>
            <a:r>
              <a:rPr lang="es-ES" sz="2000" b="1" i="1" dirty="0">
                <a:solidFill>
                  <a:srgbClr val="FFC000"/>
                </a:solidFill>
                <a:latin typeface="Bookman Old Style" pitchFamily="18" charset="0"/>
              </a:rPr>
              <a:t>A lo largo del río se encuentran numerosos lugares sagrados para los hindúes, incluyendo las ciudades de Benarés y Haridwar. Se cree que cada inmersión en el río sirve para expiar un pecado. Además, depositar las cenizas de un </a:t>
            </a:r>
            <a:r>
              <a:rPr lang="es-ES" sz="2000" b="1" i="1" dirty="0" err="1">
                <a:solidFill>
                  <a:srgbClr val="FFC000"/>
                </a:solidFill>
                <a:latin typeface="Bookman Old Style" pitchFamily="18" charset="0"/>
              </a:rPr>
              <a:t>cadaver</a:t>
            </a:r>
            <a:r>
              <a:rPr lang="es-ES" sz="2000" b="1" i="1" dirty="0">
                <a:solidFill>
                  <a:srgbClr val="FFC000"/>
                </a:solidFill>
                <a:latin typeface="Bookman Old Style" pitchFamily="18" charset="0"/>
              </a:rPr>
              <a:t> en el Ganges evita el ciclo de las reencarnaciones al difunto. Los hinduistas realizan continuas peregrinaciones al río para bañarse en él o meditar en sus orillas. </a:t>
            </a:r>
            <a:r>
              <a:rPr lang="es-ES" sz="2000" b="1" i="1" dirty="0">
                <a:latin typeface="Bookman Old Style" pitchFamily="18" charset="0"/>
              </a:rPr>
              <a:t/>
            </a:r>
            <a:br>
              <a:rPr lang="es-ES" sz="2000" b="1" i="1" dirty="0">
                <a:latin typeface="Bookman Old Style" pitchFamily="18" charset="0"/>
              </a:rPr>
            </a:br>
            <a:r>
              <a:rPr lang="es-ES" sz="2000" b="1" i="1" dirty="0">
                <a:latin typeface="Bookman Old Style" pitchFamily="18" charset="0"/>
              </a:rPr>
              <a:t/>
            </a:r>
            <a:br>
              <a:rPr lang="es-ES" sz="2000" b="1" i="1" dirty="0">
                <a:latin typeface="Bookman Old Style" pitchFamily="18" charset="0"/>
              </a:rPr>
            </a:br>
            <a:endParaRPr lang="es-ES" sz="2000" b="1" dirty="0">
              <a:latin typeface="Bookman Old Style" pitchFamily="18" charset="0"/>
            </a:endParaRPr>
          </a:p>
        </p:txBody>
      </p:sp>
    </p:spTree>
  </p:cSld>
  <p:clrMapOvr>
    <a:masterClrMapping/>
  </p:clrMapOvr>
  <p:transition spd="slow" advClick="0" advTm="60000">
    <p:wedg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Dell\Escritorio\P1010884[1].JPG"/>
          <p:cNvPicPr>
            <a:picLocks noChangeAspect="1" noChangeArrowheads="1"/>
          </p:cNvPicPr>
          <p:nvPr/>
        </p:nvPicPr>
        <p:blipFill>
          <a:blip r:embed="rId3"/>
          <a:srcRect/>
          <a:stretch>
            <a:fillRect/>
          </a:stretch>
        </p:blipFill>
        <p:spPr bwMode="auto">
          <a:xfrm>
            <a:off x="0" y="0"/>
            <a:ext cx="9429784" cy="7072338"/>
          </a:xfrm>
          <a:prstGeom prst="rect">
            <a:avLst/>
          </a:prstGeom>
          <a:noFill/>
        </p:spPr>
      </p:pic>
    </p:spTree>
  </p:cSld>
  <p:clrMapOvr>
    <a:masterClrMapping/>
  </p:clrMapOvr>
  <p:transition spd="slow" advClick="0" advTm="6000">
    <p:wedge/>
    <p:sndAc>
      <p:stSnd>
        <p:snd r:embed="rId2" name="05 al baladi92(2)184.wav"/>
      </p:stSnd>
    </p:sndAc>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images.jpg"/>
          <p:cNvPicPr>
            <a:picLocks noChangeAspect="1" noChangeArrowheads="1"/>
          </p:cNvPicPr>
          <p:nvPr/>
        </p:nvPicPr>
        <p:blipFill>
          <a:blip r:embed="rId2"/>
          <a:srcRect/>
          <a:stretch>
            <a:fillRect/>
          </a:stretch>
        </p:blipFill>
        <p:spPr bwMode="auto">
          <a:xfrm>
            <a:off x="-1" y="0"/>
            <a:ext cx="9217123" cy="6858000"/>
          </a:xfrm>
          <a:prstGeom prst="rect">
            <a:avLst/>
          </a:prstGeom>
          <a:noFill/>
        </p:spPr>
      </p:pic>
    </p:spTree>
  </p:cSld>
  <p:clrMapOvr>
    <a:masterClrMapping/>
  </p:clrMapOvr>
  <p:transition spd="slow" advClick="0" advTm="6000">
    <p:wedg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428596" y="2000240"/>
            <a:ext cx="8501122" cy="2985433"/>
          </a:xfrm>
          <a:prstGeom prst="rect">
            <a:avLst/>
          </a:prstGeom>
        </p:spPr>
        <p:txBody>
          <a:bodyPr wrap="square">
            <a:spAutoFit/>
          </a:bodyPr>
          <a:lstStyle/>
          <a:p>
            <a:pPr algn="ctr"/>
            <a:r>
              <a:rPr lang="es-ES" sz="2000" b="1" i="1" dirty="0">
                <a:solidFill>
                  <a:srgbClr val="FFC000"/>
                </a:solidFill>
                <a:latin typeface="Bookman Old Style" pitchFamily="18" charset="0"/>
              </a:rPr>
              <a:t>Así lo revela un reciente estudio indo-japonés llevado a cabo entre 22.000 personas durante los dos últimos años: el número de enfermos de cáncer de vesícula en el valle regado por el Ganges es cuatro veces mayor que en el resto del país. Esto convierte a su cuenca en el segundo lugar con mayor porcentaje de incidencia de esta enfermedad después del Chile andino. </a:t>
            </a:r>
            <a:r>
              <a:rPr lang="es-ES" sz="2400" i="1" dirty="0"/>
              <a:t/>
            </a:r>
            <a:br>
              <a:rPr lang="es-ES" sz="2400" i="1" dirty="0"/>
            </a:br>
            <a:r>
              <a:rPr lang="es-ES" sz="2400" i="1" dirty="0"/>
              <a:t/>
            </a:r>
            <a:br>
              <a:rPr lang="es-ES" sz="2400" i="1" dirty="0"/>
            </a:br>
            <a:endParaRPr lang="es-ES" sz="2400" dirty="0"/>
          </a:p>
        </p:txBody>
      </p:sp>
    </p:spTree>
  </p:cSld>
  <p:clrMapOvr>
    <a:masterClrMapping/>
  </p:clrMapOvr>
  <p:transition spd="slow" advClick="0" advTm="26000">
    <p:wedge/>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1263545765_0.jpg"/>
          <p:cNvPicPr>
            <a:picLocks noChangeAspect="1" noChangeArrowheads="1"/>
          </p:cNvPicPr>
          <p:nvPr/>
        </p:nvPicPr>
        <p:blipFill>
          <a:blip r:embed="rId2"/>
          <a:srcRect/>
          <a:stretch>
            <a:fillRect/>
          </a:stretch>
        </p:blipFill>
        <p:spPr bwMode="auto">
          <a:xfrm>
            <a:off x="-1" y="0"/>
            <a:ext cx="9144001" cy="7143776"/>
          </a:xfrm>
          <a:prstGeom prst="rect">
            <a:avLst/>
          </a:prstGeom>
          <a:noFill/>
        </p:spPr>
      </p:pic>
    </p:spTree>
  </p:cSld>
  <p:clrMapOvr>
    <a:masterClrMapping/>
  </p:clrMapOvr>
  <p:transition spd="slow" advClick="0" advTm="6000">
    <p:wedge/>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Slide21"/>
          <p:cNvPicPr>
            <a:picLocks noChangeAspect="1" noChangeArrowheads="1"/>
          </p:cNvPicPr>
          <p:nvPr/>
        </p:nvPicPr>
        <p:blipFill>
          <a:blip r:embed="rId3"/>
          <a:srcRect t="21875"/>
          <a:stretch>
            <a:fillRect/>
          </a:stretch>
        </p:blipFill>
        <p:spPr bwMode="auto">
          <a:xfrm>
            <a:off x="0" y="-214338"/>
            <a:ext cx="9144000" cy="7072338"/>
          </a:xfrm>
          <a:prstGeom prst="rect">
            <a:avLst/>
          </a:prstGeom>
          <a:noFill/>
        </p:spPr>
      </p:pic>
    </p:spTree>
  </p:cSld>
  <p:clrMapOvr>
    <a:masterClrMapping/>
  </p:clrMapOvr>
  <p:transition spd="slow" advClick="0" advTm="6000">
    <p:wedg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Slide5"/>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4" name="3 Rectángulo"/>
          <p:cNvSpPr/>
          <p:nvPr/>
        </p:nvSpPr>
        <p:spPr>
          <a:xfrm>
            <a:off x="285720" y="0"/>
            <a:ext cx="8501122" cy="1015663"/>
          </a:xfrm>
          <a:prstGeom prst="rect">
            <a:avLst/>
          </a:prstGeom>
        </p:spPr>
        <p:txBody>
          <a:bodyPr wrap="square">
            <a:spAutoFit/>
          </a:bodyPr>
          <a:lstStyle/>
          <a:p>
            <a:pPr algn="ctr"/>
            <a:r>
              <a:rPr lang="pt-BR" sz="2000" b="1" i="1" dirty="0" err="1" smtClean="0">
                <a:effectLst>
                  <a:outerShdw blurRad="38100" dist="38100" dir="2700000" algn="tl">
                    <a:srgbClr val="000000">
                      <a:alpha val="43137"/>
                    </a:srgbClr>
                  </a:outerShdw>
                </a:effectLst>
                <a:latin typeface="Bookman Old Style" pitchFamily="18" charset="0"/>
              </a:rPr>
              <a:t>Los</a:t>
            </a:r>
            <a:r>
              <a:rPr lang="pt-BR" sz="2000" b="1" i="1" dirty="0" smtClean="0">
                <a:effectLst>
                  <a:outerShdw blurRad="38100" dist="38100" dir="2700000" algn="tl">
                    <a:srgbClr val="000000">
                      <a:alpha val="43137"/>
                    </a:srgbClr>
                  </a:outerShdw>
                </a:effectLst>
                <a:latin typeface="Bookman Old Style" pitchFamily="18" charset="0"/>
              </a:rPr>
              <a:t> </a:t>
            </a:r>
            <a:r>
              <a:rPr lang="pt-BR" sz="2000" b="1" i="1" dirty="0" err="1" smtClean="0">
                <a:effectLst>
                  <a:outerShdw blurRad="38100" dist="38100" dir="2700000" algn="tl">
                    <a:srgbClr val="000000">
                      <a:alpha val="43137"/>
                    </a:srgbClr>
                  </a:outerShdw>
                </a:effectLst>
                <a:latin typeface="Bookman Old Style" pitchFamily="18" charset="0"/>
              </a:rPr>
              <a:t>animales</a:t>
            </a:r>
            <a:r>
              <a:rPr lang="pt-BR" sz="2000" b="1" i="1" dirty="0" smtClean="0">
                <a:effectLst>
                  <a:outerShdw blurRad="38100" dist="38100" dir="2700000" algn="tl">
                    <a:srgbClr val="000000">
                      <a:alpha val="43137"/>
                    </a:srgbClr>
                  </a:outerShdw>
                </a:effectLst>
                <a:latin typeface="Bookman Old Style" pitchFamily="18" charset="0"/>
              </a:rPr>
              <a:t> </a:t>
            </a:r>
            <a:r>
              <a:rPr lang="pt-BR" sz="2000" b="1" i="1" dirty="0" err="1" smtClean="0">
                <a:effectLst>
                  <a:outerShdw blurRad="38100" dist="38100" dir="2700000" algn="tl">
                    <a:srgbClr val="000000">
                      <a:alpha val="43137"/>
                    </a:srgbClr>
                  </a:outerShdw>
                </a:effectLst>
                <a:latin typeface="Bookman Old Style" pitchFamily="18" charset="0"/>
              </a:rPr>
              <a:t>deambulan</a:t>
            </a:r>
            <a:r>
              <a:rPr lang="pt-BR" sz="2000" b="1" i="1" dirty="0" smtClean="0">
                <a:effectLst>
                  <a:outerShdw blurRad="38100" dist="38100" dir="2700000" algn="tl">
                    <a:srgbClr val="000000">
                      <a:alpha val="43137"/>
                    </a:srgbClr>
                  </a:outerShdw>
                </a:effectLst>
                <a:latin typeface="Bookman Old Style" pitchFamily="18" charset="0"/>
              </a:rPr>
              <a:t> y </a:t>
            </a:r>
            <a:r>
              <a:rPr lang="pt-BR" sz="2000" b="1" i="1" dirty="0" err="1" smtClean="0">
                <a:effectLst>
                  <a:outerShdw blurRad="38100" dist="38100" dir="2700000" algn="tl">
                    <a:srgbClr val="000000">
                      <a:alpha val="43137"/>
                    </a:srgbClr>
                  </a:outerShdw>
                </a:effectLst>
                <a:latin typeface="Bookman Old Style" pitchFamily="18" charset="0"/>
              </a:rPr>
              <a:t>defecan</a:t>
            </a:r>
            <a:r>
              <a:rPr lang="pt-BR" sz="2000" b="1" i="1" dirty="0" smtClean="0">
                <a:effectLst>
                  <a:outerShdw blurRad="38100" dist="38100" dir="2700000" algn="tl">
                    <a:srgbClr val="000000">
                      <a:alpha val="43137"/>
                    </a:srgbClr>
                  </a:outerShdw>
                </a:effectLst>
                <a:latin typeface="Bookman Old Style" pitchFamily="18" charset="0"/>
              </a:rPr>
              <a:t> por todos </a:t>
            </a:r>
            <a:r>
              <a:rPr lang="pt-BR" sz="2000" b="1" i="1" dirty="0" err="1" smtClean="0">
                <a:effectLst>
                  <a:outerShdw blurRad="38100" dist="38100" dir="2700000" algn="tl">
                    <a:srgbClr val="000000">
                      <a:alpha val="43137"/>
                    </a:srgbClr>
                  </a:outerShdw>
                </a:effectLst>
                <a:latin typeface="Bookman Old Style" pitchFamily="18" charset="0"/>
              </a:rPr>
              <a:t>los</a:t>
            </a:r>
            <a:r>
              <a:rPr lang="pt-BR" sz="2000" b="1" i="1" dirty="0" smtClean="0">
                <a:effectLst>
                  <a:outerShdw blurRad="38100" dist="38100" dir="2700000" algn="tl">
                    <a:srgbClr val="000000">
                      <a:alpha val="43137"/>
                    </a:srgbClr>
                  </a:outerShdw>
                </a:effectLst>
                <a:latin typeface="Bookman Old Style" pitchFamily="18" charset="0"/>
              </a:rPr>
              <a:t> lugares, </a:t>
            </a:r>
            <a:r>
              <a:rPr lang="pt-BR" sz="2000" b="1" i="1" dirty="0" err="1" smtClean="0">
                <a:effectLst>
                  <a:outerShdw blurRad="38100" dist="38100" dir="2700000" algn="tl">
                    <a:srgbClr val="000000">
                      <a:alpha val="43137"/>
                    </a:srgbClr>
                  </a:outerShdw>
                </a:effectLst>
                <a:latin typeface="Bookman Old Style" pitchFamily="18" charset="0"/>
              </a:rPr>
              <a:t>siendo</a:t>
            </a:r>
            <a:r>
              <a:rPr lang="pt-BR" sz="2000" b="1" i="1" dirty="0" smtClean="0">
                <a:effectLst>
                  <a:outerShdw blurRad="38100" dist="38100" dir="2700000" algn="tl">
                    <a:srgbClr val="000000">
                      <a:alpha val="43137"/>
                    </a:srgbClr>
                  </a:outerShdw>
                </a:effectLst>
                <a:latin typeface="Bookman Old Style" pitchFamily="18" charset="0"/>
              </a:rPr>
              <a:t> </a:t>
            </a:r>
            <a:r>
              <a:rPr lang="pt-BR" sz="2000" b="1" i="1" dirty="0" err="1" smtClean="0">
                <a:effectLst>
                  <a:outerShdw blurRad="38100" dist="38100" dir="2700000" algn="tl">
                    <a:srgbClr val="000000">
                      <a:alpha val="43137"/>
                    </a:srgbClr>
                  </a:outerShdw>
                </a:effectLst>
                <a:latin typeface="Bookman Old Style" pitchFamily="18" charset="0"/>
              </a:rPr>
              <a:t>recibidos</a:t>
            </a:r>
            <a:r>
              <a:rPr lang="pt-BR" sz="2000" b="1" i="1" dirty="0" smtClean="0">
                <a:effectLst>
                  <a:outerShdw blurRad="38100" dist="38100" dir="2700000" algn="tl">
                    <a:srgbClr val="000000">
                      <a:alpha val="43137"/>
                    </a:srgbClr>
                  </a:outerShdw>
                </a:effectLst>
                <a:latin typeface="Bookman Old Style" pitchFamily="18" charset="0"/>
              </a:rPr>
              <a:t> hasta dentro de </a:t>
            </a:r>
            <a:r>
              <a:rPr lang="pt-BR" sz="2000" b="1" i="1" dirty="0" err="1" smtClean="0">
                <a:effectLst>
                  <a:outerShdw blurRad="38100" dist="38100" dir="2700000" algn="tl">
                    <a:srgbClr val="000000">
                      <a:alpha val="43137"/>
                    </a:srgbClr>
                  </a:outerShdw>
                </a:effectLst>
                <a:latin typeface="Bookman Old Style" pitchFamily="18" charset="0"/>
              </a:rPr>
              <a:t>las</a:t>
            </a:r>
            <a:r>
              <a:rPr lang="pt-BR" sz="2000" b="1" i="1" dirty="0" smtClean="0">
                <a:effectLst>
                  <a:outerShdw blurRad="38100" dist="38100" dir="2700000" algn="tl">
                    <a:srgbClr val="000000">
                      <a:alpha val="43137"/>
                    </a:srgbClr>
                  </a:outerShdw>
                </a:effectLst>
                <a:latin typeface="Bookman Old Style" pitchFamily="18" charset="0"/>
              </a:rPr>
              <a:t> casas; </a:t>
            </a:r>
            <a:r>
              <a:rPr lang="pt-BR" sz="2000" b="1" i="1" dirty="0" err="1" smtClean="0">
                <a:effectLst>
                  <a:outerShdw blurRad="38100" dist="38100" dir="2700000" algn="tl">
                    <a:srgbClr val="000000">
                      <a:alpha val="43137"/>
                    </a:srgbClr>
                  </a:outerShdw>
                </a:effectLst>
                <a:latin typeface="Bookman Old Style" pitchFamily="18" charset="0"/>
              </a:rPr>
              <a:t>muchos</a:t>
            </a:r>
            <a:r>
              <a:rPr lang="pt-BR" sz="2000" b="1" i="1" dirty="0" smtClean="0">
                <a:effectLst>
                  <a:outerShdw blurRad="38100" dist="38100" dir="2700000" algn="tl">
                    <a:srgbClr val="000000">
                      <a:alpha val="43137"/>
                    </a:srgbClr>
                  </a:outerShdw>
                </a:effectLst>
                <a:latin typeface="Bookman Old Style" pitchFamily="18" charset="0"/>
              </a:rPr>
              <a:t> </a:t>
            </a:r>
            <a:r>
              <a:rPr lang="pt-BR" sz="2000" b="1" i="1" dirty="0" err="1" smtClean="0">
                <a:effectLst>
                  <a:outerShdw blurRad="38100" dist="38100" dir="2700000" algn="tl">
                    <a:srgbClr val="000000">
                      <a:alpha val="43137"/>
                    </a:srgbClr>
                  </a:outerShdw>
                </a:effectLst>
                <a:latin typeface="Bookman Old Style" pitchFamily="18" charset="0"/>
              </a:rPr>
              <a:t>son</a:t>
            </a:r>
            <a:r>
              <a:rPr lang="pt-BR" sz="2000" b="1" i="1" dirty="0" smtClean="0">
                <a:effectLst>
                  <a:outerShdw blurRad="38100" dist="38100" dir="2700000" algn="tl">
                    <a:srgbClr val="000000">
                      <a:alpha val="43137"/>
                    </a:srgbClr>
                  </a:outerShdw>
                </a:effectLst>
                <a:latin typeface="Bookman Old Style" pitchFamily="18" charset="0"/>
              </a:rPr>
              <a:t> considerados </a:t>
            </a:r>
            <a:r>
              <a:rPr lang="pt-BR" sz="2000" b="1" i="1" dirty="0" err="1" smtClean="0">
                <a:effectLst>
                  <a:outerShdw blurRad="38100" dist="38100" dir="2700000" algn="tl">
                    <a:srgbClr val="000000">
                      <a:alpha val="43137"/>
                    </a:srgbClr>
                  </a:outerShdw>
                </a:effectLst>
                <a:latin typeface="Bookman Old Style" pitchFamily="18" charset="0"/>
              </a:rPr>
              <a:t>dioses</a:t>
            </a:r>
            <a:r>
              <a:rPr lang="pt-BR" sz="2000" b="1" i="1" dirty="0" smtClean="0">
                <a:effectLst>
                  <a:outerShdw blurRad="38100" dist="38100" dir="2700000" algn="tl">
                    <a:srgbClr val="000000">
                      <a:alpha val="43137"/>
                    </a:srgbClr>
                  </a:outerShdw>
                </a:effectLst>
                <a:latin typeface="Bookman Old Style" pitchFamily="18" charset="0"/>
              </a:rPr>
              <a:t>, como </a:t>
            </a:r>
            <a:r>
              <a:rPr lang="pt-BR" sz="2000" b="1" i="1" dirty="0" err="1" smtClean="0">
                <a:effectLst>
                  <a:outerShdw blurRad="38100" dist="38100" dir="2700000" algn="tl">
                    <a:srgbClr val="000000">
                      <a:alpha val="43137"/>
                    </a:srgbClr>
                  </a:outerShdw>
                </a:effectLst>
                <a:latin typeface="Bookman Old Style" pitchFamily="18" charset="0"/>
              </a:rPr>
              <a:t>las</a:t>
            </a:r>
            <a:r>
              <a:rPr lang="pt-BR" sz="2000" b="1" i="1" dirty="0" smtClean="0">
                <a:effectLst>
                  <a:outerShdw blurRad="38100" dist="38100" dir="2700000" algn="tl">
                    <a:srgbClr val="000000">
                      <a:alpha val="43137"/>
                    </a:srgbClr>
                  </a:outerShdw>
                </a:effectLst>
                <a:latin typeface="Bookman Old Style" pitchFamily="18" charset="0"/>
              </a:rPr>
              <a:t> vacas. </a:t>
            </a:r>
            <a:endParaRPr lang="es-ES" sz="2000" b="1" i="1" dirty="0">
              <a:effectLst>
                <a:outerShdw blurRad="38100" dist="38100" dir="2700000" algn="tl">
                  <a:srgbClr val="000000">
                    <a:alpha val="43137"/>
                  </a:srgbClr>
                </a:outerShdw>
              </a:effectLst>
              <a:latin typeface="Bookman Old Style" pitchFamily="18" charset="0"/>
            </a:endParaRPr>
          </a:p>
        </p:txBody>
      </p:sp>
    </p:spTree>
  </p:cSld>
  <p:clrMapOvr>
    <a:masterClrMapping/>
  </p:clrMapOvr>
  <p:transition spd="slow" advClick="0" advTm="21000">
    <p:wedg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Slide7"/>
          <p:cNvPicPr>
            <a:picLocks noChangeAspect="1" noChangeArrowheads="1"/>
          </p:cNvPicPr>
          <p:nvPr/>
        </p:nvPicPr>
        <p:blipFill>
          <a:blip r:embed="rId3"/>
          <a:srcRect/>
          <a:stretch>
            <a:fillRect/>
          </a:stretch>
        </p:blipFill>
        <p:spPr bwMode="auto">
          <a:xfrm>
            <a:off x="0" y="-1785974"/>
            <a:ext cx="9144000" cy="8643974"/>
          </a:xfrm>
          <a:prstGeom prst="rect">
            <a:avLst/>
          </a:prstGeom>
          <a:noFill/>
        </p:spPr>
      </p:pic>
    </p:spTree>
  </p:cSld>
  <p:clrMapOvr>
    <a:masterClrMapping/>
  </p:clrMapOvr>
  <p:transition spd="slow" advClick="0" advTm="6000">
    <p:wedge/>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bc3bafalos-se-bac3b1an-en-el-rio.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Click="0" advTm="6000">
    <p:wedg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785786" y="2071678"/>
            <a:ext cx="8072494" cy="2308324"/>
          </a:xfrm>
          <a:prstGeom prst="rect">
            <a:avLst/>
          </a:prstGeom>
        </p:spPr>
        <p:txBody>
          <a:bodyPr wrap="square">
            <a:spAutoFit/>
          </a:bodyPr>
          <a:lstStyle/>
          <a:p>
            <a:pPr algn="ctr"/>
            <a:r>
              <a:rPr lang="es-ES" sz="2400" b="1" i="1" dirty="0">
                <a:solidFill>
                  <a:srgbClr val="FFC000"/>
                </a:solidFill>
                <a:latin typeface="Bookman Old Style" pitchFamily="18" charset="0"/>
              </a:rPr>
              <a:t>"Los metales que contiene el agua contaminada no son la causa real del cáncer, pero dejan a los organismos más débiles tan bajos de defensas que se vuelven tremendamente vulnerables y contraen el cáncer", dice el profesor </a:t>
            </a:r>
            <a:r>
              <a:rPr lang="es-ES" sz="2400" b="1" i="1" dirty="0" err="1">
                <a:solidFill>
                  <a:srgbClr val="FFC000"/>
                </a:solidFill>
                <a:latin typeface="Bookman Old Style" pitchFamily="18" charset="0"/>
              </a:rPr>
              <a:t>Pant</a:t>
            </a:r>
            <a:r>
              <a:rPr lang="es-ES" sz="2400" b="1" i="1" dirty="0">
                <a:solidFill>
                  <a:srgbClr val="FFC000"/>
                </a:solidFill>
                <a:latin typeface="Bookman Old Style" pitchFamily="18" charset="0"/>
              </a:rPr>
              <a:t> del hospital de Lucknow.</a:t>
            </a:r>
            <a:endParaRPr lang="es-ES" sz="2400" b="1" dirty="0">
              <a:solidFill>
                <a:srgbClr val="FFC000"/>
              </a:solidFill>
              <a:latin typeface="Bookman Old Style" pitchFamily="18" charset="0"/>
            </a:endParaRPr>
          </a:p>
        </p:txBody>
      </p:sp>
    </p:spTree>
  </p:cSld>
  <p:clrMapOvr>
    <a:masterClrMapping/>
  </p:clrMapOvr>
  <p:transition spd="slow" advClick="0" advTm="28000">
    <p:wedge/>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lide13"/>
          <p:cNvPicPr>
            <a:picLocks noChangeAspect="1" noChangeArrowheads="1"/>
          </p:cNvPicPr>
          <p:nvPr/>
        </p:nvPicPr>
        <p:blipFill>
          <a:blip r:embed="rId2"/>
          <a:srcRect/>
          <a:stretch>
            <a:fillRect/>
          </a:stretch>
        </p:blipFill>
        <p:spPr bwMode="auto">
          <a:xfrm>
            <a:off x="0" y="0"/>
            <a:ext cx="9144000" cy="6858000"/>
          </a:xfrm>
          <a:prstGeom prst="rect">
            <a:avLst/>
          </a:prstGeom>
          <a:noFill/>
        </p:spPr>
      </p:pic>
      <p:sp>
        <p:nvSpPr>
          <p:cNvPr id="2" name="1 Rectángulo"/>
          <p:cNvSpPr/>
          <p:nvPr/>
        </p:nvSpPr>
        <p:spPr>
          <a:xfrm>
            <a:off x="785786" y="4714884"/>
            <a:ext cx="7929618" cy="2677656"/>
          </a:xfrm>
          <a:prstGeom prst="rect">
            <a:avLst/>
          </a:prstGeom>
        </p:spPr>
        <p:txBody>
          <a:bodyPr wrap="square">
            <a:spAutoFit/>
          </a:bodyPr>
          <a:lstStyle/>
          <a:p>
            <a:r>
              <a:rPr lang="es-ES" sz="2400" b="1" i="1" dirty="0">
                <a:solidFill>
                  <a:srgbClr val="FFC000"/>
                </a:solidFill>
                <a:latin typeface="Bookman Old Style" pitchFamily="18" charset="0"/>
              </a:rPr>
              <a:t>Un millón de personas vive aquí y otro millón por año llega en peregrinaje para adentrarse en las aguas a través de las escalinatas de mármol que a lo largo de cinco kilómetros descienden y se dejan bañar por el río. </a:t>
            </a:r>
            <a:r>
              <a:rPr lang="es-ES" sz="2400" b="1" i="1" dirty="0">
                <a:solidFill>
                  <a:schemeClr val="bg1"/>
                </a:solidFill>
                <a:latin typeface="Bookman Old Style" pitchFamily="18" charset="0"/>
              </a:rPr>
              <a:t/>
            </a:r>
            <a:br>
              <a:rPr lang="es-ES" sz="2400" b="1" i="1" dirty="0">
                <a:solidFill>
                  <a:schemeClr val="bg1"/>
                </a:solidFill>
                <a:latin typeface="Bookman Old Style" pitchFamily="18" charset="0"/>
              </a:rPr>
            </a:br>
            <a:r>
              <a:rPr lang="es-ES" sz="2400" i="1" dirty="0"/>
              <a:t/>
            </a:r>
            <a:br>
              <a:rPr lang="es-ES" sz="2400" i="1" dirty="0"/>
            </a:br>
            <a:endParaRPr lang="es-ES" sz="2400" dirty="0"/>
          </a:p>
        </p:txBody>
      </p:sp>
    </p:spTree>
  </p:cSld>
  <p:clrMapOvr>
    <a:masterClrMapping/>
  </p:clrMapOvr>
  <p:transition spd="slow" advClick="0" advTm="29000">
    <p:wedge/>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Slide18"/>
          <p:cNvPicPr>
            <a:picLocks noChangeAspect="1" noChangeArrowheads="1"/>
          </p:cNvPicPr>
          <p:nvPr/>
        </p:nvPicPr>
        <p:blipFill>
          <a:blip r:embed="rId3"/>
          <a:srcRect r="40625"/>
          <a:stretch>
            <a:fillRect/>
          </a:stretch>
        </p:blipFill>
        <p:spPr bwMode="auto">
          <a:xfrm>
            <a:off x="0" y="-122021"/>
            <a:ext cx="5266879" cy="6980021"/>
          </a:xfrm>
          <a:prstGeom prst="rect">
            <a:avLst/>
          </a:prstGeom>
          <a:noFill/>
        </p:spPr>
      </p:pic>
      <p:sp>
        <p:nvSpPr>
          <p:cNvPr id="20483" name="Rectangle 3"/>
          <p:cNvSpPr>
            <a:spLocks noGrp="1" noChangeArrowheads="1"/>
          </p:cNvSpPr>
          <p:nvPr>
            <p:ph type="title"/>
          </p:nvPr>
        </p:nvSpPr>
        <p:spPr>
          <a:xfrm>
            <a:off x="5424488" y="333375"/>
            <a:ext cx="3576668" cy="6264275"/>
          </a:xfrm>
        </p:spPr>
        <p:txBody>
          <a:bodyPr/>
          <a:lstStyle/>
          <a:p>
            <a:r>
              <a:rPr lang="pt-BR" sz="2400" b="1" i="1" dirty="0">
                <a:solidFill>
                  <a:srgbClr val="FFC000"/>
                </a:solidFill>
                <a:latin typeface="Bookman Old Style" pitchFamily="18" charset="0"/>
              </a:rPr>
              <a:t>Y AL RIO TAMBIÉN SON LANZADOS  CADÁVERES SIN CREMACION DE LOS QUE NO TIENEN PARIENTES. </a:t>
            </a:r>
            <a:br>
              <a:rPr lang="pt-BR" sz="2400" b="1" i="1" dirty="0">
                <a:solidFill>
                  <a:srgbClr val="FFC000"/>
                </a:solidFill>
                <a:latin typeface="Bookman Old Style" pitchFamily="18" charset="0"/>
              </a:rPr>
            </a:br>
            <a:r>
              <a:rPr lang="pt-BR" sz="2400" b="1" i="1" dirty="0">
                <a:solidFill>
                  <a:srgbClr val="FFC000"/>
                </a:solidFill>
                <a:latin typeface="Bookman Old Style" pitchFamily="18" charset="0"/>
              </a:rPr>
              <a:t>SON LANZADOS ALLI PARA QUE EL DIOS (</a:t>
            </a:r>
            <a:r>
              <a:rPr lang="pt-BR" sz="2400" b="1" i="1" dirty="0" err="1">
                <a:solidFill>
                  <a:srgbClr val="FFC000"/>
                </a:solidFill>
                <a:latin typeface="Bookman Old Style" pitchFamily="18" charset="0"/>
              </a:rPr>
              <a:t>el</a:t>
            </a:r>
            <a:r>
              <a:rPr lang="pt-BR" sz="2400" b="1" i="1" dirty="0">
                <a:solidFill>
                  <a:srgbClr val="FFC000"/>
                </a:solidFill>
                <a:latin typeface="Bookman Old Style" pitchFamily="18" charset="0"/>
              </a:rPr>
              <a:t> </a:t>
            </a:r>
            <a:r>
              <a:rPr lang="pt-BR" sz="2400" b="1" i="1" dirty="0" err="1">
                <a:solidFill>
                  <a:srgbClr val="FFC000"/>
                </a:solidFill>
                <a:latin typeface="Bookman Old Style" pitchFamily="18" charset="0"/>
              </a:rPr>
              <a:t>río</a:t>
            </a:r>
            <a:r>
              <a:rPr lang="pt-BR" sz="2400" b="1" i="1" dirty="0">
                <a:solidFill>
                  <a:srgbClr val="FFC000"/>
                </a:solidFill>
                <a:latin typeface="Bookman Old Style" pitchFamily="18" charset="0"/>
              </a:rPr>
              <a:t>) LOS </a:t>
            </a:r>
            <a:br>
              <a:rPr lang="pt-BR" sz="2400" b="1" i="1" dirty="0">
                <a:solidFill>
                  <a:srgbClr val="FFC000"/>
                </a:solidFill>
                <a:latin typeface="Bookman Old Style" pitchFamily="18" charset="0"/>
              </a:rPr>
            </a:br>
            <a:r>
              <a:rPr lang="pt-BR" sz="2400" b="1" i="1" dirty="0">
                <a:solidFill>
                  <a:srgbClr val="FFC000"/>
                </a:solidFill>
                <a:latin typeface="Bookman Old Style" pitchFamily="18" charset="0"/>
              </a:rPr>
              <a:t>CONSUMA. </a:t>
            </a:r>
          </a:p>
        </p:txBody>
      </p:sp>
    </p:spTree>
  </p:cSld>
  <p:clrMapOvr>
    <a:masterClrMapping/>
  </p:clrMapOvr>
  <p:transition spd="slow" advClick="0" advTm="26000">
    <p:wedge/>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Slide17"/>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19459" name="Rectangle 3"/>
          <p:cNvSpPr>
            <a:spLocks noGrp="1" noChangeArrowheads="1"/>
          </p:cNvSpPr>
          <p:nvPr>
            <p:ph type="title"/>
          </p:nvPr>
        </p:nvSpPr>
        <p:spPr>
          <a:xfrm>
            <a:off x="3995738" y="2565400"/>
            <a:ext cx="5186362" cy="1368425"/>
          </a:xfrm>
          <a:effectLst>
            <a:outerShdw dist="35921" dir="2700000" algn="ctr" rotWithShape="0">
              <a:schemeClr val="tx1"/>
            </a:outerShdw>
          </a:effectLst>
        </p:spPr>
        <p:txBody>
          <a:bodyPr/>
          <a:lstStyle/>
          <a:p>
            <a:r>
              <a:rPr lang="pt-BR" sz="2800" b="1" i="1" dirty="0">
                <a:solidFill>
                  <a:srgbClr val="FFC000"/>
                </a:solidFill>
                <a:latin typeface="Bookman Old Style" pitchFamily="18" charset="0"/>
              </a:rPr>
              <a:t>EN ESE RIO, SON LANZADOS LOS RESTOS DE CADÁVERES DE PERSONAS QUE SUS FAMILIARES NO QUIEREN CREMARLOS </a:t>
            </a:r>
            <a:r>
              <a:rPr lang="pt-BR" sz="2800" b="1" i="1" dirty="0" err="1">
                <a:solidFill>
                  <a:srgbClr val="FFC000"/>
                </a:solidFill>
                <a:latin typeface="Bookman Old Style" pitchFamily="18" charset="0"/>
              </a:rPr>
              <a:t>Y</a:t>
            </a:r>
            <a:r>
              <a:rPr lang="pt-BR" sz="2800" b="1" dirty="0" err="1">
                <a:solidFill>
                  <a:srgbClr val="FFC000"/>
                </a:solidFill>
              </a:rPr>
              <a:t>.</a:t>
            </a:r>
            <a:r>
              <a:rPr lang="pt-BR" sz="2800" b="1" dirty="0">
                <a:solidFill>
                  <a:srgbClr val="FFC000"/>
                </a:solidFill>
              </a:rPr>
              <a:t>..</a:t>
            </a:r>
            <a:endParaRPr lang="pt-BR" sz="2800" dirty="0">
              <a:solidFill>
                <a:srgbClr val="FFC000"/>
              </a:solidFill>
            </a:endParaRPr>
          </a:p>
        </p:txBody>
      </p:sp>
    </p:spTree>
  </p:cSld>
  <p:clrMapOvr>
    <a:masterClrMapping/>
  </p:clrMapOvr>
  <p:transition spd="slow" advClick="0" advTm="18000">
    <p:wedge/>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Ghats-de-Varanasi-4-850x573.jpg"/>
          <p:cNvPicPr>
            <a:picLocks noChangeAspect="1" noChangeArrowheads="1"/>
          </p:cNvPicPr>
          <p:nvPr/>
        </p:nvPicPr>
        <p:blipFill>
          <a:blip r:embed="rId2"/>
          <a:srcRect/>
          <a:stretch>
            <a:fillRect/>
          </a:stretch>
        </p:blipFill>
        <p:spPr bwMode="auto">
          <a:xfrm>
            <a:off x="-1" y="0"/>
            <a:ext cx="9219581" cy="6858000"/>
          </a:xfrm>
          <a:prstGeom prst="rect">
            <a:avLst/>
          </a:prstGeom>
          <a:noFill/>
        </p:spPr>
      </p:pic>
    </p:spTree>
  </p:cSld>
  <p:clrMapOvr>
    <a:masterClrMapping/>
  </p:clrMapOvr>
  <p:transition spd="slow" advClick="0" advTm="6000">
    <p:wedg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Rectángulo"/>
          <p:cNvSpPr/>
          <p:nvPr/>
        </p:nvSpPr>
        <p:spPr>
          <a:xfrm>
            <a:off x="642910" y="785794"/>
            <a:ext cx="8001056" cy="5016758"/>
          </a:xfrm>
          <a:prstGeom prst="rect">
            <a:avLst/>
          </a:prstGeom>
        </p:spPr>
        <p:txBody>
          <a:bodyPr wrap="square">
            <a:spAutoFit/>
          </a:bodyPr>
          <a:lstStyle/>
          <a:p>
            <a:pPr algn="ctr"/>
            <a:r>
              <a:rPr lang="es-ES" sz="2000" b="1" i="1" dirty="0" smtClean="0">
                <a:solidFill>
                  <a:srgbClr val="FFC000"/>
                </a:solidFill>
                <a:latin typeface="Bookman Old Style" pitchFamily="18" charset="0"/>
              </a:rPr>
              <a:t>“En un Rito cuando </a:t>
            </a:r>
            <a:r>
              <a:rPr lang="es-ES" sz="2000" b="1" i="1" dirty="0">
                <a:solidFill>
                  <a:srgbClr val="FFC000"/>
                </a:solidFill>
                <a:latin typeface="Bookman Old Style" pitchFamily="18" charset="0"/>
              </a:rPr>
              <a:t>comienza a </a:t>
            </a:r>
            <a:r>
              <a:rPr lang="es-ES" sz="2000" b="1" i="1" dirty="0" smtClean="0">
                <a:solidFill>
                  <a:srgbClr val="FFC000"/>
                </a:solidFill>
                <a:latin typeface="Bookman Old Style" pitchFamily="18" charset="0"/>
              </a:rPr>
              <a:t>arder el cuerpo, </a:t>
            </a:r>
            <a:r>
              <a:rPr lang="es-ES" sz="2000" b="1" i="1" dirty="0">
                <a:solidFill>
                  <a:srgbClr val="FFC000"/>
                </a:solidFill>
                <a:latin typeface="Bookman Old Style" pitchFamily="18" charset="0"/>
              </a:rPr>
              <a:t>parece como si el muerto quisiera levantarse de la pira. Crepita, se mueve y, enseguida, el fuego devora un pedazo tras otro, bajo la serena mirada de quienes fueron sus seres queridos. Sólo alguna que otra vieja, alguna hermana o esposa más débil de espíritu enjugan algunas lágrimas. Los demás lo contemplan y lo felicitan mentalmente porque el destino se apiadó de él y lo sacó de este valle de lágrimas. Varios cuervos esperan con gesto hosco en lo alto de un madero quemado. Se diría que adivinan que no les va a quedar nada para repelar. Pues antes de que llegue a terminarse la incineración, los sepultureros recogen la ceniza y los huesos, e incluso brazos y piernas enteros todavía sin haberse quemado y lo arrojan al Ganges. Entre flores y barcas aisladas, se ven cuerpos quemados o enteros yendo río abajo.</a:t>
            </a:r>
            <a:endParaRPr lang="es-ES" sz="2000" b="1" dirty="0">
              <a:solidFill>
                <a:srgbClr val="FFC000"/>
              </a:solidFill>
              <a:latin typeface="Bookman Old Style" pitchFamily="18" charset="0"/>
            </a:endParaRPr>
          </a:p>
        </p:txBody>
      </p:sp>
    </p:spTree>
  </p:cSld>
  <p:clrMapOvr>
    <a:masterClrMapping/>
  </p:clrMapOvr>
  <p:transition spd="slow" advClick="0" advTm="44000">
    <p:wedge/>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8546" name="Picture 2" descr="C:\Documents and Settings\Dell\Escritorio\ceremonias-en-el-rio-ganges.jpg"/>
          <p:cNvPicPr>
            <a:picLocks noChangeAspect="1" noChangeArrowheads="1"/>
          </p:cNvPicPr>
          <p:nvPr/>
        </p:nvPicPr>
        <p:blipFill>
          <a:blip r:embed="rId2"/>
          <a:srcRect/>
          <a:stretch>
            <a:fillRect/>
          </a:stretch>
        </p:blipFill>
        <p:spPr bwMode="auto">
          <a:xfrm>
            <a:off x="0" y="0"/>
            <a:ext cx="9223714" cy="6858000"/>
          </a:xfrm>
          <a:prstGeom prst="rect">
            <a:avLst/>
          </a:prstGeom>
          <a:noFill/>
        </p:spPr>
      </p:pic>
    </p:spTree>
  </p:cSld>
  <p:clrMapOvr>
    <a:masterClrMapping/>
  </p:clrMapOvr>
  <p:transition spd="slow" advClick="0" advTm="6000">
    <p:wedg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Slide22"/>
          <p:cNvPicPr>
            <a:picLocks noChangeAspect="1" noChangeArrowheads="1"/>
          </p:cNvPicPr>
          <p:nvPr/>
        </p:nvPicPr>
        <p:blipFill>
          <a:blip r:embed="rId3"/>
          <a:srcRect t="21875"/>
          <a:stretch>
            <a:fillRect/>
          </a:stretch>
        </p:blipFill>
        <p:spPr bwMode="auto">
          <a:xfrm>
            <a:off x="0" y="0"/>
            <a:ext cx="9144000" cy="6858000"/>
          </a:xfrm>
          <a:prstGeom prst="rect">
            <a:avLst/>
          </a:prstGeom>
          <a:noFill/>
        </p:spPr>
      </p:pic>
    </p:spTree>
  </p:cSld>
  <p:clrMapOvr>
    <a:masterClrMapping/>
  </p:clrMapOvr>
  <p:transition spd="slow" advClick="0" advTm="6000">
    <p:wedg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Slide25"/>
          <p:cNvPicPr>
            <a:picLocks noChangeAspect="1" noChangeArrowheads="1"/>
          </p:cNvPicPr>
          <p:nvPr/>
        </p:nvPicPr>
        <p:blipFill>
          <a:blip r:embed="rId3"/>
          <a:srcRect/>
          <a:stretch>
            <a:fillRect/>
          </a:stretch>
        </p:blipFill>
        <p:spPr bwMode="auto">
          <a:xfrm>
            <a:off x="0" y="0"/>
            <a:ext cx="9144000" cy="6858000"/>
          </a:xfrm>
          <a:prstGeom prst="rect">
            <a:avLst/>
          </a:prstGeom>
          <a:noFill/>
        </p:spPr>
      </p:pic>
    </p:spTree>
  </p:cSld>
  <p:clrMapOvr>
    <a:masterClrMapping/>
  </p:clrMapOvr>
  <p:transition spd="slow" advClick="0" advTm="6000">
    <p:wedg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6498" name="Picture 2" descr="C:\Documents and Settings\Dell\Escritorio\IMG_1210.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slow" advClick="0" advTm="6000">
    <p:wedge/>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142976" y="1857364"/>
            <a:ext cx="7429552" cy="2677656"/>
          </a:xfrm>
          <a:prstGeom prst="rect">
            <a:avLst/>
          </a:prstGeom>
        </p:spPr>
        <p:txBody>
          <a:bodyPr wrap="square">
            <a:spAutoFit/>
          </a:bodyPr>
          <a:lstStyle/>
          <a:p>
            <a:pPr algn="ctr"/>
            <a:r>
              <a:rPr lang="es-ES" sz="2400" b="1" i="1" dirty="0" smtClean="0">
                <a:solidFill>
                  <a:srgbClr val="FFC000"/>
                </a:solidFill>
                <a:latin typeface="Bookman Old Style" pitchFamily="18" charset="0"/>
              </a:rPr>
              <a:t>Secretos del Ganges en India: bañarse con los cadáveres</a:t>
            </a:r>
          </a:p>
          <a:p>
            <a:pPr algn="ctr"/>
            <a:r>
              <a:rPr lang="es-ES" sz="2400" b="1" i="1" dirty="0" smtClean="0">
                <a:solidFill>
                  <a:srgbClr val="FFC000"/>
                </a:solidFill>
                <a:latin typeface="Bookman Old Style" pitchFamily="18" charset="0"/>
              </a:rPr>
              <a:t>El Ganges es el río sagrado de India. El budismo y el hinduismo lo consideran como el símbolo de la santidad y el río materno de India. Bañarse en el Ganges es la costumbre tradicional de los indios</a:t>
            </a:r>
            <a:r>
              <a:rPr lang="es-ES" dirty="0" smtClean="0">
                <a:solidFill>
                  <a:srgbClr val="FFC000"/>
                </a:solidFill>
              </a:rPr>
              <a:t>.</a:t>
            </a:r>
            <a:endParaRPr lang="es-ES" dirty="0">
              <a:solidFill>
                <a:srgbClr val="FFC000"/>
              </a:solidFill>
            </a:endParaRPr>
          </a:p>
        </p:txBody>
      </p:sp>
    </p:spTree>
  </p:cSld>
  <p:clrMapOvr>
    <a:masterClrMapping/>
  </p:clrMapOvr>
  <p:transition spd="slow" advClick="0" advTm="20000">
    <p:wedge/>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001fd04cfc620f70c36a02.jpg"/>
          <p:cNvPicPr>
            <a:picLocks noChangeAspect="1" noChangeArrowheads="1"/>
          </p:cNvPicPr>
          <p:nvPr/>
        </p:nvPicPr>
        <p:blipFill>
          <a:blip r:embed="rId2"/>
          <a:srcRect/>
          <a:stretch>
            <a:fillRect/>
          </a:stretch>
        </p:blipFill>
        <p:spPr bwMode="auto">
          <a:xfrm>
            <a:off x="0" y="0"/>
            <a:ext cx="9238562" cy="6858000"/>
          </a:xfrm>
          <a:prstGeom prst="rect">
            <a:avLst/>
          </a:prstGeom>
          <a:noFill/>
        </p:spPr>
      </p:pic>
    </p:spTree>
  </p:cSld>
  <p:clrMapOvr>
    <a:masterClrMapping/>
  </p:clrMapOvr>
  <p:transition spd="slow" advClick="0" advTm="6000">
    <p:wedge/>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Slide11"/>
          <p:cNvPicPr>
            <a:picLocks noChangeAspect="1" noChangeArrowheads="1"/>
          </p:cNvPicPr>
          <p:nvPr/>
        </p:nvPicPr>
        <p:blipFill>
          <a:blip r:embed="rId3"/>
          <a:srcRect/>
          <a:stretch>
            <a:fillRect/>
          </a:stretch>
        </p:blipFill>
        <p:spPr bwMode="auto">
          <a:xfrm>
            <a:off x="0" y="0"/>
            <a:ext cx="9286908" cy="7215214"/>
          </a:xfrm>
          <a:prstGeom prst="rect">
            <a:avLst/>
          </a:prstGeom>
          <a:noFill/>
        </p:spPr>
      </p:pic>
      <p:sp>
        <p:nvSpPr>
          <p:cNvPr id="13315" name="Rectangle 3"/>
          <p:cNvSpPr>
            <a:spLocks noChangeArrowheads="1"/>
          </p:cNvSpPr>
          <p:nvPr/>
        </p:nvSpPr>
        <p:spPr bwMode="auto">
          <a:xfrm>
            <a:off x="357158" y="714356"/>
            <a:ext cx="8536017" cy="1373188"/>
          </a:xfrm>
          <a:prstGeom prst="rect">
            <a:avLst/>
          </a:prstGeom>
          <a:gradFill rotWithShape="1">
            <a:gsLst>
              <a:gs pos="0">
                <a:schemeClr val="bg1">
                  <a:alpha val="21001"/>
                </a:schemeClr>
              </a:gs>
              <a:gs pos="100000">
                <a:schemeClr val="bg1">
                  <a:gamma/>
                  <a:tint val="96863"/>
                  <a:invGamma/>
                  <a:alpha val="21001"/>
                </a:schemeClr>
              </a:gs>
            </a:gsLst>
            <a:lin ang="5400000" scaled="1"/>
          </a:gradFill>
          <a:ln w="9525">
            <a:noFill/>
            <a:miter lim="800000"/>
            <a:headEnd/>
            <a:tailEnd/>
          </a:ln>
          <a:effectLst/>
        </p:spPr>
        <p:txBody>
          <a:bodyPr wrap="square">
            <a:spAutoFit/>
          </a:bodyPr>
          <a:lstStyle/>
          <a:p>
            <a:pPr algn="ctr"/>
            <a:r>
              <a:rPr lang="pt-BR" sz="2800" b="1" i="1" dirty="0" smtClean="0">
                <a:solidFill>
                  <a:srgbClr val="FFC000"/>
                </a:solidFill>
                <a:latin typeface="Bookman Old Style" pitchFamily="18" charset="0"/>
              </a:rPr>
              <a:t>ACOSTUMBRAN  A ARROJAR </a:t>
            </a:r>
            <a:r>
              <a:rPr lang="pt-BR" sz="2800" b="1" i="1" dirty="0">
                <a:solidFill>
                  <a:srgbClr val="FFC000"/>
                </a:solidFill>
                <a:latin typeface="Bookman Old Style" pitchFamily="18" charset="0"/>
              </a:rPr>
              <a:t>SUS MUERTOS AL RIO, CUANDO NO CONSIGUEN LEÑA PARA QUEMARLOS.</a:t>
            </a:r>
          </a:p>
        </p:txBody>
      </p:sp>
    </p:spTree>
  </p:cSld>
  <p:clrMapOvr>
    <a:masterClrMapping/>
  </p:clrMapOvr>
  <p:transition spd="slow" advClick="0" advTm="15000">
    <p:wedge/>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Slide27"/>
          <p:cNvPicPr>
            <a:picLocks noChangeAspect="1" noChangeArrowheads="1"/>
          </p:cNvPicPr>
          <p:nvPr/>
        </p:nvPicPr>
        <p:blipFill>
          <a:blip r:embed="rId4"/>
          <a:srcRect/>
          <a:stretch>
            <a:fillRect/>
          </a:stretch>
        </p:blipFill>
        <p:spPr bwMode="auto">
          <a:xfrm>
            <a:off x="0" y="0"/>
            <a:ext cx="9144000" cy="6858000"/>
          </a:xfrm>
          <a:prstGeom prst="rect">
            <a:avLst/>
          </a:prstGeom>
          <a:noFill/>
        </p:spPr>
      </p:pic>
      <p:sp>
        <p:nvSpPr>
          <p:cNvPr id="29699" name="Rectangle 3"/>
          <p:cNvSpPr>
            <a:spLocks noGrp="1" noChangeArrowheads="1"/>
          </p:cNvSpPr>
          <p:nvPr>
            <p:ph type="title"/>
          </p:nvPr>
        </p:nvSpPr>
        <p:spPr>
          <a:xfrm>
            <a:off x="2700338" y="2781300"/>
            <a:ext cx="1728787" cy="576263"/>
          </a:xfrm>
          <a:gradFill rotWithShape="1">
            <a:gsLst>
              <a:gs pos="0">
                <a:schemeClr val="bg1">
                  <a:alpha val="71001"/>
                </a:schemeClr>
              </a:gs>
              <a:gs pos="100000">
                <a:schemeClr val="bg1">
                  <a:gamma/>
                  <a:shade val="96863"/>
                  <a:invGamma/>
                  <a:alpha val="71001"/>
                </a:schemeClr>
              </a:gs>
            </a:gsLst>
            <a:lin ang="5400000" scaled="1"/>
          </a:gradFill>
        </p:spPr>
        <p:txBody>
          <a:bodyPr/>
          <a:lstStyle/>
          <a:p>
            <a:r>
              <a:rPr lang="pt-BR" sz="4000" b="1">
                <a:solidFill>
                  <a:srgbClr val="FF0000"/>
                </a:solidFill>
              </a:rPr>
              <a:t>?</a:t>
            </a:r>
          </a:p>
        </p:txBody>
      </p:sp>
    </p:spTree>
  </p:cSld>
  <p:clrMapOvr>
    <a:masterClrMapping/>
  </p:clrMapOvr>
  <p:transition spd="slow" advClick="0" advTm="6000">
    <p:wedge/>
    <p:sndAc>
      <p:stSnd>
        <p:snd r:embed="rId3" name="svara mantra - copy.wav"/>
      </p:stSnd>
    </p:sndAc>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Slide14"/>
          <p:cNvPicPr>
            <a:picLocks noChangeAspect="1" noChangeArrowheads="1"/>
          </p:cNvPicPr>
          <p:nvPr/>
        </p:nvPicPr>
        <p:blipFill>
          <a:blip r:embed="rId3"/>
          <a:srcRect t="18000"/>
          <a:stretch>
            <a:fillRect/>
          </a:stretch>
        </p:blipFill>
        <p:spPr bwMode="auto">
          <a:xfrm>
            <a:off x="0" y="0"/>
            <a:ext cx="9144000" cy="6858000"/>
          </a:xfrm>
          <a:prstGeom prst="rect">
            <a:avLst/>
          </a:prstGeom>
          <a:noFill/>
        </p:spPr>
      </p:pic>
    </p:spTree>
  </p:cSld>
  <p:clrMapOvr>
    <a:masterClrMapping/>
  </p:clrMapOvr>
  <p:transition spd="slow" advClick="0" advTm="6000">
    <p:wedg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Slide9"/>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11267" name="Rectangle 3"/>
          <p:cNvSpPr>
            <a:spLocks noGrp="1" noChangeArrowheads="1"/>
          </p:cNvSpPr>
          <p:nvPr>
            <p:ph type="title"/>
          </p:nvPr>
        </p:nvSpPr>
        <p:spPr>
          <a:xfrm>
            <a:off x="0" y="5357826"/>
            <a:ext cx="9144000" cy="1143000"/>
          </a:xfrm>
        </p:spPr>
        <p:txBody>
          <a:bodyPr/>
          <a:lstStyle/>
          <a:p>
            <a:r>
              <a:rPr lang="pt-BR" sz="2400" b="1" i="1" dirty="0" err="1">
                <a:solidFill>
                  <a:srgbClr val="FFC000"/>
                </a:solidFill>
                <a:latin typeface="Bookman Old Style" pitchFamily="18" charset="0"/>
              </a:rPr>
              <a:t>Es</a:t>
            </a:r>
            <a:r>
              <a:rPr lang="pt-BR" sz="2400" b="1" i="1" dirty="0">
                <a:solidFill>
                  <a:srgbClr val="FFC000"/>
                </a:solidFill>
                <a:latin typeface="Bookman Old Style" pitchFamily="18" charset="0"/>
              </a:rPr>
              <a:t> por </a:t>
            </a:r>
            <a:r>
              <a:rPr lang="pt-BR" sz="2400" b="1" i="1" dirty="0" err="1">
                <a:solidFill>
                  <a:srgbClr val="FFC000"/>
                </a:solidFill>
                <a:latin typeface="Bookman Old Style" pitchFamily="18" charset="0"/>
              </a:rPr>
              <a:t>el</a:t>
            </a:r>
            <a:r>
              <a:rPr lang="pt-BR" sz="2400" b="1" i="1" dirty="0">
                <a:solidFill>
                  <a:srgbClr val="FFC000"/>
                </a:solidFill>
                <a:latin typeface="Bookman Old Style" pitchFamily="18" charset="0"/>
              </a:rPr>
              <a:t> </a:t>
            </a:r>
            <a:r>
              <a:rPr lang="pt-BR" sz="2400" b="1" i="1" dirty="0" err="1">
                <a:solidFill>
                  <a:srgbClr val="FFC000"/>
                </a:solidFill>
                <a:latin typeface="Bookman Old Style" pitchFamily="18" charset="0"/>
              </a:rPr>
              <a:t>designio</a:t>
            </a:r>
            <a:r>
              <a:rPr lang="pt-BR" sz="2400" b="1" i="1" dirty="0">
                <a:solidFill>
                  <a:srgbClr val="FFC000"/>
                </a:solidFill>
                <a:latin typeface="Bookman Old Style" pitchFamily="18" charset="0"/>
              </a:rPr>
              <a:t> de </a:t>
            </a:r>
            <a:r>
              <a:rPr lang="pt-BR" sz="2400" b="1" i="1" dirty="0" err="1">
                <a:solidFill>
                  <a:srgbClr val="FFC000"/>
                </a:solidFill>
                <a:latin typeface="Bookman Old Style" pitchFamily="18" charset="0"/>
              </a:rPr>
              <a:t>los</a:t>
            </a:r>
            <a:r>
              <a:rPr lang="pt-BR" sz="2400" b="1" i="1" dirty="0">
                <a:solidFill>
                  <a:srgbClr val="FFC000"/>
                </a:solidFill>
                <a:latin typeface="Bookman Old Style" pitchFamily="18" charset="0"/>
              </a:rPr>
              <a:t> “</a:t>
            </a:r>
            <a:r>
              <a:rPr lang="pt-BR" sz="2400" b="1" i="1" dirty="0" err="1">
                <a:solidFill>
                  <a:srgbClr val="FFC000"/>
                </a:solidFill>
                <a:latin typeface="Bookman Old Style" pitchFamily="18" charset="0"/>
              </a:rPr>
              <a:t>dioses</a:t>
            </a:r>
            <a:r>
              <a:rPr lang="pt-BR" sz="2400" b="1" i="1" dirty="0">
                <a:solidFill>
                  <a:srgbClr val="FFC000"/>
                </a:solidFill>
                <a:latin typeface="Bookman Old Style" pitchFamily="18" charset="0"/>
              </a:rPr>
              <a:t>” que </a:t>
            </a:r>
            <a:r>
              <a:rPr lang="pt-BR" sz="2400" b="1" i="1" dirty="0" err="1">
                <a:solidFill>
                  <a:srgbClr val="FFC000"/>
                </a:solidFill>
                <a:latin typeface="Bookman Old Style" pitchFamily="18" charset="0"/>
              </a:rPr>
              <a:t>gobiernan</a:t>
            </a:r>
            <a:r>
              <a:rPr lang="pt-BR" sz="2400" b="1" i="1" dirty="0">
                <a:solidFill>
                  <a:srgbClr val="FFC000"/>
                </a:solidFill>
                <a:latin typeface="Bookman Old Style" pitchFamily="18" charset="0"/>
              </a:rPr>
              <a:t>. </a:t>
            </a:r>
            <a:br>
              <a:rPr lang="pt-BR" sz="2400" b="1" i="1" dirty="0">
                <a:solidFill>
                  <a:srgbClr val="FFC000"/>
                </a:solidFill>
                <a:latin typeface="Bookman Old Style" pitchFamily="18" charset="0"/>
              </a:rPr>
            </a:br>
            <a:r>
              <a:rPr lang="pt-BR" sz="2400" b="1" i="1" dirty="0">
                <a:solidFill>
                  <a:srgbClr val="FFC000"/>
                </a:solidFill>
                <a:latin typeface="Bookman Old Style" pitchFamily="18" charset="0"/>
              </a:rPr>
              <a:t>El Rio </a:t>
            </a:r>
            <a:r>
              <a:rPr lang="pt-BR" sz="2400" b="1" i="1" dirty="0" err="1">
                <a:solidFill>
                  <a:srgbClr val="FFC000"/>
                </a:solidFill>
                <a:latin typeface="Bookman Old Style" pitchFamily="18" charset="0"/>
              </a:rPr>
              <a:t>Gánges</a:t>
            </a:r>
            <a:r>
              <a:rPr lang="pt-BR" sz="2400" b="1" i="1" dirty="0">
                <a:solidFill>
                  <a:srgbClr val="FFC000"/>
                </a:solidFill>
                <a:latin typeface="Bookman Old Style" pitchFamily="18" charset="0"/>
              </a:rPr>
              <a:t> </a:t>
            </a:r>
            <a:r>
              <a:rPr lang="pt-BR" sz="2400" b="1" i="1" dirty="0" err="1">
                <a:solidFill>
                  <a:srgbClr val="FFC000"/>
                </a:solidFill>
                <a:latin typeface="Bookman Old Style" pitchFamily="18" charset="0"/>
              </a:rPr>
              <a:t>es</a:t>
            </a:r>
            <a:r>
              <a:rPr lang="pt-BR" sz="2400" b="1" i="1" dirty="0">
                <a:solidFill>
                  <a:srgbClr val="FFC000"/>
                </a:solidFill>
                <a:latin typeface="Bookman Old Style" pitchFamily="18" charset="0"/>
              </a:rPr>
              <a:t> extremamente </a:t>
            </a:r>
            <a:r>
              <a:rPr lang="pt-BR" sz="2400" b="1" i="1" dirty="0" err="1">
                <a:solidFill>
                  <a:srgbClr val="FFC000"/>
                </a:solidFill>
                <a:latin typeface="Bookman Old Style" pitchFamily="18" charset="0"/>
              </a:rPr>
              <a:t>sucio</a:t>
            </a:r>
            <a:r>
              <a:rPr lang="pt-BR" sz="2400" b="1" i="1" dirty="0">
                <a:solidFill>
                  <a:srgbClr val="FFC000"/>
                </a:solidFill>
                <a:latin typeface="Bookman Old Style" pitchFamily="18" charset="0"/>
              </a:rPr>
              <a:t>, </a:t>
            </a:r>
            <a:r>
              <a:rPr lang="pt-BR" sz="2400" b="1" i="1" dirty="0" err="1">
                <a:solidFill>
                  <a:srgbClr val="FFC000"/>
                </a:solidFill>
                <a:latin typeface="Bookman Old Style" pitchFamily="18" charset="0"/>
              </a:rPr>
              <a:t>lleno</a:t>
            </a:r>
            <a:r>
              <a:rPr lang="pt-BR" sz="2400" b="1" i="1" dirty="0">
                <a:solidFill>
                  <a:srgbClr val="FFC000"/>
                </a:solidFill>
                <a:latin typeface="Bookman Old Style" pitchFamily="18" charset="0"/>
              </a:rPr>
              <a:t> de </a:t>
            </a:r>
            <a:r>
              <a:rPr lang="pt-BR" sz="2400" b="1" i="1" dirty="0" err="1">
                <a:solidFill>
                  <a:srgbClr val="FFC000"/>
                </a:solidFill>
                <a:latin typeface="Bookman Old Style" pitchFamily="18" charset="0"/>
              </a:rPr>
              <a:t>basura</a:t>
            </a:r>
            <a:r>
              <a:rPr lang="pt-BR" sz="2400" b="1" i="1" dirty="0">
                <a:solidFill>
                  <a:srgbClr val="FFC000"/>
                </a:solidFill>
                <a:latin typeface="Bookman Old Style" pitchFamily="18" charset="0"/>
              </a:rPr>
              <a:t>, </a:t>
            </a:r>
            <a:br>
              <a:rPr lang="pt-BR" sz="2400" b="1" i="1" dirty="0">
                <a:solidFill>
                  <a:srgbClr val="FFC000"/>
                </a:solidFill>
                <a:latin typeface="Bookman Old Style" pitchFamily="18" charset="0"/>
              </a:rPr>
            </a:br>
            <a:r>
              <a:rPr lang="pt-BR" sz="2400" b="1" i="1" dirty="0" err="1">
                <a:solidFill>
                  <a:srgbClr val="FFC000"/>
                </a:solidFill>
                <a:latin typeface="Bookman Old Style" pitchFamily="18" charset="0"/>
              </a:rPr>
              <a:t>los</a:t>
            </a:r>
            <a:r>
              <a:rPr lang="pt-BR" sz="2400" b="1" i="1" dirty="0">
                <a:solidFill>
                  <a:srgbClr val="FFC000"/>
                </a:solidFill>
                <a:latin typeface="Bookman Old Style" pitchFamily="18" charset="0"/>
              </a:rPr>
              <a:t> cadáveres </a:t>
            </a:r>
            <a:r>
              <a:rPr lang="pt-BR" sz="2400" b="1" i="1" dirty="0" err="1">
                <a:solidFill>
                  <a:srgbClr val="FFC000"/>
                </a:solidFill>
                <a:latin typeface="Bookman Old Style" pitchFamily="18" charset="0"/>
              </a:rPr>
              <a:t>pasan</a:t>
            </a:r>
            <a:r>
              <a:rPr lang="pt-BR" sz="2400" b="1" i="1" dirty="0">
                <a:solidFill>
                  <a:srgbClr val="FFC000"/>
                </a:solidFill>
                <a:latin typeface="Bookman Old Style" pitchFamily="18" charset="0"/>
              </a:rPr>
              <a:t> </a:t>
            </a:r>
            <a:r>
              <a:rPr lang="pt-BR" sz="2400" b="1" i="1" dirty="0" err="1">
                <a:solidFill>
                  <a:srgbClr val="FFC000"/>
                </a:solidFill>
                <a:latin typeface="Bookman Old Style" pitchFamily="18" charset="0"/>
              </a:rPr>
              <a:t>flotando</a:t>
            </a:r>
            <a:r>
              <a:rPr lang="pt-BR" sz="2400" b="1" i="1" dirty="0">
                <a:solidFill>
                  <a:srgbClr val="FFC000"/>
                </a:solidFill>
                <a:latin typeface="Bookman Old Style" pitchFamily="18" charset="0"/>
              </a:rPr>
              <a:t> </a:t>
            </a:r>
            <a:r>
              <a:rPr lang="pt-BR" sz="2400" b="1" i="1" dirty="0" err="1">
                <a:solidFill>
                  <a:srgbClr val="FFC000"/>
                </a:solidFill>
                <a:latin typeface="Bookman Old Style" pitchFamily="18" charset="0"/>
              </a:rPr>
              <a:t>en</a:t>
            </a:r>
            <a:r>
              <a:rPr lang="pt-BR" sz="2400" b="1" i="1" dirty="0">
                <a:solidFill>
                  <a:srgbClr val="FFC000"/>
                </a:solidFill>
                <a:latin typeface="Bookman Old Style" pitchFamily="18" charset="0"/>
              </a:rPr>
              <a:t> todo momento.</a:t>
            </a:r>
            <a:endParaRPr lang="pt-BR" sz="2400" i="1" dirty="0">
              <a:solidFill>
                <a:srgbClr val="FFC000"/>
              </a:solidFill>
              <a:latin typeface="Bookman Old Style" pitchFamily="18" charset="0"/>
            </a:endParaRPr>
          </a:p>
        </p:txBody>
      </p:sp>
    </p:spTree>
  </p:cSld>
  <p:clrMapOvr>
    <a:masterClrMapping/>
  </p:clrMapOvr>
  <p:transition spd="slow" advClick="0" advTm="17000">
    <p:wedg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Slide26"/>
          <p:cNvPicPr>
            <a:picLocks noChangeAspect="1" noChangeArrowheads="1"/>
          </p:cNvPicPr>
          <p:nvPr/>
        </p:nvPicPr>
        <p:blipFill>
          <a:blip r:embed="rId3"/>
          <a:srcRect/>
          <a:stretch>
            <a:fillRect/>
          </a:stretch>
        </p:blipFill>
        <p:spPr bwMode="auto">
          <a:xfrm>
            <a:off x="0" y="0"/>
            <a:ext cx="9144000" cy="6858000"/>
          </a:xfrm>
          <a:prstGeom prst="rect">
            <a:avLst/>
          </a:prstGeom>
          <a:noFill/>
        </p:spPr>
      </p:pic>
    </p:spTree>
  </p:cSld>
  <p:clrMapOvr>
    <a:masterClrMapping/>
  </p:clrMapOvr>
  <p:transition spd="slow" advClick="0" advTm="6000">
    <p:wedge/>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001fd04cfc620f70c39408.jpg"/>
          <p:cNvPicPr>
            <a:picLocks noChangeAspect="1" noChangeArrowheads="1"/>
          </p:cNvPicPr>
          <p:nvPr/>
        </p:nvPicPr>
        <p:blipFill>
          <a:blip r:embed="rId2"/>
          <a:srcRect/>
          <a:stretch>
            <a:fillRect/>
          </a:stretch>
        </p:blipFill>
        <p:spPr bwMode="auto">
          <a:xfrm>
            <a:off x="-1" y="0"/>
            <a:ext cx="9164365" cy="6858000"/>
          </a:xfrm>
          <a:prstGeom prst="rect">
            <a:avLst/>
          </a:prstGeom>
          <a:noFill/>
        </p:spPr>
      </p:pic>
    </p:spTree>
  </p:cSld>
  <p:clrMapOvr>
    <a:masterClrMapping/>
  </p:clrMapOvr>
  <p:transition spd="slow" advClick="0" advTm="6000">
    <p:wedge/>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Slide19"/>
          <p:cNvPicPr>
            <a:picLocks noChangeAspect="1" noChangeArrowheads="1"/>
          </p:cNvPicPr>
          <p:nvPr/>
        </p:nvPicPr>
        <p:blipFill>
          <a:blip r:embed="rId3"/>
          <a:srcRect/>
          <a:stretch>
            <a:fillRect/>
          </a:stretch>
        </p:blipFill>
        <p:spPr bwMode="auto">
          <a:xfrm>
            <a:off x="0" y="0"/>
            <a:ext cx="9144000" cy="6884988"/>
          </a:xfrm>
          <a:prstGeom prst="rect">
            <a:avLst/>
          </a:prstGeom>
          <a:noFill/>
        </p:spPr>
      </p:pic>
      <p:sp>
        <p:nvSpPr>
          <p:cNvPr id="4" name="3 Rectángulo"/>
          <p:cNvSpPr/>
          <p:nvPr/>
        </p:nvSpPr>
        <p:spPr>
          <a:xfrm>
            <a:off x="285720" y="4572008"/>
            <a:ext cx="4286280" cy="2246769"/>
          </a:xfrm>
          <a:prstGeom prst="rect">
            <a:avLst/>
          </a:prstGeom>
        </p:spPr>
        <p:txBody>
          <a:bodyPr wrap="square">
            <a:spAutoFit/>
          </a:bodyPr>
          <a:lstStyle/>
          <a:p>
            <a:r>
              <a:rPr lang="pt-BR" sz="2000" b="1" i="1" dirty="0" smtClean="0">
                <a:solidFill>
                  <a:srgbClr val="FFC000"/>
                </a:solidFill>
                <a:latin typeface="Bookman Old Style" pitchFamily="18" charset="0"/>
              </a:rPr>
              <a:t>EN ESTA FOTO SE PUEDE </a:t>
            </a:r>
          </a:p>
          <a:p>
            <a:r>
              <a:rPr lang="pt-BR" sz="2000" b="1" i="1" dirty="0" smtClean="0">
                <a:solidFill>
                  <a:srgbClr val="FFC000"/>
                </a:solidFill>
                <a:latin typeface="Bookman Old Style" pitchFamily="18" charset="0"/>
              </a:rPr>
              <a:t>VER QUE UN CADAVER APARECE EN EL MARCO INFERIOR  DERECHO, AL MISMO TIEMPO QUE LAS PERSONAS SE BAÑAN EN EL RIO.</a:t>
            </a:r>
            <a:endParaRPr lang="es-ES" sz="2000" dirty="0">
              <a:solidFill>
                <a:srgbClr val="FFC000"/>
              </a:solidFill>
            </a:endParaRPr>
          </a:p>
        </p:txBody>
      </p:sp>
    </p:spTree>
  </p:cSld>
  <p:clrMapOvr>
    <a:masterClrMapping/>
  </p:clrMapOvr>
  <p:transition spd="slow" advClick="0" advTm="17000">
    <p:wedge/>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Slide29"/>
          <p:cNvPicPr>
            <a:picLocks noChangeAspect="1" noChangeArrowheads="1"/>
          </p:cNvPicPr>
          <p:nvPr/>
        </p:nvPicPr>
        <p:blipFill>
          <a:blip r:embed="rId3"/>
          <a:srcRect r="40625"/>
          <a:stretch>
            <a:fillRect/>
          </a:stretch>
        </p:blipFill>
        <p:spPr bwMode="auto">
          <a:xfrm>
            <a:off x="0" y="0"/>
            <a:ext cx="9144000" cy="6858000"/>
          </a:xfrm>
          <a:prstGeom prst="rect">
            <a:avLst/>
          </a:prstGeom>
          <a:noFill/>
        </p:spPr>
      </p:pic>
    </p:spTree>
  </p:cSld>
  <p:clrMapOvr>
    <a:masterClrMapping/>
  </p:clrMapOvr>
  <p:transition spd="slow" advClick="0" advTm="6000">
    <p:wedge/>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Slide16"/>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4" name="3 Rectángulo"/>
          <p:cNvSpPr/>
          <p:nvPr/>
        </p:nvSpPr>
        <p:spPr>
          <a:xfrm>
            <a:off x="4071934" y="2571744"/>
            <a:ext cx="4572000" cy="1569660"/>
          </a:xfrm>
          <a:prstGeom prst="rect">
            <a:avLst/>
          </a:prstGeom>
        </p:spPr>
        <p:txBody>
          <a:bodyPr>
            <a:spAutoFit/>
          </a:bodyPr>
          <a:lstStyle/>
          <a:p>
            <a:pPr algn="ctr"/>
            <a:r>
              <a:rPr lang="pt-BR" sz="2400" b="1" i="1" dirty="0" smtClean="0">
                <a:solidFill>
                  <a:srgbClr val="FFC000"/>
                </a:solidFill>
                <a:latin typeface="Bookman Old Style" pitchFamily="18" charset="0"/>
              </a:rPr>
              <a:t>Y ASI, LAS PERSONAS Y LA CARNE DE LOS DIFUNTOS CONVIVEN LADO A LADO EN EL RIO ‘SAGRADO’.</a:t>
            </a:r>
            <a:endParaRPr lang="es-ES" sz="2400" dirty="0">
              <a:solidFill>
                <a:srgbClr val="FFC000"/>
              </a:solidFill>
            </a:endParaRPr>
          </a:p>
        </p:txBody>
      </p:sp>
    </p:spTree>
  </p:cSld>
  <p:clrMapOvr>
    <a:masterClrMapping/>
  </p:clrMapOvr>
  <p:transition spd="slow" advClick="0" advTm="13000">
    <p:wedge/>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Slide24"/>
          <p:cNvPicPr>
            <a:picLocks noChangeAspect="1" noChangeArrowheads="1"/>
          </p:cNvPicPr>
          <p:nvPr/>
        </p:nvPicPr>
        <p:blipFill>
          <a:blip r:embed="rId3"/>
          <a:srcRect/>
          <a:stretch>
            <a:fillRect/>
          </a:stretch>
        </p:blipFill>
        <p:spPr bwMode="auto">
          <a:xfrm>
            <a:off x="0" y="0"/>
            <a:ext cx="9144000" cy="6884988"/>
          </a:xfrm>
          <a:prstGeom prst="rect">
            <a:avLst/>
          </a:prstGeom>
          <a:noFill/>
        </p:spPr>
      </p:pic>
    </p:spTree>
  </p:cSld>
  <p:clrMapOvr>
    <a:masterClrMapping/>
  </p:clrMapOvr>
  <p:transition spd="slow" advClick="0" advTm="6000">
    <p:wedge/>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Slide10"/>
          <p:cNvPicPr>
            <a:picLocks noChangeAspect="1" noChangeArrowheads="1"/>
          </p:cNvPicPr>
          <p:nvPr/>
        </p:nvPicPr>
        <p:blipFill>
          <a:blip r:embed="rId3"/>
          <a:srcRect/>
          <a:stretch>
            <a:fillRect/>
          </a:stretch>
        </p:blipFill>
        <p:spPr bwMode="auto">
          <a:xfrm>
            <a:off x="0" y="0"/>
            <a:ext cx="9144000" cy="6858000"/>
          </a:xfrm>
          <a:prstGeom prst="rect">
            <a:avLst/>
          </a:prstGeom>
          <a:noFill/>
        </p:spPr>
      </p:pic>
      <p:sp>
        <p:nvSpPr>
          <p:cNvPr id="12291" name="Rectangle 3"/>
          <p:cNvSpPr>
            <a:spLocks noGrp="1" noChangeArrowheads="1"/>
          </p:cNvSpPr>
          <p:nvPr>
            <p:ph type="title"/>
          </p:nvPr>
        </p:nvSpPr>
        <p:spPr>
          <a:xfrm>
            <a:off x="179388" y="274638"/>
            <a:ext cx="8713787" cy="1143000"/>
          </a:xfrm>
        </p:spPr>
        <p:txBody>
          <a:bodyPr/>
          <a:lstStyle/>
          <a:p>
            <a:r>
              <a:rPr lang="pt-BR" sz="2800" b="1" i="1" dirty="0">
                <a:solidFill>
                  <a:srgbClr val="FFC000"/>
                </a:solidFill>
                <a:latin typeface="Bookman Old Style" pitchFamily="18" charset="0"/>
              </a:rPr>
              <a:t>AL RIO GÁNGES LE ATRIBUYEN </a:t>
            </a:r>
            <a:br>
              <a:rPr lang="pt-BR" sz="2800" b="1" i="1" dirty="0">
                <a:solidFill>
                  <a:srgbClr val="FFC000"/>
                </a:solidFill>
                <a:latin typeface="Bookman Old Style" pitchFamily="18" charset="0"/>
              </a:rPr>
            </a:br>
            <a:r>
              <a:rPr lang="pt-BR" sz="2800" b="1" i="1" dirty="0">
                <a:solidFill>
                  <a:srgbClr val="FFC000"/>
                </a:solidFill>
                <a:latin typeface="Bookman Old Style" pitchFamily="18" charset="0"/>
              </a:rPr>
              <a:t>EL ORIGEN Y EL FIN DE LA VIDA</a:t>
            </a:r>
          </a:p>
        </p:txBody>
      </p:sp>
    </p:spTree>
  </p:cSld>
  <p:clrMapOvr>
    <a:masterClrMapping/>
  </p:clrMapOvr>
  <p:transition spd="slow" advClick="0" advTm="14000">
    <p:wedge/>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Slide28"/>
          <p:cNvPicPr>
            <a:picLocks noChangeAspect="1" noChangeArrowheads="1"/>
          </p:cNvPicPr>
          <p:nvPr/>
        </p:nvPicPr>
        <p:blipFill>
          <a:blip r:embed="rId3"/>
          <a:srcRect/>
          <a:stretch>
            <a:fillRect/>
          </a:stretch>
        </p:blipFill>
        <p:spPr bwMode="auto">
          <a:xfrm>
            <a:off x="0" y="0"/>
            <a:ext cx="9144000" cy="6858000"/>
          </a:xfrm>
          <a:prstGeom prst="rect">
            <a:avLst/>
          </a:prstGeom>
          <a:noFill/>
        </p:spPr>
      </p:pic>
    </p:spTree>
  </p:cSld>
  <p:clrMapOvr>
    <a:masterClrMapping/>
  </p:clrMapOvr>
  <p:transition spd="slow" advClick="0" advTm="6000">
    <p:wedge/>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5 Rectángulo"/>
          <p:cNvSpPr/>
          <p:nvPr/>
        </p:nvSpPr>
        <p:spPr>
          <a:xfrm>
            <a:off x="-142908" y="357166"/>
            <a:ext cx="4680108" cy="2308306"/>
          </a:xfrm>
          <a:prstGeom prst="rect">
            <a:avLst/>
          </a:prstGeom>
        </p:spPr>
        <p:txBody>
          <a:bodyPr wrap="square" lIns="91422" tIns="45711" rIns="91422" bIns="45711">
            <a:spAutoFit/>
          </a:bodyPr>
          <a:lstStyle/>
          <a:p>
            <a:pPr lvl="1" algn="ctr"/>
            <a:r>
              <a:rPr lang="es-ES" sz="3600" b="1" i="1" kern="10" dirty="0" smtClean="0">
                <a:ln w="25400">
                  <a:solidFill>
                    <a:srgbClr val="E31C07"/>
                  </a:solidFill>
                  <a:round/>
                  <a:headEnd/>
                  <a:tailEnd/>
                </a:ln>
                <a:solidFill>
                  <a:srgbClr val="FFC000"/>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r>
              <a:rPr lang="es-ES" sz="3600" b="1" i="1" kern="10" dirty="0" smtClean="0">
                <a:ln w="25400">
                  <a:solidFill>
                    <a:srgbClr val="E31C07"/>
                  </a:solidFill>
                  <a:round/>
                  <a:headEnd/>
                  <a:tailEnd/>
                </a:ln>
                <a:solidFill>
                  <a:srgbClr val="FFC000"/>
                </a:solidFill>
                <a:effectLst>
                  <a:outerShdw dist="35921" dir="2700000" algn="ctr" rotWithShape="0">
                    <a:srgbClr val="808080">
                      <a:alpha val="79999"/>
                    </a:srgbClr>
                  </a:outerShdw>
                </a:effectLst>
                <a:latin typeface="Arial Black" pitchFamily="34" charset="0"/>
                <a:cs typeface="Times New Roman"/>
              </a:rPr>
              <a:t> BUEN DIA</a:t>
            </a:r>
            <a:endParaRPr lang="es-ES" sz="3600" b="1" i="1" kern="10" dirty="0">
              <a:ln w="25400">
                <a:solidFill>
                  <a:srgbClr val="E31C07"/>
                </a:solidFill>
                <a:round/>
                <a:headEnd/>
                <a:tailEnd/>
              </a:ln>
              <a:solidFill>
                <a:srgbClr val="FFC000"/>
              </a:solidFill>
              <a:effectLst>
                <a:outerShdw dist="35921" dir="2700000" algn="ctr" rotWithShape="0">
                  <a:srgbClr val="808080">
                    <a:alpha val="79999"/>
                  </a:srgbClr>
                </a:outerShdw>
              </a:effectLst>
              <a:latin typeface="Arial Black" pitchFamily="34" charset="0"/>
              <a:cs typeface="Times New Roman"/>
            </a:endParaRPr>
          </a:p>
        </p:txBody>
      </p:sp>
      <p:pic>
        <p:nvPicPr>
          <p:cNvPr id="9" name="Image 2" descr="swirlrainbw3.gif"/>
          <p:cNvPicPr>
            <a:picLocks noChangeAspect="1"/>
          </p:cNvPicPr>
          <p:nvPr/>
        </p:nvPicPr>
        <p:blipFill>
          <a:blip r:embed="rId2"/>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2"/>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2"/>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2"/>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3"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solidFill>
                  <a:srgbClr val="FFC000"/>
                </a:solid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solidFill>
                  <a:srgbClr val="FFC000"/>
                </a:solid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solidFill>
                <a:srgbClr val="FFC000"/>
              </a:solidFill>
              <a:effectLst>
                <a:outerShdw dist="35921" dir="2700000" algn="ctr" rotWithShape="0">
                  <a:schemeClr val="folHlink">
                    <a:alpha val="80000"/>
                  </a:schemeClr>
                </a:outerShdw>
              </a:effectLst>
              <a:latin typeface="Snap ITC"/>
            </a:endParaRPr>
          </a:p>
        </p:txBody>
      </p:sp>
    </p:spTree>
  </p:cSld>
  <p:clrMapOvr>
    <a:masterClrMapping/>
  </p:clrMapOvr>
  <p:transition spd="slow" advClick="0" advTm="6000">
    <p:wedg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7" presetClass="entr" presetSubtype="4" fill="hold" nodeType="after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0" fill="hold"/>
                                        <p:tgtEl>
                                          <p:spTgt spid="6">
                                            <p:txEl>
                                              <p:pRg st="0" end="0"/>
                                            </p:txEl>
                                          </p:spTgt>
                                        </p:tgtEl>
                                        <p:attrNameLst>
                                          <p:attrName>ppt_y</p:attrName>
                                        </p:attrNameLst>
                                      </p:cBhvr>
                                      <p:tavLst>
                                        <p:tav tm="0">
                                          <p:val>
                                            <p:strVal val="1+#ppt_h/2"/>
                                          </p:val>
                                        </p:tav>
                                        <p:tav tm="100000">
                                          <p:val>
                                            <p:strVal val="#ppt_y"/>
                                          </p:val>
                                        </p:tav>
                                      </p:tavLst>
                                    </p:anim>
                                  </p:childTnLst>
                                </p:cTn>
                              </p:par>
                              <p:par>
                                <p:cTn id="9" presetID="7" presetClass="entr" presetSubtype="4" fill="hold" nodeType="withEffect">
                                  <p:stCondLst>
                                    <p:cond delay="0"/>
                                  </p:stCondLst>
                                  <p:childTnLst>
                                    <p:set>
                                      <p:cBhvr>
                                        <p:cTn id="10" dur="1" fill="hold">
                                          <p:stCondLst>
                                            <p:cond delay="0"/>
                                          </p:stCondLst>
                                        </p:cTn>
                                        <p:tgtEl>
                                          <p:spTgt spid="6">
                                            <p:txEl>
                                              <p:pRg st="1" end="1"/>
                                            </p:txEl>
                                          </p:spTgt>
                                        </p:tgtEl>
                                        <p:attrNameLst>
                                          <p:attrName>style.visibility</p:attrName>
                                        </p:attrNameLst>
                                      </p:cBhvr>
                                      <p:to>
                                        <p:strVal val="visible"/>
                                      </p:to>
                                    </p:set>
                                    <p:anim calcmode="lin" valueType="num">
                                      <p:cBhvr additive="base">
                                        <p:cTn id="11" dur="50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2" dur="50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EL MISTERIOSO RIO GANGES">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EL MISTERIOSO RIO GANGES</Template>
  <TotalTime>1</TotalTime>
  <Words>1072</Words>
  <Application>Microsoft Office PowerPoint</Application>
  <PresentationFormat>Presentación en pantalla (4:3)</PresentationFormat>
  <Paragraphs>83</Paragraphs>
  <Slides>64</Slides>
  <Notes>22</Notes>
  <HiddenSlides>0</HiddenSlides>
  <MMClips>0</MMClips>
  <ScaleCrop>false</ScaleCrop>
  <HeadingPairs>
    <vt:vector size="4" baseType="variant">
      <vt:variant>
        <vt:lpstr>Tema</vt:lpstr>
      </vt:variant>
      <vt:variant>
        <vt:i4>2</vt:i4>
      </vt:variant>
      <vt:variant>
        <vt:lpstr>Títulos de diapositiva</vt:lpstr>
      </vt:variant>
      <vt:variant>
        <vt:i4>64</vt:i4>
      </vt:variant>
    </vt:vector>
  </HeadingPairs>
  <TitlesOfParts>
    <vt:vector size="66" baseType="lpstr">
      <vt:lpstr>EL MISTERIOSO RIO GANGES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Y LAS PERSONAS SE BAÑAN, BEBEN AGUA Y HACEN SUS RITUALES EN LAS ORILLAS DE ESE “dios” PUTREFACTO. </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Y AL RIO TAMBIÉN SON LANZADOS  CADÁVERES SIN CREMACION DE LOS QUE NO TIENEN PARIENTES.  SON LANZADOS ALLI PARA QUE EL DIOS (el río) LOS  CONSUMA. </vt:lpstr>
      <vt:lpstr>EN ESE RIO, SON LANZADOS LOS RESTOS DE CADÁVERES DE PERSONAS QUE SUS FAMILIARES NO QUIEREN CREMARLOS Y...</vt:lpstr>
      <vt:lpstr>Diapositiva 43</vt:lpstr>
      <vt:lpstr>Diapositiva 44</vt:lpstr>
      <vt:lpstr>Diapositiva 45</vt:lpstr>
      <vt:lpstr>Diapositiva 46</vt:lpstr>
      <vt:lpstr>Diapositiva 47</vt:lpstr>
      <vt:lpstr>Diapositiva 48</vt:lpstr>
      <vt:lpstr>Diapositiva 49</vt:lpstr>
      <vt:lpstr>Diapositiva 50</vt:lpstr>
      <vt:lpstr>Diapositiva 51</vt:lpstr>
      <vt:lpstr>?</vt:lpstr>
      <vt:lpstr>Diapositiva 53</vt:lpstr>
      <vt:lpstr>Es por el designio de los “dioses” que gobiernan.  El Rio Gánges es extremamente sucio, lleno de basura,  los cadáveres pasan flotando en todo momento.</vt:lpstr>
      <vt:lpstr>Diapositiva 55</vt:lpstr>
      <vt:lpstr>Diapositiva 56</vt:lpstr>
      <vt:lpstr>Diapositiva 57</vt:lpstr>
      <vt:lpstr>Diapositiva 58</vt:lpstr>
      <vt:lpstr>Diapositiva 59</vt:lpstr>
      <vt:lpstr>Diapositiva 60</vt:lpstr>
      <vt:lpstr>AL RIO GÁNGES LE ATRIBUYEN  EL ORIGEN Y EL FIN DE LA VIDA</vt:lpstr>
      <vt:lpstr>Diapositiva 62</vt:lpstr>
      <vt:lpstr>Diapositiva 63</vt:lpstr>
      <vt:lpstr>Diapositiva 64</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2013-12-20T21:04:16Z</dcterms:created>
  <dcterms:modified xsi:type="dcterms:W3CDTF">2013-12-20T21:05:19Z</dcterms:modified>
</cp:coreProperties>
</file>