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54"/>
  </p:notesMasterIdLst>
  <p:sldIdLst>
    <p:sldId id="385" r:id="rId3"/>
    <p:sldId id="342" r:id="rId4"/>
    <p:sldId id="392" r:id="rId5"/>
    <p:sldId id="329" r:id="rId6"/>
    <p:sldId id="393" r:id="rId7"/>
    <p:sldId id="408" r:id="rId8"/>
    <p:sldId id="394" r:id="rId9"/>
    <p:sldId id="402" r:id="rId10"/>
    <p:sldId id="403" r:id="rId11"/>
    <p:sldId id="440" r:id="rId12"/>
    <p:sldId id="415" r:id="rId13"/>
    <p:sldId id="368" r:id="rId14"/>
    <p:sldId id="395" r:id="rId15"/>
    <p:sldId id="427" r:id="rId16"/>
    <p:sldId id="381" r:id="rId17"/>
    <p:sldId id="413" r:id="rId18"/>
    <p:sldId id="425" r:id="rId19"/>
    <p:sldId id="426" r:id="rId20"/>
    <p:sldId id="441" r:id="rId21"/>
    <p:sldId id="398" r:id="rId22"/>
    <p:sldId id="333" r:id="rId23"/>
    <p:sldId id="405" r:id="rId24"/>
    <p:sldId id="396" r:id="rId25"/>
    <p:sldId id="410" r:id="rId26"/>
    <p:sldId id="380" r:id="rId27"/>
    <p:sldId id="326" r:id="rId28"/>
    <p:sldId id="347" r:id="rId29"/>
    <p:sldId id="442" r:id="rId30"/>
    <p:sldId id="418" r:id="rId31"/>
    <p:sldId id="412" r:id="rId32"/>
    <p:sldId id="397" r:id="rId33"/>
    <p:sldId id="407" r:id="rId34"/>
    <p:sldId id="414" r:id="rId35"/>
    <p:sldId id="422" r:id="rId36"/>
    <p:sldId id="416" r:id="rId37"/>
    <p:sldId id="423" r:id="rId38"/>
    <p:sldId id="446" r:id="rId39"/>
    <p:sldId id="438" r:id="rId40"/>
    <p:sldId id="432" r:id="rId41"/>
    <p:sldId id="424" r:id="rId42"/>
    <p:sldId id="387" r:id="rId43"/>
    <p:sldId id="433" r:id="rId44"/>
    <p:sldId id="443" r:id="rId45"/>
    <p:sldId id="428" r:id="rId46"/>
    <p:sldId id="330" r:id="rId47"/>
    <p:sldId id="401" r:id="rId48"/>
    <p:sldId id="353" r:id="rId49"/>
    <p:sldId id="448" r:id="rId50"/>
    <p:sldId id="336" r:id="rId51"/>
    <p:sldId id="386" r:id="rId52"/>
    <p:sldId id="449" r:id="rId53"/>
  </p:sldIdLst>
  <p:sldSz cx="9144000" cy="6858000" type="screen4x3"/>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G254ZMrwOebrPDQu4mlrxw" hashData="C5Zos7Du0ewrdKOsZicJNrPXVv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a:srgbClr val="944606"/>
    <a:srgbClr val="6C3651"/>
    <a:srgbClr val="6F2F46"/>
    <a:srgbClr val="9E7800"/>
    <a:srgbClr val="C09200"/>
    <a:srgbClr val="ACA800"/>
    <a:srgbClr val="DEA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32" autoAdjust="0"/>
    <p:restoredTop sz="86525" autoAdjust="0"/>
  </p:normalViewPr>
  <p:slideViewPr>
    <p:cSldViewPr>
      <p:cViewPr>
        <p:scale>
          <a:sx n="70" d="100"/>
          <a:sy n="70" d="100"/>
        </p:scale>
        <p:origin x="-1380" y="-486"/>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83DC16D-A255-4BFF-B4D3-AAB56146EB21}" type="datetimeFigureOut">
              <a:rPr lang="es-ES"/>
              <a:pPr>
                <a:defRPr/>
              </a:pPr>
              <a:t>26/08/2015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8B52BBD-9631-4370-B9EE-DB5BAE65E53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FA78608-A824-4E16-A3B1-AE8351508446}" type="datetimeFigureOut">
              <a:rPr lang="es-ES"/>
              <a:pPr>
                <a:defRPr/>
              </a:pPr>
              <a:t>26/08/2015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8E293B-E8FB-439C-885C-FC66B79DD4FC}" type="slidenum">
              <a:rPr lang="es-ES"/>
              <a:pPr>
                <a:defRPr/>
              </a:pPr>
              <a:t>‹Nº›</a:t>
            </a:fld>
            <a:endParaRPr lang="es-ES"/>
          </a:p>
        </p:txBody>
      </p:sp>
    </p:spTree>
  </p:cSld>
  <p:clrMapOvr>
    <a:masterClrMapping/>
  </p:clrMapOvr>
  <p:transition spd="med"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2212B90-794D-4E06-9A79-0083B07B2AC9}" type="datetimeFigureOut">
              <a:rPr lang="es-ES"/>
              <a:pPr>
                <a:defRPr/>
              </a:pPr>
              <a:t>26/08/2015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D660672-D1A4-4FCC-A822-B65BA5EE86C0}" type="slidenum">
              <a:rPr lang="es-ES"/>
              <a:pPr>
                <a:defRPr/>
              </a:pPr>
              <a:t>‹Nº›</a:t>
            </a:fld>
            <a:endParaRPr lang="es-ES"/>
          </a:p>
        </p:txBody>
      </p:sp>
    </p:spTree>
  </p:cSld>
  <p:clrMapOvr>
    <a:masterClrMapping/>
  </p:clrMapOvr>
  <p:transition spd="med"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69BC49D-4C95-40D8-A845-667FB96E5881}" type="datetimeFigureOut">
              <a:rPr lang="es-ES"/>
              <a:pPr>
                <a:defRPr/>
              </a:pPr>
              <a:t>26/08/2015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1E004CB-4935-450F-8794-41105ADAAF86}" type="slidenum">
              <a:rPr lang="es-ES"/>
              <a:pPr>
                <a:defRPr/>
              </a:pPr>
              <a:t>‹Nº›</a:t>
            </a:fld>
            <a:endParaRPr lang="es-ES"/>
          </a:p>
        </p:txBody>
      </p:sp>
    </p:spTree>
  </p:cSld>
  <p:clrMapOvr>
    <a:masterClrMapping/>
  </p:clrMapOvr>
  <p:transition spd="med"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44F861F-57E0-4C04-A239-B7380127B3AD}" type="datetimeFigureOut">
              <a:rPr lang="es-ES"/>
              <a:pPr>
                <a:defRPr/>
              </a:pPr>
              <a:t>26/08/2015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A43E62D-2FEC-40F4-BE8A-A23BF08CDA71}" type="slidenum">
              <a:rPr lang="es-ES"/>
              <a:pPr>
                <a:defRPr/>
              </a:pPr>
              <a:t>‹Nº›</a:t>
            </a:fld>
            <a:endParaRPr lang="es-ES"/>
          </a:p>
        </p:txBody>
      </p:sp>
    </p:spTree>
  </p:cSld>
  <p:clrMapOvr>
    <a:masterClrMapping/>
  </p:clrMapOvr>
  <p:transition spd="med"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9876328-0A3D-4217-9C08-59843726F291}" type="datetimeFigureOut">
              <a:rPr lang="es-ES"/>
              <a:pPr>
                <a:defRPr/>
              </a:pPr>
              <a:t>26/08/2015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BCF6494-4593-4B7F-9225-B77D73F6DA3D}" type="slidenum">
              <a:rPr lang="es-ES"/>
              <a:pPr>
                <a:defRPr/>
              </a:pPr>
              <a:t>‹Nº›</a:t>
            </a:fld>
            <a:endParaRPr lang="es-ES"/>
          </a:p>
        </p:txBody>
      </p:sp>
    </p:spTree>
  </p:cSld>
  <p:clrMapOvr>
    <a:masterClrMapping/>
  </p:clrMapOvr>
  <p:transition spd="med"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16DCE89-C3F1-4A99-941D-B450EA64604B}" type="datetimeFigureOut">
              <a:rPr lang="es-ES"/>
              <a:pPr>
                <a:defRPr/>
              </a:pPr>
              <a:t>26/08/2015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0406D91-E235-4A4E-AF15-A0082DA0C982}" type="slidenum">
              <a:rPr lang="es-ES"/>
              <a:pPr>
                <a:defRPr/>
              </a:pPr>
              <a:t>‹Nº›</a:t>
            </a:fld>
            <a:endParaRPr lang="es-ES"/>
          </a:p>
        </p:txBody>
      </p:sp>
    </p:spTree>
  </p:cSld>
  <p:clrMapOvr>
    <a:masterClrMapping/>
  </p:clrMapOvr>
  <p:transition spd="med"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E611CAB-6542-4BC1-8C11-5D1007B4E77E}" type="datetimeFigureOut">
              <a:rPr lang="es-ES"/>
              <a:pPr>
                <a:defRPr/>
              </a:pPr>
              <a:t>26/08/2015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85FB9DB-FF4E-459F-9A40-506E7EA57A7B}" type="slidenum">
              <a:rPr lang="es-ES"/>
              <a:pPr>
                <a:defRPr/>
              </a:pPr>
              <a:t>‹Nº›</a:t>
            </a:fld>
            <a:endParaRPr lang="es-ES"/>
          </a:p>
        </p:txBody>
      </p:sp>
    </p:spTree>
  </p:cSld>
  <p:clrMapOvr>
    <a:masterClrMapping/>
  </p:clrMapOvr>
  <p:transition spd="med"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5F79C8-00CC-4D2D-95FE-01E664C17734}" type="datetimeFigureOut">
              <a:rPr lang="es-ES"/>
              <a:pPr>
                <a:defRPr/>
              </a:pPr>
              <a:t>26/08/2015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FA55B7F-B7BD-44CB-B472-BDA81DB2119B}" type="slidenum">
              <a:rPr lang="es-ES"/>
              <a:pPr>
                <a:defRPr/>
              </a:pPr>
              <a:t>‹Nº›</a:t>
            </a:fld>
            <a:endParaRPr lang="es-ES"/>
          </a:p>
        </p:txBody>
      </p:sp>
    </p:spTree>
  </p:cSld>
  <p:clrMapOvr>
    <a:masterClrMapping/>
  </p:clrMapOvr>
  <p:transition spd="med"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FFE566D-3762-496E-8068-AAA0B3657D1B}" type="datetimeFigureOut">
              <a:rPr lang="es-ES"/>
              <a:pPr>
                <a:defRPr/>
              </a:pPr>
              <a:t>26/08/2015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D48B919-C5CC-46BF-B193-79ACAC4C8466}" type="slidenum">
              <a:rPr lang="es-ES"/>
              <a:pPr>
                <a:defRPr/>
              </a:pPr>
              <a:t>‹Nº›</a:t>
            </a:fld>
            <a:endParaRPr lang="es-ES"/>
          </a:p>
        </p:txBody>
      </p:sp>
    </p:spTree>
  </p:cSld>
  <p:clrMapOvr>
    <a:masterClrMapping/>
  </p:clrMapOvr>
  <p:transition spd="med"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C81305-91E7-4C1F-8166-C90DFD4B8FE9}" type="datetimeFigureOut">
              <a:rPr lang="es-ES"/>
              <a:pPr>
                <a:defRPr/>
              </a:pPr>
              <a:t>26/08/2015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C8DC60-A2FE-451A-9AF9-BCDC190EA250}" type="slidenum">
              <a:rPr lang="es-ES"/>
              <a:pPr>
                <a:defRPr/>
              </a:pPr>
              <a:t>‹Nº›</a:t>
            </a:fld>
            <a:endParaRPr lang="es-ES"/>
          </a:p>
        </p:txBody>
      </p:sp>
    </p:spTree>
  </p:cSld>
  <p:clrMapOvr>
    <a:masterClrMapping/>
  </p:clrMapOvr>
  <p:transition spd="med"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FDAA13-3E77-440C-9414-7F8F71DDF4D3}" type="datetimeFigureOut">
              <a:rPr lang="es-ES"/>
              <a:pPr>
                <a:defRPr/>
              </a:pPr>
              <a:t>26/08/2015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FA2FFBD-5EB7-46D8-93C2-D5C279E539E3}" type="slidenum">
              <a:rPr lang="es-ES"/>
              <a:pPr>
                <a:defRPr/>
              </a:pPr>
              <a:t>‹Nº›</a:t>
            </a:fld>
            <a:endParaRPr lang="es-ES"/>
          </a:p>
        </p:txBody>
      </p:sp>
    </p:spTree>
  </p:cSld>
  <p:clrMapOvr>
    <a:masterClrMapping/>
  </p:clrMapOvr>
  <p:transition spd="med"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9587C00-1010-40BB-A2D4-F95D49D18FF0}" type="datetimeFigureOut">
              <a:rPr lang="es-ES"/>
              <a:pPr>
                <a:defRPr/>
              </a:pPr>
              <a:t>26/08/2015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C716AE0-73F8-4676-AECE-437C6CA9548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med" advTm="8000">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2.gif"/></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31.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7.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hyperlink" Target="https://agaudi.files.wordpress.com/2010/03/tumblr_ky4haxtzxa1qzt4vjo1_500.gif" TargetMode="External"/><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50.jpeg"/><Relationship Id="rId4" Type="http://schemas.openxmlformats.org/officeDocument/2006/relationships/image" Target="../media/image3.gif"/></Relationships>
</file>

<file path=ppt/slides/_rels/slide51.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2">
                <a:shade val="45000"/>
                <a:satMod val="135000"/>
              </a:schemeClr>
              <a:prstClr val="white"/>
            </a:duotone>
            <a:lum bright="-19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285852" y="1357298"/>
            <a:ext cx="6887688" cy="3139321"/>
          </a:xfrm>
          <a:prstGeom prst="rect">
            <a:avLst/>
          </a:prstGeom>
        </p:spPr>
        <p:txBody>
          <a:bodyPr wrap="square">
            <a:spAutoFit/>
          </a:bodyPr>
          <a:lstStyle/>
          <a:p>
            <a:pPr algn="ctr"/>
            <a:r>
              <a:rPr lang="es-ES" sz="66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Rockwell Extra Bold" pitchFamily="18" charset="0"/>
              </a:rPr>
              <a:t>EL MISTERIO DEL VINO EN EL VATICANO</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split orient="vert"/>
    <p:sndAc>
      <p:stSnd>
        <p:snd r:embed="rId3" name="arrivedercirom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www.solonotizie24.it/wip/wp-content/uploads/2014/01/vaticano-500x281.jpg"/>
          <p:cNvPicPr>
            <a:picLocks noChangeAspect="1" noChangeArrowheads="1"/>
          </p:cNvPicPr>
          <p:nvPr/>
        </p:nvPicPr>
        <p:blipFill>
          <a:blip r:embed="rId2"/>
          <a:srcRect/>
          <a:stretch>
            <a:fillRect/>
          </a:stretch>
        </p:blipFill>
        <p:spPr bwMode="auto">
          <a:xfrm>
            <a:off x="-1" y="0"/>
            <a:ext cx="9152157" cy="6858000"/>
          </a:xfrm>
          <a:prstGeom prst="rect">
            <a:avLst/>
          </a:prstGeom>
          <a:noFill/>
        </p:spPr>
      </p:pic>
      <p:sp>
        <p:nvSpPr>
          <p:cNvPr id="5" name="4 Luna"/>
          <p:cNvSpPr/>
          <p:nvPr/>
        </p:nvSpPr>
        <p:spPr>
          <a:xfrm>
            <a:off x="0" y="0"/>
            <a:ext cx="4714875" cy="6858000"/>
          </a:xfrm>
          <a:prstGeom prst="moon">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4643438" y="0"/>
            <a:ext cx="4500562" cy="6858000"/>
          </a:xfrm>
          <a:prstGeom prst="moon">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18923547">
            <a:off x="2408238" y="1277938"/>
            <a:ext cx="4429125" cy="4403725"/>
          </a:xfrm>
          <a:prstGeom prst="teardrop">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fltVal val="0"/>
                                          </p:val>
                                        </p:tav>
                                        <p:tav tm="100000">
                                          <p:val>
                                            <p:strVal val="#ppt_w"/>
                                          </p:val>
                                        </p:tav>
                                      </p:tavLst>
                                    </p:anim>
                                    <p:anim calcmode="lin" valueType="num">
                                      <p:cBhvr>
                                        <p:cTn id="12" dur="3000" fill="hold"/>
                                        <p:tgtEl>
                                          <p:spTgt spid="7"/>
                                        </p:tgtEl>
                                        <p:attrNameLst>
                                          <p:attrName>ppt_h</p:attrName>
                                        </p:attrNameLst>
                                      </p:cBhvr>
                                      <p:tavLst>
                                        <p:tav tm="0">
                                          <p:val>
                                            <p:fltVal val="0"/>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out)">
                                      <p:cBhvr>
                                        <p:cTn id="15" dur="3000"/>
                                        <p:tgtEl>
                                          <p:spTgt spid="7"/>
                                        </p:tgtEl>
                                      </p:cBhvr>
                                    </p:animEffect>
                                  </p:childTnLst>
                                </p:cTn>
                              </p:par>
                            </p:childTnLst>
                          </p:cTn>
                        </p:par>
                        <p:par>
                          <p:cTn id="16" fill="hold">
                            <p:stCondLst>
                              <p:cond delay="3000"/>
                            </p:stCondLst>
                            <p:childTnLst>
                              <p:par>
                                <p:cTn id="17" presetID="35" presetClass="exit" presetSubtype="0" fill="hold" nodeType="afterEffect">
                                  <p:stCondLst>
                                    <p:cond delay="0"/>
                                  </p:stCondLst>
                                  <p:childTnLst>
                                    <p:animEffect transition="out" filter="fade">
                                      <p:cBhvr>
                                        <p:cTn id="18" dur="3000"/>
                                        <p:tgtEl>
                                          <p:spTgt spid="5"/>
                                        </p:tgtEl>
                                      </p:cBhvr>
                                    </p:animEffect>
                                    <p:anim calcmode="lin" valueType="num">
                                      <p:cBhvr>
                                        <p:cTn id="19" dur="3000"/>
                                        <p:tgtEl>
                                          <p:spTgt spid="5"/>
                                        </p:tgtEl>
                                        <p:attrNameLst>
                                          <p:attrName>style.rotation</p:attrName>
                                        </p:attrNameLst>
                                      </p:cBhvr>
                                      <p:tavLst>
                                        <p:tav tm="0">
                                          <p:val>
                                            <p:fltVal val="0"/>
                                          </p:val>
                                        </p:tav>
                                        <p:tav tm="100000">
                                          <p:val>
                                            <p:fltVal val="720"/>
                                          </p:val>
                                        </p:tav>
                                      </p:tavLst>
                                    </p:anim>
                                    <p:anim calcmode="lin" valueType="num">
                                      <p:cBhvr>
                                        <p:cTn id="20" dur="3000"/>
                                        <p:tgtEl>
                                          <p:spTgt spid="5"/>
                                        </p:tgtEl>
                                        <p:attrNameLst>
                                          <p:attrName>ppt_h</p:attrName>
                                        </p:attrNameLst>
                                      </p:cBhvr>
                                      <p:tavLst>
                                        <p:tav tm="0">
                                          <p:val>
                                            <p:strVal val="ppt_h"/>
                                          </p:val>
                                        </p:tav>
                                        <p:tav tm="100000">
                                          <p:val>
                                            <p:fltVal val="0"/>
                                          </p:val>
                                        </p:tav>
                                      </p:tavLst>
                                    </p:anim>
                                    <p:anim calcmode="lin" valueType="num">
                                      <p:cBhvr>
                                        <p:cTn id="21" dur="3000"/>
                                        <p:tgtEl>
                                          <p:spTgt spid="5"/>
                                        </p:tgtEl>
                                        <p:attrNameLst>
                                          <p:attrName>ppt_w</p:attrName>
                                        </p:attrNameLst>
                                      </p:cBhvr>
                                      <p:tavLst>
                                        <p:tav tm="0">
                                          <p:val>
                                            <p:strVal val="ppt_w"/>
                                          </p:val>
                                        </p:tav>
                                        <p:tav tm="100000">
                                          <p:val>
                                            <p:fltVal val="0"/>
                                          </p:val>
                                        </p:tav>
                                      </p:tavLst>
                                    </p:anim>
                                    <p:set>
                                      <p:cBhvr>
                                        <p:cTn id="22" dur="1" fill="hold">
                                          <p:stCondLst>
                                            <p:cond delay="2999"/>
                                          </p:stCondLst>
                                        </p:cTn>
                                        <p:tgtEl>
                                          <p:spTgt spid="5"/>
                                        </p:tgtEl>
                                        <p:attrNameLst>
                                          <p:attrName>style.visibility</p:attrName>
                                        </p:attrNameLst>
                                      </p:cBhvr>
                                      <p:to>
                                        <p:strVal val="hidden"/>
                                      </p:to>
                                    </p:set>
                                  </p:childTnLst>
                                </p:cTn>
                              </p:par>
                              <p:par>
                                <p:cTn id="23" presetID="35" presetClass="exit" presetSubtype="0" fill="hold" nodeType="withEffect">
                                  <p:stCondLst>
                                    <p:cond delay="0"/>
                                  </p:stCondLst>
                                  <p:childTnLst>
                                    <p:animEffect transition="out" filter="fade">
                                      <p:cBhvr>
                                        <p:cTn id="24" dur="3000"/>
                                        <p:tgtEl>
                                          <p:spTgt spid="6"/>
                                        </p:tgtEl>
                                      </p:cBhvr>
                                    </p:animEffect>
                                    <p:anim calcmode="lin" valueType="num">
                                      <p:cBhvr>
                                        <p:cTn id="25" dur="3000"/>
                                        <p:tgtEl>
                                          <p:spTgt spid="6"/>
                                        </p:tgtEl>
                                        <p:attrNameLst>
                                          <p:attrName>style.rotation</p:attrName>
                                        </p:attrNameLst>
                                      </p:cBhvr>
                                      <p:tavLst>
                                        <p:tav tm="0">
                                          <p:val>
                                            <p:fltVal val="0"/>
                                          </p:val>
                                        </p:tav>
                                        <p:tav tm="100000">
                                          <p:val>
                                            <p:fltVal val="720"/>
                                          </p:val>
                                        </p:tav>
                                      </p:tavLst>
                                    </p:anim>
                                    <p:anim calcmode="lin" valueType="num">
                                      <p:cBhvr>
                                        <p:cTn id="26" dur="3000"/>
                                        <p:tgtEl>
                                          <p:spTgt spid="6"/>
                                        </p:tgtEl>
                                        <p:attrNameLst>
                                          <p:attrName>ppt_h</p:attrName>
                                        </p:attrNameLst>
                                      </p:cBhvr>
                                      <p:tavLst>
                                        <p:tav tm="0">
                                          <p:val>
                                            <p:strVal val="ppt_h"/>
                                          </p:val>
                                        </p:tav>
                                        <p:tav tm="100000">
                                          <p:val>
                                            <p:fltVal val="0"/>
                                          </p:val>
                                        </p:tav>
                                      </p:tavLst>
                                    </p:anim>
                                    <p:anim calcmode="lin" valueType="num">
                                      <p:cBhvr>
                                        <p:cTn id="27" dur="3000"/>
                                        <p:tgtEl>
                                          <p:spTgt spid="6"/>
                                        </p:tgtEl>
                                        <p:attrNameLst>
                                          <p:attrName>ppt_w</p:attrName>
                                        </p:attrNameLst>
                                      </p:cBhvr>
                                      <p:tavLst>
                                        <p:tav tm="0">
                                          <p:val>
                                            <p:strVal val="ppt_w"/>
                                          </p:val>
                                        </p:tav>
                                        <p:tav tm="100000">
                                          <p:val>
                                            <p:fltVal val="0"/>
                                          </p:val>
                                        </p:tav>
                                      </p:tavLst>
                                    </p:anim>
                                    <p:set>
                                      <p:cBhvr>
                                        <p:cTn id="28" dur="1" fill="hold">
                                          <p:stCondLst>
                                            <p:cond delay="2999"/>
                                          </p:stCondLst>
                                        </p:cTn>
                                        <p:tgtEl>
                                          <p:spTgt spid="6"/>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3000"/>
                                        <p:tgtEl>
                                          <p:spTgt spid="7"/>
                                        </p:tgtEl>
                                      </p:cBhvr>
                                    </p:animEffect>
                                    <p:anim calcmode="lin" valueType="num">
                                      <p:cBhvr>
                                        <p:cTn id="31" dur="3000"/>
                                        <p:tgtEl>
                                          <p:spTgt spid="7"/>
                                        </p:tgtEl>
                                        <p:attrNameLst>
                                          <p:attrName>style.rotation</p:attrName>
                                        </p:attrNameLst>
                                      </p:cBhvr>
                                      <p:tavLst>
                                        <p:tav tm="0">
                                          <p:val>
                                            <p:fltVal val="0"/>
                                          </p:val>
                                        </p:tav>
                                        <p:tav tm="100000">
                                          <p:val>
                                            <p:fltVal val="720"/>
                                          </p:val>
                                        </p:tav>
                                      </p:tavLst>
                                    </p:anim>
                                    <p:anim calcmode="lin" valueType="num">
                                      <p:cBhvr>
                                        <p:cTn id="32" dur="3000"/>
                                        <p:tgtEl>
                                          <p:spTgt spid="7"/>
                                        </p:tgtEl>
                                        <p:attrNameLst>
                                          <p:attrName>ppt_h</p:attrName>
                                        </p:attrNameLst>
                                      </p:cBhvr>
                                      <p:tavLst>
                                        <p:tav tm="0">
                                          <p:val>
                                            <p:strVal val="ppt_h"/>
                                          </p:val>
                                        </p:tav>
                                        <p:tav tm="100000">
                                          <p:val>
                                            <p:fltVal val="0"/>
                                          </p:val>
                                        </p:tav>
                                      </p:tavLst>
                                    </p:anim>
                                    <p:anim calcmode="lin" valueType="num">
                                      <p:cBhvr>
                                        <p:cTn id="33" dur="3000"/>
                                        <p:tgtEl>
                                          <p:spTgt spid="7"/>
                                        </p:tgtEl>
                                        <p:attrNameLst>
                                          <p:attrName>ppt_w</p:attrName>
                                        </p:attrNameLst>
                                      </p:cBhvr>
                                      <p:tavLst>
                                        <p:tav tm="0">
                                          <p:val>
                                            <p:strVal val="ppt_w"/>
                                          </p:val>
                                        </p:tav>
                                        <p:tav tm="100000">
                                          <p:val>
                                            <p:fltVal val="0"/>
                                          </p:val>
                                        </p:tav>
                                      </p:tavLst>
                                    </p:anim>
                                    <p:set>
                                      <p:cBhvr>
                                        <p:cTn id="34" dur="1" fill="hold">
                                          <p:stCondLst>
                                            <p:cond delay="2999"/>
                                          </p:stCondLst>
                                        </p:cTn>
                                        <p:tgtEl>
                                          <p:spTgt spid="7"/>
                                        </p:tgtEl>
                                        <p:attrNameLst>
                                          <p:attrName>style.visibility</p:attrName>
                                        </p:attrNameLst>
                                      </p:cBhvr>
                                      <p:to>
                                        <p:strVal val="hidden"/>
                                      </p:to>
                                    </p:set>
                                  </p:childTnLst>
                                </p:cTn>
                              </p:par>
                              <p:par>
                                <p:cTn id="35" presetID="55"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p:val>
                                            <p:strVal val="#ppt_w*0.70"/>
                                          </p:val>
                                        </p:tav>
                                        <p:tav tm="100000">
                                          <p:val>
                                            <p:strVal val="#ppt_w"/>
                                          </p:val>
                                        </p:tav>
                                      </p:tavLst>
                                    </p:anim>
                                    <p:anim calcmode="lin" valueType="num">
                                      <p:cBhvr>
                                        <p:cTn id="38" dur="2000" fill="hold"/>
                                        <p:tgtEl>
                                          <p:spTgt spid="8"/>
                                        </p:tgtEl>
                                        <p:attrNameLst>
                                          <p:attrName>ppt_h</p:attrName>
                                        </p:attrNameLst>
                                      </p:cBhvr>
                                      <p:tavLst>
                                        <p:tav tm="0">
                                          <p:val>
                                            <p:strVal val="#ppt_h"/>
                                          </p:val>
                                        </p:tav>
                                        <p:tav tm="100000">
                                          <p:val>
                                            <p:strVal val="#ppt_h"/>
                                          </p:val>
                                        </p:tav>
                                      </p:tavLst>
                                    </p:anim>
                                    <p:animEffect transition="in" filter="fade">
                                      <p:cBhvr>
                                        <p:cTn id="3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285852" y="2643182"/>
            <a:ext cx="6532558" cy="1754326"/>
          </a:xfrm>
          <a:prstGeom prst="rect">
            <a:avLst/>
          </a:prstGeom>
        </p:spPr>
        <p:txBody>
          <a:bodyPr wrap="none">
            <a:spAutoFit/>
          </a:bodyPr>
          <a:lstStyle/>
          <a:p>
            <a:pPr algn="ctr"/>
            <a:r>
              <a:rPr lang="es-ES" sz="5400" b="1" i="1" dirty="0" smtClean="0">
                <a:ln w="18000">
                  <a:solidFill>
                    <a:schemeClr val="accent2">
                      <a:satMod val="140000"/>
                    </a:schemeClr>
                  </a:solidFill>
                  <a:prstDash val="solid"/>
                  <a:miter lim="800000"/>
                </a:ln>
                <a:solidFill>
                  <a:srgbClr val="FFFF00"/>
                </a:solidFill>
                <a:effectLst>
                  <a:glow rad="228600">
                    <a:schemeClr val="accent6">
                      <a:satMod val="175000"/>
                      <a:alpha val="40000"/>
                    </a:schemeClr>
                  </a:glow>
                  <a:outerShdw blurRad="25500" dist="23000" dir="7020000" algn="tl">
                    <a:srgbClr val="000000">
                      <a:alpha val="50000"/>
                    </a:srgbClr>
                  </a:outerShdw>
                </a:effectLst>
              </a:rPr>
              <a:t>El misterio del vino</a:t>
            </a:r>
          </a:p>
          <a:p>
            <a:pPr algn="ctr"/>
            <a:r>
              <a:rPr lang="es-ES" sz="5400" b="1" i="1" dirty="0" smtClean="0">
                <a:ln w="18000">
                  <a:solidFill>
                    <a:schemeClr val="accent2">
                      <a:satMod val="140000"/>
                    </a:schemeClr>
                  </a:solidFill>
                  <a:prstDash val="solid"/>
                  <a:miter lim="800000"/>
                </a:ln>
                <a:solidFill>
                  <a:srgbClr val="FFFF00"/>
                </a:solidFill>
                <a:effectLst>
                  <a:glow rad="228600">
                    <a:schemeClr val="accent6">
                      <a:satMod val="175000"/>
                      <a:alpha val="40000"/>
                    </a:schemeClr>
                  </a:glow>
                  <a:outerShdw blurRad="25500" dist="23000" dir="7020000" algn="tl">
                    <a:srgbClr val="000000">
                      <a:alpha val="50000"/>
                    </a:srgbClr>
                  </a:outerShdw>
                </a:effectLst>
              </a:rPr>
              <a:t> en el Vaticano </a:t>
            </a:r>
            <a:endParaRPr lang="es-ES" sz="5400" b="1" i="1" dirty="0">
              <a:ln w="18000">
                <a:solidFill>
                  <a:schemeClr val="accent2">
                    <a:satMod val="140000"/>
                  </a:schemeClr>
                </a:solidFill>
                <a:prstDash val="solid"/>
                <a:miter lim="800000"/>
              </a:ln>
              <a:solidFill>
                <a:srgbClr val="FFFF00"/>
              </a:solidFill>
              <a:effectLst>
                <a:glow rad="228600">
                  <a:schemeClr val="accent6">
                    <a:satMod val="175000"/>
                    <a:alpha val="40000"/>
                  </a:schemeClr>
                </a:glow>
                <a:outerShdw blurRad="25500" dist="23000" dir="7020000" algn="tl">
                  <a:srgbClr val="000000">
                    <a:alpha val="50000"/>
                  </a:srgbClr>
                </a:outerShdw>
              </a:effectLst>
            </a:endParaRPr>
          </a:p>
        </p:txBody>
      </p:sp>
    </p:spTree>
  </p:cSld>
  <p:clrMapOvr>
    <a:masterClrMapping/>
  </p:clrMapOvr>
  <p:transition spd="med"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www.lettera43.it/upload/images/10_2012/l43-vaticano-121031193414_big.jpg"/>
          <p:cNvPicPr>
            <a:picLocks noChangeAspect="1" noChangeArrowheads="1"/>
          </p:cNvPicPr>
          <p:nvPr/>
        </p:nvPicPr>
        <p:blipFill>
          <a:blip r:embed="rId2"/>
          <a:srcRect/>
          <a:stretch>
            <a:fillRect/>
          </a:stretch>
        </p:blipFill>
        <p:spPr bwMode="auto">
          <a:xfrm>
            <a:off x="0" y="-428652"/>
            <a:ext cx="9429750" cy="7286652"/>
          </a:xfrm>
          <a:prstGeom prst="rect">
            <a:avLst/>
          </a:prstGeom>
          <a:noFill/>
        </p:spPr>
      </p:pic>
      <p:sp>
        <p:nvSpPr>
          <p:cNvPr id="5" name="4 Anillo"/>
          <p:cNvSpPr/>
          <p:nvPr/>
        </p:nvSpPr>
        <p:spPr>
          <a:xfrm>
            <a:off x="0" y="0"/>
            <a:ext cx="1143000"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1214438" y="0"/>
            <a:ext cx="1214437"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428875" y="0"/>
            <a:ext cx="1285875"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714750" y="0"/>
            <a:ext cx="1143000"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4857750" y="0"/>
            <a:ext cx="1143000"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6000750" y="0"/>
            <a:ext cx="1071563"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7072313" y="0"/>
            <a:ext cx="1071562"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8143875" y="0"/>
            <a:ext cx="1000125"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
                                          </p:val>
                                        </p:tav>
                                      </p:tavLst>
                                    </p:anim>
                                    <p:anim calcmode="lin" valueType="num">
                                      <p:cBhvr>
                                        <p:cTn id="7"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5000"/>
                                        <p:tgtEl>
                                          <p:spTgt spid="9"/>
                                        </p:tgtEl>
                                        <p:attrNameLst>
                                          <p:attrName>ppt_w</p:attrName>
                                        </p:attrNameLst>
                                      </p:cBhvr>
                                      <p:tavLst>
                                        <p:tav tm="0">
                                          <p:val>
                                            <p:strVal val="ppt_w"/>
                                          </p:val>
                                        </p:tav>
                                        <p:tav tm="100000">
                                          <p:val>
                                            <p:strVal val="ppt_w"/>
                                          </p:val>
                                        </p:tav>
                                      </p:tavLst>
                                    </p:anim>
                                    <p:anim calcmode="lin" valueType="num">
                                      <p:cBhvr>
                                        <p:cTn id="23"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5000"/>
                                        <p:tgtEl>
                                          <p:spTgt spid="11"/>
                                        </p:tgtEl>
                                        <p:attrNameLst>
                                          <p:attrName>ppt_w</p:attrName>
                                        </p:attrNameLst>
                                      </p:cBhvr>
                                      <p:tavLst>
                                        <p:tav tm="0">
                                          <p:val>
                                            <p:strVal val="ppt_w"/>
                                          </p:val>
                                        </p:tav>
                                        <p:tav tm="100000">
                                          <p:val>
                                            <p:strVal val="ppt_w"/>
                                          </p:val>
                                        </p:tav>
                                      </p:tavLst>
                                    </p:anim>
                                    <p:anim calcmode="lin" valueType="num">
                                      <p:cBhvr>
                                        <p:cTn id="31"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5000"/>
                                        <p:tgtEl>
                                          <p:spTgt spid="12"/>
                                        </p:tgtEl>
                                        <p:attrNameLst>
                                          <p:attrName>ppt_h</p:attrName>
                                        </p:attrNameLst>
                                      </p:cBhvr>
                                      <p:tavLst>
                                        <p:tav tm="0">
                                          <p:val>
                                            <p:strVal val="ppt_h"/>
                                          </p:val>
                                        </p:tav>
                                        <p:tav tm="100000">
                                          <p:val>
                                            <p:strVal val="ppt_h"/>
                                          </p:val>
                                        </p:tav>
                                      </p:tavLst>
                                    </p:anim>
                                    <p:anim calcmode="lin" valueType="num">
                                      <p:cBhvr>
                                        <p:cTn id="3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4999"/>
                                          </p:stCondLst>
                                        </p:cTn>
                                        <p:tgtEl>
                                          <p:spTgt spid="12"/>
                                        </p:tgtEl>
                                        <p:attrNameLst>
                                          <p:attrName>style.visibility</p:attrName>
                                        </p:attrNameLst>
                                      </p:cBhvr>
                                      <p:to>
                                        <p:strVal val="hidden"/>
                                      </p:to>
                                    </p:set>
                                  </p:childTnLst>
                                </p:cTn>
                              </p:par>
                              <p:par>
                                <p:cTn id="37" presetID="6" presetClass="entr" presetSubtype="3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ircle(out)">
                                      <p:cBhvr>
                                        <p:cTn id="39"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42976" y="5214950"/>
            <a:ext cx="7143800" cy="1200329"/>
          </a:xfrm>
          <a:prstGeom prst="rect">
            <a:avLst/>
          </a:prstGeom>
        </p:spPr>
        <p:txBody>
          <a:bodyPr wrap="square">
            <a:spAutoFit/>
          </a:bodyPr>
          <a:lstStyle/>
          <a:p>
            <a:pPr algn="ctr"/>
            <a:r>
              <a:rPr lang="es-ES" sz="2400" b="1" i="1" dirty="0" smtClean="0">
                <a:solidFill>
                  <a:srgbClr val="FFFF00"/>
                </a:solidFill>
              </a:rPr>
              <a:t>La Santa Sede es el estado en que más caldos se consumen, con una media de 74 litros por cabeza, es decir, 98 botellas al año </a:t>
            </a:r>
            <a:endParaRPr lang="es-ES" sz="2400" i="1" dirty="0">
              <a:solidFill>
                <a:srgbClr val="FFFF00"/>
              </a:solidFill>
            </a:endParaRPr>
          </a:p>
        </p:txBody>
      </p:sp>
      <p:pic>
        <p:nvPicPr>
          <p:cNvPr id="3" name="Picture 2" descr="Imagen del Vaticano"/>
          <p:cNvPicPr>
            <a:picLocks noChangeAspect="1" noChangeArrowheads="1"/>
          </p:cNvPicPr>
          <p:nvPr/>
        </p:nvPicPr>
        <p:blipFill>
          <a:blip r:embed="rId3"/>
          <a:srcRect/>
          <a:stretch>
            <a:fillRect/>
          </a:stretch>
        </p:blipFill>
        <p:spPr bwMode="auto">
          <a:xfrm>
            <a:off x="1142976" y="785794"/>
            <a:ext cx="6572264" cy="4000520"/>
          </a:xfrm>
          <a:prstGeom prst="rect">
            <a:avLst/>
          </a:prstGeom>
          <a:noFill/>
        </p:spPr>
      </p:pic>
    </p:spTree>
  </p:cSld>
  <p:clrMapOvr>
    <a:masterClrMapping/>
  </p:clrMapOvr>
  <p:transition spd="med" advTm="1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3)">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05474" name="Picture 2" descr="http://giornale.ilsettimosenso.com/SMM/FotoArticoli/899-cartina%20vaticano.bmp"/>
          <p:cNvPicPr>
            <a:picLocks noChangeAspect="1" noChangeArrowheads="1"/>
          </p:cNvPicPr>
          <p:nvPr/>
        </p:nvPicPr>
        <p:blipFill>
          <a:blip r:embed="rId3"/>
          <a:srcRect/>
          <a:stretch>
            <a:fillRect/>
          </a:stretch>
        </p:blipFill>
        <p:spPr bwMode="auto">
          <a:xfrm>
            <a:off x="1000100" y="857232"/>
            <a:ext cx="7143800" cy="5389181"/>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428728" y="714356"/>
            <a:ext cx="6715156" cy="5262979"/>
          </a:xfrm>
          <a:prstGeom prst="rect">
            <a:avLst/>
          </a:prstGeom>
        </p:spPr>
        <p:txBody>
          <a:bodyPr wrap="square">
            <a:spAutoFit/>
          </a:bodyPr>
          <a:lstStyle/>
          <a:p>
            <a:pPr algn="ctr"/>
            <a:r>
              <a:rPr lang="es-ES" sz="2400" b="1" i="1" dirty="0" smtClean="0">
                <a:solidFill>
                  <a:srgbClr val="FFFF00"/>
                </a:solidFill>
              </a:rPr>
              <a:t>Ser el Estado más pequeño del mundo no es un demérito a la hora de trasegar vino. Lo saben bien en el país que aloja la tumba de san Pedro, donde hay una afición desmedida por el zumo fermentado de la uva. En el Vaticano se registra el récord de consumo de caldos a escala mundial. Cada habitante de la Santa Sede bebió una media de 74 litros en 2012, según un estudio del Instituto del Vino de California. Eso significa que cada persona que se aloja en el micro estado se echa al coleto el contenido de 98 botellas al año, un dato que induce a preguntarse por qué el clero tiene tanta sed. </a:t>
            </a:r>
            <a:endParaRPr lang="es-ES" sz="2400" b="1" i="1" dirty="0">
              <a:solidFill>
                <a:srgbClr val="FFFF00"/>
              </a:solidFill>
            </a:endParaRPr>
          </a:p>
        </p:txBody>
      </p:sp>
      <p:pic>
        <p:nvPicPr>
          <p:cNvPr id="3" name="Picture 2" descr="E:\formas montar\2cxx0f8.gif"/>
          <p:cNvPicPr>
            <a:picLocks noChangeAspect="1" noChangeArrowheads="1" noCrop="1"/>
          </p:cNvPicPr>
          <p:nvPr/>
        </p:nvPicPr>
        <p:blipFill>
          <a:blip r:embed="rId3" cstate="print"/>
          <a:srcRect/>
          <a:stretch>
            <a:fillRect/>
          </a:stretch>
        </p:blipFill>
        <p:spPr bwMode="auto">
          <a:xfrm>
            <a:off x="0" y="5690499"/>
            <a:ext cx="1428760" cy="1167501"/>
          </a:xfrm>
          <a:prstGeom prst="rect">
            <a:avLst/>
          </a:prstGeom>
          <a:noFill/>
        </p:spPr>
      </p:pic>
    </p:spTree>
  </p:cSld>
  <p:clrMapOvr>
    <a:masterClrMapping/>
  </p:clrMapOvr>
  <p:transition spd="med" advTm="3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55"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99330" name="Picture 2" descr="http://www.infoitaliaspagna.com/wp-content/uploads/2014/02/vino.jpg"/>
          <p:cNvPicPr>
            <a:picLocks noChangeAspect="1" noChangeArrowheads="1"/>
          </p:cNvPicPr>
          <p:nvPr/>
        </p:nvPicPr>
        <p:blipFill>
          <a:blip r:embed="rId3"/>
          <a:srcRect/>
          <a:stretch>
            <a:fillRect/>
          </a:stretch>
        </p:blipFill>
        <p:spPr bwMode="auto">
          <a:xfrm>
            <a:off x="428596" y="928670"/>
            <a:ext cx="8269960" cy="5143512"/>
          </a:xfrm>
          <a:prstGeom prst="rect">
            <a:avLst/>
          </a:prstGeom>
          <a:noFill/>
        </p:spPr>
      </p:pic>
      <p:sp>
        <p:nvSpPr>
          <p:cNvPr id="4" name="3 Rectángulo"/>
          <p:cNvSpPr/>
          <p:nvPr/>
        </p:nvSpPr>
        <p:spPr>
          <a:xfrm>
            <a:off x="0" y="0"/>
            <a:ext cx="9144000" cy="476250"/>
          </a:xfrm>
          <a:prstGeom prst="rect">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0" y="6381750"/>
            <a:ext cx="9144000" cy="476250"/>
          </a:xfrm>
          <a:prstGeom prst="rect">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outVertical)">
                                      <p:cBhvr>
                                        <p:cTn id="1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00354" name="Picture 2" descr="http://www.infoitaliaspagna.com/wp-content/uploads/2014/02/bicchiere_vino_rosso.jpg"/>
          <p:cNvPicPr>
            <a:picLocks noChangeAspect="1" noChangeArrowheads="1"/>
          </p:cNvPicPr>
          <p:nvPr/>
        </p:nvPicPr>
        <p:blipFill>
          <a:blip r:embed="rId3"/>
          <a:srcRect/>
          <a:stretch>
            <a:fillRect/>
          </a:stretch>
        </p:blipFill>
        <p:spPr bwMode="auto">
          <a:xfrm>
            <a:off x="1142976" y="714356"/>
            <a:ext cx="6943011" cy="535785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428728" y="1357298"/>
            <a:ext cx="6715156" cy="4401205"/>
          </a:xfrm>
          <a:prstGeom prst="rect">
            <a:avLst/>
          </a:prstGeom>
        </p:spPr>
        <p:txBody>
          <a:bodyPr wrap="square">
            <a:spAutoFit/>
          </a:bodyPr>
          <a:lstStyle/>
          <a:p>
            <a:pPr algn="ctr"/>
            <a:r>
              <a:rPr lang="es-ES" sz="2800" b="1" i="1" dirty="0" smtClean="0">
                <a:solidFill>
                  <a:srgbClr val="FFFF00"/>
                </a:solidFill>
              </a:rPr>
              <a:t>Si se hace caso a los datos, la ingesta de vino en la capital de la cristiandad es desorbitada, hasta el punto de duplica el consumo de Italia y Francia y triplica el del Reino Unido. Por añadidura, el consumo de vino experimentó un crecimiento del 20% de 2011 a 2012. De este modo, los moradores de la ciudad pía pasaron de beber 62 litros a 74. </a:t>
            </a:r>
            <a:endParaRPr lang="es-ES" sz="2800" b="1" i="1" dirty="0">
              <a:solidFill>
                <a:srgbClr val="FFFF00"/>
              </a:solidFill>
            </a:endParaRPr>
          </a:p>
        </p:txBody>
      </p:sp>
      <p:pic>
        <p:nvPicPr>
          <p:cNvPr id="3" name="Picture 2" descr="E:\formas montar\2cxx0f8.gif"/>
          <p:cNvPicPr>
            <a:picLocks noChangeAspect="1" noChangeArrowheads="1" noCrop="1"/>
          </p:cNvPicPr>
          <p:nvPr/>
        </p:nvPicPr>
        <p:blipFill>
          <a:blip r:embed="rId3" cstate="print"/>
          <a:srcRect/>
          <a:stretch>
            <a:fillRect/>
          </a:stretch>
        </p:blipFill>
        <p:spPr bwMode="auto">
          <a:xfrm>
            <a:off x="357158" y="5286388"/>
            <a:ext cx="1428760" cy="1167501"/>
          </a:xfrm>
          <a:prstGeom prst="rect">
            <a:avLst/>
          </a:prstGeom>
          <a:noFill/>
        </p:spPr>
      </p:pic>
    </p:spTree>
  </p:cSld>
  <p:clrMapOvr>
    <a:masterClrMapping/>
  </p:clrMapOvr>
  <p:transition spd="med"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12642" name="Picture 2" descr="http://www.economiadigital.es/es/img2/2014/10/rankingvino_628x250.jpg"/>
          <p:cNvPicPr>
            <a:picLocks noChangeAspect="1" noChangeArrowheads="1"/>
          </p:cNvPicPr>
          <p:nvPr/>
        </p:nvPicPr>
        <p:blipFill>
          <a:blip r:embed="rId3"/>
          <a:srcRect/>
          <a:stretch>
            <a:fillRect/>
          </a:stretch>
        </p:blipFill>
        <p:spPr bwMode="auto">
          <a:xfrm>
            <a:off x="350840" y="785794"/>
            <a:ext cx="8555508" cy="5143536"/>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www.guardiasvizzera.va/content/dam/guardiasvizzera/images/notizie2013/06012013/6.01.2013_0312.jpg/_jcr_content/renditions/cq5dam.web.1280.1280.jpe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Onda"/>
          <p:cNvSpPr/>
          <p:nvPr/>
        </p:nvSpPr>
        <p:spPr>
          <a:xfrm rot="4111108">
            <a:off x="-492124"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rot="4111108">
            <a:off x="650876"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Onda"/>
          <p:cNvSpPr/>
          <p:nvPr/>
        </p:nvSpPr>
        <p:spPr>
          <a:xfrm rot="4111108">
            <a:off x="1651001"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4111108">
            <a:off x="2651126"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4111108">
            <a:off x="3722688" y="1833563"/>
            <a:ext cx="2493962"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4111108">
            <a:off x="4865688" y="1833563"/>
            <a:ext cx="2493962"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rot="4111108">
            <a:off x="5865812" y="1905001"/>
            <a:ext cx="2493963"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rot="4111108">
            <a:off x="6856413" y="1976438"/>
            <a:ext cx="2493962"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Onda"/>
          <p:cNvSpPr/>
          <p:nvPr/>
        </p:nvSpPr>
        <p:spPr>
          <a:xfrm rot="4111108">
            <a:off x="-206374" y="3833812"/>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Onda"/>
          <p:cNvSpPr/>
          <p:nvPr/>
        </p:nvSpPr>
        <p:spPr>
          <a:xfrm rot="4111108">
            <a:off x="936626" y="3833812"/>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rot="4111108">
            <a:off x="2151062" y="3905251"/>
            <a:ext cx="2493963" cy="1255712"/>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Onda"/>
          <p:cNvSpPr/>
          <p:nvPr/>
        </p:nvSpPr>
        <p:spPr>
          <a:xfrm rot="4111108">
            <a:off x="3222626" y="3833812"/>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Onda"/>
          <p:cNvSpPr/>
          <p:nvPr/>
        </p:nvSpPr>
        <p:spPr>
          <a:xfrm rot="4111108">
            <a:off x="4437062" y="3905251"/>
            <a:ext cx="2493963" cy="1255712"/>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Onda"/>
          <p:cNvSpPr/>
          <p:nvPr/>
        </p:nvSpPr>
        <p:spPr>
          <a:xfrm rot="4111108">
            <a:off x="5508625" y="3905250"/>
            <a:ext cx="2493963"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Onda"/>
          <p:cNvSpPr/>
          <p:nvPr/>
        </p:nvSpPr>
        <p:spPr>
          <a:xfrm rot="4111108">
            <a:off x="6580187" y="3905251"/>
            <a:ext cx="2493963" cy="1255712"/>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Onda"/>
          <p:cNvSpPr/>
          <p:nvPr/>
        </p:nvSpPr>
        <p:spPr>
          <a:xfrm rot="4111108">
            <a:off x="7651751" y="3976687"/>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fmla="#ppt_w*sin(2.5*pi*$)">
                                          <p:val>
                                            <p:fltVal val="0"/>
                                          </p:val>
                                        </p:tav>
                                        <p:tav tm="100000">
                                          <p:val>
                                            <p:fltVal val="1"/>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fmla="#ppt_w*sin(2.5*pi*$)">
                                          <p:val>
                                            <p:fltVal val="0"/>
                                          </p:val>
                                        </p:tav>
                                        <p:tav tm="100000">
                                          <p:val>
                                            <p:fltVal val="1"/>
                                          </p:val>
                                        </p:tav>
                                      </p:tavLst>
                                    </p:anim>
                                    <p:anim calcmode="lin" valueType="num">
                                      <p:cBhvr>
                                        <p:cTn id="32" dur="3000" fill="hold"/>
                                        <p:tgtEl>
                                          <p:spTgt spid="8"/>
                                        </p:tgtEl>
                                        <p:attrNameLst>
                                          <p:attrName>ppt_h</p:attrName>
                                        </p:attrNameLst>
                                      </p:cBhvr>
                                      <p:tavLst>
                                        <p:tav tm="0">
                                          <p:val>
                                            <p:strVal val="#ppt_h"/>
                                          </p:val>
                                        </p:tav>
                                        <p:tav tm="100000">
                                          <p:val>
                                            <p:strVal val="#ppt_h"/>
                                          </p:val>
                                        </p:tav>
                                      </p:tavLst>
                                    </p:anim>
                                  </p:childTnLst>
                                </p:cTn>
                              </p:par>
                              <p:par>
                                <p:cTn id="33" presetID="2" presetClass="entr" presetSubtype="1"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ppt_x"/>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3000" fill="hold"/>
                                        <p:tgtEl>
                                          <p:spTgt spid="10"/>
                                        </p:tgtEl>
                                        <p:attrNameLst>
                                          <p:attrName>ppt_w</p:attrName>
                                        </p:attrNameLst>
                                      </p:cBhvr>
                                      <p:tavLst>
                                        <p:tav tm="0" fmla="#ppt_w*sin(2.5*pi*$)">
                                          <p:val>
                                            <p:fltVal val="0"/>
                                          </p:val>
                                        </p:tav>
                                        <p:tav tm="100000">
                                          <p:val>
                                            <p:fltVal val="1"/>
                                          </p:val>
                                        </p:tav>
                                      </p:tavLst>
                                    </p:anim>
                                    <p:anim calcmode="lin" valueType="num">
                                      <p:cBhvr>
                                        <p:cTn id="48" dur="3000" fill="hold"/>
                                        <p:tgtEl>
                                          <p:spTgt spid="10"/>
                                        </p:tgtEl>
                                        <p:attrNameLst>
                                          <p:attrName>ppt_h</p:attrName>
                                        </p:attrNameLst>
                                      </p:cBhvr>
                                      <p:tavLst>
                                        <p:tav tm="0">
                                          <p:val>
                                            <p:strVal val="#ppt_h"/>
                                          </p:val>
                                        </p:tav>
                                        <p:tav tm="100000">
                                          <p:val>
                                            <p:strVal val="#ppt_h"/>
                                          </p:val>
                                        </p:tav>
                                      </p:tavLst>
                                    </p:anim>
                                  </p:childTnLst>
                                </p:cTn>
                              </p:par>
                              <p:par>
                                <p:cTn id="49" presetID="2" presetClass="entr" presetSubtype="1"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ppt_x"/>
                                          </p:val>
                                        </p:tav>
                                        <p:tav tm="100000">
                                          <p:val>
                                            <p:strVal val="#ppt_x"/>
                                          </p:val>
                                        </p:tav>
                                      </p:tavLst>
                                    </p:anim>
                                    <p:anim calcmode="lin" valueType="num">
                                      <p:cBhvr additive="base">
                                        <p:cTn id="60" dur="3000" fill="hold"/>
                                        <p:tgtEl>
                                          <p:spTgt spid="11"/>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fmla="#ppt_w*sin(2.5*pi*$)">
                                          <p:val>
                                            <p:fltVal val="0"/>
                                          </p:val>
                                        </p:tav>
                                        <p:tav tm="100000">
                                          <p:val>
                                            <p:fltVal val="1"/>
                                          </p:val>
                                        </p:tav>
                                      </p:tavLst>
                                    </p:anim>
                                    <p:anim calcmode="lin" valueType="num">
                                      <p:cBhvr>
                                        <p:cTn id="64" dur="3000" fill="hold"/>
                                        <p:tgtEl>
                                          <p:spTgt spid="12"/>
                                        </p:tgtEl>
                                        <p:attrNameLst>
                                          <p:attrName>ppt_h</p:attrName>
                                        </p:attrNameLst>
                                      </p:cBhvr>
                                      <p:tavLst>
                                        <p:tav tm="0">
                                          <p:val>
                                            <p:strVal val="#ppt_h"/>
                                          </p:val>
                                        </p:tav>
                                        <p:tav tm="100000">
                                          <p:val>
                                            <p:strVal val="#ppt_h"/>
                                          </p:val>
                                        </p:tav>
                                      </p:tavLst>
                                    </p:anim>
                                  </p:childTnLst>
                                </p:cTn>
                              </p:par>
                              <p:par>
                                <p:cTn id="65" presetID="2" presetClass="entr" presetSubtype="1"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ppt_x"/>
                                          </p:val>
                                        </p:tav>
                                        <p:tav tm="100000">
                                          <p:val>
                                            <p:strVal val="#ppt_x"/>
                                          </p:val>
                                        </p:tav>
                                      </p:tavLst>
                                    </p:anim>
                                    <p:anim calcmode="lin" valueType="num">
                                      <p:cBhvr additive="base">
                                        <p:cTn id="68" dur="3000" fill="hold"/>
                                        <p:tgtEl>
                                          <p:spTgt spid="12"/>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ppt_x"/>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ppt_w</p:attrName>
                                        </p:attrNameLst>
                                      </p:cBhvr>
                                      <p:tavLst>
                                        <p:tav tm="0" fmla="#ppt_w*sin(2.5*pi*$)">
                                          <p:val>
                                            <p:fltVal val="0"/>
                                          </p:val>
                                        </p:tav>
                                        <p:tav tm="100000">
                                          <p:val>
                                            <p:fltVal val="1"/>
                                          </p:val>
                                        </p:tav>
                                      </p:tavLst>
                                    </p:anim>
                                    <p:anim calcmode="lin" valueType="num">
                                      <p:cBhvr>
                                        <p:cTn id="80" dur="3000" fill="hold"/>
                                        <p:tgtEl>
                                          <p:spTgt spid="14"/>
                                        </p:tgtEl>
                                        <p:attrNameLst>
                                          <p:attrName>ppt_h</p:attrName>
                                        </p:attrNameLst>
                                      </p:cBhvr>
                                      <p:tavLst>
                                        <p:tav tm="0">
                                          <p:val>
                                            <p:strVal val="#ppt_h"/>
                                          </p:val>
                                        </p:tav>
                                        <p:tav tm="100000">
                                          <p:val>
                                            <p:strVal val="#ppt_h"/>
                                          </p:val>
                                        </p:tav>
                                      </p:tavLst>
                                    </p:anim>
                                  </p:childTnLst>
                                </p:cTn>
                              </p:par>
                              <p:par>
                                <p:cTn id="81" presetID="2" presetClass="entr" presetSubtype="4"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ppt_x"/>
                                          </p:val>
                                        </p:tav>
                                        <p:tav tm="100000">
                                          <p:val>
                                            <p:strVal val="#ppt_x"/>
                                          </p:val>
                                        </p:tav>
                                      </p:tavLst>
                                    </p:anim>
                                    <p:anim calcmode="lin" valueType="num">
                                      <p:cBhvr additive="base">
                                        <p:cTn id="84" dur="3000" fill="hold"/>
                                        <p:tgtEl>
                                          <p:spTgt spid="14"/>
                                        </p:tgtEl>
                                        <p:attrNameLst>
                                          <p:attrName>ppt_y</p:attrName>
                                        </p:attrNameLst>
                                      </p:cBhvr>
                                      <p:tavLst>
                                        <p:tav tm="0">
                                          <p:val>
                                            <p:strVal val="1+#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3000" fill="hold"/>
                                        <p:tgtEl>
                                          <p:spTgt spid="15"/>
                                        </p:tgtEl>
                                        <p:attrNameLst>
                                          <p:attrName>ppt_w</p:attrName>
                                        </p:attrNameLst>
                                      </p:cBhvr>
                                      <p:tavLst>
                                        <p:tav tm="0" fmla="#ppt_w*sin(2.5*pi*$)">
                                          <p:val>
                                            <p:fltVal val="0"/>
                                          </p:val>
                                        </p:tav>
                                        <p:tav tm="100000">
                                          <p:val>
                                            <p:fltVal val="1"/>
                                          </p:val>
                                        </p:tav>
                                      </p:tavLst>
                                    </p:anim>
                                    <p:anim calcmode="lin" valueType="num">
                                      <p:cBhvr>
                                        <p:cTn id="88" dur="3000" fill="hold"/>
                                        <p:tgtEl>
                                          <p:spTgt spid="15"/>
                                        </p:tgtEl>
                                        <p:attrNameLst>
                                          <p:attrName>ppt_h</p:attrName>
                                        </p:attrNameLst>
                                      </p:cBhvr>
                                      <p:tavLst>
                                        <p:tav tm="0">
                                          <p:val>
                                            <p:strVal val="#ppt_h"/>
                                          </p:val>
                                        </p:tav>
                                        <p:tav tm="100000">
                                          <p:val>
                                            <p:strVal val="#ppt_h"/>
                                          </p:val>
                                        </p:tav>
                                      </p:tavLst>
                                    </p:anim>
                                  </p:childTnLst>
                                </p:cTn>
                              </p:par>
                              <p:par>
                                <p:cTn id="89" presetID="2" presetClass="entr" presetSubtype="4"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3000" fill="hold"/>
                                        <p:tgtEl>
                                          <p:spTgt spid="15"/>
                                        </p:tgtEl>
                                        <p:attrNameLst>
                                          <p:attrName>ppt_x</p:attrName>
                                        </p:attrNameLst>
                                      </p:cBhvr>
                                      <p:tavLst>
                                        <p:tav tm="0">
                                          <p:val>
                                            <p:strVal val="#ppt_x"/>
                                          </p:val>
                                        </p:tav>
                                        <p:tav tm="100000">
                                          <p:val>
                                            <p:strVal val="#ppt_x"/>
                                          </p:val>
                                        </p:tav>
                                      </p:tavLst>
                                    </p:anim>
                                    <p:anim calcmode="lin" valueType="num">
                                      <p:cBhvr additive="base">
                                        <p:cTn id="92" dur="300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000" fill="hold"/>
                                        <p:tgtEl>
                                          <p:spTgt spid="16"/>
                                        </p:tgtEl>
                                        <p:attrNameLst>
                                          <p:attrName>ppt_w</p:attrName>
                                        </p:attrNameLst>
                                      </p:cBhvr>
                                      <p:tavLst>
                                        <p:tav tm="0" fmla="#ppt_w*sin(2.5*pi*$)">
                                          <p:val>
                                            <p:fltVal val="0"/>
                                          </p:val>
                                        </p:tav>
                                        <p:tav tm="100000">
                                          <p:val>
                                            <p:fltVal val="1"/>
                                          </p:val>
                                        </p:tav>
                                      </p:tavLst>
                                    </p:anim>
                                    <p:anim calcmode="lin" valueType="num">
                                      <p:cBhvr>
                                        <p:cTn id="96" dur="3000" fill="hold"/>
                                        <p:tgtEl>
                                          <p:spTgt spid="16"/>
                                        </p:tgtEl>
                                        <p:attrNameLst>
                                          <p:attrName>ppt_h</p:attrName>
                                        </p:attrNameLst>
                                      </p:cBhvr>
                                      <p:tavLst>
                                        <p:tav tm="0">
                                          <p:val>
                                            <p:strVal val="#ppt_h"/>
                                          </p:val>
                                        </p:tav>
                                        <p:tav tm="100000">
                                          <p:val>
                                            <p:strVal val="#ppt_h"/>
                                          </p:val>
                                        </p:tav>
                                      </p:tavLst>
                                    </p:anim>
                                  </p:childTnLst>
                                </p:cTn>
                              </p:par>
                              <p:par>
                                <p:cTn id="97" presetID="2" presetClass="entr" presetSubtype="4" fill="hold" nodeType="withEffect">
                                  <p:stCondLst>
                                    <p:cond delay="0"/>
                                  </p:stCondLst>
                                  <p:childTnLst>
                                    <p:set>
                                      <p:cBhvr>
                                        <p:cTn id="98" dur="1" fill="hold">
                                          <p:stCondLst>
                                            <p:cond delay="0"/>
                                          </p:stCondLst>
                                        </p:cTn>
                                        <p:tgtEl>
                                          <p:spTgt spid="16"/>
                                        </p:tgtEl>
                                        <p:attrNameLst>
                                          <p:attrName>style.visibility</p:attrName>
                                        </p:attrNameLst>
                                      </p:cBhvr>
                                      <p:to>
                                        <p:strVal val="visible"/>
                                      </p:to>
                                    </p:set>
                                    <p:anim calcmode="lin" valueType="num">
                                      <p:cBhvr additive="base">
                                        <p:cTn id="99" dur="3000" fill="hold"/>
                                        <p:tgtEl>
                                          <p:spTgt spid="16"/>
                                        </p:tgtEl>
                                        <p:attrNameLst>
                                          <p:attrName>ppt_x</p:attrName>
                                        </p:attrNameLst>
                                      </p:cBhvr>
                                      <p:tavLst>
                                        <p:tav tm="0">
                                          <p:val>
                                            <p:strVal val="#ppt_x"/>
                                          </p:val>
                                        </p:tav>
                                        <p:tav tm="100000">
                                          <p:val>
                                            <p:strVal val="#ppt_x"/>
                                          </p:val>
                                        </p:tav>
                                      </p:tavLst>
                                    </p:anim>
                                    <p:anim calcmode="lin" valueType="num">
                                      <p:cBhvr additive="base">
                                        <p:cTn id="100" dur="3000" fill="hold"/>
                                        <p:tgtEl>
                                          <p:spTgt spid="16"/>
                                        </p:tgtEl>
                                        <p:attrNameLst>
                                          <p:attrName>ppt_y</p:attrName>
                                        </p:attrNameLst>
                                      </p:cBhvr>
                                      <p:tavLst>
                                        <p:tav tm="0">
                                          <p:val>
                                            <p:strVal val="1+#ppt_h/2"/>
                                          </p:val>
                                        </p:tav>
                                        <p:tav tm="100000">
                                          <p:val>
                                            <p:strVal val="#ppt_y"/>
                                          </p:val>
                                        </p:tav>
                                      </p:tavLst>
                                    </p:anim>
                                  </p:childTnLst>
                                </p:cTn>
                              </p:par>
                              <p:par>
                                <p:cTn id="101" presetID="19" presetClass="entr" presetSubtype="10"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p:cTn id="103" dur="3000" fill="hold"/>
                                        <p:tgtEl>
                                          <p:spTgt spid="17"/>
                                        </p:tgtEl>
                                        <p:attrNameLst>
                                          <p:attrName>ppt_w</p:attrName>
                                        </p:attrNameLst>
                                      </p:cBhvr>
                                      <p:tavLst>
                                        <p:tav tm="0" fmla="#ppt_w*sin(2.5*pi*$)">
                                          <p:val>
                                            <p:fltVal val="0"/>
                                          </p:val>
                                        </p:tav>
                                        <p:tav tm="100000">
                                          <p:val>
                                            <p:fltVal val="1"/>
                                          </p:val>
                                        </p:tav>
                                      </p:tavLst>
                                    </p:anim>
                                    <p:anim calcmode="lin" valueType="num">
                                      <p:cBhvr>
                                        <p:cTn id="104" dur="3000" fill="hold"/>
                                        <p:tgtEl>
                                          <p:spTgt spid="17"/>
                                        </p:tgtEl>
                                        <p:attrNameLst>
                                          <p:attrName>ppt_h</p:attrName>
                                        </p:attrNameLst>
                                      </p:cBhvr>
                                      <p:tavLst>
                                        <p:tav tm="0">
                                          <p:val>
                                            <p:strVal val="#ppt_h"/>
                                          </p:val>
                                        </p:tav>
                                        <p:tav tm="100000">
                                          <p:val>
                                            <p:strVal val="#ppt_h"/>
                                          </p:val>
                                        </p:tav>
                                      </p:tavLst>
                                    </p:anim>
                                  </p:childTnLst>
                                </p:cTn>
                              </p:par>
                              <p:par>
                                <p:cTn id="105" presetID="2" presetClass="entr" presetSubtype="4"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ppt_x"/>
                                          </p:val>
                                        </p:tav>
                                        <p:tav tm="100000">
                                          <p:val>
                                            <p:strVal val="#ppt_x"/>
                                          </p:val>
                                        </p:tav>
                                      </p:tavLst>
                                    </p:anim>
                                    <p:anim calcmode="lin" valueType="num">
                                      <p:cBhvr additive="base">
                                        <p:cTn id="108" dur="3000" fill="hold"/>
                                        <p:tgtEl>
                                          <p:spTgt spid="17"/>
                                        </p:tgtEl>
                                        <p:attrNameLst>
                                          <p:attrName>ppt_y</p:attrName>
                                        </p:attrNameLst>
                                      </p:cBhvr>
                                      <p:tavLst>
                                        <p:tav tm="0">
                                          <p:val>
                                            <p:strVal val="1+#ppt_h/2"/>
                                          </p:val>
                                        </p:tav>
                                        <p:tav tm="100000">
                                          <p:val>
                                            <p:strVal val="#ppt_y"/>
                                          </p:val>
                                        </p:tav>
                                      </p:tavLst>
                                    </p:anim>
                                  </p:childTnLst>
                                </p:cTn>
                              </p:par>
                              <p:par>
                                <p:cTn id="109" presetID="19" presetClass="entr" presetSubtype="1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000" fill="hold"/>
                                        <p:tgtEl>
                                          <p:spTgt spid="18"/>
                                        </p:tgtEl>
                                        <p:attrNameLst>
                                          <p:attrName>ppt_w</p:attrName>
                                        </p:attrNameLst>
                                      </p:cBhvr>
                                      <p:tavLst>
                                        <p:tav tm="0" fmla="#ppt_w*sin(2.5*pi*$)">
                                          <p:val>
                                            <p:fltVal val="0"/>
                                          </p:val>
                                        </p:tav>
                                        <p:tav tm="100000">
                                          <p:val>
                                            <p:fltVal val="1"/>
                                          </p:val>
                                        </p:tav>
                                      </p:tavLst>
                                    </p:anim>
                                    <p:anim calcmode="lin" valueType="num">
                                      <p:cBhvr>
                                        <p:cTn id="112" dur="3000" fill="hold"/>
                                        <p:tgtEl>
                                          <p:spTgt spid="18"/>
                                        </p:tgtEl>
                                        <p:attrNameLst>
                                          <p:attrName>ppt_h</p:attrName>
                                        </p:attrNameLst>
                                      </p:cBhvr>
                                      <p:tavLst>
                                        <p:tav tm="0">
                                          <p:val>
                                            <p:strVal val="#ppt_h"/>
                                          </p:val>
                                        </p:tav>
                                        <p:tav tm="100000">
                                          <p:val>
                                            <p:strVal val="#ppt_h"/>
                                          </p:val>
                                        </p:tav>
                                      </p:tavLst>
                                    </p:anim>
                                  </p:childTnLst>
                                </p:cTn>
                              </p:par>
                              <p:par>
                                <p:cTn id="113" presetID="2" presetClass="entr" presetSubtype="4"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additive="base">
                                        <p:cTn id="115" dur="3000" fill="hold"/>
                                        <p:tgtEl>
                                          <p:spTgt spid="18"/>
                                        </p:tgtEl>
                                        <p:attrNameLst>
                                          <p:attrName>ppt_x</p:attrName>
                                        </p:attrNameLst>
                                      </p:cBhvr>
                                      <p:tavLst>
                                        <p:tav tm="0">
                                          <p:val>
                                            <p:strVal val="#ppt_x"/>
                                          </p:val>
                                        </p:tav>
                                        <p:tav tm="100000">
                                          <p:val>
                                            <p:strVal val="#ppt_x"/>
                                          </p:val>
                                        </p:tav>
                                      </p:tavLst>
                                    </p:anim>
                                    <p:anim calcmode="lin" valueType="num">
                                      <p:cBhvr additive="base">
                                        <p:cTn id="116" dur="3000" fill="hold"/>
                                        <p:tgtEl>
                                          <p:spTgt spid="18"/>
                                        </p:tgtEl>
                                        <p:attrNameLst>
                                          <p:attrName>ppt_y</p:attrName>
                                        </p:attrNameLst>
                                      </p:cBhvr>
                                      <p:tavLst>
                                        <p:tav tm="0">
                                          <p:val>
                                            <p:strVal val="1+#ppt_h/2"/>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fmla="#ppt_w*sin(2.5*pi*$)">
                                          <p:val>
                                            <p:fltVal val="0"/>
                                          </p:val>
                                        </p:tav>
                                        <p:tav tm="100000">
                                          <p:val>
                                            <p:fltVal val="1"/>
                                          </p:val>
                                        </p:tav>
                                      </p:tavLst>
                                    </p:anim>
                                    <p:anim calcmode="lin" valueType="num">
                                      <p:cBhvr>
                                        <p:cTn id="120" dur="3000" fill="hold"/>
                                        <p:tgtEl>
                                          <p:spTgt spid="19"/>
                                        </p:tgtEl>
                                        <p:attrNameLst>
                                          <p:attrName>ppt_h</p:attrName>
                                        </p:attrNameLst>
                                      </p:cBhvr>
                                      <p:tavLst>
                                        <p:tav tm="0">
                                          <p:val>
                                            <p:strVal val="#ppt_h"/>
                                          </p:val>
                                        </p:tav>
                                        <p:tav tm="100000">
                                          <p:val>
                                            <p:strVal val="#ppt_h"/>
                                          </p:val>
                                        </p:tav>
                                      </p:tavLst>
                                    </p:anim>
                                  </p:childTnLst>
                                </p:cTn>
                              </p:par>
                              <p:par>
                                <p:cTn id="121" presetID="2" presetClass="entr" presetSubtype="4" fill="hold" nodeType="with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additive="base">
                                        <p:cTn id="123" dur="3000" fill="hold"/>
                                        <p:tgtEl>
                                          <p:spTgt spid="19"/>
                                        </p:tgtEl>
                                        <p:attrNameLst>
                                          <p:attrName>ppt_x</p:attrName>
                                        </p:attrNameLst>
                                      </p:cBhvr>
                                      <p:tavLst>
                                        <p:tav tm="0">
                                          <p:val>
                                            <p:strVal val="#ppt_x"/>
                                          </p:val>
                                        </p:tav>
                                        <p:tav tm="100000">
                                          <p:val>
                                            <p:strVal val="#ppt_x"/>
                                          </p:val>
                                        </p:tav>
                                      </p:tavLst>
                                    </p:anim>
                                    <p:anim calcmode="lin" valueType="num">
                                      <p:cBhvr additive="base">
                                        <p:cTn id="124" dur="3000" fill="hold"/>
                                        <p:tgtEl>
                                          <p:spTgt spid="19"/>
                                        </p:tgtEl>
                                        <p:attrNameLst>
                                          <p:attrName>ppt_y</p:attrName>
                                        </p:attrNameLst>
                                      </p:cBhvr>
                                      <p:tavLst>
                                        <p:tav tm="0">
                                          <p:val>
                                            <p:strVal val="1+#ppt_h/2"/>
                                          </p:val>
                                        </p:tav>
                                        <p:tav tm="100000">
                                          <p:val>
                                            <p:strVal val="#ppt_y"/>
                                          </p:val>
                                        </p:tav>
                                      </p:tavLst>
                                    </p:anim>
                                  </p:childTnLst>
                                </p:cTn>
                              </p:par>
                              <p:par>
                                <p:cTn id="125" presetID="19" presetClass="entr" presetSubtype="10" fill="hold" nodeType="withEffect">
                                  <p:stCondLst>
                                    <p:cond delay="0"/>
                                  </p:stCondLst>
                                  <p:childTnLst>
                                    <p:set>
                                      <p:cBhvr>
                                        <p:cTn id="126" dur="1" fill="hold">
                                          <p:stCondLst>
                                            <p:cond delay="0"/>
                                          </p:stCondLst>
                                        </p:cTn>
                                        <p:tgtEl>
                                          <p:spTgt spid="20"/>
                                        </p:tgtEl>
                                        <p:attrNameLst>
                                          <p:attrName>style.visibility</p:attrName>
                                        </p:attrNameLst>
                                      </p:cBhvr>
                                      <p:to>
                                        <p:strVal val="visible"/>
                                      </p:to>
                                    </p:set>
                                    <p:anim calcmode="lin" valueType="num">
                                      <p:cBhvr>
                                        <p:cTn id="127" dur="3000" fill="hold"/>
                                        <p:tgtEl>
                                          <p:spTgt spid="20"/>
                                        </p:tgtEl>
                                        <p:attrNameLst>
                                          <p:attrName>ppt_w</p:attrName>
                                        </p:attrNameLst>
                                      </p:cBhvr>
                                      <p:tavLst>
                                        <p:tav tm="0" fmla="#ppt_w*sin(2.5*pi*$)">
                                          <p:val>
                                            <p:fltVal val="0"/>
                                          </p:val>
                                        </p:tav>
                                        <p:tav tm="100000">
                                          <p:val>
                                            <p:fltVal val="1"/>
                                          </p:val>
                                        </p:tav>
                                      </p:tavLst>
                                    </p:anim>
                                    <p:anim calcmode="lin" valueType="num">
                                      <p:cBhvr>
                                        <p:cTn id="128" dur="3000" fill="hold"/>
                                        <p:tgtEl>
                                          <p:spTgt spid="20"/>
                                        </p:tgtEl>
                                        <p:attrNameLst>
                                          <p:attrName>ppt_h</p:attrName>
                                        </p:attrNameLst>
                                      </p:cBhvr>
                                      <p:tavLst>
                                        <p:tav tm="0">
                                          <p:val>
                                            <p:strVal val="#ppt_h"/>
                                          </p:val>
                                        </p:tav>
                                        <p:tav tm="100000">
                                          <p:val>
                                            <p:strVal val="#ppt_h"/>
                                          </p:val>
                                        </p:tav>
                                      </p:tavLst>
                                    </p:anim>
                                  </p:childTnLst>
                                </p:cTn>
                              </p:par>
                              <p:par>
                                <p:cTn id="129" presetID="2" presetClass="entr" presetSubtype="4"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3000" fill="hold"/>
                                        <p:tgtEl>
                                          <p:spTgt spid="20"/>
                                        </p:tgtEl>
                                        <p:attrNameLst>
                                          <p:attrName>ppt_x</p:attrName>
                                        </p:attrNameLst>
                                      </p:cBhvr>
                                      <p:tavLst>
                                        <p:tav tm="0">
                                          <p:val>
                                            <p:strVal val="#ppt_x"/>
                                          </p:val>
                                        </p:tav>
                                        <p:tav tm="100000">
                                          <p:val>
                                            <p:strVal val="#ppt_x"/>
                                          </p:val>
                                        </p:tav>
                                      </p:tavLst>
                                    </p:anim>
                                    <p:anim calcmode="lin" valueType="num">
                                      <p:cBhvr additive="base">
                                        <p:cTn id="132" dur="3000" fill="hold"/>
                                        <p:tgtEl>
                                          <p:spTgt spid="20"/>
                                        </p:tgtEl>
                                        <p:attrNameLst>
                                          <p:attrName>ppt_y</p:attrName>
                                        </p:attrNameLst>
                                      </p:cBhvr>
                                      <p:tavLst>
                                        <p:tav tm="0">
                                          <p:val>
                                            <p:strVal val="1+#ppt_h/2"/>
                                          </p:val>
                                        </p:tav>
                                        <p:tav tm="100000">
                                          <p:val>
                                            <p:strVal val="#ppt_y"/>
                                          </p:val>
                                        </p:tav>
                                      </p:tavLst>
                                    </p:anim>
                                  </p:childTnLst>
                                </p:cTn>
                              </p:par>
                            </p:childTnLst>
                          </p:cTn>
                        </p:par>
                        <p:par>
                          <p:cTn id="133" fill="hold">
                            <p:stCondLst>
                              <p:cond delay="3000"/>
                            </p:stCondLst>
                            <p:childTnLst>
                              <p:par>
                                <p:cTn id="134" presetID="2" presetClass="exit" presetSubtype="2" fill="hold" nodeType="afterEffect">
                                  <p:stCondLst>
                                    <p:cond delay="0"/>
                                  </p:stCondLst>
                                  <p:childTnLst>
                                    <p:anim calcmode="lin" valueType="num">
                                      <p:cBhvr additive="base">
                                        <p:cTn id="135" dur="3000"/>
                                        <p:tgtEl>
                                          <p:spTgt spid="5"/>
                                        </p:tgtEl>
                                        <p:attrNameLst>
                                          <p:attrName>ppt_x</p:attrName>
                                        </p:attrNameLst>
                                      </p:cBhvr>
                                      <p:tavLst>
                                        <p:tav tm="0">
                                          <p:val>
                                            <p:strVal val="ppt_x"/>
                                          </p:val>
                                        </p:tav>
                                        <p:tav tm="100000">
                                          <p:val>
                                            <p:strVal val="1+ppt_w/2"/>
                                          </p:val>
                                        </p:tav>
                                      </p:tavLst>
                                    </p:anim>
                                    <p:anim calcmode="lin" valueType="num">
                                      <p:cBhvr additive="base">
                                        <p:cTn id="136" dur="3000"/>
                                        <p:tgtEl>
                                          <p:spTgt spid="5"/>
                                        </p:tgtEl>
                                        <p:attrNameLst>
                                          <p:attrName>ppt_y</p:attrName>
                                        </p:attrNameLst>
                                      </p:cBhvr>
                                      <p:tavLst>
                                        <p:tav tm="0">
                                          <p:val>
                                            <p:strVal val="ppt_y"/>
                                          </p:val>
                                        </p:tav>
                                        <p:tav tm="100000">
                                          <p:val>
                                            <p:strVal val="ppt_y"/>
                                          </p:val>
                                        </p:tav>
                                      </p:tavLst>
                                    </p:anim>
                                    <p:set>
                                      <p:cBhvr>
                                        <p:cTn id="137" dur="1" fill="hold">
                                          <p:stCondLst>
                                            <p:cond delay="2999"/>
                                          </p:stCondLst>
                                        </p:cTn>
                                        <p:tgtEl>
                                          <p:spTgt spid="5"/>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1+ppt_w/2"/>
                                          </p:val>
                                        </p:tav>
                                      </p:tavLst>
                                    </p:anim>
                                    <p:anim calcmode="lin" valueType="num">
                                      <p:cBhvr additive="base">
                                        <p:cTn id="140" dur="3000"/>
                                        <p:tgtEl>
                                          <p:spTgt spid="6"/>
                                        </p:tgtEl>
                                        <p:attrNameLst>
                                          <p:attrName>ppt_y</p:attrName>
                                        </p:attrNameLst>
                                      </p:cBhvr>
                                      <p:tavLst>
                                        <p:tav tm="0">
                                          <p:val>
                                            <p:strVal val="ppt_y"/>
                                          </p:val>
                                        </p:tav>
                                        <p:tav tm="100000">
                                          <p:val>
                                            <p:strVal val="ppt_y"/>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1+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9"/>
                                        </p:tgtEl>
                                        <p:attrNameLst>
                                          <p:attrName>ppt_x</p:attrName>
                                        </p:attrNameLst>
                                      </p:cBhvr>
                                      <p:tavLst>
                                        <p:tav tm="0">
                                          <p:val>
                                            <p:strVal val="ppt_x"/>
                                          </p:val>
                                        </p:tav>
                                        <p:tav tm="100000">
                                          <p:val>
                                            <p:strVal val="1+ppt_w/2"/>
                                          </p:val>
                                        </p:tav>
                                      </p:tavLst>
                                    </p:anim>
                                    <p:anim calcmode="lin" valueType="num">
                                      <p:cBhvr additive="base">
                                        <p:cTn id="152" dur="3000"/>
                                        <p:tgtEl>
                                          <p:spTgt spid="9"/>
                                        </p:tgtEl>
                                        <p:attrNameLst>
                                          <p:attrName>ppt_y</p:attrName>
                                        </p:attrNameLst>
                                      </p:cBhvr>
                                      <p:tavLst>
                                        <p:tav tm="0">
                                          <p:val>
                                            <p:strVal val="ppt_y"/>
                                          </p:val>
                                        </p:tav>
                                        <p:tav tm="100000">
                                          <p:val>
                                            <p:strVal val="ppt_y"/>
                                          </p:val>
                                        </p:tav>
                                      </p:tavLst>
                                    </p:anim>
                                    <p:set>
                                      <p:cBhvr>
                                        <p:cTn id="153" dur="1" fill="hold">
                                          <p:stCondLst>
                                            <p:cond delay="2999"/>
                                          </p:stCondLst>
                                        </p:cTn>
                                        <p:tgtEl>
                                          <p:spTgt spid="9"/>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1+ppt_w/2"/>
                                          </p:val>
                                        </p:tav>
                                      </p:tavLst>
                                    </p:anim>
                                    <p:anim calcmode="lin" valueType="num">
                                      <p:cBhvr additive="base">
                                        <p:cTn id="156" dur="3000"/>
                                        <p:tgtEl>
                                          <p:spTgt spid="10"/>
                                        </p:tgtEl>
                                        <p:attrNameLst>
                                          <p:attrName>ppt_y</p:attrName>
                                        </p:attrNameLst>
                                      </p:cBhvr>
                                      <p:tavLst>
                                        <p:tav tm="0">
                                          <p:val>
                                            <p:strVal val="ppt_y"/>
                                          </p:val>
                                        </p:tav>
                                        <p:tav tm="100000">
                                          <p:val>
                                            <p:strVal val="ppt_y"/>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1"/>
                                        </p:tgtEl>
                                        <p:attrNameLst>
                                          <p:attrName>ppt_x</p:attrName>
                                        </p:attrNameLst>
                                      </p:cBhvr>
                                      <p:tavLst>
                                        <p:tav tm="0">
                                          <p:val>
                                            <p:strVal val="ppt_x"/>
                                          </p:val>
                                        </p:tav>
                                        <p:tav tm="100000">
                                          <p:val>
                                            <p:strVal val="1+ppt_w/2"/>
                                          </p:val>
                                        </p:tav>
                                      </p:tavLst>
                                    </p:anim>
                                    <p:anim calcmode="lin" valueType="num">
                                      <p:cBhvr additive="base">
                                        <p:cTn id="160" dur="3000"/>
                                        <p:tgtEl>
                                          <p:spTgt spid="11"/>
                                        </p:tgtEl>
                                        <p:attrNameLst>
                                          <p:attrName>ppt_y</p:attrName>
                                        </p:attrNameLst>
                                      </p:cBhvr>
                                      <p:tavLst>
                                        <p:tav tm="0">
                                          <p:val>
                                            <p:strVal val="ppt_y"/>
                                          </p:val>
                                        </p:tav>
                                        <p:tav tm="100000">
                                          <p:val>
                                            <p:strVal val="ppt_y"/>
                                          </p:val>
                                        </p:tav>
                                      </p:tavLst>
                                    </p:anim>
                                    <p:set>
                                      <p:cBhvr>
                                        <p:cTn id="161" dur="1" fill="hold">
                                          <p:stCondLst>
                                            <p:cond delay="2999"/>
                                          </p:stCondLst>
                                        </p:cTn>
                                        <p:tgtEl>
                                          <p:spTgt spid="11"/>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1+ppt_w/2"/>
                                          </p:val>
                                        </p:tav>
                                      </p:tavLst>
                                    </p:anim>
                                    <p:anim calcmode="lin" valueType="num">
                                      <p:cBhvr additive="base">
                                        <p:cTn id="164" dur="3000"/>
                                        <p:tgtEl>
                                          <p:spTgt spid="12"/>
                                        </p:tgtEl>
                                        <p:attrNameLst>
                                          <p:attrName>ppt_y</p:attrName>
                                        </p:attrNameLst>
                                      </p:cBhvr>
                                      <p:tavLst>
                                        <p:tav tm="0">
                                          <p:val>
                                            <p:strVal val="ppt_y"/>
                                          </p:val>
                                        </p:tav>
                                        <p:tav tm="100000">
                                          <p:val>
                                            <p:strVal val="ppt_y"/>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13"/>
                                        </p:tgtEl>
                                        <p:attrNameLst>
                                          <p:attrName>ppt_x</p:attrName>
                                        </p:attrNameLst>
                                      </p:cBhvr>
                                      <p:tavLst>
                                        <p:tav tm="0">
                                          <p:val>
                                            <p:strVal val="ppt_x"/>
                                          </p:val>
                                        </p:tav>
                                        <p:tav tm="100000">
                                          <p:val>
                                            <p:strVal val="0-ppt_w/2"/>
                                          </p:val>
                                        </p:tav>
                                      </p:tavLst>
                                    </p:anim>
                                    <p:anim calcmode="lin" valueType="num">
                                      <p:cBhvr additive="base">
                                        <p:cTn id="168" dur="3000"/>
                                        <p:tgtEl>
                                          <p:spTgt spid="13"/>
                                        </p:tgtEl>
                                        <p:attrNameLst>
                                          <p:attrName>ppt_y</p:attrName>
                                        </p:attrNameLst>
                                      </p:cBhvr>
                                      <p:tavLst>
                                        <p:tav tm="0">
                                          <p:val>
                                            <p:strVal val="ppt_y"/>
                                          </p:val>
                                        </p:tav>
                                        <p:tav tm="100000">
                                          <p:val>
                                            <p:strVal val="ppt_y"/>
                                          </p:val>
                                        </p:tav>
                                      </p:tavLst>
                                    </p:anim>
                                    <p:set>
                                      <p:cBhvr>
                                        <p:cTn id="169" dur="1" fill="hold">
                                          <p:stCondLst>
                                            <p:cond delay="2999"/>
                                          </p:stCondLst>
                                        </p:cTn>
                                        <p:tgtEl>
                                          <p:spTgt spid="13"/>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14"/>
                                        </p:tgtEl>
                                        <p:attrNameLst>
                                          <p:attrName>ppt_x</p:attrName>
                                        </p:attrNameLst>
                                      </p:cBhvr>
                                      <p:tavLst>
                                        <p:tav tm="0">
                                          <p:val>
                                            <p:strVal val="ppt_x"/>
                                          </p:val>
                                        </p:tav>
                                        <p:tav tm="100000">
                                          <p:val>
                                            <p:strVal val="0-ppt_w/2"/>
                                          </p:val>
                                        </p:tav>
                                      </p:tavLst>
                                    </p:anim>
                                    <p:anim calcmode="lin" valueType="num">
                                      <p:cBhvr additive="base">
                                        <p:cTn id="172" dur="3000"/>
                                        <p:tgtEl>
                                          <p:spTgt spid="14"/>
                                        </p:tgtEl>
                                        <p:attrNameLst>
                                          <p:attrName>ppt_y</p:attrName>
                                        </p:attrNameLst>
                                      </p:cBhvr>
                                      <p:tavLst>
                                        <p:tav tm="0">
                                          <p:val>
                                            <p:strVal val="ppt_y"/>
                                          </p:val>
                                        </p:tav>
                                        <p:tav tm="100000">
                                          <p:val>
                                            <p:strVal val="ppt_y"/>
                                          </p:val>
                                        </p:tav>
                                      </p:tavLst>
                                    </p:anim>
                                    <p:set>
                                      <p:cBhvr>
                                        <p:cTn id="173" dur="1" fill="hold">
                                          <p:stCondLst>
                                            <p:cond delay="2999"/>
                                          </p:stCondLst>
                                        </p:cTn>
                                        <p:tgtEl>
                                          <p:spTgt spid="14"/>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5"/>
                                        </p:tgtEl>
                                        <p:attrNameLst>
                                          <p:attrName>ppt_x</p:attrName>
                                        </p:attrNameLst>
                                      </p:cBhvr>
                                      <p:tavLst>
                                        <p:tav tm="0">
                                          <p:val>
                                            <p:strVal val="ppt_x"/>
                                          </p:val>
                                        </p:tav>
                                        <p:tav tm="100000">
                                          <p:val>
                                            <p:strVal val="0-ppt_w/2"/>
                                          </p:val>
                                        </p:tav>
                                      </p:tavLst>
                                    </p:anim>
                                    <p:anim calcmode="lin" valueType="num">
                                      <p:cBhvr additive="base">
                                        <p:cTn id="176" dur="3000"/>
                                        <p:tgtEl>
                                          <p:spTgt spid="15"/>
                                        </p:tgtEl>
                                        <p:attrNameLst>
                                          <p:attrName>ppt_y</p:attrName>
                                        </p:attrNameLst>
                                      </p:cBhvr>
                                      <p:tavLst>
                                        <p:tav tm="0">
                                          <p:val>
                                            <p:strVal val="ppt_y"/>
                                          </p:val>
                                        </p:tav>
                                        <p:tav tm="100000">
                                          <p:val>
                                            <p:strVal val="ppt_y"/>
                                          </p:val>
                                        </p:tav>
                                      </p:tavLst>
                                    </p:anim>
                                    <p:set>
                                      <p:cBhvr>
                                        <p:cTn id="177" dur="1" fill="hold">
                                          <p:stCondLst>
                                            <p:cond delay="2999"/>
                                          </p:stCondLst>
                                        </p:cTn>
                                        <p:tgtEl>
                                          <p:spTgt spid="15"/>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6"/>
                                        </p:tgtEl>
                                        <p:attrNameLst>
                                          <p:attrName>ppt_x</p:attrName>
                                        </p:attrNameLst>
                                      </p:cBhvr>
                                      <p:tavLst>
                                        <p:tav tm="0">
                                          <p:val>
                                            <p:strVal val="ppt_x"/>
                                          </p:val>
                                        </p:tav>
                                        <p:tav tm="100000">
                                          <p:val>
                                            <p:strVal val="0-ppt_w/2"/>
                                          </p:val>
                                        </p:tav>
                                      </p:tavLst>
                                    </p:anim>
                                    <p:anim calcmode="lin" valueType="num">
                                      <p:cBhvr additive="base">
                                        <p:cTn id="180" dur="3000"/>
                                        <p:tgtEl>
                                          <p:spTgt spid="16"/>
                                        </p:tgtEl>
                                        <p:attrNameLst>
                                          <p:attrName>ppt_y</p:attrName>
                                        </p:attrNameLst>
                                      </p:cBhvr>
                                      <p:tavLst>
                                        <p:tav tm="0">
                                          <p:val>
                                            <p:strVal val="ppt_y"/>
                                          </p:val>
                                        </p:tav>
                                        <p:tav tm="100000">
                                          <p:val>
                                            <p:strVal val="ppt_y"/>
                                          </p:val>
                                        </p:tav>
                                      </p:tavLst>
                                    </p:anim>
                                    <p:set>
                                      <p:cBhvr>
                                        <p:cTn id="181" dur="1" fill="hold">
                                          <p:stCondLst>
                                            <p:cond delay="2999"/>
                                          </p:stCondLst>
                                        </p:cTn>
                                        <p:tgtEl>
                                          <p:spTgt spid="16"/>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17"/>
                                        </p:tgtEl>
                                        <p:attrNameLst>
                                          <p:attrName>ppt_x</p:attrName>
                                        </p:attrNameLst>
                                      </p:cBhvr>
                                      <p:tavLst>
                                        <p:tav tm="0">
                                          <p:val>
                                            <p:strVal val="ppt_x"/>
                                          </p:val>
                                        </p:tav>
                                        <p:tav tm="100000">
                                          <p:val>
                                            <p:strVal val="0-ppt_w/2"/>
                                          </p:val>
                                        </p:tav>
                                      </p:tavLst>
                                    </p:anim>
                                    <p:anim calcmode="lin" valueType="num">
                                      <p:cBhvr additive="base">
                                        <p:cTn id="184" dur="3000"/>
                                        <p:tgtEl>
                                          <p:spTgt spid="17"/>
                                        </p:tgtEl>
                                        <p:attrNameLst>
                                          <p:attrName>ppt_y</p:attrName>
                                        </p:attrNameLst>
                                      </p:cBhvr>
                                      <p:tavLst>
                                        <p:tav tm="0">
                                          <p:val>
                                            <p:strVal val="ppt_y"/>
                                          </p:val>
                                        </p:tav>
                                        <p:tav tm="100000">
                                          <p:val>
                                            <p:strVal val="ppt_y"/>
                                          </p:val>
                                        </p:tav>
                                      </p:tavLst>
                                    </p:anim>
                                    <p:set>
                                      <p:cBhvr>
                                        <p:cTn id="185" dur="1" fill="hold">
                                          <p:stCondLst>
                                            <p:cond delay="2999"/>
                                          </p:stCondLst>
                                        </p:cTn>
                                        <p:tgtEl>
                                          <p:spTgt spid="17"/>
                                        </p:tgtEl>
                                        <p:attrNameLst>
                                          <p:attrName>style.visibility</p:attrName>
                                        </p:attrNameLst>
                                      </p:cBhvr>
                                      <p:to>
                                        <p:strVal val="hidden"/>
                                      </p:to>
                                    </p:set>
                                  </p:childTnLst>
                                </p:cTn>
                              </p:par>
                              <p:par>
                                <p:cTn id="186" presetID="2" presetClass="exit" presetSubtype="8" fill="hold" nodeType="withEffect">
                                  <p:stCondLst>
                                    <p:cond delay="0"/>
                                  </p:stCondLst>
                                  <p:childTnLst>
                                    <p:anim calcmode="lin" valueType="num">
                                      <p:cBhvr additive="base">
                                        <p:cTn id="187" dur="3000"/>
                                        <p:tgtEl>
                                          <p:spTgt spid="18"/>
                                        </p:tgtEl>
                                        <p:attrNameLst>
                                          <p:attrName>ppt_x</p:attrName>
                                        </p:attrNameLst>
                                      </p:cBhvr>
                                      <p:tavLst>
                                        <p:tav tm="0">
                                          <p:val>
                                            <p:strVal val="ppt_x"/>
                                          </p:val>
                                        </p:tav>
                                        <p:tav tm="100000">
                                          <p:val>
                                            <p:strVal val="0-ppt_w/2"/>
                                          </p:val>
                                        </p:tav>
                                      </p:tavLst>
                                    </p:anim>
                                    <p:anim calcmode="lin" valueType="num">
                                      <p:cBhvr additive="base">
                                        <p:cTn id="188" dur="3000"/>
                                        <p:tgtEl>
                                          <p:spTgt spid="18"/>
                                        </p:tgtEl>
                                        <p:attrNameLst>
                                          <p:attrName>ppt_y</p:attrName>
                                        </p:attrNameLst>
                                      </p:cBhvr>
                                      <p:tavLst>
                                        <p:tav tm="0">
                                          <p:val>
                                            <p:strVal val="ppt_y"/>
                                          </p:val>
                                        </p:tav>
                                        <p:tav tm="100000">
                                          <p:val>
                                            <p:strVal val="ppt_y"/>
                                          </p:val>
                                        </p:tav>
                                      </p:tavLst>
                                    </p:anim>
                                    <p:set>
                                      <p:cBhvr>
                                        <p:cTn id="189" dur="1" fill="hold">
                                          <p:stCondLst>
                                            <p:cond delay="2999"/>
                                          </p:stCondLst>
                                        </p:cTn>
                                        <p:tgtEl>
                                          <p:spTgt spid="18"/>
                                        </p:tgtEl>
                                        <p:attrNameLst>
                                          <p:attrName>style.visibility</p:attrName>
                                        </p:attrNameLst>
                                      </p:cBhvr>
                                      <p:to>
                                        <p:strVal val="hidden"/>
                                      </p:to>
                                    </p:set>
                                  </p:childTnLst>
                                </p:cTn>
                              </p:par>
                              <p:par>
                                <p:cTn id="190" presetID="2" presetClass="exit" presetSubtype="8" fill="hold" nodeType="withEffect">
                                  <p:stCondLst>
                                    <p:cond delay="0"/>
                                  </p:stCondLst>
                                  <p:childTnLst>
                                    <p:anim calcmode="lin" valueType="num">
                                      <p:cBhvr additive="base">
                                        <p:cTn id="191" dur="3000"/>
                                        <p:tgtEl>
                                          <p:spTgt spid="19"/>
                                        </p:tgtEl>
                                        <p:attrNameLst>
                                          <p:attrName>ppt_x</p:attrName>
                                        </p:attrNameLst>
                                      </p:cBhvr>
                                      <p:tavLst>
                                        <p:tav tm="0">
                                          <p:val>
                                            <p:strVal val="ppt_x"/>
                                          </p:val>
                                        </p:tav>
                                        <p:tav tm="100000">
                                          <p:val>
                                            <p:strVal val="0-ppt_w/2"/>
                                          </p:val>
                                        </p:tav>
                                      </p:tavLst>
                                    </p:anim>
                                    <p:anim calcmode="lin" valueType="num">
                                      <p:cBhvr additive="base">
                                        <p:cTn id="192" dur="3000"/>
                                        <p:tgtEl>
                                          <p:spTgt spid="19"/>
                                        </p:tgtEl>
                                        <p:attrNameLst>
                                          <p:attrName>ppt_y</p:attrName>
                                        </p:attrNameLst>
                                      </p:cBhvr>
                                      <p:tavLst>
                                        <p:tav tm="0">
                                          <p:val>
                                            <p:strVal val="ppt_y"/>
                                          </p:val>
                                        </p:tav>
                                        <p:tav tm="100000">
                                          <p:val>
                                            <p:strVal val="ppt_y"/>
                                          </p:val>
                                        </p:tav>
                                      </p:tavLst>
                                    </p:anim>
                                    <p:set>
                                      <p:cBhvr>
                                        <p:cTn id="193" dur="1" fill="hold">
                                          <p:stCondLst>
                                            <p:cond delay="2999"/>
                                          </p:stCondLst>
                                        </p:cTn>
                                        <p:tgtEl>
                                          <p:spTgt spid="19"/>
                                        </p:tgtEl>
                                        <p:attrNameLst>
                                          <p:attrName>style.visibility</p:attrName>
                                        </p:attrNameLst>
                                      </p:cBhvr>
                                      <p:to>
                                        <p:strVal val="hidden"/>
                                      </p:to>
                                    </p:set>
                                  </p:childTnLst>
                                </p:cTn>
                              </p:par>
                              <p:par>
                                <p:cTn id="194" presetID="2" presetClass="exit" presetSubtype="8" fill="hold"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ppt_y"/>
                                          </p:val>
                                        </p:tav>
                                      </p:tavLst>
                                    </p:anim>
                                    <p:set>
                                      <p:cBhvr>
                                        <p:cTn id="197" dur="1" fill="hold">
                                          <p:stCondLst>
                                            <p:cond delay="2999"/>
                                          </p:stCondLst>
                                        </p:cTn>
                                        <p:tgtEl>
                                          <p:spTgt spid="20"/>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5"/>
                                        </p:tgtEl>
                                        <p:attrNameLst>
                                          <p:attrName>ppt_h</p:attrName>
                                        </p:attrNameLst>
                                      </p:cBhvr>
                                      <p:tavLst>
                                        <p:tav tm="0">
                                          <p:val>
                                            <p:strVal val="ppt_h"/>
                                          </p:val>
                                        </p:tav>
                                        <p:tav tm="100000">
                                          <p:val>
                                            <p:strVal val="ppt_h"/>
                                          </p:val>
                                        </p:tav>
                                      </p:tavLst>
                                    </p:anim>
                                    <p:anim calcmode="lin" valueType="num">
                                      <p:cBhvr>
                                        <p:cTn id="20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5"/>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6"/>
                                        </p:tgtEl>
                                        <p:attrNameLst>
                                          <p:attrName>ppt_h</p:attrName>
                                        </p:attrNameLst>
                                      </p:cBhvr>
                                      <p:tavLst>
                                        <p:tav tm="0">
                                          <p:val>
                                            <p:strVal val="ppt_h"/>
                                          </p:val>
                                        </p:tav>
                                        <p:tav tm="100000">
                                          <p:val>
                                            <p:strVal val="ppt_h"/>
                                          </p:val>
                                        </p:tav>
                                      </p:tavLst>
                                    </p:anim>
                                    <p:anim calcmode="lin" valueType="num">
                                      <p:cBhvr>
                                        <p:cTn id="20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6"/>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7"/>
                                        </p:tgtEl>
                                        <p:attrNameLst>
                                          <p:attrName>ppt_h</p:attrName>
                                        </p:attrNameLst>
                                      </p:cBhvr>
                                      <p:tavLst>
                                        <p:tav tm="0">
                                          <p:val>
                                            <p:strVal val="ppt_h"/>
                                          </p:val>
                                        </p:tav>
                                        <p:tav tm="100000">
                                          <p:val>
                                            <p:strVal val="ppt_h"/>
                                          </p:val>
                                        </p:tav>
                                      </p:tavLst>
                                    </p:anim>
                                    <p:anim calcmode="lin" valueType="num">
                                      <p:cBhvr>
                                        <p:cTn id="20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7"/>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8"/>
                                        </p:tgtEl>
                                        <p:attrNameLst>
                                          <p:attrName>ppt_h</p:attrName>
                                        </p:attrNameLst>
                                      </p:cBhvr>
                                      <p:tavLst>
                                        <p:tav tm="0">
                                          <p:val>
                                            <p:strVal val="ppt_h"/>
                                          </p:val>
                                        </p:tav>
                                        <p:tav tm="100000">
                                          <p:val>
                                            <p:strVal val="ppt_h"/>
                                          </p:val>
                                        </p:tav>
                                      </p:tavLst>
                                    </p:anim>
                                    <p:anim calcmode="lin" valueType="num">
                                      <p:cBhvr>
                                        <p:cTn id="21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9"/>
                                        </p:tgtEl>
                                        <p:attrNameLst>
                                          <p:attrName>ppt_h</p:attrName>
                                        </p:attrNameLst>
                                      </p:cBhvr>
                                      <p:tavLst>
                                        <p:tav tm="0">
                                          <p:val>
                                            <p:strVal val="ppt_h"/>
                                          </p:val>
                                        </p:tav>
                                        <p:tav tm="100000">
                                          <p:val>
                                            <p:strVal val="ppt_h"/>
                                          </p:val>
                                        </p:tav>
                                      </p:tavLst>
                                    </p:anim>
                                    <p:anim calcmode="lin" valueType="num">
                                      <p:cBhvr>
                                        <p:cTn id="21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9"/>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10"/>
                                        </p:tgtEl>
                                        <p:attrNameLst>
                                          <p:attrName>ppt_h</p:attrName>
                                        </p:attrNameLst>
                                      </p:cBhvr>
                                      <p:tavLst>
                                        <p:tav tm="0">
                                          <p:val>
                                            <p:strVal val="ppt_h"/>
                                          </p:val>
                                        </p:tav>
                                        <p:tav tm="100000">
                                          <p:val>
                                            <p:strVal val="ppt_h"/>
                                          </p:val>
                                        </p:tav>
                                      </p:tavLst>
                                    </p:anim>
                                    <p:anim calcmode="lin" valueType="num">
                                      <p:cBhvr>
                                        <p:cTn id="22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10"/>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11"/>
                                        </p:tgtEl>
                                        <p:attrNameLst>
                                          <p:attrName>ppt_h</p:attrName>
                                        </p:attrNameLst>
                                      </p:cBhvr>
                                      <p:tavLst>
                                        <p:tav tm="0">
                                          <p:val>
                                            <p:strVal val="ppt_h"/>
                                          </p:val>
                                        </p:tav>
                                        <p:tav tm="100000">
                                          <p:val>
                                            <p:strVal val="ppt_h"/>
                                          </p:val>
                                        </p:tav>
                                      </p:tavLst>
                                    </p:anim>
                                    <p:anim calcmode="lin" valueType="num">
                                      <p:cBhvr>
                                        <p:cTn id="22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11"/>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12"/>
                                        </p:tgtEl>
                                        <p:attrNameLst>
                                          <p:attrName>ppt_h</p:attrName>
                                        </p:attrNameLst>
                                      </p:cBhvr>
                                      <p:tavLst>
                                        <p:tav tm="0">
                                          <p:val>
                                            <p:strVal val="ppt_h"/>
                                          </p:val>
                                        </p:tav>
                                        <p:tav tm="100000">
                                          <p:val>
                                            <p:strVal val="ppt_h"/>
                                          </p:val>
                                        </p:tav>
                                      </p:tavLst>
                                    </p:anim>
                                    <p:anim calcmode="lin" valueType="num">
                                      <p:cBhvr>
                                        <p:cTn id="22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1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13"/>
                                        </p:tgtEl>
                                        <p:attrNameLst>
                                          <p:attrName>ppt_h</p:attrName>
                                        </p:attrNameLst>
                                      </p:cBhvr>
                                      <p:tavLst>
                                        <p:tav tm="0">
                                          <p:val>
                                            <p:strVal val="ppt_h"/>
                                          </p:val>
                                        </p:tav>
                                        <p:tav tm="100000">
                                          <p:val>
                                            <p:strVal val="ppt_h"/>
                                          </p:val>
                                        </p:tav>
                                      </p:tavLst>
                                    </p:anim>
                                    <p:anim calcmode="lin" valueType="num">
                                      <p:cBhvr>
                                        <p:cTn id="23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13"/>
                                        </p:tgtEl>
                                        <p:attrNameLst>
                                          <p:attrName>style.visibility</p:attrName>
                                        </p:attrNameLst>
                                      </p:cBhvr>
                                      <p:to>
                                        <p:strVal val="hidden"/>
                                      </p:to>
                                    </p:set>
                                  </p:childTnLst>
                                </p:cTn>
                              </p:par>
                              <p:par>
                                <p:cTn id="234" presetID="19" presetClass="exit" presetSubtype="10" fill="hold" nodeType="withEffect">
                                  <p:stCondLst>
                                    <p:cond delay="0"/>
                                  </p:stCondLst>
                                  <p:childTnLst>
                                    <p:anim calcmode="lin" valueType="num">
                                      <p:cBhvr>
                                        <p:cTn id="235" dur="3000"/>
                                        <p:tgtEl>
                                          <p:spTgt spid="14"/>
                                        </p:tgtEl>
                                        <p:attrNameLst>
                                          <p:attrName>ppt_h</p:attrName>
                                        </p:attrNameLst>
                                      </p:cBhvr>
                                      <p:tavLst>
                                        <p:tav tm="0">
                                          <p:val>
                                            <p:strVal val="ppt_h"/>
                                          </p:val>
                                        </p:tav>
                                        <p:tav tm="100000">
                                          <p:val>
                                            <p:strVal val="ppt_h"/>
                                          </p:val>
                                        </p:tav>
                                      </p:tavLst>
                                    </p:anim>
                                    <p:anim calcmode="lin" valueType="num">
                                      <p:cBhvr>
                                        <p:cTn id="2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7" dur="1" fill="hold">
                                          <p:stCondLst>
                                            <p:cond delay="2999"/>
                                          </p:stCondLst>
                                        </p:cTn>
                                        <p:tgtEl>
                                          <p:spTgt spid="14"/>
                                        </p:tgtEl>
                                        <p:attrNameLst>
                                          <p:attrName>style.visibility</p:attrName>
                                        </p:attrNameLst>
                                      </p:cBhvr>
                                      <p:to>
                                        <p:strVal val="hidden"/>
                                      </p:to>
                                    </p:set>
                                  </p:childTnLst>
                                </p:cTn>
                              </p:par>
                              <p:par>
                                <p:cTn id="238" presetID="19" presetClass="exit" presetSubtype="10" fill="hold" nodeType="withEffect">
                                  <p:stCondLst>
                                    <p:cond delay="0"/>
                                  </p:stCondLst>
                                  <p:childTnLst>
                                    <p:anim calcmode="lin" valueType="num">
                                      <p:cBhvr>
                                        <p:cTn id="239" dur="3000"/>
                                        <p:tgtEl>
                                          <p:spTgt spid="15"/>
                                        </p:tgtEl>
                                        <p:attrNameLst>
                                          <p:attrName>ppt_h</p:attrName>
                                        </p:attrNameLst>
                                      </p:cBhvr>
                                      <p:tavLst>
                                        <p:tav tm="0">
                                          <p:val>
                                            <p:strVal val="ppt_h"/>
                                          </p:val>
                                        </p:tav>
                                        <p:tav tm="100000">
                                          <p:val>
                                            <p:strVal val="ppt_h"/>
                                          </p:val>
                                        </p:tav>
                                      </p:tavLst>
                                    </p:anim>
                                    <p:anim calcmode="lin" valueType="num">
                                      <p:cBhvr>
                                        <p:cTn id="2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1" dur="1" fill="hold">
                                          <p:stCondLst>
                                            <p:cond delay="2999"/>
                                          </p:stCondLst>
                                        </p:cTn>
                                        <p:tgtEl>
                                          <p:spTgt spid="15"/>
                                        </p:tgtEl>
                                        <p:attrNameLst>
                                          <p:attrName>style.visibility</p:attrName>
                                        </p:attrNameLst>
                                      </p:cBhvr>
                                      <p:to>
                                        <p:strVal val="hidden"/>
                                      </p:to>
                                    </p:set>
                                  </p:childTnLst>
                                </p:cTn>
                              </p:par>
                              <p:par>
                                <p:cTn id="242" presetID="19" presetClass="exit" presetSubtype="10" fill="hold" nodeType="withEffect">
                                  <p:stCondLst>
                                    <p:cond delay="0"/>
                                  </p:stCondLst>
                                  <p:childTnLst>
                                    <p:anim calcmode="lin" valueType="num">
                                      <p:cBhvr>
                                        <p:cTn id="243" dur="3000"/>
                                        <p:tgtEl>
                                          <p:spTgt spid="16"/>
                                        </p:tgtEl>
                                        <p:attrNameLst>
                                          <p:attrName>ppt_h</p:attrName>
                                        </p:attrNameLst>
                                      </p:cBhvr>
                                      <p:tavLst>
                                        <p:tav tm="0">
                                          <p:val>
                                            <p:strVal val="ppt_h"/>
                                          </p:val>
                                        </p:tav>
                                        <p:tav tm="100000">
                                          <p:val>
                                            <p:strVal val="ppt_h"/>
                                          </p:val>
                                        </p:tav>
                                      </p:tavLst>
                                    </p:anim>
                                    <p:anim calcmode="lin" valueType="num">
                                      <p:cBhvr>
                                        <p:cTn id="24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5" dur="1" fill="hold">
                                          <p:stCondLst>
                                            <p:cond delay="2999"/>
                                          </p:stCondLst>
                                        </p:cTn>
                                        <p:tgtEl>
                                          <p:spTgt spid="16"/>
                                        </p:tgtEl>
                                        <p:attrNameLst>
                                          <p:attrName>style.visibility</p:attrName>
                                        </p:attrNameLst>
                                      </p:cBhvr>
                                      <p:to>
                                        <p:strVal val="hidden"/>
                                      </p:to>
                                    </p:set>
                                  </p:childTnLst>
                                </p:cTn>
                              </p:par>
                              <p:par>
                                <p:cTn id="246" presetID="19" presetClass="exit" presetSubtype="10" fill="hold" nodeType="withEffect">
                                  <p:stCondLst>
                                    <p:cond delay="0"/>
                                  </p:stCondLst>
                                  <p:childTnLst>
                                    <p:anim calcmode="lin" valueType="num">
                                      <p:cBhvr>
                                        <p:cTn id="247" dur="3000"/>
                                        <p:tgtEl>
                                          <p:spTgt spid="17"/>
                                        </p:tgtEl>
                                        <p:attrNameLst>
                                          <p:attrName>ppt_h</p:attrName>
                                        </p:attrNameLst>
                                      </p:cBhvr>
                                      <p:tavLst>
                                        <p:tav tm="0">
                                          <p:val>
                                            <p:strVal val="ppt_h"/>
                                          </p:val>
                                        </p:tav>
                                        <p:tav tm="100000">
                                          <p:val>
                                            <p:strVal val="ppt_h"/>
                                          </p:val>
                                        </p:tav>
                                      </p:tavLst>
                                    </p:anim>
                                    <p:anim calcmode="lin" valueType="num">
                                      <p:cBhvr>
                                        <p:cTn id="248"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9" dur="1" fill="hold">
                                          <p:stCondLst>
                                            <p:cond delay="2999"/>
                                          </p:stCondLst>
                                        </p:cTn>
                                        <p:tgtEl>
                                          <p:spTgt spid="17"/>
                                        </p:tgtEl>
                                        <p:attrNameLst>
                                          <p:attrName>style.visibility</p:attrName>
                                        </p:attrNameLst>
                                      </p:cBhvr>
                                      <p:to>
                                        <p:strVal val="hidden"/>
                                      </p:to>
                                    </p:set>
                                  </p:childTnLst>
                                </p:cTn>
                              </p:par>
                              <p:par>
                                <p:cTn id="250" presetID="19" presetClass="exit" presetSubtype="10" fill="hold" nodeType="withEffect">
                                  <p:stCondLst>
                                    <p:cond delay="0"/>
                                  </p:stCondLst>
                                  <p:childTnLst>
                                    <p:anim calcmode="lin" valueType="num">
                                      <p:cBhvr>
                                        <p:cTn id="251" dur="3000"/>
                                        <p:tgtEl>
                                          <p:spTgt spid="18"/>
                                        </p:tgtEl>
                                        <p:attrNameLst>
                                          <p:attrName>ppt_h</p:attrName>
                                        </p:attrNameLst>
                                      </p:cBhvr>
                                      <p:tavLst>
                                        <p:tav tm="0">
                                          <p:val>
                                            <p:strVal val="ppt_h"/>
                                          </p:val>
                                        </p:tav>
                                        <p:tav tm="100000">
                                          <p:val>
                                            <p:strVal val="ppt_h"/>
                                          </p:val>
                                        </p:tav>
                                      </p:tavLst>
                                    </p:anim>
                                    <p:anim calcmode="lin" valueType="num">
                                      <p:cBhvr>
                                        <p:cTn id="25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3" dur="1" fill="hold">
                                          <p:stCondLst>
                                            <p:cond delay="2999"/>
                                          </p:stCondLst>
                                        </p:cTn>
                                        <p:tgtEl>
                                          <p:spTgt spid="18"/>
                                        </p:tgtEl>
                                        <p:attrNameLst>
                                          <p:attrName>style.visibility</p:attrName>
                                        </p:attrNameLst>
                                      </p:cBhvr>
                                      <p:to>
                                        <p:strVal val="hidden"/>
                                      </p:to>
                                    </p:set>
                                  </p:childTnLst>
                                </p:cTn>
                              </p:par>
                              <p:par>
                                <p:cTn id="254" presetID="19" presetClass="exit" presetSubtype="10" fill="hold" nodeType="withEffect">
                                  <p:stCondLst>
                                    <p:cond delay="0"/>
                                  </p:stCondLst>
                                  <p:childTnLst>
                                    <p:anim calcmode="lin" valueType="num">
                                      <p:cBhvr>
                                        <p:cTn id="255" dur="3000"/>
                                        <p:tgtEl>
                                          <p:spTgt spid="19"/>
                                        </p:tgtEl>
                                        <p:attrNameLst>
                                          <p:attrName>ppt_h</p:attrName>
                                        </p:attrNameLst>
                                      </p:cBhvr>
                                      <p:tavLst>
                                        <p:tav tm="0">
                                          <p:val>
                                            <p:strVal val="ppt_h"/>
                                          </p:val>
                                        </p:tav>
                                        <p:tav tm="100000">
                                          <p:val>
                                            <p:strVal val="ppt_h"/>
                                          </p:val>
                                        </p:tav>
                                      </p:tavLst>
                                    </p:anim>
                                    <p:anim calcmode="lin" valueType="num">
                                      <p:cBhvr>
                                        <p:cTn id="256"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7" dur="1" fill="hold">
                                          <p:stCondLst>
                                            <p:cond delay="2999"/>
                                          </p:stCondLst>
                                        </p:cTn>
                                        <p:tgtEl>
                                          <p:spTgt spid="19"/>
                                        </p:tgtEl>
                                        <p:attrNameLst>
                                          <p:attrName>style.visibility</p:attrName>
                                        </p:attrNameLst>
                                      </p:cBhvr>
                                      <p:to>
                                        <p:strVal val="hidden"/>
                                      </p:to>
                                    </p:set>
                                  </p:childTnLst>
                                </p:cTn>
                              </p:par>
                              <p:par>
                                <p:cTn id="258" presetID="19" presetClass="exit" presetSubtype="10" fill="hold" nodeType="withEffect">
                                  <p:stCondLst>
                                    <p:cond delay="0"/>
                                  </p:stCondLst>
                                  <p:childTnLst>
                                    <p:anim calcmode="lin" valueType="num">
                                      <p:cBhvr>
                                        <p:cTn id="259" dur="3000"/>
                                        <p:tgtEl>
                                          <p:spTgt spid="20"/>
                                        </p:tgtEl>
                                        <p:attrNameLst>
                                          <p:attrName>ppt_h</p:attrName>
                                        </p:attrNameLst>
                                      </p:cBhvr>
                                      <p:tavLst>
                                        <p:tav tm="0">
                                          <p:val>
                                            <p:strVal val="ppt_h"/>
                                          </p:val>
                                        </p:tav>
                                        <p:tav tm="100000">
                                          <p:val>
                                            <p:strVal val="ppt_h"/>
                                          </p:val>
                                        </p:tav>
                                      </p:tavLst>
                                    </p:anim>
                                    <p:anim calcmode="lin" valueType="num">
                                      <p:cBhvr>
                                        <p:cTn id="260"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1" dur="1" fill="hold">
                                          <p:stCondLst>
                                            <p:cond delay="2999"/>
                                          </p:stCondLst>
                                        </p:cTn>
                                        <p:tgtEl>
                                          <p:spTgt spid="20"/>
                                        </p:tgtEl>
                                        <p:attrNameLst>
                                          <p:attrName>style.visibility</p:attrName>
                                        </p:attrNameLst>
                                      </p:cBhvr>
                                      <p:to>
                                        <p:strVal val="hidden"/>
                                      </p:to>
                                    </p:set>
                                  </p:childTnLst>
                                </p:cTn>
                              </p:par>
                              <p:par>
                                <p:cTn id="262" presetID="17" presetClass="entr" presetSubtype="10" fill="hold" nodeType="withEffect">
                                  <p:stCondLst>
                                    <p:cond delay="0"/>
                                  </p:stCondLst>
                                  <p:childTnLst>
                                    <p:set>
                                      <p:cBhvr>
                                        <p:cTn id="263" dur="1" fill="hold">
                                          <p:stCondLst>
                                            <p:cond delay="0"/>
                                          </p:stCondLst>
                                        </p:cTn>
                                        <p:tgtEl>
                                          <p:spTgt spid="21"/>
                                        </p:tgtEl>
                                        <p:attrNameLst>
                                          <p:attrName>style.visibility</p:attrName>
                                        </p:attrNameLst>
                                      </p:cBhvr>
                                      <p:to>
                                        <p:strVal val="visible"/>
                                      </p:to>
                                    </p:set>
                                    <p:anim calcmode="lin" valueType="num">
                                      <p:cBhvr>
                                        <p:cTn id="264" dur="3000" fill="hold"/>
                                        <p:tgtEl>
                                          <p:spTgt spid="21"/>
                                        </p:tgtEl>
                                        <p:attrNameLst>
                                          <p:attrName>ppt_w</p:attrName>
                                        </p:attrNameLst>
                                      </p:cBhvr>
                                      <p:tavLst>
                                        <p:tav tm="0">
                                          <p:val>
                                            <p:fltVal val="0"/>
                                          </p:val>
                                        </p:tav>
                                        <p:tav tm="100000">
                                          <p:val>
                                            <p:strVal val="#ppt_w"/>
                                          </p:val>
                                        </p:tav>
                                      </p:tavLst>
                                    </p:anim>
                                    <p:anim calcmode="lin" valueType="num">
                                      <p:cBhvr>
                                        <p:cTn id="265" dur="3000" fill="hold"/>
                                        <p:tgtEl>
                                          <p:spTgt spid="2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928662" y="857232"/>
            <a:ext cx="7715272" cy="5262979"/>
          </a:xfrm>
          <a:prstGeom prst="rect">
            <a:avLst/>
          </a:prstGeom>
        </p:spPr>
        <p:txBody>
          <a:bodyPr wrap="square">
            <a:spAutoFit/>
          </a:bodyPr>
          <a:lstStyle/>
          <a:p>
            <a:pPr algn="ctr"/>
            <a:r>
              <a:rPr lang="es-ES" sz="2800" b="1" i="1" dirty="0" smtClean="0">
                <a:solidFill>
                  <a:srgbClr val="FFFF00"/>
                </a:solidFill>
              </a:rPr>
              <a:t>Que el lugar donde se reprimen las pasiones sea a la vez el paraíso del bebedor no cuadra. Alguna razón escondida debe explicar el desafuero. El columnista Michael Winterbottom, del diario The Universe Catholic Weekly, ha manejado varias hipótesis para arrojar luz sobre el asunto. </a:t>
            </a:r>
          </a:p>
          <a:p>
            <a:pPr algn="ctr"/>
            <a:r>
              <a:rPr lang="es-ES" sz="2800" b="1" i="1" dirty="0" smtClean="0">
                <a:solidFill>
                  <a:srgbClr val="FFFF00"/>
                </a:solidFill>
              </a:rPr>
              <a:t>El hecho de que se emplee el vino en la eucaristía no justifica tanta incontinencia. </a:t>
            </a:r>
          </a:p>
          <a:p>
            <a:pPr algn="ctr"/>
            <a:r>
              <a:rPr lang="es-ES" sz="2800" b="1" i="1" dirty="0" smtClean="0">
                <a:solidFill>
                  <a:srgbClr val="FFFF00"/>
                </a:solidFill>
              </a:rPr>
              <a:t>Al fin y al cabo para celebrar la comunión, por mucha fe que se ponga, no se requieren grandes toneles. </a:t>
            </a:r>
            <a:endParaRPr lang="es-ES" sz="2800" b="1" i="1" dirty="0">
              <a:solidFill>
                <a:srgbClr val="FFFF00"/>
              </a:solidFill>
            </a:endParaRPr>
          </a:p>
        </p:txBody>
      </p:sp>
      <p:pic>
        <p:nvPicPr>
          <p:cNvPr id="4" name="Picture 2" descr="E:\formas montar\2cxx0f8.gif"/>
          <p:cNvPicPr>
            <a:picLocks noChangeAspect="1" noChangeArrowheads="1" noCrop="1"/>
          </p:cNvPicPr>
          <p:nvPr/>
        </p:nvPicPr>
        <p:blipFill>
          <a:blip r:embed="rId4" cstate="print"/>
          <a:srcRect/>
          <a:stretch>
            <a:fillRect/>
          </a:stretch>
        </p:blipFill>
        <p:spPr bwMode="auto">
          <a:xfrm>
            <a:off x="0" y="5690499"/>
            <a:ext cx="1428760" cy="1167501"/>
          </a:xfrm>
          <a:prstGeom prst="rect">
            <a:avLst/>
          </a:prstGeom>
          <a:noFill/>
        </p:spPr>
      </p:pic>
    </p:spTree>
  </p:cSld>
  <p:clrMapOvr>
    <a:masterClrMapping/>
  </p:clrMapOvr>
  <p:transition spd="med" advTm="28000">
    <p:fade/>
    <p:sndAc>
      <p:stSnd>
        <p:snd r:embed="rId2" name="arrivederci rom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55"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24930" name="Picture 2" descr="http://lh5.ggpht.com/-LWzdABVVR6s/UXAHUfFrYRI/AAAAAAAAANo/woiHBOxNB_Y/s1600/Vinajeras_agua_y_vino.jpeg"/>
          <p:cNvPicPr>
            <a:picLocks noChangeAspect="1" noChangeArrowheads="1"/>
          </p:cNvPicPr>
          <p:nvPr/>
        </p:nvPicPr>
        <p:blipFill>
          <a:blip r:embed="rId3"/>
          <a:srcRect/>
          <a:stretch>
            <a:fillRect/>
          </a:stretch>
        </p:blipFill>
        <p:spPr bwMode="auto">
          <a:xfrm>
            <a:off x="571471" y="1142984"/>
            <a:ext cx="8132347" cy="5143536"/>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http://www.ultimahora.com/imagenes-01610003640575101260000/un-portal-web-colectara-todos-los-contenidos-culturales-del-vino-espan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8" name="7 Elipse"/>
          <p:cNvSpPr/>
          <p:nvPr/>
        </p:nvSpPr>
        <p:spPr>
          <a:xfrm>
            <a:off x="7500938" y="642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lipse"/>
          <p:cNvSpPr/>
          <p:nvPr/>
        </p:nvSpPr>
        <p:spPr>
          <a:xfrm>
            <a:off x="8215313" y="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lipse"/>
          <p:cNvSpPr/>
          <p:nvPr/>
        </p:nvSpPr>
        <p:spPr>
          <a:xfrm>
            <a:off x="5929313" y="200025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lipse"/>
          <p:cNvSpPr/>
          <p:nvPr/>
        </p:nvSpPr>
        <p:spPr>
          <a:xfrm>
            <a:off x="6643688" y="1285875"/>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lipse"/>
          <p:cNvSpPr/>
          <p:nvPr/>
        </p:nvSpPr>
        <p:spPr>
          <a:xfrm>
            <a:off x="0" y="0"/>
            <a:ext cx="928688"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lipse"/>
          <p:cNvSpPr/>
          <p:nvPr/>
        </p:nvSpPr>
        <p:spPr>
          <a:xfrm>
            <a:off x="642938" y="785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lipse"/>
          <p:cNvSpPr/>
          <p:nvPr/>
        </p:nvSpPr>
        <p:spPr>
          <a:xfrm>
            <a:off x="1357313" y="142875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lipse"/>
          <p:cNvSpPr/>
          <p:nvPr/>
        </p:nvSpPr>
        <p:spPr>
          <a:xfrm>
            <a:off x="2071688" y="207168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lipse"/>
          <p:cNvSpPr/>
          <p:nvPr/>
        </p:nvSpPr>
        <p:spPr>
          <a:xfrm>
            <a:off x="0" y="5929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857250" y="5357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Elipse"/>
          <p:cNvSpPr/>
          <p:nvPr/>
        </p:nvSpPr>
        <p:spPr>
          <a:xfrm>
            <a:off x="1643063" y="4786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Elipse"/>
          <p:cNvSpPr/>
          <p:nvPr/>
        </p:nvSpPr>
        <p:spPr>
          <a:xfrm>
            <a:off x="2500313" y="4071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Elipse"/>
          <p:cNvSpPr/>
          <p:nvPr/>
        </p:nvSpPr>
        <p:spPr>
          <a:xfrm>
            <a:off x="8215313" y="5929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7358063" y="5357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6429375" y="4786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Elipse"/>
          <p:cNvSpPr/>
          <p:nvPr/>
        </p:nvSpPr>
        <p:spPr>
          <a:xfrm>
            <a:off x="5572125" y="4214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21"/>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3"/>
                                        </p:tgtEl>
                                        <p:attrNameLst>
                                          <p:attrName>r</p:attrName>
                                        </p:attrNameLst>
                                      </p:cBhvr>
                                    </p:animRot>
                                  </p:childTnLst>
                                </p:cTn>
                              </p:par>
                              <p:par>
                                <p:cTn id="37" presetID="2" presetClass="entr" presetSubtype="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0-#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childTnLst>
                          </p:cTn>
                        </p:par>
                        <p:par>
                          <p:cTn id="101" fill="hold">
                            <p:stCondLst>
                              <p:cond delay="3000"/>
                            </p:stCondLst>
                            <p:childTnLst>
                              <p:par>
                                <p:cTn id="102" presetID="2" presetClass="exit" presetSubtype="6" fill="hold" nodeType="after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1+ppt_w/2"/>
                                          </p:val>
                                        </p:tav>
                                      </p:tavLst>
                                    </p:anim>
                                    <p:anim calcmode="lin" valueType="num">
                                      <p:cBhvr additive="base">
                                        <p:cTn id="112" dur="3000"/>
                                        <p:tgtEl>
                                          <p:spTgt spid="14"/>
                                        </p:tgtEl>
                                        <p:attrNameLst>
                                          <p:attrName>ppt_y</p:attrName>
                                        </p:attrNameLst>
                                      </p:cBhvr>
                                      <p:tavLst>
                                        <p:tav tm="0">
                                          <p:val>
                                            <p:strVal val="ppt_y"/>
                                          </p:val>
                                        </p:tav>
                                        <p:tav tm="100000">
                                          <p:val>
                                            <p:strVal val="1+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1+ppt_w/2"/>
                                          </p:val>
                                        </p:tav>
                                      </p:tavLst>
                                    </p:anim>
                                    <p:anim calcmode="lin" valueType="num">
                                      <p:cBhvr additive="base">
                                        <p:cTn id="116" dur="3000"/>
                                        <p:tgtEl>
                                          <p:spTgt spid="15"/>
                                        </p:tgtEl>
                                        <p:attrNameLst>
                                          <p:attrName>ppt_y</p:attrName>
                                        </p:attrNameLst>
                                      </p:cBhvr>
                                      <p:tavLst>
                                        <p:tav tm="0">
                                          <p:val>
                                            <p:strVal val="ppt_y"/>
                                          </p:val>
                                        </p:tav>
                                        <p:tav tm="100000">
                                          <p:val>
                                            <p:strVal val="1+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0-ppt_w/2"/>
                                          </p:val>
                                        </p:tav>
                                      </p:tavLst>
                                    </p:anim>
                                    <p:anim calcmode="lin" valueType="num">
                                      <p:cBhvr additive="base">
                                        <p:cTn id="120" dur="3000"/>
                                        <p:tgtEl>
                                          <p:spTgt spid="8"/>
                                        </p:tgtEl>
                                        <p:attrNameLst>
                                          <p:attrName>ppt_y</p:attrName>
                                        </p:attrNameLst>
                                      </p:cBhvr>
                                      <p:tavLst>
                                        <p:tav tm="0">
                                          <p:val>
                                            <p:strVal val="ppt_y"/>
                                          </p:val>
                                        </p:tav>
                                        <p:tav tm="100000">
                                          <p:val>
                                            <p:strVal val="1+ppt_h/2"/>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0-ppt_w/2"/>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1+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1+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20"/>
                                        </p:tgtEl>
                                        <p:attrNameLst>
                                          <p:attrName>ppt_x</p:attrName>
                                        </p:attrNameLst>
                                      </p:cBhvr>
                                      <p:tavLst>
                                        <p:tav tm="0">
                                          <p:val>
                                            <p:strVal val="ppt_x"/>
                                          </p:val>
                                        </p:tav>
                                        <p:tav tm="100000">
                                          <p:val>
                                            <p:strVal val="0-ppt_w/2"/>
                                          </p:val>
                                        </p:tav>
                                      </p:tavLst>
                                    </p:anim>
                                    <p:anim calcmode="lin" valueType="num">
                                      <p:cBhvr additive="base">
                                        <p:cTn id="136" dur="3000"/>
                                        <p:tgtEl>
                                          <p:spTgt spid="20"/>
                                        </p:tgtEl>
                                        <p:attrNameLst>
                                          <p:attrName>ppt_y</p:attrName>
                                        </p:attrNameLst>
                                      </p:cBhvr>
                                      <p:tavLst>
                                        <p:tav tm="0">
                                          <p:val>
                                            <p:strVal val="ppt_y"/>
                                          </p:val>
                                        </p:tav>
                                        <p:tav tm="100000">
                                          <p:val>
                                            <p:strVal val="0-ppt_h/2"/>
                                          </p:val>
                                        </p:tav>
                                      </p:tavLst>
                                    </p:anim>
                                    <p:set>
                                      <p:cBhvr>
                                        <p:cTn id="137" dur="1" fill="hold">
                                          <p:stCondLst>
                                            <p:cond delay="2999"/>
                                          </p:stCondLst>
                                        </p:cTn>
                                        <p:tgtEl>
                                          <p:spTgt spid="20"/>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21"/>
                                        </p:tgtEl>
                                        <p:attrNameLst>
                                          <p:attrName>ppt_x</p:attrName>
                                        </p:attrNameLst>
                                      </p:cBhvr>
                                      <p:tavLst>
                                        <p:tav tm="0">
                                          <p:val>
                                            <p:strVal val="ppt_x"/>
                                          </p:val>
                                        </p:tav>
                                        <p:tav tm="100000">
                                          <p:val>
                                            <p:strVal val="0-ppt_w/2"/>
                                          </p:val>
                                        </p:tav>
                                      </p:tavLst>
                                    </p:anim>
                                    <p:anim calcmode="lin" valueType="num">
                                      <p:cBhvr additive="base">
                                        <p:cTn id="140" dur="3000"/>
                                        <p:tgtEl>
                                          <p:spTgt spid="21"/>
                                        </p:tgtEl>
                                        <p:attrNameLst>
                                          <p:attrName>ppt_y</p:attrName>
                                        </p:attrNameLst>
                                      </p:cBhvr>
                                      <p:tavLst>
                                        <p:tav tm="0">
                                          <p:val>
                                            <p:strVal val="ppt_y"/>
                                          </p:val>
                                        </p:tav>
                                        <p:tav tm="100000">
                                          <p:val>
                                            <p:strVal val="0-ppt_h/2"/>
                                          </p:val>
                                        </p:tav>
                                      </p:tavLst>
                                    </p:anim>
                                    <p:set>
                                      <p:cBhvr>
                                        <p:cTn id="141" dur="1" fill="hold">
                                          <p:stCondLst>
                                            <p:cond delay="2999"/>
                                          </p:stCondLst>
                                        </p:cTn>
                                        <p:tgtEl>
                                          <p:spTgt spid="21"/>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22"/>
                                        </p:tgtEl>
                                        <p:attrNameLst>
                                          <p:attrName>ppt_x</p:attrName>
                                        </p:attrNameLst>
                                      </p:cBhvr>
                                      <p:tavLst>
                                        <p:tav tm="0">
                                          <p:val>
                                            <p:strVal val="ppt_x"/>
                                          </p:val>
                                        </p:tav>
                                        <p:tav tm="100000">
                                          <p:val>
                                            <p:strVal val="0-ppt_w/2"/>
                                          </p:val>
                                        </p:tav>
                                      </p:tavLst>
                                    </p:anim>
                                    <p:anim calcmode="lin" valueType="num">
                                      <p:cBhvr additive="base">
                                        <p:cTn id="144" dur="3000"/>
                                        <p:tgtEl>
                                          <p:spTgt spid="22"/>
                                        </p:tgtEl>
                                        <p:attrNameLst>
                                          <p:attrName>ppt_y</p:attrName>
                                        </p:attrNameLst>
                                      </p:cBhvr>
                                      <p:tavLst>
                                        <p:tav tm="0">
                                          <p:val>
                                            <p:strVal val="ppt_y"/>
                                          </p:val>
                                        </p:tav>
                                        <p:tav tm="100000">
                                          <p:val>
                                            <p:strVal val="0-ppt_h/2"/>
                                          </p:val>
                                        </p:tav>
                                      </p:tavLst>
                                    </p:anim>
                                    <p:set>
                                      <p:cBhvr>
                                        <p:cTn id="145" dur="1" fill="hold">
                                          <p:stCondLst>
                                            <p:cond delay="2999"/>
                                          </p:stCondLst>
                                        </p:cTn>
                                        <p:tgtEl>
                                          <p:spTgt spid="22"/>
                                        </p:tgtEl>
                                        <p:attrNameLst>
                                          <p:attrName>style.visibility</p:attrName>
                                        </p:attrNameLst>
                                      </p:cBhvr>
                                      <p:to>
                                        <p:strVal val="hidden"/>
                                      </p:to>
                                    </p:set>
                                  </p:childTnLst>
                                </p:cTn>
                              </p:par>
                              <p:par>
                                <p:cTn id="146" presetID="2" presetClass="exit" presetSubtype="9" fill="hold" nodeType="withEffect">
                                  <p:stCondLst>
                                    <p:cond delay="0"/>
                                  </p:stCondLst>
                                  <p:childTnLst>
                                    <p:anim calcmode="lin" valueType="num">
                                      <p:cBhvr additive="base">
                                        <p:cTn id="147" dur="3000"/>
                                        <p:tgtEl>
                                          <p:spTgt spid="23"/>
                                        </p:tgtEl>
                                        <p:attrNameLst>
                                          <p:attrName>ppt_x</p:attrName>
                                        </p:attrNameLst>
                                      </p:cBhvr>
                                      <p:tavLst>
                                        <p:tav tm="0">
                                          <p:val>
                                            <p:strVal val="ppt_x"/>
                                          </p:val>
                                        </p:tav>
                                        <p:tav tm="100000">
                                          <p:val>
                                            <p:strVal val="0-ppt_w/2"/>
                                          </p:val>
                                        </p:tav>
                                      </p:tavLst>
                                    </p:anim>
                                    <p:anim calcmode="lin" valueType="num">
                                      <p:cBhvr additive="base">
                                        <p:cTn id="148" dur="3000"/>
                                        <p:tgtEl>
                                          <p:spTgt spid="23"/>
                                        </p:tgtEl>
                                        <p:attrNameLst>
                                          <p:attrName>ppt_y</p:attrName>
                                        </p:attrNameLst>
                                      </p:cBhvr>
                                      <p:tavLst>
                                        <p:tav tm="0">
                                          <p:val>
                                            <p:strVal val="ppt_y"/>
                                          </p:val>
                                        </p:tav>
                                        <p:tav tm="100000">
                                          <p:val>
                                            <p:strVal val="0-ppt_h/2"/>
                                          </p:val>
                                        </p:tav>
                                      </p:tavLst>
                                    </p:anim>
                                    <p:set>
                                      <p:cBhvr>
                                        <p:cTn id="149" dur="1" fill="hold">
                                          <p:stCondLst>
                                            <p:cond delay="2999"/>
                                          </p:stCondLst>
                                        </p:cTn>
                                        <p:tgtEl>
                                          <p:spTgt spid="23"/>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16"/>
                                        </p:tgtEl>
                                        <p:attrNameLst>
                                          <p:attrName>ppt_x</p:attrName>
                                        </p:attrNameLst>
                                      </p:cBhvr>
                                      <p:tavLst>
                                        <p:tav tm="0">
                                          <p:val>
                                            <p:strVal val="ppt_x"/>
                                          </p:val>
                                        </p:tav>
                                        <p:tav tm="100000">
                                          <p:val>
                                            <p:strVal val="1+ppt_w/2"/>
                                          </p:val>
                                        </p:tav>
                                      </p:tavLst>
                                    </p:anim>
                                    <p:anim calcmode="lin" valueType="num">
                                      <p:cBhvr additive="base">
                                        <p:cTn id="152" dur="3000"/>
                                        <p:tgtEl>
                                          <p:spTgt spid="16"/>
                                        </p:tgtEl>
                                        <p:attrNameLst>
                                          <p:attrName>ppt_y</p:attrName>
                                        </p:attrNameLst>
                                      </p:cBhvr>
                                      <p:tavLst>
                                        <p:tav tm="0">
                                          <p:val>
                                            <p:strVal val="ppt_y"/>
                                          </p:val>
                                        </p:tav>
                                        <p:tav tm="100000">
                                          <p:val>
                                            <p:strVal val="0-ppt_h/2"/>
                                          </p:val>
                                        </p:tav>
                                      </p:tavLst>
                                    </p:anim>
                                    <p:set>
                                      <p:cBhvr>
                                        <p:cTn id="153" dur="1" fill="hold">
                                          <p:stCondLst>
                                            <p:cond delay="2999"/>
                                          </p:stCondLst>
                                        </p:cTn>
                                        <p:tgtEl>
                                          <p:spTgt spid="16"/>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1+ppt_w/2"/>
                                          </p:val>
                                        </p:tav>
                                      </p:tavLst>
                                    </p:anim>
                                    <p:anim calcmode="lin" valueType="num">
                                      <p:cBhvr additive="base">
                                        <p:cTn id="156" dur="3000"/>
                                        <p:tgtEl>
                                          <p:spTgt spid="17"/>
                                        </p:tgtEl>
                                        <p:attrNameLst>
                                          <p:attrName>ppt_y</p:attrName>
                                        </p:attrNameLst>
                                      </p:cBhvr>
                                      <p:tavLst>
                                        <p:tav tm="0">
                                          <p:val>
                                            <p:strVal val="ppt_y"/>
                                          </p:val>
                                        </p:tav>
                                        <p:tav tm="100000">
                                          <p:val>
                                            <p:strVal val="0-ppt_h/2"/>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8"/>
                                        </p:tgtEl>
                                        <p:attrNameLst>
                                          <p:attrName>ppt_x</p:attrName>
                                        </p:attrNameLst>
                                      </p:cBhvr>
                                      <p:tavLst>
                                        <p:tav tm="0">
                                          <p:val>
                                            <p:strVal val="ppt_x"/>
                                          </p:val>
                                        </p:tav>
                                        <p:tav tm="100000">
                                          <p:val>
                                            <p:strVal val="1+ppt_w/2"/>
                                          </p:val>
                                        </p:tav>
                                      </p:tavLst>
                                    </p:anim>
                                    <p:anim calcmode="lin" valueType="num">
                                      <p:cBhvr additive="base">
                                        <p:cTn id="160" dur="3000"/>
                                        <p:tgtEl>
                                          <p:spTgt spid="18"/>
                                        </p:tgtEl>
                                        <p:attrNameLst>
                                          <p:attrName>ppt_y</p:attrName>
                                        </p:attrNameLst>
                                      </p:cBhvr>
                                      <p:tavLst>
                                        <p:tav tm="0">
                                          <p:val>
                                            <p:strVal val="ppt_y"/>
                                          </p:val>
                                        </p:tav>
                                        <p:tav tm="100000">
                                          <p:val>
                                            <p:strVal val="0-ppt_h/2"/>
                                          </p:val>
                                        </p:tav>
                                      </p:tavLst>
                                    </p:anim>
                                    <p:set>
                                      <p:cBhvr>
                                        <p:cTn id="161" dur="1" fill="hold">
                                          <p:stCondLst>
                                            <p:cond delay="2999"/>
                                          </p:stCondLst>
                                        </p:cTn>
                                        <p:tgtEl>
                                          <p:spTgt spid="18"/>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19"/>
                                        </p:tgtEl>
                                        <p:attrNameLst>
                                          <p:attrName>ppt_x</p:attrName>
                                        </p:attrNameLst>
                                      </p:cBhvr>
                                      <p:tavLst>
                                        <p:tav tm="0">
                                          <p:val>
                                            <p:strVal val="ppt_x"/>
                                          </p:val>
                                        </p:tav>
                                        <p:tav tm="100000">
                                          <p:val>
                                            <p:strVal val="1+ppt_w/2"/>
                                          </p:val>
                                        </p:tav>
                                      </p:tavLst>
                                    </p:anim>
                                    <p:anim calcmode="lin" valueType="num">
                                      <p:cBhvr additive="base">
                                        <p:cTn id="164" dur="3000"/>
                                        <p:tgtEl>
                                          <p:spTgt spid="19"/>
                                        </p:tgtEl>
                                        <p:attrNameLst>
                                          <p:attrName>ppt_y</p:attrName>
                                        </p:attrNameLst>
                                      </p:cBhvr>
                                      <p:tavLst>
                                        <p:tav tm="0">
                                          <p:val>
                                            <p:strVal val="ppt_y"/>
                                          </p:val>
                                        </p:tav>
                                        <p:tav tm="100000">
                                          <p:val>
                                            <p:strVal val="0-ppt_h/2"/>
                                          </p:val>
                                        </p:tav>
                                      </p:tavLst>
                                    </p:anim>
                                    <p:set>
                                      <p:cBhvr>
                                        <p:cTn id="165" dur="1" fill="hold">
                                          <p:stCondLst>
                                            <p:cond delay="2999"/>
                                          </p:stCondLst>
                                        </p:cTn>
                                        <p:tgtEl>
                                          <p:spTgt spid="19"/>
                                        </p:tgtEl>
                                        <p:attrNameLst>
                                          <p:attrName>style.visibility</p:attrName>
                                        </p:attrNameLst>
                                      </p:cBhvr>
                                      <p:to>
                                        <p:strVal val="hidden"/>
                                      </p:to>
                                    </p:set>
                                  </p:childTnLst>
                                </p:cTn>
                              </p:par>
                              <p:par>
                                <p:cTn id="166" presetID="4" presetClass="entr" presetSubtype="32" fill="hold"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ox(out)">
                                      <p:cBhvr>
                                        <p:cTn id="168"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10594" name="Picture 2" descr="http://www.diarioveloz.com/adjuntos/120/imagenes/001/526/0001526164.jpg"/>
          <p:cNvPicPr>
            <a:picLocks noChangeAspect="1" noChangeArrowheads="1"/>
          </p:cNvPicPr>
          <p:nvPr/>
        </p:nvPicPr>
        <p:blipFill>
          <a:blip r:embed="rId3"/>
          <a:srcRect/>
          <a:stretch>
            <a:fillRect/>
          </a:stretch>
        </p:blipFill>
        <p:spPr bwMode="auto">
          <a:xfrm>
            <a:off x="285720" y="1142984"/>
            <a:ext cx="8644690" cy="4357718"/>
          </a:xfrm>
          <a:prstGeom prst="rect">
            <a:avLst/>
          </a:prstGeom>
          <a:noFill/>
        </p:spPr>
      </p:pic>
      <p:sp>
        <p:nvSpPr>
          <p:cNvPr id="8" name="7 Rectángulo"/>
          <p:cNvSpPr/>
          <p:nvPr/>
        </p:nvSpPr>
        <p:spPr>
          <a:xfrm>
            <a:off x="0" y="0"/>
            <a:ext cx="9144000" cy="476250"/>
          </a:xfrm>
          <a:prstGeom prst="rect">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0" y="357166"/>
            <a:ext cx="9144000" cy="476250"/>
          </a:xfrm>
          <a:prstGeom prst="rect">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0" y="6381750"/>
            <a:ext cx="9144000" cy="476250"/>
          </a:xfrm>
          <a:prstGeom prst="rect">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0" y="5929330"/>
            <a:ext cx="9144000" cy="476250"/>
          </a:xfrm>
          <a:prstGeom prst="rect">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6" presetClass="entr" presetSubtype="37"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5000"/>
                                        <p:tgtEl>
                                          <p:spTgt spid="8"/>
                                        </p:tgtEl>
                                      </p:cBhvr>
                                    </p:animEffect>
                                  </p:childTnLst>
                                </p:cTn>
                              </p:par>
                              <p:par>
                                <p:cTn id="11" presetID="16" presetClass="entr" presetSubtype="37"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Vertical)">
                                      <p:cBhvr>
                                        <p:cTn id="13" dur="5000"/>
                                        <p:tgtEl>
                                          <p:spTgt spid="10"/>
                                        </p:tgtEl>
                                      </p:cBhvr>
                                    </p:animEffect>
                                  </p:childTnLst>
                                </p:cTn>
                              </p:par>
                              <p:par>
                                <p:cTn id="14" presetID="16" presetClass="entr" presetSubtype="37"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outVertical)">
                                      <p:cBhvr>
                                        <p:cTn id="16" dur="5000"/>
                                        <p:tgtEl>
                                          <p:spTgt spid="11"/>
                                        </p:tgtEl>
                                      </p:cBhvr>
                                    </p:animEffect>
                                  </p:childTnLst>
                                </p:cTn>
                              </p:par>
                              <p:par>
                                <p:cTn id="17" presetID="16" presetClass="entr" presetSubtype="37"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arn(outVertical)">
                                      <p:cBhvr>
                                        <p:cTn id="19"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22882" name="Picture 2" descr="http://n.i.uol.com.br/ultnot/album/091108_f_013.jpg"/>
          <p:cNvPicPr>
            <a:picLocks noChangeAspect="1" noChangeArrowheads="1"/>
          </p:cNvPicPr>
          <p:nvPr/>
        </p:nvPicPr>
        <p:blipFill>
          <a:blip r:embed="rId3"/>
          <a:srcRect/>
          <a:stretch>
            <a:fillRect/>
          </a:stretch>
        </p:blipFill>
        <p:spPr bwMode="auto">
          <a:xfrm>
            <a:off x="1428728" y="928670"/>
            <a:ext cx="6220821" cy="5000660"/>
          </a:xfrm>
          <a:prstGeom prst="rect">
            <a:avLst/>
          </a:prstGeom>
          <a:noFill/>
        </p:spPr>
      </p:pic>
      <p:sp>
        <p:nvSpPr>
          <p:cNvPr id="4" name="3 Rectángulo"/>
          <p:cNvSpPr/>
          <p:nvPr/>
        </p:nvSpPr>
        <p:spPr>
          <a:xfrm>
            <a:off x="0" y="5929330"/>
            <a:ext cx="9144000" cy="928670"/>
          </a:xfrm>
          <a:prstGeom prst="rect">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0" y="0"/>
            <a:ext cx="9144000" cy="928670"/>
          </a:xfrm>
          <a:prstGeom prst="rect">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outVertical)">
                                      <p:cBhvr>
                                        <p:cTn id="1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23906" name="Picture 2" descr="http://www.cristohoy.org/admin/imagenes/noticia/1392993169vino-620x300%20(Copiar).jpg"/>
          <p:cNvPicPr>
            <a:picLocks noChangeAspect="1" noChangeArrowheads="1"/>
          </p:cNvPicPr>
          <p:nvPr/>
        </p:nvPicPr>
        <p:blipFill>
          <a:blip r:embed="rId3"/>
          <a:srcRect/>
          <a:stretch>
            <a:fillRect/>
          </a:stretch>
        </p:blipFill>
        <p:spPr bwMode="auto">
          <a:xfrm>
            <a:off x="0" y="1000108"/>
            <a:ext cx="9311517" cy="450057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714348" y="642918"/>
            <a:ext cx="7715272" cy="5262979"/>
          </a:xfrm>
          <a:prstGeom prst="rect">
            <a:avLst/>
          </a:prstGeom>
        </p:spPr>
        <p:txBody>
          <a:bodyPr wrap="square">
            <a:spAutoFit/>
          </a:bodyPr>
          <a:lstStyle/>
          <a:p>
            <a:pPr algn="ctr"/>
            <a:r>
              <a:rPr lang="es-ES" sz="2800" b="1" i="1" dirty="0" smtClean="0">
                <a:solidFill>
                  <a:srgbClr val="FFFF00"/>
                </a:solidFill>
              </a:rPr>
              <a:t>Que El Código de Derecho Canónico es muy exigente al respecto y ordena que en las celebraciones eucarísticas se empleo vino de uva, natural y puro, sin mezcla de sustancias extrañas y en perfecto estado, esto es, sin avinagrar. Como se ve, a la Iglesia católica no se le puede achacar el auge del botellón. Eso es problema de otros. Como bien dice Winterbottom, la mayor parte del tiempo no hay vino en la comunión. Así que la eucaristía no explica esta pasión por los frutos del viñedo.</a:t>
            </a:r>
            <a:endParaRPr lang="es-ES" sz="2800" b="1" i="1" dirty="0">
              <a:solidFill>
                <a:srgbClr val="FFFF00"/>
              </a:solidFill>
            </a:endParaRPr>
          </a:p>
        </p:txBody>
      </p:sp>
      <p:pic>
        <p:nvPicPr>
          <p:cNvPr id="4" name="Picture 2" descr="E:\formas montar\2cxx0f8.gif"/>
          <p:cNvPicPr>
            <a:picLocks noChangeAspect="1" noChangeArrowheads="1" noCrop="1"/>
          </p:cNvPicPr>
          <p:nvPr/>
        </p:nvPicPr>
        <p:blipFill>
          <a:blip r:embed="rId3" cstate="print"/>
          <a:srcRect/>
          <a:stretch>
            <a:fillRect/>
          </a:stretch>
        </p:blipFill>
        <p:spPr bwMode="auto">
          <a:xfrm>
            <a:off x="0" y="5690499"/>
            <a:ext cx="1428760" cy="1167501"/>
          </a:xfrm>
          <a:prstGeom prst="rect">
            <a:avLst/>
          </a:prstGeom>
          <a:noFill/>
        </p:spPr>
      </p:pic>
    </p:spTree>
  </p:cSld>
  <p:clrMapOvr>
    <a:masterClrMapping/>
  </p:clrMapOvr>
  <p:transition spd="med" advTm="3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55"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2" name="Picture -1023" descr="C:\Users\Jose Luis\Desktop\13547038.jpg"/>
          <p:cNvPicPr>
            <a:picLocks noChangeAspect="1" noChangeArrowheads="1"/>
          </p:cNvPicPr>
          <p:nvPr/>
        </p:nvPicPr>
        <p:blipFill>
          <a:blip r:embed="rId3"/>
          <a:srcRect/>
          <a:stretch>
            <a:fillRect/>
          </a:stretch>
        </p:blipFill>
        <p:spPr bwMode="auto">
          <a:xfrm>
            <a:off x="4286248" y="500042"/>
            <a:ext cx="3810000" cy="5842000"/>
          </a:xfrm>
          <a:prstGeom prst="rect">
            <a:avLst/>
          </a:prstGeom>
          <a:noFill/>
        </p:spPr>
      </p:pic>
      <p:sp>
        <p:nvSpPr>
          <p:cNvPr id="3" name="2 Rectángulo"/>
          <p:cNvSpPr/>
          <p:nvPr/>
        </p:nvSpPr>
        <p:spPr>
          <a:xfrm>
            <a:off x="714348" y="3857628"/>
            <a:ext cx="2286016" cy="1815882"/>
          </a:xfrm>
          <a:prstGeom prst="rect">
            <a:avLst/>
          </a:prstGeom>
        </p:spPr>
        <p:txBody>
          <a:bodyPr wrap="square">
            <a:spAutoFit/>
          </a:bodyPr>
          <a:lstStyle/>
          <a:p>
            <a:r>
              <a:rPr lang="es-ES" sz="2800" b="1" i="1" dirty="0" smtClean="0">
                <a:solidFill>
                  <a:srgbClr val="FFFF00"/>
                </a:solidFill>
              </a:rPr>
              <a:t>El papa Francisco celebra la eucaristía. </a:t>
            </a:r>
            <a:endParaRPr lang="es-ES" sz="2800" b="1" i="1" dirty="0">
              <a:solidFill>
                <a:srgbClr val="FFFF00"/>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pic>
        <p:nvPicPr>
          <p:cNvPr id="16"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3" name="Picture 2" descr="Resultado de imagen de vino del vaticano"/>
          <p:cNvPicPr>
            <a:picLocks noChangeAspect="1" noChangeArrowheads="1"/>
          </p:cNvPicPr>
          <p:nvPr/>
        </p:nvPicPr>
        <p:blipFill>
          <a:blip r:embed="rId3"/>
          <a:srcRect/>
          <a:stretch>
            <a:fillRect/>
          </a:stretch>
        </p:blipFill>
        <p:spPr bwMode="auto">
          <a:xfrm>
            <a:off x="714348" y="857232"/>
            <a:ext cx="7829328" cy="5345882"/>
          </a:xfrm>
          <a:prstGeom prst="rect">
            <a:avLst/>
          </a:prstGeom>
          <a:noFill/>
        </p:spPr>
      </p:pic>
      <p:sp>
        <p:nvSpPr>
          <p:cNvPr id="17410" name="3 Rectángulo"/>
          <p:cNvSpPr>
            <a:spLocks noChangeArrowheads="1"/>
          </p:cNvSpPr>
          <p:nvPr/>
        </p:nvSpPr>
        <p:spPr bwMode="auto">
          <a:xfrm>
            <a:off x="-428625" y="7215188"/>
            <a:ext cx="4572000" cy="369887"/>
          </a:xfrm>
          <a:prstGeom prst="rect">
            <a:avLst/>
          </a:prstGeom>
          <a:noFill/>
          <a:ln w="9525">
            <a:noFill/>
            <a:miter lim="800000"/>
            <a:headEnd/>
            <a:tailEnd/>
          </a:ln>
        </p:spPr>
        <p:txBody>
          <a:bodyPr>
            <a:spAutoFit/>
          </a:bodyPr>
          <a:lstStyle/>
          <a:p>
            <a:endParaRPr lang="es-ES">
              <a:latin typeface="Calibri" pitchFamily="34" charset="0"/>
            </a:endParaRPr>
          </a:p>
        </p:txBody>
      </p:sp>
      <p:sp>
        <p:nvSpPr>
          <p:cNvPr id="9" name="8 Triángulo isósceles"/>
          <p:cNvSpPr/>
          <p:nvPr/>
        </p:nvSpPr>
        <p:spPr>
          <a:xfrm>
            <a:off x="179512" y="1988840"/>
            <a:ext cx="1944216" cy="1440160"/>
          </a:xfrm>
          <a:prstGeom prst="triangle">
            <a:avLst>
              <a:gd name="adj" fmla="val 50000"/>
            </a:avLst>
          </a:prstGeom>
          <a:gradFill flip="none" rotWithShape="1">
            <a:gsLst>
              <a:gs pos="0">
                <a:srgbClr val="FFF200"/>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2339752" y="1916832"/>
            <a:ext cx="2088232" cy="1512168"/>
          </a:xfrm>
          <a:prstGeom prst="triangle">
            <a:avLst>
              <a:gd name="adj" fmla="val 49487"/>
            </a:avLst>
          </a:prstGeom>
          <a:gradFill flip="none" rotWithShape="1">
            <a:gsLst>
              <a:gs pos="0">
                <a:srgbClr val="FFF200"/>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4499992" y="2060848"/>
            <a:ext cx="2088232" cy="1368152"/>
          </a:xfrm>
          <a:prstGeom prst="triangle">
            <a:avLst>
              <a:gd name="adj" fmla="val 48974"/>
            </a:avLst>
          </a:prstGeom>
          <a:gradFill flip="none" rotWithShape="1">
            <a:gsLst>
              <a:gs pos="0">
                <a:srgbClr val="FFF200"/>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00"/>
              </a:solidFill>
            </a:endParaRPr>
          </a:p>
        </p:txBody>
      </p:sp>
      <p:sp>
        <p:nvSpPr>
          <p:cNvPr id="14" name="13 Triángulo isósceles"/>
          <p:cNvSpPr/>
          <p:nvPr/>
        </p:nvSpPr>
        <p:spPr>
          <a:xfrm>
            <a:off x="6732240" y="2060848"/>
            <a:ext cx="2232248" cy="1368152"/>
          </a:xfrm>
          <a:prstGeom prst="triangle">
            <a:avLst>
              <a:gd name="adj" fmla="val 48484"/>
            </a:avLst>
          </a:prstGeom>
          <a:gradFill flip="none" rotWithShape="1">
            <a:gsLst>
              <a:gs pos="0">
                <a:srgbClr val="FFF200"/>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00"/>
              </a:solidFill>
            </a:endParaRPr>
          </a:p>
        </p:txBody>
      </p:sp>
      <p:sp>
        <p:nvSpPr>
          <p:cNvPr id="15" name="14 Triángulo isósceles"/>
          <p:cNvSpPr/>
          <p:nvPr/>
        </p:nvSpPr>
        <p:spPr>
          <a:xfrm flipV="1">
            <a:off x="179512" y="3501008"/>
            <a:ext cx="1944216" cy="1440157"/>
          </a:xfrm>
          <a:prstGeom prst="triangle">
            <a:avLst>
              <a:gd name="adj" fmla="val 49445"/>
            </a:avLst>
          </a:prstGeom>
          <a:gradFill flip="none" rotWithShape="1">
            <a:gsLst>
              <a:gs pos="0">
                <a:srgbClr val="FFF200"/>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flipV="1">
            <a:off x="2339752" y="3501007"/>
            <a:ext cx="2016224" cy="1512167"/>
          </a:xfrm>
          <a:prstGeom prst="triangle">
            <a:avLst>
              <a:gd name="adj" fmla="val 51092"/>
            </a:avLst>
          </a:prstGeom>
          <a:gradFill flip="none" rotWithShape="1">
            <a:gsLst>
              <a:gs pos="0">
                <a:srgbClr val="FFF200"/>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flipV="1">
            <a:off x="4499992" y="3501008"/>
            <a:ext cx="2160240" cy="1368151"/>
          </a:xfrm>
          <a:prstGeom prst="triangle">
            <a:avLst>
              <a:gd name="adj" fmla="val 50530"/>
            </a:avLst>
          </a:prstGeom>
          <a:gradFill flip="none" rotWithShape="1">
            <a:gsLst>
              <a:gs pos="0">
                <a:srgbClr val="FFF200"/>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flipV="1">
            <a:off x="6732240" y="3501008"/>
            <a:ext cx="2232248" cy="1293292"/>
          </a:xfrm>
          <a:prstGeom prst="triangle">
            <a:avLst>
              <a:gd name="adj" fmla="val 50000"/>
            </a:avLst>
          </a:prstGeom>
          <a:gradFill flip="none" rotWithShape="1">
            <a:gsLst>
              <a:gs pos="0">
                <a:srgbClr val="FFF200"/>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par>
                                <p:cTn id="8" presetID="2" presetClass="entr" presetSubtype="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0-#ppt_w/2"/>
                                          </p:val>
                                        </p:tav>
                                        <p:tav tm="100000">
                                          <p:val>
                                            <p:strVal val="#ppt_x"/>
                                          </p:val>
                                        </p:tav>
                                      </p:tavLst>
                                    </p:anim>
                                    <p:anim calcmode="lin" valueType="num">
                                      <p:cBhvr additive="base">
                                        <p:cTn id="15" dur="3000" fill="hold"/>
                                        <p:tgtEl>
                                          <p:spTgt spid="11"/>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0-#ppt_w/2"/>
                                          </p:val>
                                        </p:tav>
                                        <p:tav tm="100000">
                                          <p:val>
                                            <p:strVal val="#ppt_x"/>
                                          </p:val>
                                        </p:tav>
                                      </p:tavLst>
                                    </p:anim>
                                    <p:anim calcmode="lin" valueType="num">
                                      <p:cBhvr additive="base">
                                        <p:cTn id="19" dur="3000" fill="hold"/>
                                        <p:tgtEl>
                                          <p:spTgt spid="1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0-#ppt_w/2"/>
                                          </p:val>
                                        </p:tav>
                                        <p:tav tm="100000">
                                          <p:val>
                                            <p:strVal val="#ppt_x"/>
                                          </p:val>
                                        </p:tav>
                                      </p:tavLst>
                                    </p:anim>
                                    <p:anim calcmode="lin" valueType="num">
                                      <p:cBhvr additive="base">
                                        <p:cTn id="23" dur="3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ppt_y"/>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4"/>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1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7"/>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20"/>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9"/>
                                        </p:tgtEl>
                                        <p:attrNameLst>
                                          <p:attrName>ppt_x</p:attrName>
                                        </p:attrNameLst>
                                      </p:cBhvr>
                                      <p:tavLst>
                                        <p:tav tm="0">
                                          <p:val>
                                            <p:strVal val="ppt_x"/>
                                          </p:val>
                                        </p:tav>
                                        <p:tav tm="100000">
                                          <p:val>
                                            <p:strVal val="ppt_x"/>
                                          </p:val>
                                        </p:tav>
                                      </p:tavLst>
                                    </p:anim>
                                    <p:anim calcmode="lin" valueType="num">
                                      <p:cBhvr additive="base">
                                        <p:cTn id="59" dur="3000"/>
                                        <p:tgtEl>
                                          <p:spTgt spid="9"/>
                                        </p:tgtEl>
                                        <p:attrNameLst>
                                          <p:attrName>ppt_y</p:attrName>
                                        </p:attrNameLst>
                                      </p:cBhvr>
                                      <p:tavLst>
                                        <p:tav tm="0">
                                          <p:val>
                                            <p:strVal val="ppt_y"/>
                                          </p:val>
                                        </p:tav>
                                        <p:tav tm="100000">
                                          <p:val>
                                            <p:strVal val="1+ppt_h/2"/>
                                          </p:val>
                                        </p:tav>
                                      </p:tavLst>
                                    </p:anim>
                                    <p:set>
                                      <p:cBhvr>
                                        <p:cTn id="60" dur="1" fill="hold">
                                          <p:stCondLst>
                                            <p:cond delay="2999"/>
                                          </p:stCondLst>
                                        </p:cTn>
                                        <p:tgtEl>
                                          <p:spTgt spid="9"/>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11"/>
                                        </p:tgtEl>
                                        <p:attrNameLst>
                                          <p:attrName>ppt_x</p:attrName>
                                        </p:attrNameLst>
                                      </p:cBhvr>
                                      <p:tavLst>
                                        <p:tav tm="0">
                                          <p:val>
                                            <p:strVal val="ppt_x"/>
                                          </p:val>
                                        </p:tav>
                                        <p:tav tm="100000">
                                          <p:val>
                                            <p:strVal val="ppt_x"/>
                                          </p:val>
                                        </p:tav>
                                      </p:tavLst>
                                    </p:anim>
                                    <p:anim calcmode="lin" valueType="num">
                                      <p:cBhvr additive="base">
                                        <p:cTn id="63" dur="3000"/>
                                        <p:tgtEl>
                                          <p:spTgt spid="11"/>
                                        </p:tgtEl>
                                        <p:attrNameLst>
                                          <p:attrName>ppt_y</p:attrName>
                                        </p:attrNameLst>
                                      </p:cBhvr>
                                      <p:tavLst>
                                        <p:tav tm="0">
                                          <p:val>
                                            <p:strVal val="ppt_y"/>
                                          </p:val>
                                        </p:tav>
                                        <p:tav tm="100000">
                                          <p:val>
                                            <p:strVal val="1+ppt_h/2"/>
                                          </p:val>
                                        </p:tav>
                                      </p:tavLst>
                                    </p:anim>
                                    <p:set>
                                      <p:cBhvr>
                                        <p:cTn id="64" dur="1" fill="hold">
                                          <p:stCondLst>
                                            <p:cond delay="2999"/>
                                          </p:stCondLst>
                                        </p:cTn>
                                        <p:tgtEl>
                                          <p:spTgt spid="11"/>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12"/>
                                        </p:tgtEl>
                                        <p:attrNameLst>
                                          <p:attrName>ppt_x</p:attrName>
                                        </p:attrNameLst>
                                      </p:cBhvr>
                                      <p:tavLst>
                                        <p:tav tm="0">
                                          <p:val>
                                            <p:strVal val="ppt_x"/>
                                          </p:val>
                                        </p:tav>
                                        <p:tav tm="100000">
                                          <p:val>
                                            <p:strVal val="ppt_x"/>
                                          </p:val>
                                        </p:tav>
                                      </p:tavLst>
                                    </p:anim>
                                    <p:anim calcmode="lin" valueType="num">
                                      <p:cBhvr additive="base">
                                        <p:cTn id="67" dur="3000"/>
                                        <p:tgtEl>
                                          <p:spTgt spid="12"/>
                                        </p:tgtEl>
                                        <p:attrNameLst>
                                          <p:attrName>ppt_y</p:attrName>
                                        </p:attrNameLst>
                                      </p:cBhvr>
                                      <p:tavLst>
                                        <p:tav tm="0">
                                          <p:val>
                                            <p:strVal val="ppt_y"/>
                                          </p:val>
                                        </p:tav>
                                        <p:tav tm="100000">
                                          <p:val>
                                            <p:strVal val="1+ppt_h/2"/>
                                          </p:val>
                                        </p:tav>
                                      </p:tavLst>
                                    </p:anim>
                                    <p:set>
                                      <p:cBhvr>
                                        <p:cTn id="68" dur="1" fill="hold">
                                          <p:stCondLst>
                                            <p:cond delay="2999"/>
                                          </p:stCondLst>
                                        </p:cTn>
                                        <p:tgtEl>
                                          <p:spTgt spid="12"/>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14"/>
                                        </p:tgtEl>
                                        <p:attrNameLst>
                                          <p:attrName>ppt_x</p:attrName>
                                        </p:attrNameLst>
                                      </p:cBhvr>
                                      <p:tavLst>
                                        <p:tav tm="0">
                                          <p:val>
                                            <p:strVal val="ppt_x"/>
                                          </p:val>
                                        </p:tav>
                                        <p:tav tm="100000">
                                          <p:val>
                                            <p:strVal val="ppt_x"/>
                                          </p:val>
                                        </p:tav>
                                      </p:tavLst>
                                    </p:anim>
                                    <p:anim calcmode="lin" valueType="num">
                                      <p:cBhvr additive="base">
                                        <p:cTn id="71" dur="3000"/>
                                        <p:tgtEl>
                                          <p:spTgt spid="14"/>
                                        </p:tgtEl>
                                        <p:attrNameLst>
                                          <p:attrName>ppt_y</p:attrName>
                                        </p:attrNameLst>
                                      </p:cBhvr>
                                      <p:tavLst>
                                        <p:tav tm="0">
                                          <p:val>
                                            <p:strVal val="ppt_y"/>
                                          </p:val>
                                        </p:tav>
                                        <p:tav tm="100000">
                                          <p:val>
                                            <p:strVal val="1+ppt_h/2"/>
                                          </p:val>
                                        </p:tav>
                                      </p:tavLst>
                                    </p:anim>
                                    <p:set>
                                      <p:cBhvr>
                                        <p:cTn id="72" dur="1" fill="hold">
                                          <p:stCondLst>
                                            <p:cond delay="2999"/>
                                          </p:stCondLst>
                                        </p:cTn>
                                        <p:tgtEl>
                                          <p:spTgt spid="14"/>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15"/>
                                        </p:tgtEl>
                                        <p:attrNameLst>
                                          <p:attrName>ppt_x</p:attrName>
                                        </p:attrNameLst>
                                      </p:cBhvr>
                                      <p:tavLst>
                                        <p:tav tm="0">
                                          <p:val>
                                            <p:strVal val="ppt_x"/>
                                          </p:val>
                                        </p:tav>
                                        <p:tav tm="100000">
                                          <p:val>
                                            <p:strVal val="ppt_x"/>
                                          </p:val>
                                        </p:tav>
                                      </p:tavLst>
                                    </p:anim>
                                    <p:anim calcmode="lin" valueType="num">
                                      <p:cBhvr additive="base">
                                        <p:cTn id="75" dur="3000"/>
                                        <p:tgtEl>
                                          <p:spTgt spid="15"/>
                                        </p:tgtEl>
                                        <p:attrNameLst>
                                          <p:attrName>ppt_y</p:attrName>
                                        </p:attrNameLst>
                                      </p:cBhvr>
                                      <p:tavLst>
                                        <p:tav tm="0">
                                          <p:val>
                                            <p:strVal val="ppt_y"/>
                                          </p:val>
                                        </p:tav>
                                        <p:tav tm="100000">
                                          <p:val>
                                            <p:strVal val="0-ppt_h/2"/>
                                          </p:val>
                                        </p:tav>
                                      </p:tavLst>
                                    </p:anim>
                                    <p:set>
                                      <p:cBhvr>
                                        <p:cTn id="76" dur="1" fill="hold">
                                          <p:stCondLst>
                                            <p:cond delay="2999"/>
                                          </p:stCondLst>
                                        </p:cTn>
                                        <p:tgtEl>
                                          <p:spTgt spid="15"/>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17"/>
                                        </p:tgtEl>
                                        <p:attrNameLst>
                                          <p:attrName>ppt_x</p:attrName>
                                        </p:attrNameLst>
                                      </p:cBhvr>
                                      <p:tavLst>
                                        <p:tav tm="0">
                                          <p:val>
                                            <p:strVal val="ppt_x"/>
                                          </p:val>
                                        </p:tav>
                                        <p:tav tm="100000">
                                          <p:val>
                                            <p:strVal val="ppt_x"/>
                                          </p:val>
                                        </p:tav>
                                      </p:tavLst>
                                    </p:anim>
                                    <p:anim calcmode="lin" valueType="num">
                                      <p:cBhvr additive="base">
                                        <p:cTn id="79" dur="3000"/>
                                        <p:tgtEl>
                                          <p:spTgt spid="17"/>
                                        </p:tgtEl>
                                        <p:attrNameLst>
                                          <p:attrName>ppt_y</p:attrName>
                                        </p:attrNameLst>
                                      </p:cBhvr>
                                      <p:tavLst>
                                        <p:tav tm="0">
                                          <p:val>
                                            <p:strVal val="ppt_y"/>
                                          </p:val>
                                        </p:tav>
                                        <p:tav tm="100000">
                                          <p:val>
                                            <p:strVal val="0-ppt_h/2"/>
                                          </p:val>
                                        </p:tav>
                                      </p:tavLst>
                                    </p:anim>
                                    <p:set>
                                      <p:cBhvr>
                                        <p:cTn id="80" dur="1" fill="hold">
                                          <p:stCondLst>
                                            <p:cond delay="2999"/>
                                          </p:stCondLst>
                                        </p:cTn>
                                        <p:tgtEl>
                                          <p:spTgt spid="17"/>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8"/>
                                        </p:tgtEl>
                                        <p:attrNameLst>
                                          <p:attrName>ppt_x</p:attrName>
                                        </p:attrNameLst>
                                      </p:cBhvr>
                                      <p:tavLst>
                                        <p:tav tm="0">
                                          <p:val>
                                            <p:strVal val="ppt_x"/>
                                          </p:val>
                                        </p:tav>
                                        <p:tav tm="100000">
                                          <p:val>
                                            <p:strVal val="ppt_x"/>
                                          </p:val>
                                        </p:tav>
                                      </p:tavLst>
                                    </p:anim>
                                    <p:anim calcmode="lin" valueType="num">
                                      <p:cBhvr additive="base">
                                        <p:cTn id="83" dur="3000"/>
                                        <p:tgtEl>
                                          <p:spTgt spid="18"/>
                                        </p:tgtEl>
                                        <p:attrNameLst>
                                          <p:attrName>ppt_y</p:attrName>
                                        </p:attrNameLst>
                                      </p:cBhvr>
                                      <p:tavLst>
                                        <p:tav tm="0">
                                          <p:val>
                                            <p:strVal val="ppt_y"/>
                                          </p:val>
                                        </p:tav>
                                        <p:tav tm="100000">
                                          <p:val>
                                            <p:strVal val="0-ppt_h/2"/>
                                          </p:val>
                                        </p:tav>
                                      </p:tavLst>
                                    </p:anim>
                                    <p:set>
                                      <p:cBhvr>
                                        <p:cTn id="84" dur="1" fill="hold">
                                          <p:stCondLst>
                                            <p:cond delay="2999"/>
                                          </p:stCondLst>
                                        </p:cTn>
                                        <p:tgtEl>
                                          <p:spTgt spid="18"/>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20"/>
                                        </p:tgtEl>
                                        <p:attrNameLst>
                                          <p:attrName>ppt_x</p:attrName>
                                        </p:attrNameLst>
                                      </p:cBhvr>
                                      <p:tavLst>
                                        <p:tav tm="0">
                                          <p:val>
                                            <p:strVal val="ppt_x"/>
                                          </p:val>
                                        </p:tav>
                                        <p:tav tm="100000">
                                          <p:val>
                                            <p:strVal val="ppt_x"/>
                                          </p:val>
                                        </p:tav>
                                      </p:tavLst>
                                    </p:anim>
                                    <p:anim calcmode="lin" valueType="num">
                                      <p:cBhvr additive="base">
                                        <p:cTn id="87" dur="3000"/>
                                        <p:tgtEl>
                                          <p:spTgt spid="20"/>
                                        </p:tgtEl>
                                        <p:attrNameLst>
                                          <p:attrName>ppt_y</p:attrName>
                                        </p:attrNameLst>
                                      </p:cBhvr>
                                      <p:tavLst>
                                        <p:tav tm="0">
                                          <p:val>
                                            <p:strVal val="ppt_y"/>
                                          </p:val>
                                        </p:tav>
                                        <p:tav tm="100000">
                                          <p:val>
                                            <p:strVal val="0-ppt_h/2"/>
                                          </p:val>
                                        </p:tav>
                                      </p:tavLst>
                                    </p:anim>
                                    <p:set>
                                      <p:cBhvr>
                                        <p:cTn id="88" dur="1" fill="hold">
                                          <p:stCondLst>
                                            <p:cond delay="2999"/>
                                          </p:stCondLst>
                                        </p:cTn>
                                        <p:tgtEl>
                                          <p:spTgt spid="20"/>
                                        </p:tgtEl>
                                        <p:attrNameLst>
                                          <p:attrName>style.visibility</p:attrName>
                                        </p:attrNameLst>
                                      </p:cBhvr>
                                      <p:to>
                                        <p:strVal val="hidden"/>
                                      </p:to>
                                    </p:set>
                                  </p:childTnLst>
                                </p:cTn>
                              </p:par>
                              <p:par>
                                <p:cTn id="89" presetID="16" presetClass="entr" presetSubtype="42" fill="hold" nodeType="withEffect">
                                  <p:stCondLst>
                                    <p:cond delay="0"/>
                                  </p:stCondLst>
                                  <p:childTnLst>
                                    <p:set>
                                      <p:cBhvr>
                                        <p:cTn id="90" dur="1" fill="hold">
                                          <p:stCondLst>
                                            <p:cond delay="0"/>
                                          </p:stCondLst>
                                        </p:cTn>
                                        <p:tgtEl>
                                          <p:spTgt spid="13"/>
                                        </p:tgtEl>
                                        <p:attrNameLst>
                                          <p:attrName>style.visibility</p:attrName>
                                        </p:attrNameLst>
                                      </p:cBhvr>
                                      <p:to>
                                        <p:strVal val="visible"/>
                                      </p:to>
                                    </p:set>
                                    <p:animEffect transition="in" filter="barn(outHorizontal)">
                                      <p:cBhvr>
                                        <p:cTn id="91"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02402" name="Picture 2" descr="http://media.sanfrancescopatronoditalia.it/immagini/articoli/Articolo/guardie-svizzere-vaticano-20150126103046.jpg"/>
          <p:cNvPicPr>
            <a:picLocks noChangeAspect="1" noChangeArrowheads="1"/>
          </p:cNvPicPr>
          <p:nvPr/>
        </p:nvPicPr>
        <p:blipFill>
          <a:blip r:embed="rId3"/>
          <a:srcRect/>
          <a:stretch>
            <a:fillRect/>
          </a:stretch>
        </p:blipFill>
        <p:spPr bwMode="auto">
          <a:xfrm>
            <a:off x="219086" y="1071546"/>
            <a:ext cx="8709400" cy="4429156"/>
          </a:xfrm>
          <a:prstGeom prst="rect">
            <a:avLst/>
          </a:prstGeom>
          <a:noFill/>
        </p:spPr>
      </p:pic>
      <p:sp>
        <p:nvSpPr>
          <p:cNvPr id="4" name="3 Rectángulo"/>
          <p:cNvSpPr/>
          <p:nvPr/>
        </p:nvSpPr>
        <p:spPr>
          <a:xfrm>
            <a:off x="0" y="0"/>
            <a:ext cx="9144000" cy="476250"/>
          </a:xfrm>
          <a:prstGeom prst="rect">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0" y="6381750"/>
            <a:ext cx="9144000" cy="476250"/>
          </a:xfrm>
          <a:prstGeom prst="rect">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outVertical)">
                                      <p:cBhvr>
                                        <p:cTn id="1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928662" y="1500174"/>
            <a:ext cx="7643898" cy="4401205"/>
          </a:xfrm>
          <a:prstGeom prst="rect">
            <a:avLst/>
          </a:prstGeom>
        </p:spPr>
        <p:txBody>
          <a:bodyPr wrap="square">
            <a:spAutoFit/>
          </a:bodyPr>
          <a:lstStyle/>
          <a:p>
            <a:pPr algn="ctr"/>
            <a:r>
              <a:rPr lang="es-ES" sz="2800" b="1" i="1" dirty="0" smtClean="0">
                <a:solidFill>
                  <a:srgbClr val="FFFF00"/>
                </a:solidFill>
              </a:rPr>
              <a:t>La prensa italiana aduce que el bajo precio a que se despacha el vino en el supermercado del Vaticano invita a pensar que la cifra de consumo real está distorsionada. No en vano, en el establecimiento conocido como el '</a:t>
            </a:r>
            <a:r>
              <a:rPr lang="es-ES" sz="2800" b="1" i="1" dirty="0" err="1" smtClean="0">
                <a:solidFill>
                  <a:srgbClr val="FFFF00"/>
                </a:solidFill>
              </a:rPr>
              <a:t>Spaccio</a:t>
            </a:r>
            <a:r>
              <a:rPr lang="es-ES" sz="2800" b="1" i="1" dirty="0" smtClean="0">
                <a:solidFill>
                  <a:srgbClr val="FFFF00"/>
                </a:solidFill>
              </a:rPr>
              <a:t> </a:t>
            </a:r>
            <a:r>
              <a:rPr lang="es-ES" sz="2800" b="1" i="1" dirty="0" err="1" smtClean="0">
                <a:solidFill>
                  <a:srgbClr val="FFFF00"/>
                </a:solidFill>
              </a:rPr>
              <a:t>dell'Annona</a:t>
            </a:r>
            <a:r>
              <a:rPr lang="es-ES" sz="2800" b="1" i="1" dirty="0" smtClean="0">
                <a:solidFill>
                  <a:srgbClr val="FFFF00"/>
                </a:solidFill>
              </a:rPr>
              <a:t>' los impuestos son muchos más reducidos que en Italia. Los estantes de esta pequeña tienda están colmados de botellas de renombradas bodegas. </a:t>
            </a:r>
            <a:endParaRPr lang="es-ES" sz="2800" b="1" i="1" dirty="0">
              <a:solidFill>
                <a:srgbClr val="FFFF00"/>
              </a:solidFill>
            </a:endParaRPr>
          </a:p>
        </p:txBody>
      </p:sp>
      <p:pic>
        <p:nvPicPr>
          <p:cNvPr id="4" name="Picture 2" descr="E:\formas montar\2cxx0f8.gif"/>
          <p:cNvPicPr>
            <a:picLocks noChangeAspect="1" noChangeArrowheads="1" noCrop="1"/>
          </p:cNvPicPr>
          <p:nvPr/>
        </p:nvPicPr>
        <p:blipFill>
          <a:blip r:embed="rId3" cstate="print"/>
          <a:srcRect/>
          <a:stretch>
            <a:fillRect/>
          </a:stretch>
        </p:blipFill>
        <p:spPr bwMode="auto">
          <a:xfrm>
            <a:off x="0" y="5690499"/>
            <a:ext cx="1428760" cy="1167501"/>
          </a:xfrm>
          <a:prstGeom prst="rect">
            <a:avLst/>
          </a:prstGeom>
          <a:noFill/>
        </p:spPr>
      </p:pic>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55"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http://www.tldm.org/News20/PopeFrancisSwissGuard.jpg"/>
          <p:cNvPicPr>
            <a:picLocks noChangeAspect="1" noChangeArrowheads="1"/>
          </p:cNvPicPr>
          <p:nvPr/>
        </p:nvPicPr>
        <p:blipFill>
          <a:blip r:embed="rId3"/>
          <a:srcRect/>
          <a:stretch>
            <a:fillRect/>
          </a:stretch>
        </p:blipFill>
        <p:spPr bwMode="auto">
          <a:xfrm>
            <a:off x="0" y="0"/>
            <a:ext cx="9112526" cy="6858000"/>
          </a:xfrm>
          <a:prstGeom prst="rect">
            <a:avLst/>
          </a:prstGeom>
          <a:noFill/>
        </p:spPr>
      </p:pic>
      <p:pic>
        <p:nvPicPr>
          <p:cNvPr id="3" name="Picture 2" descr="http://www.tldm.org/News20/PopeFrancisSwissGuard.jpg"/>
          <p:cNvPicPr>
            <a:picLocks noChangeAspect="1" noChangeArrowheads="1"/>
          </p:cNvPicPr>
          <p:nvPr/>
        </p:nvPicPr>
        <p:blipFill>
          <a:blip r:embed="rId3"/>
          <a:srcRect/>
          <a:stretch>
            <a:fillRect/>
          </a:stretch>
        </p:blipFill>
        <p:spPr bwMode="auto">
          <a:xfrm>
            <a:off x="0" y="0"/>
            <a:ext cx="9112526" cy="6858000"/>
          </a:xfrm>
          <a:prstGeom prst="rect">
            <a:avLst/>
          </a:prstGeom>
          <a:noFill/>
        </p:spPr>
      </p:pic>
    </p:spTree>
  </p:cSld>
  <p:clrMapOvr>
    <a:masterClrMapping/>
  </p:clrMapOvr>
  <p:transition spd="med" advTm="8000">
    <p:fade/>
    <p:sndAc>
      <p:stSnd>
        <p:snd r:embed="rId2" name="02 - tiziano ferro con dean martin - arrivederci roma-blu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07522"/>
                                        </p:tgtEl>
                                        <p:attrNameLst>
                                          <p:attrName>style.visibility</p:attrName>
                                        </p:attrNameLst>
                                      </p:cBhvr>
                                      <p:to>
                                        <p:strVal val="visible"/>
                                      </p:to>
                                    </p:set>
                                    <p:animEffect transition="in" filter="wedge">
                                      <p:cBhvr>
                                        <p:cTn id="7" dur="5000"/>
                                        <p:tgtEl>
                                          <p:spTgt spid="107522"/>
                                        </p:tgtEl>
                                      </p:cBhvr>
                                    </p:animEffect>
                                  </p:childTnLst>
                                </p:cTn>
                              </p:par>
                              <p:par>
                                <p:cTn id="8" presetID="6"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static.animalpolitico.com/wp-content/uploads/2011/12/Vinos_regalo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Rombo"/>
          <p:cNvSpPr/>
          <p:nvPr/>
        </p:nvSpPr>
        <p:spPr>
          <a:xfrm>
            <a:off x="0" y="1700213"/>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684213"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1547813" y="1557338"/>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255587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ombo"/>
          <p:cNvSpPr/>
          <p:nvPr/>
        </p:nvSpPr>
        <p:spPr>
          <a:xfrm>
            <a:off x="3419475" y="1700213"/>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ombo"/>
          <p:cNvSpPr/>
          <p:nvPr/>
        </p:nvSpPr>
        <p:spPr>
          <a:xfrm>
            <a:off x="4427538"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ombo"/>
          <p:cNvSpPr/>
          <p:nvPr/>
        </p:nvSpPr>
        <p:spPr>
          <a:xfrm>
            <a:off x="5148263"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ombo"/>
          <p:cNvSpPr/>
          <p:nvPr/>
        </p:nvSpPr>
        <p:spPr>
          <a:xfrm>
            <a:off x="615632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ombo"/>
          <p:cNvSpPr/>
          <p:nvPr/>
        </p:nvSpPr>
        <p:spPr>
          <a:xfrm>
            <a:off x="728662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0-#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19"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fmla="#ppt_w*sin(2.5*pi*$)">
                                          <p:val>
                                            <p:fltVal val="0"/>
                                          </p:val>
                                        </p:tav>
                                        <p:tav tm="100000">
                                          <p:val>
                                            <p:fltVal val="1"/>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fmla="#ppt_w*sin(2.5*pi*$)">
                                          <p:val>
                                            <p:fltVal val="0"/>
                                          </p:val>
                                        </p:tav>
                                        <p:tav tm="100000">
                                          <p:val>
                                            <p:fltVal val="1"/>
                                          </p:val>
                                        </p:tav>
                                      </p:tavLst>
                                    </p:anim>
                                    <p:anim calcmode="lin" valueType="num">
                                      <p:cBhvr>
                                        <p:cTn id="48" dur="3000" fill="hold"/>
                                        <p:tgtEl>
                                          <p:spTgt spid="7"/>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fmla="#ppt_w*sin(2.5*pi*$)">
                                          <p:val>
                                            <p:fltVal val="0"/>
                                          </p:val>
                                        </p:tav>
                                        <p:tav tm="100000">
                                          <p:val>
                                            <p:fltVal val="1"/>
                                          </p:val>
                                        </p:tav>
                                      </p:tavLst>
                                    </p:anim>
                                    <p:anim calcmode="lin" valueType="num">
                                      <p:cBhvr>
                                        <p:cTn id="52" dur="3000" fill="hold"/>
                                        <p:tgtEl>
                                          <p:spTgt spid="8"/>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ppt_w</p:attrName>
                                        </p:attrNameLst>
                                      </p:cBhvr>
                                      <p:tavLst>
                                        <p:tav tm="0" fmla="#ppt_w*sin(2.5*pi*$)">
                                          <p:val>
                                            <p:fltVal val="0"/>
                                          </p:val>
                                        </p:tav>
                                        <p:tav tm="100000">
                                          <p:val>
                                            <p:fltVal val="1"/>
                                          </p:val>
                                        </p:tav>
                                      </p:tavLst>
                                    </p:anim>
                                    <p:anim calcmode="lin" valueType="num">
                                      <p:cBhvr>
                                        <p:cTn id="56" dur="3000" fill="hold"/>
                                        <p:tgtEl>
                                          <p:spTgt spid="9"/>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fmla="#ppt_w*sin(2.5*pi*$)">
                                          <p:val>
                                            <p:fltVal val="0"/>
                                          </p:val>
                                        </p:tav>
                                        <p:tav tm="100000">
                                          <p:val>
                                            <p:fltVal val="1"/>
                                          </p:val>
                                        </p:tav>
                                      </p:tavLst>
                                    </p:anim>
                                    <p:anim calcmode="lin" valueType="num">
                                      <p:cBhvr>
                                        <p:cTn id="60" dur="3000" fill="hold"/>
                                        <p:tgtEl>
                                          <p:spTgt spid="10"/>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fmla="#ppt_w*sin(2.5*pi*$)">
                                          <p:val>
                                            <p:fltVal val="0"/>
                                          </p:val>
                                        </p:tav>
                                        <p:tav tm="100000">
                                          <p:val>
                                            <p:fltVal val="1"/>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fmla="#ppt_w*sin(2.5*pi*$)">
                                          <p:val>
                                            <p:fltVal val="0"/>
                                          </p:val>
                                        </p:tav>
                                        <p:tav tm="100000">
                                          <p:val>
                                            <p:fltVal val="1"/>
                                          </p:val>
                                        </p:tav>
                                      </p:tavLst>
                                    </p:anim>
                                    <p:anim calcmode="lin" valueType="num">
                                      <p:cBhvr>
                                        <p:cTn id="68" dur="3000" fill="hold"/>
                                        <p:tgtEl>
                                          <p:spTgt spid="12"/>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fmla="#ppt_w*sin(2.5*pi*$)">
                                          <p:val>
                                            <p:fltVal val="0"/>
                                          </p:val>
                                        </p:tav>
                                        <p:tav tm="100000">
                                          <p:val>
                                            <p:fltVal val="1"/>
                                          </p:val>
                                        </p:tav>
                                      </p:tavLst>
                                    </p:anim>
                                    <p:anim calcmode="lin" valueType="num">
                                      <p:cBhvr>
                                        <p:cTn id="76" dur="3000" fill="hold"/>
                                        <p:tgtEl>
                                          <p:spTgt spid="14"/>
                                        </p:tgtEl>
                                        <p:attrNameLst>
                                          <p:attrName>ppt_h</p:attrName>
                                        </p:attrNameLst>
                                      </p:cBhvr>
                                      <p:tavLst>
                                        <p:tav tm="0">
                                          <p:val>
                                            <p:strVal val="#ppt_h"/>
                                          </p:val>
                                        </p:tav>
                                        <p:tav tm="100000">
                                          <p:val>
                                            <p:strVal val="#ppt_h"/>
                                          </p:val>
                                        </p:tav>
                                      </p:tavLst>
                                    </p:anim>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childTnLst>
                          </p:cTn>
                        </p:par>
                        <p:par>
                          <p:cTn id="95" fill="hold">
                            <p:stCondLst>
                              <p:cond delay="3000"/>
                            </p:stCondLst>
                            <p:childTnLst>
                              <p:par>
                                <p:cTn id="96" presetID="19" presetClass="exit" presetSubtype="10" fill="hold" nodeType="afterEffect">
                                  <p:stCondLst>
                                    <p:cond delay="0"/>
                                  </p:stCondLst>
                                  <p:childTnLst>
                                    <p:anim calcmode="lin" valueType="num">
                                      <p:cBhvr>
                                        <p:cTn id="97" dur="3000"/>
                                        <p:tgtEl>
                                          <p:spTgt spid="5"/>
                                        </p:tgtEl>
                                        <p:attrNameLst>
                                          <p:attrName>ppt_h</p:attrName>
                                        </p:attrNameLst>
                                      </p:cBhvr>
                                      <p:tavLst>
                                        <p:tav tm="0">
                                          <p:val>
                                            <p:strVal val="ppt_h"/>
                                          </p:val>
                                        </p:tav>
                                        <p:tav tm="100000">
                                          <p:val>
                                            <p:strVal val="ppt_h"/>
                                          </p:val>
                                        </p:tav>
                                      </p:tavLst>
                                    </p:anim>
                                    <p:anim calcmode="lin" valueType="num">
                                      <p:cBhvr>
                                        <p:cTn id="9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5"/>
                                        </p:tgtEl>
                                        <p:attrNameLst>
                                          <p:attrName>style.visibility</p:attrName>
                                        </p:attrNameLst>
                                      </p:cBhvr>
                                      <p:to>
                                        <p:strVal val="hidden"/>
                                      </p:to>
                                    </p:set>
                                  </p:childTnLst>
                                </p:cTn>
                              </p:par>
                              <p:par>
                                <p:cTn id="100" presetID="19" presetClass="exit" presetSubtype="10" fill="hold" nodeType="withEffect">
                                  <p:stCondLst>
                                    <p:cond delay="0"/>
                                  </p:stCondLst>
                                  <p:childTnLst>
                                    <p:anim calcmode="lin" valueType="num">
                                      <p:cBhvr>
                                        <p:cTn id="101" dur="3000"/>
                                        <p:tgtEl>
                                          <p:spTgt spid="7"/>
                                        </p:tgtEl>
                                        <p:attrNameLst>
                                          <p:attrName>ppt_h</p:attrName>
                                        </p:attrNameLst>
                                      </p:cBhvr>
                                      <p:tavLst>
                                        <p:tav tm="0">
                                          <p:val>
                                            <p:strVal val="ppt_h"/>
                                          </p:val>
                                        </p:tav>
                                        <p:tav tm="100000">
                                          <p:val>
                                            <p:strVal val="ppt_h"/>
                                          </p:val>
                                        </p:tav>
                                      </p:tavLst>
                                    </p:anim>
                                    <p:anim calcmode="lin" valueType="num">
                                      <p:cBhvr>
                                        <p:cTn id="10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10" fill="hold" nodeType="withEffect">
                                  <p:stCondLst>
                                    <p:cond delay="0"/>
                                  </p:stCondLst>
                                  <p:childTnLst>
                                    <p:anim calcmode="lin" valueType="num">
                                      <p:cBhvr>
                                        <p:cTn id="105" dur="3000"/>
                                        <p:tgtEl>
                                          <p:spTgt spid="8"/>
                                        </p:tgtEl>
                                        <p:attrNameLst>
                                          <p:attrName>ppt_h</p:attrName>
                                        </p:attrNameLst>
                                      </p:cBhvr>
                                      <p:tavLst>
                                        <p:tav tm="0">
                                          <p:val>
                                            <p:strVal val="ppt_h"/>
                                          </p:val>
                                        </p:tav>
                                        <p:tav tm="100000">
                                          <p:val>
                                            <p:strVal val="ppt_h"/>
                                          </p:val>
                                        </p:tav>
                                      </p:tavLst>
                                    </p:anim>
                                    <p:anim calcmode="lin" valueType="num">
                                      <p:cBhvr>
                                        <p:cTn id="10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8"/>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3000"/>
                                        <p:tgtEl>
                                          <p:spTgt spid="9"/>
                                        </p:tgtEl>
                                        <p:attrNameLst>
                                          <p:attrName>ppt_h</p:attrName>
                                        </p:attrNameLst>
                                      </p:cBhvr>
                                      <p:tavLst>
                                        <p:tav tm="0">
                                          <p:val>
                                            <p:strVal val="ppt_h"/>
                                          </p:val>
                                        </p:tav>
                                        <p:tav tm="100000">
                                          <p:val>
                                            <p:strVal val="ppt_h"/>
                                          </p:val>
                                        </p:tav>
                                      </p:tavLst>
                                    </p:anim>
                                    <p:anim calcmode="lin" valueType="num">
                                      <p:cBhvr>
                                        <p:cTn id="11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9"/>
                                        </p:tgtEl>
                                        <p:attrNameLst>
                                          <p:attrName>style.visibility</p:attrName>
                                        </p:attrNameLst>
                                      </p:cBhvr>
                                      <p:to>
                                        <p:strVal val="hidden"/>
                                      </p:to>
                                    </p:set>
                                  </p:childTnLst>
                                </p:cTn>
                              </p:par>
                              <p:par>
                                <p:cTn id="112" presetID="19" presetClass="exit" presetSubtype="10" fill="hold" nodeType="withEffect">
                                  <p:stCondLst>
                                    <p:cond delay="0"/>
                                  </p:stCondLst>
                                  <p:childTnLst>
                                    <p:anim calcmode="lin" valueType="num">
                                      <p:cBhvr>
                                        <p:cTn id="113" dur="3000"/>
                                        <p:tgtEl>
                                          <p:spTgt spid="10"/>
                                        </p:tgtEl>
                                        <p:attrNameLst>
                                          <p:attrName>ppt_h</p:attrName>
                                        </p:attrNameLst>
                                      </p:cBhvr>
                                      <p:tavLst>
                                        <p:tav tm="0">
                                          <p:val>
                                            <p:strVal val="ppt_h"/>
                                          </p:val>
                                        </p:tav>
                                        <p:tav tm="100000">
                                          <p:val>
                                            <p:strVal val="ppt_h"/>
                                          </p:val>
                                        </p:tav>
                                      </p:tavLst>
                                    </p:anim>
                                    <p:anim calcmode="lin" valueType="num">
                                      <p:cBhvr>
                                        <p:cTn id="11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10"/>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3000"/>
                                        <p:tgtEl>
                                          <p:spTgt spid="11"/>
                                        </p:tgtEl>
                                        <p:attrNameLst>
                                          <p:attrName>ppt_h</p:attrName>
                                        </p:attrNameLst>
                                      </p:cBhvr>
                                      <p:tavLst>
                                        <p:tav tm="0">
                                          <p:val>
                                            <p:strVal val="ppt_h"/>
                                          </p:val>
                                        </p:tav>
                                        <p:tav tm="100000">
                                          <p:val>
                                            <p:strVal val="ppt_h"/>
                                          </p:val>
                                        </p:tav>
                                      </p:tavLst>
                                    </p:anim>
                                    <p:anim calcmode="lin" valueType="num">
                                      <p:cBhvr>
                                        <p:cTn id="11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11"/>
                                        </p:tgtEl>
                                        <p:attrNameLst>
                                          <p:attrName>style.visibility</p:attrName>
                                        </p:attrNameLst>
                                      </p:cBhvr>
                                      <p:to>
                                        <p:strVal val="hidden"/>
                                      </p:to>
                                    </p:set>
                                  </p:childTnLst>
                                </p:cTn>
                              </p:par>
                              <p:par>
                                <p:cTn id="120" presetID="19" presetClass="exit" presetSubtype="10" fill="hold" nodeType="withEffect">
                                  <p:stCondLst>
                                    <p:cond delay="0"/>
                                  </p:stCondLst>
                                  <p:childTnLst>
                                    <p:anim calcmode="lin" valueType="num">
                                      <p:cBhvr>
                                        <p:cTn id="121" dur="3000"/>
                                        <p:tgtEl>
                                          <p:spTgt spid="12"/>
                                        </p:tgtEl>
                                        <p:attrNameLst>
                                          <p:attrName>ppt_h</p:attrName>
                                        </p:attrNameLst>
                                      </p:cBhvr>
                                      <p:tavLst>
                                        <p:tav tm="0">
                                          <p:val>
                                            <p:strVal val="ppt_h"/>
                                          </p:val>
                                        </p:tav>
                                        <p:tav tm="100000">
                                          <p:val>
                                            <p:strVal val="ppt_h"/>
                                          </p:val>
                                        </p:tav>
                                      </p:tavLst>
                                    </p:anim>
                                    <p:anim calcmode="lin" valueType="num">
                                      <p:cBhvr>
                                        <p:cTn id="12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2999"/>
                                          </p:stCondLst>
                                        </p:cTn>
                                        <p:tgtEl>
                                          <p:spTgt spid="12"/>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3000"/>
                                        <p:tgtEl>
                                          <p:spTgt spid="13"/>
                                        </p:tgtEl>
                                        <p:attrNameLst>
                                          <p:attrName>ppt_h</p:attrName>
                                        </p:attrNameLst>
                                      </p:cBhvr>
                                      <p:tavLst>
                                        <p:tav tm="0">
                                          <p:val>
                                            <p:strVal val="ppt_h"/>
                                          </p:val>
                                        </p:tav>
                                        <p:tav tm="100000">
                                          <p:val>
                                            <p:strVal val="ppt_h"/>
                                          </p:val>
                                        </p:tav>
                                      </p:tavLst>
                                    </p:anim>
                                    <p:anim calcmode="lin" valueType="num">
                                      <p:cBhvr>
                                        <p:cTn id="12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2999"/>
                                          </p:stCondLst>
                                        </p:cTn>
                                        <p:tgtEl>
                                          <p:spTgt spid="13"/>
                                        </p:tgtEl>
                                        <p:attrNameLst>
                                          <p:attrName>style.visibility</p:attrName>
                                        </p:attrNameLst>
                                      </p:cBhvr>
                                      <p:to>
                                        <p:strVal val="hidden"/>
                                      </p:to>
                                    </p:set>
                                  </p:childTnLst>
                                </p:cTn>
                              </p:par>
                              <p:par>
                                <p:cTn id="128" presetID="19" presetClass="exit" presetSubtype="10" fill="hold" nodeType="withEffect">
                                  <p:stCondLst>
                                    <p:cond delay="0"/>
                                  </p:stCondLst>
                                  <p:childTnLst>
                                    <p:anim calcmode="lin" valueType="num">
                                      <p:cBhvr>
                                        <p:cTn id="129" dur="3000"/>
                                        <p:tgtEl>
                                          <p:spTgt spid="14"/>
                                        </p:tgtEl>
                                        <p:attrNameLst>
                                          <p:attrName>ppt_h</p:attrName>
                                        </p:attrNameLst>
                                      </p:cBhvr>
                                      <p:tavLst>
                                        <p:tav tm="0">
                                          <p:val>
                                            <p:strVal val="ppt_h"/>
                                          </p:val>
                                        </p:tav>
                                        <p:tav tm="100000">
                                          <p:val>
                                            <p:strVal val="ppt_h"/>
                                          </p:val>
                                        </p:tav>
                                      </p:tavLst>
                                    </p:anim>
                                    <p:anim calcmode="lin" valueType="num">
                                      <p:cBhvr>
                                        <p:cTn id="13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5"/>
                                        </p:tgtEl>
                                        <p:attrNameLst>
                                          <p:attrName>ppt_x</p:attrName>
                                        </p:attrNameLst>
                                      </p:cBhvr>
                                      <p:tavLst>
                                        <p:tav tm="0">
                                          <p:val>
                                            <p:strVal val="ppt_x"/>
                                          </p:val>
                                        </p:tav>
                                        <p:tav tm="100000">
                                          <p:val>
                                            <p:strVal val="0-ppt_w/2"/>
                                          </p:val>
                                        </p:tav>
                                      </p:tavLst>
                                    </p:anim>
                                    <p:anim calcmode="lin" valueType="num">
                                      <p:cBhvr additive="base">
                                        <p:cTn id="134" dur="3000"/>
                                        <p:tgtEl>
                                          <p:spTgt spid="5"/>
                                        </p:tgtEl>
                                        <p:attrNameLst>
                                          <p:attrName>ppt_y</p:attrName>
                                        </p:attrNameLst>
                                      </p:cBhvr>
                                      <p:tavLst>
                                        <p:tav tm="0">
                                          <p:val>
                                            <p:strVal val="ppt_y"/>
                                          </p:val>
                                        </p:tav>
                                        <p:tav tm="100000">
                                          <p:val>
                                            <p:strVal val="ppt_y"/>
                                          </p:val>
                                        </p:tav>
                                      </p:tavLst>
                                    </p:anim>
                                    <p:set>
                                      <p:cBhvr>
                                        <p:cTn id="135" dur="1" fill="hold">
                                          <p:stCondLst>
                                            <p:cond delay="2999"/>
                                          </p:stCondLst>
                                        </p:cTn>
                                        <p:tgtEl>
                                          <p:spTgt spid="5"/>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7"/>
                                        </p:tgtEl>
                                        <p:attrNameLst>
                                          <p:attrName>ppt_x</p:attrName>
                                        </p:attrNameLst>
                                      </p:cBhvr>
                                      <p:tavLst>
                                        <p:tav tm="0">
                                          <p:val>
                                            <p:strVal val="ppt_x"/>
                                          </p:val>
                                        </p:tav>
                                        <p:tav tm="100000">
                                          <p:val>
                                            <p:strVal val="0-ppt_w/2"/>
                                          </p:val>
                                        </p:tav>
                                      </p:tavLst>
                                    </p:anim>
                                    <p:anim calcmode="lin" valueType="num">
                                      <p:cBhvr additive="base">
                                        <p:cTn id="138" dur="3000"/>
                                        <p:tgtEl>
                                          <p:spTgt spid="7"/>
                                        </p:tgtEl>
                                        <p:attrNameLst>
                                          <p:attrName>ppt_y</p:attrName>
                                        </p:attrNameLst>
                                      </p:cBhvr>
                                      <p:tavLst>
                                        <p:tav tm="0">
                                          <p:val>
                                            <p:strVal val="ppt_y"/>
                                          </p:val>
                                        </p:tav>
                                        <p:tav tm="100000">
                                          <p:val>
                                            <p:strVal val="ppt_y"/>
                                          </p:val>
                                        </p:tav>
                                      </p:tavLst>
                                    </p:anim>
                                    <p:set>
                                      <p:cBhvr>
                                        <p:cTn id="139" dur="1" fill="hold">
                                          <p:stCondLst>
                                            <p:cond delay="2999"/>
                                          </p:stCondLst>
                                        </p:cTn>
                                        <p:tgtEl>
                                          <p:spTgt spid="7"/>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8"/>
                                        </p:tgtEl>
                                        <p:attrNameLst>
                                          <p:attrName>ppt_x</p:attrName>
                                        </p:attrNameLst>
                                      </p:cBhvr>
                                      <p:tavLst>
                                        <p:tav tm="0">
                                          <p:val>
                                            <p:strVal val="ppt_x"/>
                                          </p:val>
                                        </p:tav>
                                        <p:tav tm="100000">
                                          <p:val>
                                            <p:strVal val="0-ppt_w/2"/>
                                          </p:val>
                                        </p:tav>
                                      </p:tavLst>
                                    </p:anim>
                                    <p:anim calcmode="lin" valueType="num">
                                      <p:cBhvr additive="base">
                                        <p:cTn id="142" dur="3000"/>
                                        <p:tgtEl>
                                          <p:spTgt spid="8"/>
                                        </p:tgtEl>
                                        <p:attrNameLst>
                                          <p:attrName>ppt_y</p:attrName>
                                        </p:attrNameLst>
                                      </p:cBhvr>
                                      <p:tavLst>
                                        <p:tav tm="0">
                                          <p:val>
                                            <p:strVal val="ppt_y"/>
                                          </p:val>
                                        </p:tav>
                                        <p:tav tm="100000">
                                          <p:val>
                                            <p:strVal val="ppt_y"/>
                                          </p:val>
                                        </p:tav>
                                      </p:tavLst>
                                    </p:anim>
                                    <p:set>
                                      <p:cBhvr>
                                        <p:cTn id="143" dur="1" fill="hold">
                                          <p:stCondLst>
                                            <p:cond delay="2999"/>
                                          </p:stCondLst>
                                        </p:cTn>
                                        <p:tgtEl>
                                          <p:spTgt spid="8"/>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9"/>
                                        </p:tgtEl>
                                        <p:attrNameLst>
                                          <p:attrName>ppt_x</p:attrName>
                                        </p:attrNameLst>
                                      </p:cBhvr>
                                      <p:tavLst>
                                        <p:tav tm="0">
                                          <p:val>
                                            <p:strVal val="ppt_x"/>
                                          </p:val>
                                        </p:tav>
                                        <p:tav tm="100000">
                                          <p:val>
                                            <p:strVal val="0-ppt_w/2"/>
                                          </p:val>
                                        </p:tav>
                                      </p:tavLst>
                                    </p:anim>
                                    <p:anim calcmode="lin" valueType="num">
                                      <p:cBhvr additive="base">
                                        <p:cTn id="146" dur="3000"/>
                                        <p:tgtEl>
                                          <p:spTgt spid="9"/>
                                        </p:tgtEl>
                                        <p:attrNameLst>
                                          <p:attrName>ppt_y</p:attrName>
                                        </p:attrNameLst>
                                      </p:cBhvr>
                                      <p:tavLst>
                                        <p:tav tm="0">
                                          <p:val>
                                            <p:strVal val="ppt_y"/>
                                          </p:val>
                                        </p:tav>
                                        <p:tav tm="100000">
                                          <p:val>
                                            <p:strVal val="ppt_y"/>
                                          </p:val>
                                        </p:tav>
                                      </p:tavLst>
                                    </p:anim>
                                    <p:set>
                                      <p:cBhvr>
                                        <p:cTn id="147" dur="1" fill="hold">
                                          <p:stCondLst>
                                            <p:cond delay="2999"/>
                                          </p:stCondLst>
                                        </p:cTn>
                                        <p:tgtEl>
                                          <p:spTgt spid="9"/>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0-ppt_w/2"/>
                                          </p:val>
                                        </p:tav>
                                      </p:tavLst>
                                    </p:anim>
                                    <p:anim calcmode="lin" valueType="num">
                                      <p:cBhvr additive="base">
                                        <p:cTn id="150" dur="3000"/>
                                        <p:tgtEl>
                                          <p:spTgt spid="10"/>
                                        </p:tgtEl>
                                        <p:attrNameLst>
                                          <p:attrName>ppt_y</p:attrName>
                                        </p:attrNameLst>
                                      </p:cBhvr>
                                      <p:tavLst>
                                        <p:tav tm="0">
                                          <p:val>
                                            <p:strVal val="ppt_y"/>
                                          </p:val>
                                        </p:tav>
                                        <p:tav tm="100000">
                                          <p:val>
                                            <p:strVal val="ppt_y"/>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0-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2"/>
                                        </p:tgtEl>
                                        <p:attrNameLst>
                                          <p:attrName>ppt_x</p:attrName>
                                        </p:attrNameLst>
                                      </p:cBhvr>
                                      <p:tavLst>
                                        <p:tav tm="0">
                                          <p:val>
                                            <p:strVal val="ppt_x"/>
                                          </p:val>
                                        </p:tav>
                                        <p:tav tm="100000">
                                          <p:val>
                                            <p:strVal val="0-ppt_w/2"/>
                                          </p:val>
                                        </p:tav>
                                      </p:tavLst>
                                    </p:anim>
                                    <p:anim calcmode="lin" valueType="num">
                                      <p:cBhvr additive="base">
                                        <p:cTn id="158" dur="3000"/>
                                        <p:tgtEl>
                                          <p:spTgt spid="12"/>
                                        </p:tgtEl>
                                        <p:attrNameLst>
                                          <p:attrName>ppt_y</p:attrName>
                                        </p:attrNameLst>
                                      </p:cBhvr>
                                      <p:tavLst>
                                        <p:tav tm="0">
                                          <p:val>
                                            <p:strVal val="ppt_y"/>
                                          </p:val>
                                        </p:tav>
                                        <p:tav tm="100000">
                                          <p:val>
                                            <p:strVal val="ppt_y"/>
                                          </p:val>
                                        </p:tav>
                                      </p:tavLst>
                                    </p:anim>
                                    <p:set>
                                      <p:cBhvr>
                                        <p:cTn id="159" dur="1" fill="hold">
                                          <p:stCondLst>
                                            <p:cond delay="2999"/>
                                          </p:stCondLst>
                                        </p:cTn>
                                        <p:tgtEl>
                                          <p:spTgt spid="12"/>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13"/>
                                        </p:tgtEl>
                                        <p:attrNameLst>
                                          <p:attrName>ppt_x</p:attrName>
                                        </p:attrNameLst>
                                      </p:cBhvr>
                                      <p:tavLst>
                                        <p:tav tm="0">
                                          <p:val>
                                            <p:strVal val="ppt_x"/>
                                          </p:val>
                                        </p:tav>
                                        <p:tav tm="100000">
                                          <p:val>
                                            <p:strVal val="0-ppt_w/2"/>
                                          </p:val>
                                        </p:tav>
                                      </p:tavLst>
                                    </p:anim>
                                    <p:anim calcmode="lin" valueType="num">
                                      <p:cBhvr additive="base">
                                        <p:cTn id="162" dur="3000"/>
                                        <p:tgtEl>
                                          <p:spTgt spid="13"/>
                                        </p:tgtEl>
                                        <p:attrNameLst>
                                          <p:attrName>ppt_y</p:attrName>
                                        </p:attrNameLst>
                                      </p:cBhvr>
                                      <p:tavLst>
                                        <p:tav tm="0">
                                          <p:val>
                                            <p:strVal val="ppt_y"/>
                                          </p:val>
                                        </p:tav>
                                        <p:tav tm="100000">
                                          <p:val>
                                            <p:strVal val="ppt_y"/>
                                          </p:val>
                                        </p:tav>
                                      </p:tavLst>
                                    </p:anim>
                                    <p:set>
                                      <p:cBhvr>
                                        <p:cTn id="163" dur="1" fill="hold">
                                          <p:stCondLst>
                                            <p:cond delay="2999"/>
                                          </p:stCondLst>
                                        </p:cTn>
                                        <p:tgtEl>
                                          <p:spTgt spid="13"/>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14"/>
                                        </p:tgtEl>
                                        <p:attrNameLst>
                                          <p:attrName>ppt_x</p:attrName>
                                        </p:attrNameLst>
                                      </p:cBhvr>
                                      <p:tavLst>
                                        <p:tav tm="0">
                                          <p:val>
                                            <p:strVal val="ppt_x"/>
                                          </p:val>
                                        </p:tav>
                                        <p:tav tm="100000">
                                          <p:val>
                                            <p:strVal val="0-ppt_w/2"/>
                                          </p:val>
                                        </p:tav>
                                      </p:tavLst>
                                    </p:anim>
                                    <p:anim calcmode="lin" valueType="num">
                                      <p:cBhvr additive="base">
                                        <p:cTn id="166" dur="3000"/>
                                        <p:tgtEl>
                                          <p:spTgt spid="14"/>
                                        </p:tgtEl>
                                        <p:attrNameLst>
                                          <p:attrName>ppt_y</p:attrName>
                                        </p:attrNameLst>
                                      </p:cBhvr>
                                      <p:tavLst>
                                        <p:tav tm="0">
                                          <p:val>
                                            <p:strVal val="ppt_y"/>
                                          </p:val>
                                        </p:tav>
                                        <p:tav tm="100000">
                                          <p:val>
                                            <p:strVal val="ppt_y"/>
                                          </p:val>
                                        </p:tav>
                                      </p:tavLst>
                                    </p:anim>
                                    <p:set>
                                      <p:cBhvr>
                                        <p:cTn id="167" dur="1" fill="hold">
                                          <p:stCondLst>
                                            <p:cond delay="2999"/>
                                          </p:stCondLst>
                                        </p:cTn>
                                        <p:tgtEl>
                                          <p:spTgt spid="14"/>
                                        </p:tgtEl>
                                        <p:attrNameLst>
                                          <p:attrName>style.visibility</p:attrName>
                                        </p:attrNameLst>
                                      </p:cBhvr>
                                      <p:to>
                                        <p:strVal val="hidden"/>
                                      </p:to>
                                    </p:set>
                                  </p:childTnLst>
                                </p:cTn>
                              </p:par>
                              <p:par>
                                <p:cTn id="168" presetID="17" presetClass="entr" presetSubtype="2" fill="hold"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3000" fill="hold"/>
                                        <p:tgtEl>
                                          <p:spTgt spid="15"/>
                                        </p:tgtEl>
                                        <p:attrNameLst>
                                          <p:attrName>ppt_x</p:attrName>
                                        </p:attrNameLst>
                                      </p:cBhvr>
                                      <p:tavLst>
                                        <p:tav tm="0">
                                          <p:val>
                                            <p:strVal val="#ppt_x+#ppt_w/2"/>
                                          </p:val>
                                        </p:tav>
                                        <p:tav tm="100000">
                                          <p:val>
                                            <p:strVal val="#ppt_x"/>
                                          </p:val>
                                        </p:tav>
                                      </p:tavLst>
                                    </p:anim>
                                    <p:anim calcmode="lin" valueType="num">
                                      <p:cBhvr>
                                        <p:cTn id="171" dur="3000" fill="hold"/>
                                        <p:tgtEl>
                                          <p:spTgt spid="15"/>
                                        </p:tgtEl>
                                        <p:attrNameLst>
                                          <p:attrName>ppt_y</p:attrName>
                                        </p:attrNameLst>
                                      </p:cBhvr>
                                      <p:tavLst>
                                        <p:tav tm="0">
                                          <p:val>
                                            <p:strVal val="#ppt_y"/>
                                          </p:val>
                                        </p:tav>
                                        <p:tav tm="100000">
                                          <p:val>
                                            <p:strVal val="#ppt_y"/>
                                          </p:val>
                                        </p:tav>
                                      </p:tavLst>
                                    </p:anim>
                                    <p:anim calcmode="lin" valueType="num">
                                      <p:cBhvr>
                                        <p:cTn id="172" dur="3000" fill="hold"/>
                                        <p:tgtEl>
                                          <p:spTgt spid="15"/>
                                        </p:tgtEl>
                                        <p:attrNameLst>
                                          <p:attrName>ppt_w</p:attrName>
                                        </p:attrNameLst>
                                      </p:cBhvr>
                                      <p:tavLst>
                                        <p:tav tm="0">
                                          <p:val>
                                            <p:fltVal val="0"/>
                                          </p:val>
                                        </p:tav>
                                        <p:tav tm="100000">
                                          <p:val>
                                            <p:strVal val="#ppt_w"/>
                                          </p:val>
                                        </p:tav>
                                      </p:tavLst>
                                    </p:anim>
                                    <p:anim calcmode="lin" valueType="num">
                                      <p:cBhvr>
                                        <p:cTn id="173" dur="3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www.dailyslow.it/wp-content/uploads/2015/08/cantina-roccafiore-300x200.jpg"/>
          <p:cNvPicPr>
            <a:picLocks noChangeAspect="1" noChangeArrowheads="1"/>
          </p:cNvPicPr>
          <p:nvPr/>
        </p:nvPicPr>
        <p:blipFill>
          <a:blip r:embed="rId2"/>
          <a:srcRect/>
          <a:stretch>
            <a:fillRect/>
          </a:stretch>
        </p:blipFill>
        <p:spPr bwMode="auto">
          <a:xfrm>
            <a:off x="928662" y="785794"/>
            <a:ext cx="7143769" cy="5357826"/>
          </a:xfrm>
          <a:prstGeom prst="rect">
            <a:avLst/>
          </a:prstGeom>
          <a:noFill/>
        </p:spPr>
      </p:pic>
      <p:sp>
        <p:nvSpPr>
          <p:cNvPr id="5" name="4 Marco"/>
          <p:cNvSpPr/>
          <p:nvPr/>
        </p:nvSpPr>
        <p:spPr>
          <a:xfrm>
            <a:off x="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86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6858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8072438" y="0"/>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ppt_w</p:attrName>
                                        </p:attrNameLst>
                                      </p:cBhvr>
                                      <p:tavLst>
                                        <p:tav tm="0">
                                          <p:val>
                                            <p:fltVal val="0"/>
                                          </p:val>
                                        </p:tav>
                                        <p:tav tm="100000">
                                          <p:val>
                                            <p:strVal val="#ppt_w"/>
                                          </p:val>
                                        </p:tav>
                                      </p:tavLst>
                                    </p:anim>
                                    <p:anim calcmode="lin" valueType="num">
                                      <p:cBhvr>
                                        <p:cTn id="40"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flipH="1">
            <a:off x="0" y="0"/>
            <a:ext cx="900113" cy="6858000"/>
          </a:xfrm>
          <a:prstGeom prst="rect">
            <a:avLst/>
          </a:prstGeom>
          <a:gradFill flip="none" rotWithShape="1">
            <a:gsLst>
              <a:gs pos="0">
                <a:srgbClr val="D6B19C"/>
              </a:gs>
              <a:gs pos="30000">
                <a:srgbClr val="D49E6C"/>
              </a:gs>
              <a:gs pos="70000">
                <a:srgbClr val="A65528"/>
              </a:gs>
              <a:gs pos="100000">
                <a:srgbClr val="663012"/>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857224" y="0"/>
            <a:ext cx="649286" cy="6858000"/>
          </a:xfrm>
          <a:prstGeom prst="rect">
            <a:avLst/>
          </a:prstGeom>
          <a:gradFill>
            <a:gsLst>
              <a:gs pos="0">
                <a:srgbClr val="D6B19C"/>
              </a:gs>
              <a:gs pos="30000">
                <a:srgbClr val="D49E6C"/>
              </a:gs>
              <a:gs pos="70000">
                <a:srgbClr val="A65528"/>
              </a:gs>
              <a:gs pos="100000">
                <a:srgbClr val="66301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flipH="1">
            <a:off x="7429520" y="0"/>
            <a:ext cx="865188" cy="6858000"/>
          </a:xfrm>
          <a:prstGeom prst="rect">
            <a:avLst/>
          </a:prstGeom>
          <a:gradFill flip="none" rotWithShape="1">
            <a:gsLst>
              <a:gs pos="0">
                <a:srgbClr val="D6B19C"/>
              </a:gs>
              <a:gs pos="30000">
                <a:srgbClr val="D49E6C"/>
              </a:gs>
              <a:gs pos="70000">
                <a:srgbClr val="A65528"/>
              </a:gs>
              <a:gs pos="100000">
                <a:srgbClr val="663012"/>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flipH="1">
            <a:off x="8143900" y="0"/>
            <a:ext cx="1000100" cy="6858000"/>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Picture 2" descr="http://portaldexativa.es/xativa/wp-content/uploads/2011/11/vino-de-Heras-Cordon.jpg"/>
          <p:cNvPicPr>
            <a:picLocks noChangeAspect="1" noChangeArrowheads="1"/>
          </p:cNvPicPr>
          <p:nvPr/>
        </p:nvPicPr>
        <p:blipFill>
          <a:blip r:embed="rId2"/>
          <a:srcRect/>
          <a:stretch>
            <a:fillRect/>
          </a:stretch>
        </p:blipFill>
        <p:spPr bwMode="auto">
          <a:xfrm>
            <a:off x="1500166" y="0"/>
            <a:ext cx="6000792"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5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0"/>
                                        <p:tgtEl>
                                          <p:spTgt spid="11"/>
                                        </p:tgtEl>
                                      </p:cBhvr>
                                    </p:animEffect>
                                  </p:childTnLst>
                                </p:cTn>
                              </p:par>
                              <p:par>
                                <p:cTn id="14" presetID="4" presetClass="entr" presetSubtype="3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out)">
                                      <p:cBhvr>
                                        <p:cTn id="16"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928662" y="1285860"/>
            <a:ext cx="7643866" cy="3970318"/>
          </a:xfrm>
          <a:prstGeom prst="rect">
            <a:avLst/>
          </a:prstGeom>
        </p:spPr>
        <p:txBody>
          <a:bodyPr wrap="square">
            <a:spAutoFit/>
          </a:bodyPr>
          <a:lstStyle/>
          <a:p>
            <a:pPr algn="ctr"/>
            <a:r>
              <a:rPr lang="es-ES" sz="2800" b="1" i="1" dirty="0" smtClean="0">
                <a:solidFill>
                  <a:srgbClr val="FFFF00"/>
                </a:solidFill>
              </a:rPr>
              <a:t>Lo lógico es suponer que de la menor presión fiscal se beneficien bebedores que viven extramuros de la Santa Sede. </a:t>
            </a:r>
          </a:p>
          <a:p>
            <a:pPr algn="ctr"/>
            <a:r>
              <a:rPr lang="es-ES" sz="2800" b="1" i="1" dirty="0" smtClean="0">
                <a:solidFill>
                  <a:srgbClr val="FFFF00"/>
                </a:solidFill>
              </a:rPr>
              <a:t>Aun así, en este supermercado no puede comprar todo el mundo. De hecho, solo los titulares de una tarjeta, que se concede a los trabajadores y residentes en el Vaticano, pueden disfrutar de las ventajosas ofertas de la tienda. </a:t>
            </a:r>
            <a:endParaRPr lang="es-ES" sz="2800" b="1" i="1" dirty="0">
              <a:solidFill>
                <a:srgbClr val="FFFF00"/>
              </a:solidFill>
            </a:endParaRPr>
          </a:p>
        </p:txBody>
      </p:sp>
      <p:pic>
        <p:nvPicPr>
          <p:cNvPr id="4" name="Picture 2" descr="E:\formas montar\2cxx0f8.gif"/>
          <p:cNvPicPr>
            <a:picLocks noChangeAspect="1" noChangeArrowheads="1" noCrop="1"/>
          </p:cNvPicPr>
          <p:nvPr/>
        </p:nvPicPr>
        <p:blipFill>
          <a:blip r:embed="rId3" cstate="print"/>
          <a:srcRect/>
          <a:stretch>
            <a:fillRect/>
          </a:stretch>
        </p:blipFill>
        <p:spPr bwMode="auto">
          <a:xfrm>
            <a:off x="0" y="5690499"/>
            <a:ext cx="1428760" cy="1167501"/>
          </a:xfrm>
          <a:prstGeom prst="rect">
            <a:avLst/>
          </a:prstGeom>
          <a:noFill/>
        </p:spPr>
      </p:pic>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55"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www.elviajerofisgon.com/wp-content/uploads/2015/03/Vino-vaticano.jpg"/>
          <p:cNvPicPr>
            <a:picLocks noChangeAspect="1" noChangeArrowheads="1"/>
          </p:cNvPicPr>
          <p:nvPr/>
        </p:nvPicPr>
        <p:blipFill>
          <a:blip r:embed="rId2"/>
          <a:srcRect/>
          <a:stretch>
            <a:fillRect/>
          </a:stretch>
        </p:blipFill>
        <p:spPr bwMode="auto">
          <a:xfrm>
            <a:off x="-1" y="0"/>
            <a:ext cx="9223701" cy="6858000"/>
          </a:xfrm>
          <a:prstGeom prst="rect">
            <a:avLst/>
          </a:prstGeom>
          <a:noFill/>
        </p:spPr>
      </p:pic>
    </p:spTree>
  </p:cSld>
  <p:clrMapOvr>
    <a:masterClrMapping/>
  </p:clrMapOvr>
  <p:transition spd="med" advTm="8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2">
                <a:shade val="45000"/>
                <a:satMod val="135000"/>
              </a:schemeClr>
              <a:prstClr val="white"/>
            </a:duotone>
            <a:lum bright="25000" contrast="69000"/>
          </a:blip>
          <a:srcRect/>
          <a:stretch>
            <a:fillRect/>
          </a:stretch>
        </p:blipFill>
        <p:spPr bwMode="auto">
          <a:xfrm>
            <a:off x="0" y="0"/>
            <a:ext cx="9144000" cy="6858000"/>
          </a:xfrm>
          <a:prstGeom prst="rect">
            <a:avLst/>
          </a:prstGeom>
          <a:noFill/>
        </p:spPr>
      </p:pic>
      <p:pic>
        <p:nvPicPr>
          <p:cNvPr id="109570" name="Picture 2" descr="http://www.antena3.com/clipping/2014/02/28/00593/31.jpg"/>
          <p:cNvPicPr>
            <a:picLocks noChangeAspect="1" noChangeArrowheads="1"/>
          </p:cNvPicPr>
          <p:nvPr/>
        </p:nvPicPr>
        <p:blipFill>
          <a:blip r:embed="rId4"/>
          <a:srcRect/>
          <a:stretch>
            <a:fillRect/>
          </a:stretch>
        </p:blipFill>
        <p:spPr bwMode="auto">
          <a:xfrm>
            <a:off x="0" y="857232"/>
            <a:ext cx="9201170" cy="5000636"/>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142984"/>
            <a:ext cx="7072362" cy="4401205"/>
          </a:xfrm>
          <a:prstGeom prst="rect">
            <a:avLst/>
          </a:prstGeom>
        </p:spPr>
        <p:txBody>
          <a:bodyPr wrap="square">
            <a:spAutoFit/>
          </a:bodyPr>
          <a:lstStyle/>
          <a:p>
            <a:pPr algn="ctr"/>
            <a:r>
              <a:rPr lang="es-ES" sz="2800" b="1" i="1" dirty="0" smtClean="0">
                <a:solidFill>
                  <a:srgbClr val="FFFF00"/>
                </a:solidFill>
              </a:rPr>
              <a:t>También se han esgrimido argumentos, algunos de ellos muy peregrinos, para esclarecer el misterio. Se ha dicho, por ejemplo, que la ausencia de niños incentiva un mayor consumo por persona. No hay razones que diluciden esta adoración por el hijo de la cepa. Si es verdad que el Vaticano es la mayor bodega del mundo, sus habitantes saber disimular muy bien la embriaguez. </a:t>
            </a:r>
          </a:p>
        </p:txBody>
      </p:sp>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2">
                <a:shade val="45000"/>
                <a:satMod val="135000"/>
              </a:schemeClr>
              <a:prstClr val="white"/>
            </a:duotone>
            <a:lum bright="25000" contrast="69000"/>
          </a:blip>
          <a:srcRect/>
          <a:stretch>
            <a:fillRect/>
          </a:stretch>
        </p:blipFill>
        <p:spPr bwMode="auto">
          <a:xfrm>
            <a:off x="0" y="0"/>
            <a:ext cx="9144000" cy="6858000"/>
          </a:xfrm>
          <a:prstGeom prst="rect">
            <a:avLst/>
          </a:prstGeom>
          <a:noFill/>
        </p:spPr>
      </p:pic>
    </p:spTree>
  </p:cSld>
  <p:clrMapOvr>
    <a:masterClrMapping/>
  </p:clrMapOvr>
  <p:transition spd="med"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http://mobile.tgcom24.it/binary/28.$plit/C_4_articolo_2054694__ImageGallery__imageGalleryItem_28_image.jpg"/>
          <p:cNvPicPr>
            <a:picLocks noChangeAspect="1" noChangeArrowheads="1"/>
          </p:cNvPicPr>
          <p:nvPr/>
        </p:nvPicPr>
        <p:blipFill>
          <a:blip r:embed="rId2"/>
          <a:srcRect/>
          <a:stretch>
            <a:fillRect/>
          </a:stretch>
        </p:blipFill>
        <p:spPr bwMode="auto">
          <a:xfrm>
            <a:off x="0" y="785794"/>
            <a:ext cx="9184612" cy="5286412"/>
          </a:xfrm>
          <a:prstGeom prst="rect">
            <a:avLst/>
          </a:prstGeom>
          <a:noFill/>
        </p:spPr>
      </p:pic>
      <p:sp>
        <p:nvSpPr>
          <p:cNvPr id="3" name="2 Rectángulo"/>
          <p:cNvSpPr/>
          <p:nvPr/>
        </p:nvSpPr>
        <p:spPr>
          <a:xfrm>
            <a:off x="0" y="0"/>
            <a:ext cx="9144000" cy="476250"/>
          </a:xfrm>
          <a:prstGeom prst="rect">
            <a:avLst/>
          </a:prstGeom>
          <a:solidFill>
            <a:srgbClr val="9446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0" y="6381750"/>
            <a:ext cx="9144000" cy="476250"/>
          </a:xfrm>
          <a:prstGeom prst="rect">
            <a:avLst/>
          </a:prstGeom>
          <a:solidFill>
            <a:srgbClr val="9446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5000"/>
                                        <p:tgtEl>
                                          <p:spTgt spid="3"/>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11618" name="Picture 2" descr="http://i.televisa.com/noticieros/fotos/1402/25/vino%20vaticano.jpg/jcr:content/renditions/cq5dam.thumbnail.624.351.jpg"/>
          <p:cNvPicPr>
            <a:picLocks noChangeAspect="1" noChangeArrowheads="1"/>
          </p:cNvPicPr>
          <p:nvPr/>
        </p:nvPicPr>
        <p:blipFill>
          <a:blip r:embed="rId3"/>
          <a:srcRect/>
          <a:stretch>
            <a:fillRect/>
          </a:stretch>
        </p:blipFill>
        <p:spPr bwMode="auto">
          <a:xfrm>
            <a:off x="0" y="785794"/>
            <a:ext cx="9398023" cy="5286388"/>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2">
                <a:shade val="45000"/>
                <a:satMod val="135000"/>
              </a:schemeClr>
              <a:prstClr val="white"/>
            </a:duotone>
            <a:lum bright="25000" contrast="69000"/>
          </a:blip>
          <a:srcRect/>
          <a:stretch>
            <a:fillRect/>
          </a:stretch>
        </p:blipFill>
        <p:spPr bwMode="auto">
          <a:xfrm>
            <a:off x="0" y="0"/>
            <a:ext cx="9144000" cy="6858000"/>
          </a:xfrm>
          <a:prstGeom prst="rect">
            <a:avLst/>
          </a:prstGeom>
          <a:noFill/>
        </p:spPr>
      </p:pic>
      <p:pic>
        <p:nvPicPr>
          <p:cNvPr id="118786" name="Picture 2" descr="http://www.periodistadigital.com/imagenes/2009/09/11/misa-vino_270x250.jpg"/>
          <p:cNvPicPr>
            <a:picLocks noChangeAspect="1" noChangeArrowheads="1"/>
          </p:cNvPicPr>
          <p:nvPr/>
        </p:nvPicPr>
        <p:blipFill>
          <a:blip r:embed="rId4"/>
          <a:srcRect/>
          <a:stretch>
            <a:fillRect/>
          </a:stretch>
        </p:blipFill>
        <p:spPr bwMode="auto">
          <a:xfrm>
            <a:off x="1357290" y="500042"/>
            <a:ext cx="6429420" cy="5953167"/>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13666" name="Picture 2" descr="https://malditafiloxera.files.wordpress.com/2014/10/1412324558398_wps_4_bwinfographic_jpg.jpg"/>
          <p:cNvPicPr>
            <a:picLocks noChangeAspect="1" noChangeArrowheads="1"/>
          </p:cNvPicPr>
          <p:nvPr/>
        </p:nvPicPr>
        <p:blipFill>
          <a:blip r:embed="rId3"/>
          <a:srcRect/>
          <a:stretch>
            <a:fillRect/>
          </a:stretch>
        </p:blipFill>
        <p:spPr bwMode="auto">
          <a:xfrm>
            <a:off x="1357290" y="857232"/>
            <a:ext cx="6038850" cy="4848225"/>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2">
                <a:shade val="45000"/>
                <a:satMod val="135000"/>
              </a:schemeClr>
              <a:prstClr val="white"/>
            </a:duotone>
            <a:lum bright="25000" contrast="69000"/>
          </a:blip>
          <a:srcRect/>
          <a:stretch>
            <a:fillRect/>
          </a:stretch>
        </p:blipFill>
        <p:spPr bwMode="auto">
          <a:xfrm>
            <a:off x="0" y="0"/>
            <a:ext cx="9144000" cy="6858000"/>
          </a:xfrm>
          <a:prstGeom prst="rect">
            <a:avLst/>
          </a:prstGeom>
          <a:noFill/>
        </p:spPr>
      </p:pic>
      <p:pic>
        <p:nvPicPr>
          <p:cNvPr id="120834" name="Picture 2" descr="http://www.lamarihuana.com/wp-content/uploads/2014/03/Monk_sneaking_a_drink-780x438.jpg"/>
          <p:cNvPicPr>
            <a:picLocks noChangeAspect="1" noChangeArrowheads="1"/>
          </p:cNvPicPr>
          <p:nvPr/>
        </p:nvPicPr>
        <p:blipFill>
          <a:blip r:embed="rId4"/>
          <a:srcRect/>
          <a:stretch>
            <a:fillRect/>
          </a:stretch>
        </p:blipFill>
        <p:spPr bwMode="auto">
          <a:xfrm>
            <a:off x="642910" y="785794"/>
            <a:ext cx="7880718" cy="535785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85852" y="1643050"/>
            <a:ext cx="6786610" cy="3970318"/>
          </a:xfrm>
          <a:prstGeom prst="rect">
            <a:avLst/>
          </a:prstGeom>
        </p:spPr>
        <p:txBody>
          <a:bodyPr wrap="square">
            <a:spAutoFit/>
          </a:bodyPr>
          <a:lstStyle/>
          <a:p>
            <a:pPr algn="ctr"/>
            <a:r>
              <a:rPr lang="es-ES" sz="2800" b="1" i="1" dirty="0" smtClean="0">
                <a:solidFill>
                  <a:srgbClr val="FFFF00"/>
                </a:solidFill>
              </a:rPr>
              <a:t>Las 800 personas que integran el censo del Vaticano son muy discretas y no han sido vistas agarrando farolas ni cantando himnos regionales. Algo que escapa a nuestras cortas entendederas debe explicar este extraño caso. O alguien toma cartas el asunto, o alguien con mal vino puede desacreditar a la Santa Sede. </a:t>
            </a:r>
            <a:endParaRPr lang="es-ES" sz="2800" b="1" i="1" dirty="0">
              <a:solidFill>
                <a:srgbClr val="FFFF00"/>
              </a:solidFill>
            </a:endParaRPr>
          </a:p>
        </p:txBody>
      </p:sp>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2">
                <a:shade val="45000"/>
                <a:satMod val="135000"/>
              </a:schemeClr>
              <a:prstClr val="white"/>
            </a:duotone>
            <a:lum bright="25000" contrast="69000"/>
          </a:blip>
          <a:srcRect/>
          <a:stretch>
            <a:fillRect/>
          </a:stretch>
        </p:blipFill>
        <p:spPr bwMode="auto">
          <a:xfrm>
            <a:off x="0" y="0"/>
            <a:ext cx="9144000" cy="6858000"/>
          </a:xfrm>
          <a:prstGeom prst="rect">
            <a:avLst/>
          </a:prstGeom>
          <a:noFill/>
        </p:spPr>
      </p:pic>
    </p:spTree>
  </p:cSld>
  <p:clrMapOvr>
    <a:masterClrMapping/>
  </p:clrMapOvr>
  <p:transition spd="med" advTm="1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www.intravino.com/wp-content/uploads/Schermata-2015-01-21-alle-07.31.51.png"/>
          <p:cNvPicPr>
            <a:picLocks noChangeAspect="1" noChangeArrowheads="1"/>
          </p:cNvPicPr>
          <p:nvPr/>
        </p:nvPicPr>
        <p:blipFill>
          <a:blip r:embed="rId3"/>
          <a:srcRect/>
          <a:stretch>
            <a:fillRect/>
          </a:stretch>
        </p:blipFill>
        <p:spPr bwMode="auto">
          <a:xfrm>
            <a:off x="-43703" y="0"/>
            <a:ext cx="9187703" cy="6858000"/>
          </a:xfrm>
          <a:prstGeom prst="rect">
            <a:avLst/>
          </a:prstGeom>
          <a:noFill/>
        </p:spPr>
      </p:pic>
    </p:spTree>
  </p:cSld>
  <p:clrMapOvr>
    <a:masterClrMapping/>
  </p:clrMapOvr>
  <p:transition spd="med" advTm="8000">
    <p:dissolve/>
    <p:sndAc>
      <p:stSnd>
        <p:snd r:embed="rId2" name="arrivederci roma.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descr="http://estaticos.elperiodico.com/resources/jpg/3/9/136311783969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130050"/>
                                        </p:tgtEl>
                                        <p:attrNameLst>
                                          <p:attrName>style.visibility</p:attrName>
                                        </p:attrNameLst>
                                      </p:cBhvr>
                                      <p:to>
                                        <p:strVal val="visible"/>
                                      </p:to>
                                    </p:set>
                                    <p:animEffect transition="in" filter="blinds(horizontal)">
                                      <p:cBhvr>
                                        <p:cTn id="7" dur="5000"/>
                                        <p:tgtEl>
                                          <p:spTgt spid="130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http://www.whateverrd.com/wp-content/uploads/imagenes/c9.jpg"/>
          <p:cNvPicPr>
            <a:picLocks noChangeAspect="1" noChangeArrowheads="1"/>
          </p:cNvPicPr>
          <p:nvPr/>
        </p:nvPicPr>
        <p:blipFill>
          <a:blip r:embed="rId2"/>
          <a:srcRect/>
          <a:stretch>
            <a:fillRect/>
          </a:stretch>
        </p:blipFill>
        <p:spPr bwMode="auto">
          <a:xfrm>
            <a:off x="0" y="0"/>
            <a:ext cx="9223602" cy="6858000"/>
          </a:xfrm>
          <a:prstGeom prst="rect">
            <a:avLst/>
          </a:prstGeom>
          <a:noFill/>
        </p:spPr>
      </p:pic>
    </p:spTree>
  </p:cSld>
  <p:clrMapOvr>
    <a:masterClrMapping/>
  </p:clrMapOvr>
  <p:transition spd="med" advTm="8000">
    <p:wedg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eldinamo.wpengine.netdna-cdn.com/wp-content/uploads/2014/08/Vino-Mendoza.jpg"/>
          <p:cNvPicPr>
            <a:picLocks noChangeAspect="1" noChangeArrowheads="1"/>
          </p:cNvPicPr>
          <p:nvPr/>
        </p:nvPicPr>
        <p:blipFill>
          <a:blip r:embed="rId2" cstate="print"/>
          <a:srcRect/>
          <a:stretch>
            <a:fillRect/>
          </a:stretch>
        </p:blipFill>
        <p:spPr bwMode="auto">
          <a:xfrm>
            <a:off x="571472" y="0"/>
            <a:ext cx="7715268" cy="6858000"/>
          </a:xfrm>
          <a:prstGeom prst="rect">
            <a:avLst/>
          </a:prstGeom>
          <a:noFill/>
        </p:spPr>
      </p:pic>
      <p:pic>
        <p:nvPicPr>
          <p:cNvPr id="1026"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4786314" cy="6858000"/>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4572000" y="0"/>
            <a:ext cx="4572000"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026"/>
                                        </p:tgtEl>
                                        <p:attrNameLst>
                                          <p:attrName>ppt_x</p:attrName>
                                        </p:attrNameLst>
                                      </p:cBhvr>
                                      <p:tavLst>
                                        <p:tav tm="0">
                                          <p:val>
                                            <p:strVal val="ppt_x"/>
                                          </p:val>
                                        </p:tav>
                                        <p:tav tm="100000">
                                          <p:val>
                                            <p:strVal val="0-ppt_w/2"/>
                                          </p:val>
                                        </p:tav>
                                      </p:tavLst>
                                    </p:anim>
                                    <p:anim calcmode="lin" valueType="num">
                                      <p:cBhvr additive="base">
                                        <p:cTn id="11" dur="5000"/>
                                        <p:tgtEl>
                                          <p:spTgt spid="1026"/>
                                        </p:tgtEl>
                                        <p:attrNameLst>
                                          <p:attrName>ppt_y</p:attrName>
                                        </p:attrNameLst>
                                      </p:cBhvr>
                                      <p:tavLst>
                                        <p:tav tm="0">
                                          <p:val>
                                            <p:strVal val="ppt_y"/>
                                          </p:val>
                                        </p:tav>
                                        <p:tav tm="100000">
                                          <p:val>
                                            <p:strVal val="ppt_y"/>
                                          </p:val>
                                        </p:tav>
                                      </p:tavLst>
                                    </p:anim>
                                    <p:set>
                                      <p:cBhvr>
                                        <p:cTn id="12" dur="1" fill="hold">
                                          <p:stCondLst>
                                            <p:cond delay="4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2" descr="http://rsanzcarrera.files.wordpress.com/2014/01/papa-come-con-rabinos.jpe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8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agaudi.files.wordpress.com/2010/03/tumblr_l00pn9bala1qzt4vjo1_500.gif"/>
          <p:cNvPicPr>
            <a:picLocks noChangeAspect="1" noChangeArrowheads="1" noCrop="1"/>
          </p:cNvPicPr>
          <p:nvPr/>
        </p:nvPicPr>
        <p:blipFill>
          <a:blip r:embed="rId2">
            <a:duotone>
              <a:schemeClr val="accent2">
                <a:shade val="45000"/>
                <a:satMod val="135000"/>
              </a:schemeClr>
              <a:prstClr val="white"/>
            </a:duotone>
            <a:lum bright="39000" contrast="100000"/>
          </a:blip>
          <a:srcRect/>
          <a:stretch>
            <a:fillRect/>
          </a:stretch>
        </p:blipFill>
        <p:spPr bwMode="auto">
          <a:xfrm>
            <a:off x="0" y="-2786106"/>
            <a:ext cx="9144000" cy="12573088"/>
          </a:xfrm>
          <a:prstGeom prst="rect">
            <a:avLst/>
          </a:prstGeom>
          <a:noFill/>
        </p:spPr>
      </p:pic>
      <p:pic>
        <p:nvPicPr>
          <p:cNvPr id="4" name="Picture 2" descr="http://s2.glbimg.com/PfznxZSQ--cXRKrTN0nQC7RtdbI=/620x465/s.glbimg.com/jo/g1/f/original/2014/03/27/papaobama.jpg"/>
          <p:cNvPicPr>
            <a:picLocks noChangeAspect="1" noChangeArrowheads="1"/>
          </p:cNvPicPr>
          <p:nvPr/>
        </p:nvPicPr>
        <p:blipFill>
          <a:blip r:embed="rId3"/>
          <a:srcRect/>
          <a:stretch>
            <a:fillRect/>
          </a:stretch>
        </p:blipFill>
        <p:spPr bwMode="auto">
          <a:xfrm>
            <a:off x="0" y="-2"/>
            <a:ext cx="9144000" cy="6858002"/>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3554"/>
                                        </p:tgtEl>
                                        <p:attrNameLst>
                                          <p:attrName>style.opacity</p:attrName>
                                        </p:attrNameLst>
                                      </p:cBhvr>
                                      <p:to>
                                        <p:strVal val="0.25"/>
                                      </p:to>
                                    </p:set>
                                    <p:animEffect filter="image" prLst="opacity: 0.25">
                                      <p:cBhvr rctx="IE">
                                        <p:cTn id="7" dur="indefinite"/>
                                        <p:tgtEl>
                                          <p:spTgt spid="23554"/>
                                        </p:tgtEl>
                                      </p:cBhvr>
                                    </p:animEffect>
                                  </p:childTnLst>
                                </p:cTn>
                              </p:par>
                              <p:par>
                                <p:cTn id="8" presetID="16" presetClass="entr" presetSubtype="2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Horizont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y4haxtzxa1qzt4vjo1_500.gif?w=500&amp;h=500">
            <a:hlinkClick r:id="rId2"/>
          </p:cNvPr>
          <p:cNvPicPr>
            <a:picLocks noChangeAspect="1" noChangeArrowheads="1" noCrop="1"/>
          </p:cNvPicPr>
          <p:nvPr/>
        </p:nvPicPr>
        <p:blipFill>
          <a:blip r:embed="rId3">
            <a:duotone>
              <a:schemeClr val="accent2">
                <a:shade val="45000"/>
                <a:satMod val="135000"/>
              </a:schemeClr>
              <a:prstClr val="white"/>
            </a:duotone>
            <a:lum bright="25000" contrast="69000"/>
          </a:blip>
          <a:srcRect/>
          <a:stretch>
            <a:fillRect/>
          </a:stretch>
        </p:blipFill>
        <p:spPr bwMode="auto">
          <a:xfrm>
            <a:off x="0" y="0"/>
            <a:ext cx="9144000" cy="6858000"/>
          </a:xfrm>
          <a:prstGeom prst="rect">
            <a:avLst/>
          </a:prstGeom>
          <a:noFill/>
        </p:spPr>
      </p:pic>
      <p:pic>
        <p:nvPicPr>
          <p:cNvPr id="125954" name="Picture 2" descr="http://radiohrn.hn/l/sites/default/files/styles/internas/public/caba.jpg?itok=qri5-W4E"/>
          <p:cNvPicPr>
            <a:picLocks noChangeAspect="1" noChangeArrowheads="1"/>
          </p:cNvPicPr>
          <p:nvPr/>
        </p:nvPicPr>
        <p:blipFill>
          <a:blip r:embed="rId4"/>
          <a:srcRect/>
          <a:stretch>
            <a:fillRect/>
          </a:stretch>
        </p:blipFill>
        <p:spPr bwMode="auto">
          <a:xfrm>
            <a:off x="0" y="1142984"/>
            <a:ext cx="9194264" cy="4429132"/>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5 CuadroTexto"/>
          <p:cNvSpPr txBox="1">
            <a:spLocks noChangeArrowheads="1"/>
          </p:cNvSpPr>
          <p:nvPr/>
        </p:nvSpPr>
        <p:spPr bwMode="auto">
          <a:xfrm>
            <a:off x="2928938" y="7500938"/>
            <a:ext cx="5786437" cy="369887"/>
          </a:xfrm>
          <a:prstGeom prst="rect">
            <a:avLst/>
          </a:prstGeom>
          <a:noFill/>
          <a:ln w="9525">
            <a:noFill/>
            <a:miter lim="800000"/>
            <a:headEnd/>
            <a:tailEnd/>
          </a:ln>
        </p:spPr>
        <p:txBody>
          <a:bodyPr>
            <a:spAutoFit/>
          </a:bodyPr>
          <a:lstStyle/>
          <a:p>
            <a:endParaRPr lang="es-ES">
              <a:latin typeface="Calibri" pitchFamily="34" charset="0"/>
            </a:endParaRPr>
          </a:p>
        </p:txBody>
      </p:sp>
      <p:sp>
        <p:nvSpPr>
          <p:cNvPr id="19" name="18 Lágrima"/>
          <p:cNvSpPr/>
          <p:nvPr/>
        </p:nvSpPr>
        <p:spPr>
          <a:xfrm rot="19083135">
            <a:off x="3273425" y="4003675"/>
            <a:ext cx="2786063" cy="2786063"/>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Lágrima"/>
          <p:cNvSpPr/>
          <p:nvPr/>
        </p:nvSpPr>
        <p:spPr>
          <a:xfrm rot="2762101">
            <a:off x="1331913" y="1989138"/>
            <a:ext cx="2786062"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ágrima"/>
          <p:cNvSpPr/>
          <p:nvPr/>
        </p:nvSpPr>
        <p:spPr>
          <a:xfrm rot="8206448">
            <a:off x="3419475" y="115888"/>
            <a:ext cx="2786063"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ágrima"/>
          <p:cNvSpPr/>
          <p:nvPr/>
        </p:nvSpPr>
        <p:spPr>
          <a:xfrm rot="13917186">
            <a:off x="5341938" y="2255838"/>
            <a:ext cx="2786062"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Picture 2" descr="http://roma.italiaguida.it/obj/image/Wine_Barrels.jpg"/>
          <p:cNvPicPr>
            <a:picLocks noChangeAspect="1" noChangeArrowheads="1"/>
          </p:cNvPicPr>
          <p:nvPr/>
        </p:nvPicPr>
        <p:blipFill>
          <a:blip r:embed="rId2"/>
          <a:srcRect/>
          <a:stretch>
            <a:fillRect/>
          </a:stretch>
        </p:blipFill>
        <p:spPr bwMode="auto">
          <a:xfrm>
            <a:off x="-1" y="0"/>
            <a:ext cx="9368847" cy="6858000"/>
          </a:xfrm>
          <a:prstGeom prst="rect">
            <a:avLst/>
          </a:prstGeom>
          <a:noFill/>
        </p:spPr>
      </p:pic>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ppt_x"/>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ppt_x"/>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9"/>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20"/>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22"/>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24"/>
                                        </p:tgtEl>
                                        <p:attrNameLst>
                                          <p:attrName>r</p:attrName>
                                        </p:attrNameLst>
                                      </p:cBhvr>
                                    </p:animRot>
                                  </p:childTnLst>
                                </p:cTn>
                              </p:par>
                            </p:childTnLst>
                          </p:cTn>
                        </p:par>
                        <p:par>
                          <p:cTn id="29" fill="hold">
                            <p:stCondLst>
                              <p:cond delay="3000"/>
                            </p:stCondLst>
                            <p:childTnLst>
                              <p:par>
                                <p:cTn id="30" presetID="2" presetClass="exit" presetSubtype="2" fill="hold" nodeType="afterEffect">
                                  <p:stCondLst>
                                    <p:cond delay="0"/>
                                  </p:stCondLst>
                                  <p:childTnLst>
                                    <p:anim calcmode="lin" valueType="num">
                                      <p:cBhvr additive="base">
                                        <p:cTn id="31" dur="3000"/>
                                        <p:tgtEl>
                                          <p:spTgt spid="20"/>
                                        </p:tgtEl>
                                        <p:attrNameLst>
                                          <p:attrName>ppt_x</p:attrName>
                                        </p:attrNameLst>
                                      </p:cBhvr>
                                      <p:tavLst>
                                        <p:tav tm="0">
                                          <p:val>
                                            <p:strVal val="ppt_x"/>
                                          </p:val>
                                        </p:tav>
                                        <p:tav tm="100000">
                                          <p:val>
                                            <p:strVal val="1+ppt_w/2"/>
                                          </p:val>
                                        </p:tav>
                                      </p:tavLst>
                                    </p:anim>
                                    <p:anim calcmode="lin" valueType="num">
                                      <p:cBhvr additive="base">
                                        <p:cTn id="32" dur="3000"/>
                                        <p:tgtEl>
                                          <p:spTgt spid="20"/>
                                        </p:tgtEl>
                                        <p:attrNameLst>
                                          <p:attrName>ppt_y</p:attrName>
                                        </p:attrNameLst>
                                      </p:cBhvr>
                                      <p:tavLst>
                                        <p:tav tm="0">
                                          <p:val>
                                            <p:strVal val="ppt_y"/>
                                          </p:val>
                                        </p:tav>
                                        <p:tav tm="100000">
                                          <p:val>
                                            <p:strVal val="ppt_y"/>
                                          </p:val>
                                        </p:tav>
                                      </p:tavLst>
                                    </p:anim>
                                    <p:set>
                                      <p:cBhvr>
                                        <p:cTn id="33" dur="1" fill="hold">
                                          <p:stCondLst>
                                            <p:cond delay="2999"/>
                                          </p:stCondLst>
                                        </p:cTn>
                                        <p:tgtEl>
                                          <p:spTgt spid="20"/>
                                        </p:tgtEl>
                                        <p:attrNameLst>
                                          <p:attrName>style.visibility</p:attrName>
                                        </p:attrNameLst>
                                      </p:cBhvr>
                                      <p:to>
                                        <p:strVal val="hidden"/>
                                      </p:to>
                                    </p:set>
                                  </p:childTnLst>
                                </p:cTn>
                              </p:par>
                              <p:par>
                                <p:cTn id="34" presetID="2" presetClass="exit" presetSubtype="4" fill="hold" nodeType="withEffect">
                                  <p:stCondLst>
                                    <p:cond delay="0"/>
                                  </p:stCondLst>
                                  <p:childTnLst>
                                    <p:anim calcmode="lin" valueType="num">
                                      <p:cBhvr additive="base">
                                        <p:cTn id="35" dur="3000"/>
                                        <p:tgtEl>
                                          <p:spTgt spid="22"/>
                                        </p:tgtEl>
                                        <p:attrNameLst>
                                          <p:attrName>ppt_x</p:attrName>
                                        </p:attrNameLst>
                                      </p:cBhvr>
                                      <p:tavLst>
                                        <p:tav tm="0">
                                          <p:val>
                                            <p:strVal val="ppt_x"/>
                                          </p:val>
                                        </p:tav>
                                        <p:tav tm="100000">
                                          <p:val>
                                            <p:strVal val="ppt_x"/>
                                          </p:val>
                                        </p:tav>
                                      </p:tavLst>
                                    </p:anim>
                                    <p:anim calcmode="lin" valueType="num">
                                      <p:cBhvr additive="base">
                                        <p:cTn id="36" dur="3000"/>
                                        <p:tgtEl>
                                          <p:spTgt spid="22"/>
                                        </p:tgtEl>
                                        <p:attrNameLst>
                                          <p:attrName>ppt_y</p:attrName>
                                        </p:attrNameLst>
                                      </p:cBhvr>
                                      <p:tavLst>
                                        <p:tav tm="0">
                                          <p:val>
                                            <p:strVal val="ppt_y"/>
                                          </p:val>
                                        </p:tav>
                                        <p:tav tm="100000">
                                          <p:val>
                                            <p:strVal val="1+ppt_h/2"/>
                                          </p:val>
                                        </p:tav>
                                      </p:tavLst>
                                    </p:anim>
                                    <p:set>
                                      <p:cBhvr>
                                        <p:cTn id="37" dur="1" fill="hold">
                                          <p:stCondLst>
                                            <p:cond delay="2999"/>
                                          </p:stCondLst>
                                        </p:cTn>
                                        <p:tgtEl>
                                          <p:spTgt spid="22"/>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24"/>
                                        </p:tgtEl>
                                        <p:attrNameLst>
                                          <p:attrName>ppt_x</p:attrName>
                                        </p:attrNameLst>
                                      </p:cBhvr>
                                      <p:tavLst>
                                        <p:tav tm="0">
                                          <p:val>
                                            <p:strVal val="ppt_x"/>
                                          </p:val>
                                        </p:tav>
                                        <p:tav tm="100000">
                                          <p:val>
                                            <p:strVal val="0-ppt_w/2"/>
                                          </p:val>
                                        </p:tav>
                                      </p:tavLst>
                                    </p:anim>
                                    <p:anim calcmode="lin" valueType="num">
                                      <p:cBhvr additive="base">
                                        <p:cTn id="40" dur="3000"/>
                                        <p:tgtEl>
                                          <p:spTgt spid="24"/>
                                        </p:tgtEl>
                                        <p:attrNameLst>
                                          <p:attrName>ppt_y</p:attrName>
                                        </p:attrNameLst>
                                      </p:cBhvr>
                                      <p:tavLst>
                                        <p:tav tm="0">
                                          <p:val>
                                            <p:strVal val="ppt_y"/>
                                          </p:val>
                                        </p:tav>
                                        <p:tav tm="100000">
                                          <p:val>
                                            <p:strVal val="ppt_y"/>
                                          </p:val>
                                        </p:tav>
                                      </p:tavLst>
                                    </p:anim>
                                    <p:set>
                                      <p:cBhvr>
                                        <p:cTn id="41" dur="1" fill="hold">
                                          <p:stCondLst>
                                            <p:cond delay="2999"/>
                                          </p:stCondLst>
                                        </p:cTn>
                                        <p:tgtEl>
                                          <p:spTgt spid="24"/>
                                        </p:tgtEl>
                                        <p:attrNameLst>
                                          <p:attrName>style.visibility</p:attrName>
                                        </p:attrNameLst>
                                      </p:cBhvr>
                                      <p:to>
                                        <p:strVal val="hidden"/>
                                      </p:to>
                                    </p:set>
                                  </p:childTnLst>
                                </p:cTn>
                              </p:par>
                              <p:par>
                                <p:cTn id="42" presetID="2" presetClass="exit" presetSubtype="1" fill="hold" nodeType="withEffect">
                                  <p:stCondLst>
                                    <p:cond delay="0"/>
                                  </p:stCondLst>
                                  <p:childTnLst>
                                    <p:anim calcmode="lin" valueType="num">
                                      <p:cBhvr additive="base">
                                        <p:cTn id="43" dur="3000"/>
                                        <p:tgtEl>
                                          <p:spTgt spid="19"/>
                                        </p:tgtEl>
                                        <p:attrNameLst>
                                          <p:attrName>ppt_x</p:attrName>
                                        </p:attrNameLst>
                                      </p:cBhvr>
                                      <p:tavLst>
                                        <p:tav tm="0">
                                          <p:val>
                                            <p:strVal val="ppt_x"/>
                                          </p:val>
                                        </p:tav>
                                        <p:tav tm="100000">
                                          <p:val>
                                            <p:strVal val="ppt_x"/>
                                          </p:val>
                                        </p:tav>
                                      </p:tavLst>
                                    </p:anim>
                                    <p:anim calcmode="lin" valueType="num">
                                      <p:cBhvr additive="base">
                                        <p:cTn id="44" dur="3000"/>
                                        <p:tgtEl>
                                          <p:spTgt spid="19"/>
                                        </p:tgtEl>
                                        <p:attrNameLst>
                                          <p:attrName>ppt_y</p:attrName>
                                        </p:attrNameLst>
                                      </p:cBhvr>
                                      <p:tavLst>
                                        <p:tav tm="0">
                                          <p:val>
                                            <p:strVal val="ppt_y"/>
                                          </p:val>
                                        </p:tav>
                                        <p:tav tm="100000">
                                          <p:val>
                                            <p:strVal val="0-ppt_h/2"/>
                                          </p:val>
                                        </p:tav>
                                      </p:tavLst>
                                    </p:anim>
                                    <p:set>
                                      <p:cBhvr>
                                        <p:cTn id="45" dur="1" fill="hold">
                                          <p:stCondLst>
                                            <p:cond delay="2999"/>
                                          </p:stCondLst>
                                        </p:cTn>
                                        <p:tgtEl>
                                          <p:spTgt spid="19"/>
                                        </p:tgtEl>
                                        <p:attrNameLst>
                                          <p:attrName>style.visibility</p:attrName>
                                        </p:attrNameLst>
                                      </p:cBhvr>
                                      <p:to>
                                        <p:strVal val="hidden"/>
                                      </p:to>
                                    </p:set>
                                  </p:childTnLst>
                                </p:cTn>
                              </p:par>
                              <p:par>
                                <p:cTn id="46" presetID="8" presetClass="entr" presetSubtype="16"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http://www.infoitaliaspagna.com/wp-content/uploads/2014/02/vaticano-guardie-svizzere-640x425.jpg"/>
          <p:cNvPicPr>
            <a:picLocks noChangeAspect="1" noChangeArrowheads="1"/>
          </p:cNvPicPr>
          <p:nvPr/>
        </p:nvPicPr>
        <p:blipFill>
          <a:blip r:embed="rId2"/>
          <a:srcRect/>
          <a:stretch>
            <a:fillRect/>
          </a:stretch>
        </p:blipFill>
        <p:spPr bwMode="auto">
          <a:xfrm>
            <a:off x="0" y="0"/>
            <a:ext cx="9144028" cy="6858000"/>
          </a:xfrm>
          <a:prstGeom prst="rect">
            <a:avLst/>
          </a:prstGeom>
          <a:noFill/>
        </p:spPr>
      </p:pic>
    </p:spTree>
  </p:cSld>
  <p:clrMapOvr>
    <a:masterClrMapping/>
  </p:clrMapOvr>
  <p:transition spd="med" advTm="8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periodistas-es.com/wp-content/uploads/2014/07/vino-monje.jpg"/>
          <p:cNvPicPr>
            <a:picLocks noChangeAspect="1" noChangeArrowheads="1"/>
          </p:cNvPicPr>
          <p:nvPr/>
        </p:nvPicPr>
        <p:blipFill>
          <a:blip r:embed="rId2"/>
          <a:srcRect/>
          <a:stretch>
            <a:fillRect/>
          </a:stretch>
        </p:blipFill>
        <p:spPr bwMode="auto">
          <a:xfrm>
            <a:off x="0" y="0"/>
            <a:ext cx="9144000" cy="6799811"/>
          </a:xfrm>
          <a:prstGeom prst="rect">
            <a:avLst/>
          </a:prstGeom>
          <a:noFill/>
        </p:spPr>
      </p:pic>
      <p:sp>
        <p:nvSpPr>
          <p:cNvPr id="5"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 descr="http://www.solonotizie24.it/wip/wp-content/uploads/2014/01/vaticano-500x281.jpg"/>
          <p:cNvPicPr>
            <a:picLocks noChangeAspect="1" noChangeArrowheads="1"/>
          </p:cNvPicPr>
          <p:nvPr/>
        </p:nvPicPr>
        <p:blipFill>
          <a:blip r:embed="rId2"/>
          <a:srcRect/>
          <a:stretch>
            <a:fillRect/>
          </a:stretch>
        </p:blipFill>
        <p:spPr bwMode="auto">
          <a:xfrm>
            <a:off x="-1" y="0"/>
            <a:ext cx="9152157" cy="6858000"/>
          </a:xfrm>
          <a:prstGeom prst="rect">
            <a:avLst/>
          </a:prstGeom>
          <a:noFill/>
        </p:spPr>
      </p:pic>
      <p:sp>
        <p:nvSpPr>
          <p:cNvPr id="8" name="7 Elipse"/>
          <p:cNvSpPr/>
          <p:nvPr/>
        </p:nvSpPr>
        <p:spPr>
          <a:xfrm>
            <a:off x="7500938" y="642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lipse"/>
          <p:cNvSpPr/>
          <p:nvPr/>
        </p:nvSpPr>
        <p:spPr>
          <a:xfrm>
            <a:off x="8215313" y="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lipse"/>
          <p:cNvSpPr/>
          <p:nvPr/>
        </p:nvSpPr>
        <p:spPr>
          <a:xfrm>
            <a:off x="5929313" y="200025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lipse"/>
          <p:cNvSpPr/>
          <p:nvPr/>
        </p:nvSpPr>
        <p:spPr>
          <a:xfrm>
            <a:off x="6643688" y="1285875"/>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lipse"/>
          <p:cNvSpPr/>
          <p:nvPr/>
        </p:nvSpPr>
        <p:spPr>
          <a:xfrm>
            <a:off x="0" y="0"/>
            <a:ext cx="928688"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lipse"/>
          <p:cNvSpPr/>
          <p:nvPr/>
        </p:nvSpPr>
        <p:spPr>
          <a:xfrm>
            <a:off x="642938" y="785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lipse"/>
          <p:cNvSpPr/>
          <p:nvPr/>
        </p:nvSpPr>
        <p:spPr>
          <a:xfrm>
            <a:off x="1357313" y="142875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lipse"/>
          <p:cNvSpPr/>
          <p:nvPr/>
        </p:nvSpPr>
        <p:spPr>
          <a:xfrm>
            <a:off x="2071688" y="207168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lipse"/>
          <p:cNvSpPr/>
          <p:nvPr/>
        </p:nvSpPr>
        <p:spPr>
          <a:xfrm>
            <a:off x="0" y="5929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857250" y="5357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Elipse"/>
          <p:cNvSpPr/>
          <p:nvPr/>
        </p:nvSpPr>
        <p:spPr>
          <a:xfrm>
            <a:off x="1643063" y="4786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Elipse"/>
          <p:cNvSpPr/>
          <p:nvPr/>
        </p:nvSpPr>
        <p:spPr>
          <a:xfrm>
            <a:off x="2500313" y="4071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Elipse"/>
          <p:cNvSpPr/>
          <p:nvPr/>
        </p:nvSpPr>
        <p:spPr>
          <a:xfrm>
            <a:off x="8215313" y="5929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7358063" y="5357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6429375" y="4786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Elipse"/>
          <p:cNvSpPr/>
          <p:nvPr/>
        </p:nvSpPr>
        <p:spPr>
          <a:xfrm>
            <a:off x="5572125" y="4214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21"/>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3"/>
                                        </p:tgtEl>
                                        <p:attrNameLst>
                                          <p:attrName>r</p:attrName>
                                        </p:attrNameLst>
                                      </p:cBhvr>
                                    </p:animRot>
                                  </p:childTnLst>
                                </p:cTn>
                              </p:par>
                              <p:par>
                                <p:cTn id="37" presetID="2" presetClass="entr" presetSubtype="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0-#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childTnLst>
                          </p:cTn>
                        </p:par>
                        <p:par>
                          <p:cTn id="101" fill="hold">
                            <p:stCondLst>
                              <p:cond delay="3000"/>
                            </p:stCondLst>
                            <p:childTnLst>
                              <p:par>
                                <p:cTn id="102" presetID="2" presetClass="exit" presetSubtype="6" fill="hold" nodeType="after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1+ppt_w/2"/>
                                          </p:val>
                                        </p:tav>
                                      </p:tavLst>
                                    </p:anim>
                                    <p:anim calcmode="lin" valueType="num">
                                      <p:cBhvr additive="base">
                                        <p:cTn id="112" dur="3000"/>
                                        <p:tgtEl>
                                          <p:spTgt spid="14"/>
                                        </p:tgtEl>
                                        <p:attrNameLst>
                                          <p:attrName>ppt_y</p:attrName>
                                        </p:attrNameLst>
                                      </p:cBhvr>
                                      <p:tavLst>
                                        <p:tav tm="0">
                                          <p:val>
                                            <p:strVal val="ppt_y"/>
                                          </p:val>
                                        </p:tav>
                                        <p:tav tm="100000">
                                          <p:val>
                                            <p:strVal val="1+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1+ppt_w/2"/>
                                          </p:val>
                                        </p:tav>
                                      </p:tavLst>
                                    </p:anim>
                                    <p:anim calcmode="lin" valueType="num">
                                      <p:cBhvr additive="base">
                                        <p:cTn id="116" dur="3000"/>
                                        <p:tgtEl>
                                          <p:spTgt spid="15"/>
                                        </p:tgtEl>
                                        <p:attrNameLst>
                                          <p:attrName>ppt_y</p:attrName>
                                        </p:attrNameLst>
                                      </p:cBhvr>
                                      <p:tavLst>
                                        <p:tav tm="0">
                                          <p:val>
                                            <p:strVal val="ppt_y"/>
                                          </p:val>
                                        </p:tav>
                                        <p:tav tm="100000">
                                          <p:val>
                                            <p:strVal val="1+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0-ppt_w/2"/>
                                          </p:val>
                                        </p:tav>
                                      </p:tavLst>
                                    </p:anim>
                                    <p:anim calcmode="lin" valueType="num">
                                      <p:cBhvr additive="base">
                                        <p:cTn id="120" dur="3000"/>
                                        <p:tgtEl>
                                          <p:spTgt spid="8"/>
                                        </p:tgtEl>
                                        <p:attrNameLst>
                                          <p:attrName>ppt_y</p:attrName>
                                        </p:attrNameLst>
                                      </p:cBhvr>
                                      <p:tavLst>
                                        <p:tav tm="0">
                                          <p:val>
                                            <p:strVal val="ppt_y"/>
                                          </p:val>
                                        </p:tav>
                                        <p:tav tm="100000">
                                          <p:val>
                                            <p:strVal val="1+ppt_h/2"/>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0-ppt_w/2"/>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1+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1+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20"/>
                                        </p:tgtEl>
                                        <p:attrNameLst>
                                          <p:attrName>ppt_x</p:attrName>
                                        </p:attrNameLst>
                                      </p:cBhvr>
                                      <p:tavLst>
                                        <p:tav tm="0">
                                          <p:val>
                                            <p:strVal val="ppt_x"/>
                                          </p:val>
                                        </p:tav>
                                        <p:tav tm="100000">
                                          <p:val>
                                            <p:strVal val="0-ppt_w/2"/>
                                          </p:val>
                                        </p:tav>
                                      </p:tavLst>
                                    </p:anim>
                                    <p:anim calcmode="lin" valueType="num">
                                      <p:cBhvr additive="base">
                                        <p:cTn id="136" dur="3000"/>
                                        <p:tgtEl>
                                          <p:spTgt spid="20"/>
                                        </p:tgtEl>
                                        <p:attrNameLst>
                                          <p:attrName>ppt_y</p:attrName>
                                        </p:attrNameLst>
                                      </p:cBhvr>
                                      <p:tavLst>
                                        <p:tav tm="0">
                                          <p:val>
                                            <p:strVal val="ppt_y"/>
                                          </p:val>
                                        </p:tav>
                                        <p:tav tm="100000">
                                          <p:val>
                                            <p:strVal val="0-ppt_h/2"/>
                                          </p:val>
                                        </p:tav>
                                      </p:tavLst>
                                    </p:anim>
                                    <p:set>
                                      <p:cBhvr>
                                        <p:cTn id="137" dur="1" fill="hold">
                                          <p:stCondLst>
                                            <p:cond delay="2999"/>
                                          </p:stCondLst>
                                        </p:cTn>
                                        <p:tgtEl>
                                          <p:spTgt spid="20"/>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21"/>
                                        </p:tgtEl>
                                        <p:attrNameLst>
                                          <p:attrName>ppt_x</p:attrName>
                                        </p:attrNameLst>
                                      </p:cBhvr>
                                      <p:tavLst>
                                        <p:tav tm="0">
                                          <p:val>
                                            <p:strVal val="ppt_x"/>
                                          </p:val>
                                        </p:tav>
                                        <p:tav tm="100000">
                                          <p:val>
                                            <p:strVal val="0-ppt_w/2"/>
                                          </p:val>
                                        </p:tav>
                                      </p:tavLst>
                                    </p:anim>
                                    <p:anim calcmode="lin" valueType="num">
                                      <p:cBhvr additive="base">
                                        <p:cTn id="140" dur="3000"/>
                                        <p:tgtEl>
                                          <p:spTgt spid="21"/>
                                        </p:tgtEl>
                                        <p:attrNameLst>
                                          <p:attrName>ppt_y</p:attrName>
                                        </p:attrNameLst>
                                      </p:cBhvr>
                                      <p:tavLst>
                                        <p:tav tm="0">
                                          <p:val>
                                            <p:strVal val="ppt_y"/>
                                          </p:val>
                                        </p:tav>
                                        <p:tav tm="100000">
                                          <p:val>
                                            <p:strVal val="0-ppt_h/2"/>
                                          </p:val>
                                        </p:tav>
                                      </p:tavLst>
                                    </p:anim>
                                    <p:set>
                                      <p:cBhvr>
                                        <p:cTn id="141" dur="1" fill="hold">
                                          <p:stCondLst>
                                            <p:cond delay="2999"/>
                                          </p:stCondLst>
                                        </p:cTn>
                                        <p:tgtEl>
                                          <p:spTgt spid="21"/>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22"/>
                                        </p:tgtEl>
                                        <p:attrNameLst>
                                          <p:attrName>ppt_x</p:attrName>
                                        </p:attrNameLst>
                                      </p:cBhvr>
                                      <p:tavLst>
                                        <p:tav tm="0">
                                          <p:val>
                                            <p:strVal val="ppt_x"/>
                                          </p:val>
                                        </p:tav>
                                        <p:tav tm="100000">
                                          <p:val>
                                            <p:strVal val="0-ppt_w/2"/>
                                          </p:val>
                                        </p:tav>
                                      </p:tavLst>
                                    </p:anim>
                                    <p:anim calcmode="lin" valueType="num">
                                      <p:cBhvr additive="base">
                                        <p:cTn id="144" dur="3000"/>
                                        <p:tgtEl>
                                          <p:spTgt spid="22"/>
                                        </p:tgtEl>
                                        <p:attrNameLst>
                                          <p:attrName>ppt_y</p:attrName>
                                        </p:attrNameLst>
                                      </p:cBhvr>
                                      <p:tavLst>
                                        <p:tav tm="0">
                                          <p:val>
                                            <p:strVal val="ppt_y"/>
                                          </p:val>
                                        </p:tav>
                                        <p:tav tm="100000">
                                          <p:val>
                                            <p:strVal val="0-ppt_h/2"/>
                                          </p:val>
                                        </p:tav>
                                      </p:tavLst>
                                    </p:anim>
                                    <p:set>
                                      <p:cBhvr>
                                        <p:cTn id="145" dur="1" fill="hold">
                                          <p:stCondLst>
                                            <p:cond delay="2999"/>
                                          </p:stCondLst>
                                        </p:cTn>
                                        <p:tgtEl>
                                          <p:spTgt spid="22"/>
                                        </p:tgtEl>
                                        <p:attrNameLst>
                                          <p:attrName>style.visibility</p:attrName>
                                        </p:attrNameLst>
                                      </p:cBhvr>
                                      <p:to>
                                        <p:strVal val="hidden"/>
                                      </p:to>
                                    </p:set>
                                  </p:childTnLst>
                                </p:cTn>
                              </p:par>
                              <p:par>
                                <p:cTn id="146" presetID="2" presetClass="exit" presetSubtype="9" fill="hold" nodeType="withEffect">
                                  <p:stCondLst>
                                    <p:cond delay="0"/>
                                  </p:stCondLst>
                                  <p:childTnLst>
                                    <p:anim calcmode="lin" valueType="num">
                                      <p:cBhvr additive="base">
                                        <p:cTn id="147" dur="3000"/>
                                        <p:tgtEl>
                                          <p:spTgt spid="23"/>
                                        </p:tgtEl>
                                        <p:attrNameLst>
                                          <p:attrName>ppt_x</p:attrName>
                                        </p:attrNameLst>
                                      </p:cBhvr>
                                      <p:tavLst>
                                        <p:tav tm="0">
                                          <p:val>
                                            <p:strVal val="ppt_x"/>
                                          </p:val>
                                        </p:tav>
                                        <p:tav tm="100000">
                                          <p:val>
                                            <p:strVal val="0-ppt_w/2"/>
                                          </p:val>
                                        </p:tav>
                                      </p:tavLst>
                                    </p:anim>
                                    <p:anim calcmode="lin" valueType="num">
                                      <p:cBhvr additive="base">
                                        <p:cTn id="148" dur="3000"/>
                                        <p:tgtEl>
                                          <p:spTgt spid="23"/>
                                        </p:tgtEl>
                                        <p:attrNameLst>
                                          <p:attrName>ppt_y</p:attrName>
                                        </p:attrNameLst>
                                      </p:cBhvr>
                                      <p:tavLst>
                                        <p:tav tm="0">
                                          <p:val>
                                            <p:strVal val="ppt_y"/>
                                          </p:val>
                                        </p:tav>
                                        <p:tav tm="100000">
                                          <p:val>
                                            <p:strVal val="0-ppt_h/2"/>
                                          </p:val>
                                        </p:tav>
                                      </p:tavLst>
                                    </p:anim>
                                    <p:set>
                                      <p:cBhvr>
                                        <p:cTn id="149" dur="1" fill="hold">
                                          <p:stCondLst>
                                            <p:cond delay="2999"/>
                                          </p:stCondLst>
                                        </p:cTn>
                                        <p:tgtEl>
                                          <p:spTgt spid="23"/>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16"/>
                                        </p:tgtEl>
                                        <p:attrNameLst>
                                          <p:attrName>ppt_x</p:attrName>
                                        </p:attrNameLst>
                                      </p:cBhvr>
                                      <p:tavLst>
                                        <p:tav tm="0">
                                          <p:val>
                                            <p:strVal val="ppt_x"/>
                                          </p:val>
                                        </p:tav>
                                        <p:tav tm="100000">
                                          <p:val>
                                            <p:strVal val="1+ppt_w/2"/>
                                          </p:val>
                                        </p:tav>
                                      </p:tavLst>
                                    </p:anim>
                                    <p:anim calcmode="lin" valueType="num">
                                      <p:cBhvr additive="base">
                                        <p:cTn id="152" dur="3000"/>
                                        <p:tgtEl>
                                          <p:spTgt spid="16"/>
                                        </p:tgtEl>
                                        <p:attrNameLst>
                                          <p:attrName>ppt_y</p:attrName>
                                        </p:attrNameLst>
                                      </p:cBhvr>
                                      <p:tavLst>
                                        <p:tav tm="0">
                                          <p:val>
                                            <p:strVal val="ppt_y"/>
                                          </p:val>
                                        </p:tav>
                                        <p:tav tm="100000">
                                          <p:val>
                                            <p:strVal val="0-ppt_h/2"/>
                                          </p:val>
                                        </p:tav>
                                      </p:tavLst>
                                    </p:anim>
                                    <p:set>
                                      <p:cBhvr>
                                        <p:cTn id="153" dur="1" fill="hold">
                                          <p:stCondLst>
                                            <p:cond delay="2999"/>
                                          </p:stCondLst>
                                        </p:cTn>
                                        <p:tgtEl>
                                          <p:spTgt spid="16"/>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1+ppt_w/2"/>
                                          </p:val>
                                        </p:tav>
                                      </p:tavLst>
                                    </p:anim>
                                    <p:anim calcmode="lin" valueType="num">
                                      <p:cBhvr additive="base">
                                        <p:cTn id="156" dur="3000"/>
                                        <p:tgtEl>
                                          <p:spTgt spid="17"/>
                                        </p:tgtEl>
                                        <p:attrNameLst>
                                          <p:attrName>ppt_y</p:attrName>
                                        </p:attrNameLst>
                                      </p:cBhvr>
                                      <p:tavLst>
                                        <p:tav tm="0">
                                          <p:val>
                                            <p:strVal val="ppt_y"/>
                                          </p:val>
                                        </p:tav>
                                        <p:tav tm="100000">
                                          <p:val>
                                            <p:strVal val="0-ppt_h/2"/>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8"/>
                                        </p:tgtEl>
                                        <p:attrNameLst>
                                          <p:attrName>ppt_x</p:attrName>
                                        </p:attrNameLst>
                                      </p:cBhvr>
                                      <p:tavLst>
                                        <p:tav tm="0">
                                          <p:val>
                                            <p:strVal val="ppt_x"/>
                                          </p:val>
                                        </p:tav>
                                        <p:tav tm="100000">
                                          <p:val>
                                            <p:strVal val="1+ppt_w/2"/>
                                          </p:val>
                                        </p:tav>
                                      </p:tavLst>
                                    </p:anim>
                                    <p:anim calcmode="lin" valueType="num">
                                      <p:cBhvr additive="base">
                                        <p:cTn id="160" dur="3000"/>
                                        <p:tgtEl>
                                          <p:spTgt spid="18"/>
                                        </p:tgtEl>
                                        <p:attrNameLst>
                                          <p:attrName>ppt_y</p:attrName>
                                        </p:attrNameLst>
                                      </p:cBhvr>
                                      <p:tavLst>
                                        <p:tav tm="0">
                                          <p:val>
                                            <p:strVal val="ppt_y"/>
                                          </p:val>
                                        </p:tav>
                                        <p:tav tm="100000">
                                          <p:val>
                                            <p:strVal val="0-ppt_h/2"/>
                                          </p:val>
                                        </p:tav>
                                      </p:tavLst>
                                    </p:anim>
                                    <p:set>
                                      <p:cBhvr>
                                        <p:cTn id="161" dur="1" fill="hold">
                                          <p:stCondLst>
                                            <p:cond delay="2999"/>
                                          </p:stCondLst>
                                        </p:cTn>
                                        <p:tgtEl>
                                          <p:spTgt spid="18"/>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19"/>
                                        </p:tgtEl>
                                        <p:attrNameLst>
                                          <p:attrName>ppt_x</p:attrName>
                                        </p:attrNameLst>
                                      </p:cBhvr>
                                      <p:tavLst>
                                        <p:tav tm="0">
                                          <p:val>
                                            <p:strVal val="ppt_x"/>
                                          </p:val>
                                        </p:tav>
                                        <p:tav tm="100000">
                                          <p:val>
                                            <p:strVal val="1+ppt_w/2"/>
                                          </p:val>
                                        </p:tav>
                                      </p:tavLst>
                                    </p:anim>
                                    <p:anim calcmode="lin" valueType="num">
                                      <p:cBhvr additive="base">
                                        <p:cTn id="164" dur="3000"/>
                                        <p:tgtEl>
                                          <p:spTgt spid="19"/>
                                        </p:tgtEl>
                                        <p:attrNameLst>
                                          <p:attrName>ppt_y</p:attrName>
                                        </p:attrNameLst>
                                      </p:cBhvr>
                                      <p:tavLst>
                                        <p:tav tm="0">
                                          <p:val>
                                            <p:strVal val="ppt_y"/>
                                          </p:val>
                                        </p:tav>
                                        <p:tav tm="100000">
                                          <p:val>
                                            <p:strVal val="0-ppt_h/2"/>
                                          </p:val>
                                        </p:tav>
                                      </p:tavLst>
                                    </p:anim>
                                    <p:set>
                                      <p:cBhvr>
                                        <p:cTn id="165" dur="1" fill="hold">
                                          <p:stCondLst>
                                            <p:cond delay="2999"/>
                                          </p:stCondLst>
                                        </p:cTn>
                                        <p:tgtEl>
                                          <p:spTgt spid="19"/>
                                        </p:tgtEl>
                                        <p:attrNameLst>
                                          <p:attrName>style.visibility</p:attrName>
                                        </p:attrNameLst>
                                      </p:cBhvr>
                                      <p:to>
                                        <p:strVal val="hidden"/>
                                      </p:to>
                                    </p:set>
                                  </p:childTnLst>
                                </p:cTn>
                              </p:par>
                              <p:par>
                                <p:cTn id="166" presetID="55" presetClass="entr" presetSubtype="0" fill="hold" nodeType="withEffect">
                                  <p:stCondLst>
                                    <p:cond delay="0"/>
                                  </p:stCondLst>
                                  <p:childTnLst>
                                    <p:set>
                                      <p:cBhvr>
                                        <p:cTn id="167" dur="1" fill="hold">
                                          <p:stCondLst>
                                            <p:cond delay="0"/>
                                          </p:stCondLst>
                                        </p:cTn>
                                        <p:tgtEl>
                                          <p:spTgt spid="26"/>
                                        </p:tgtEl>
                                        <p:attrNameLst>
                                          <p:attrName>style.visibility</p:attrName>
                                        </p:attrNameLst>
                                      </p:cBhvr>
                                      <p:to>
                                        <p:strVal val="visible"/>
                                      </p:to>
                                    </p:set>
                                    <p:anim calcmode="lin" valueType="num">
                                      <p:cBhvr>
                                        <p:cTn id="168" dur="2000" fill="hold"/>
                                        <p:tgtEl>
                                          <p:spTgt spid="26"/>
                                        </p:tgtEl>
                                        <p:attrNameLst>
                                          <p:attrName>ppt_w</p:attrName>
                                        </p:attrNameLst>
                                      </p:cBhvr>
                                      <p:tavLst>
                                        <p:tav tm="0">
                                          <p:val>
                                            <p:strVal val="#ppt_w*0.70"/>
                                          </p:val>
                                        </p:tav>
                                        <p:tav tm="100000">
                                          <p:val>
                                            <p:strVal val="#ppt_w"/>
                                          </p:val>
                                        </p:tav>
                                      </p:tavLst>
                                    </p:anim>
                                    <p:anim calcmode="lin" valueType="num">
                                      <p:cBhvr>
                                        <p:cTn id="169" dur="2000" fill="hold"/>
                                        <p:tgtEl>
                                          <p:spTgt spid="26"/>
                                        </p:tgtEl>
                                        <p:attrNameLst>
                                          <p:attrName>ppt_h</p:attrName>
                                        </p:attrNameLst>
                                      </p:cBhvr>
                                      <p:tavLst>
                                        <p:tav tm="0">
                                          <p:val>
                                            <p:strVal val="#ppt_h"/>
                                          </p:val>
                                        </p:tav>
                                        <p:tav tm="100000">
                                          <p:val>
                                            <p:strVal val="#ppt_h"/>
                                          </p:val>
                                        </p:tav>
                                      </p:tavLst>
                                    </p:anim>
                                    <p:animEffect transition="in" filter="fade">
                                      <p:cBhvr>
                                        <p:cTn id="170"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www.cuatrorayas.es/galeria/fotto_gal_1181_1.jpg"/>
          <p:cNvPicPr>
            <a:picLocks noChangeAspect="1" noChangeArrowheads="1"/>
          </p:cNvPicPr>
          <p:nvPr/>
        </p:nvPicPr>
        <p:blipFill>
          <a:blip r:embed="rId2"/>
          <a:srcRect/>
          <a:stretch>
            <a:fillRect/>
          </a:stretch>
        </p:blipFill>
        <p:spPr bwMode="auto">
          <a:xfrm>
            <a:off x="-1" y="0"/>
            <a:ext cx="9255961" cy="6858000"/>
          </a:xfrm>
          <a:prstGeom prst="rect">
            <a:avLst/>
          </a:prstGeom>
          <a:noFill/>
        </p:spPr>
      </p:pic>
      <p:sp>
        <p:nvSpPr>
          <p:cNvPr id="5" name="4 Triángulo isósceles"/>
          <p:cNvSpPr/>
          <p:nvPr/>
        </p:nvSpPr>
        <p:spPr>
          <a:xfrm rot="5400000">
            <a:off x="-1107281" y="1107281"/>
            <a:ext cx="6858000" cy="4643438"/>
          </a:xfrm>
          <a:prstGeom prst="triangle">
            <a:avLst>
              <a:gd name="adj" fmla="val 4888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rot="5400000" flipV="1">
            <a:off x="3393282" y="1107281"/>
            <a:ext cx="6858000" cy="4643437"/>
          </a:xfrm>
          <a:prstGeom prst="triangle">
            <a:avLst>
              <a:gd name="adj" fmla="val 48333"/>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0" y="0"/>
            <a:ext cx="9144000" cy="3286125"/>
          </a:xfrm>
          <a:prstGeom prst="flowChartMerg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xtracto"/>
          <p:cNvSpPr/>
          <p:nvPr/>
        </p:nvSpPr>
        <p:spPr>
          <a:xfrm>
            <a:off x="0" y="3357563"/>
            <a:ext cx="9144000" cy="3500437"/>
          </a:xfrm>
          <a:prstGeom prst="flowChartExtra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s://agaudi.files.wordpress.com/2010/03/tumblr_ky4haxtzxa1qzt4vjo1_500.gif?w=500&amp;h=500">
            <a:hlinkClick r:id="rId2"/>
          </p:cNvPr>
          <p:cNvPicPr>
            <a:picLocks noChangeAspect="1" noChangeArrowheads="1" noCrop="1"/>
          </p:cNvPicPr>
          <p:nvPr/>
        </p:nvPicPr>
        <p:blipFill>
          <a:blip r:embed="rId3">
            <a:duotone>
              <a:schemeClr val="accent2">
                <a:shade val="45000"/>
                <a:satMod val="135000"/>
              </a:schemeClr>
              <a:prstClr val="white"/>
            </a:duotone>
            <a:lum bright="25000" contrast="69000"/>
          </a:blip>
          <a:srcRect/>
          <a:stretch>
            <a:fillRect/>
          </a:stretch>
        </p:blipFill>
        <p:spPr bwMode="auto">
          <a:xfrm>
            <a:off x="0" y="0"/>
            <a:ext cx="9144000" cy="6858000"/>
          </a:xfrm>
          <a:prstGeom prst="rect">
            <a:avLst/>
          </a:prstGeom>
          <a:noFill/>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MISTERIO DEL VINO EN EL VATICAN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MISTERIO DEL VINO EN EL VATICANO</Template>
  <TotalTime>8</TotalTime>
  <Words>728</Words>
  <Application>Microsoft Office PowerPoint</Application>
  <PresentationFormat>Presentación en pantalla (4:3)</PresentationFormat>
  <Paragraphs>22</Paragraphs>
  <Slides>51</Slides>
  <Notes>1</Notes>
  <HiddenSlides>0</HiddenSlides>
  <MMClips>0</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EL MISTERIO DEL VINO EN EL VATICANO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2015-08-26T15:39:52Z</dcterms:created>
  <dcterms:modified xsi:type="dcterms:W3CDTF">2015-08-26T15:48:34Z</dcterms:modified>
</cp:coreProperties>
</file>