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6"/>
  </p:notesMasterIdLst>
  <p:sldIdLst>
    <p:sldId id="411" r:id="rId3"/>
    <p:sldId id="383" r:id="rId4"/>
    <p:sldId id="414" r:id="rId5"/>
    <p:sldId id="384" r:id="rId6"/>
    <p:sldId id="385" r:id="rId7"/>
    <p:sldId id="386" r:id="rId8"/>
    <p:sldId id="387" r:id="rId9"/>
    <p:sldId id="388" r:id="rId10"/>
    <p:sldId id="389" r:id="rId11"/>
    <p:sldId id="390" r:id="rId12"/>
    <p:sldId id="391" r:id="rId13"/>
    <p:sldId id="392" r:id="rId14"/>
    <p:sldId id="394" r:id="rId15"/>
    <p:sldId id="395" r:id="rId16"/>
    <p:sldId id="396" r:id="rId17"/>
    <p:sldId id="397" r:id="rId18"/>
    <p:sldId id="398" r:id="rId19"/>
    <p:sldId id="399" r:id="rId20"/>
    <p:sldId id="400" r:id="rId21"/>
    <p:sldId id="415" r:id="rId22"/>
    <p:sldId id="401" r:id="rId23"/>
    <p:sldId id="402" r:id="rId24"/>
    <p:sldId id="403" r:id="rId25"/>
    <p:sldId id="404" r:id="rId26"/>
    <p:sldId id="405" r:id="rId27"/>
    <p:sldId id="406" r:id="rId28"/>
    <p:sldId id="407" r:id="rId29"/>
    <p:sldId id="408" r:id="rId30"/>
    <p:sldId id="409" r:id="rId31"/>
    <p:sldId id="410" r:id="rId32"/>
    <p:sldId id="393" r:id="rId33"/>
    <p:sldId id="351" r:id="rId34"/>
    <p:sldId id="413" r:id="rId35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XT7SDvPTY3CQdGCtUKyGg==" hashData="rlsRYcu72/u3d47zpiwwq9tGqx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5" autoAdjust="0"/>
    <p:restoredTop sz="94664" autoAdjust="0"/>
  </p:normalViewPr>
  <p:slideViewPr>
    <p:cSldViewPr>
      <p:cViewPr varScale="1">
        <p:scale>
          <a:sx n="33" d="100"/>
          <a:sy n="33" d="100"/>
        </p:scale>
        <p:origin x="-510" y="-9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B51814-29A2-4907-A501-7ACEDCC8BDB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comb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B6242D3B-8B8C-4B7F-A6C4-B1A89F0DD02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://irukina.com/%e5%8d%83%e9%a7%84%e3%83%b6%e8%b0%b7%e3%83%88%e3%83%b3%e3%83%8d%e3%83%ab-el-misterio-del-tunel-de-sendagaya.htm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-REwmqpzfd2g/TeVVlR7bboI/AAAAAAAAAHk/dEJzsCYagik/s1600/grudge.jpg" TargetMode="Externa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30313" y="11249025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301750" y="13338175"/>
            <a:ext cx="2449710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4300" dirty="0" smtClean="0">
                <a:solidFill>
                  <a:schemeClr val="bg1"/>
                </a:solidFill>
              </a:rPr>
              <a:t>TRILLER</a:t>
            </a:r>
            <a:endParaRPr lang="es-ES" sz="4300" dirty="0">
              <a:solidFill>
                <a:schemeClr val="bg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100062" y="1146131"/>
            <a:ext cx="1035091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s-ES" sz="9600" b="1" smtClean="0">
                <a:latin typeface="Calibri" pitchFamily="34" charset="0"/>
                <a:cs typeface="ＭＳ Ｐゴシック"/>
                <a:hlinkClick r:id="rId7"/>
              </a:rPr>
              <a:t>千駄ヶ谷トンネル </a:t>
            </a:r>
            <a:endParaRPr lang="es-ES" altLang="ja-JP" sz="9600" b="1" dirty="0">
              <a:latin typeface="Calibri" pitchFamily="34" charset="0"/>
              <a:cs typeface="ＭＳ Ｐゴシック"/>
              <a:hlinkClick r:id="rId7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26160" y="3400797"/>
            <a:ext cx="17030736" cy="8586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38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EL MISTERIO</a:t>
            </a:r>
          </a:p>
          <a:p>
            <a:pPr algn="ctr"/>
            <a:r>
              <a:rPr lang="es-ES" sz="138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 DEL TUNEL</a:t>
            </a:r>
          </a:p>
          <a:p>
            <a:pPr algn="ctr"/>
            <a:r>
              <a:rPr lang="es-ES" sz="138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 DE </a:t>
            </a:r>
          </a:p>
          <a:p>
            <a:pPr algn="ctr"/>
            <a:r>
              <a:rPr lang="es-ES" sz="138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SENDAGAYA</a:t>
            </a:r>
            <a:endParaRPr lang="es-ES" sz="13800" b="1" dirty="0">
              <a:solidFill>
                <a:srgbClr val="FF0000"/>
              </a:solidFill>
              <a:latin typeface="Snap ITC" pitchFamily="82" charset="0"/>
            </a:endParaRPr>
          </a:p>
        </p:txBody>
      </p:sp>
    </p:spTree>
  </p:cSld>
  <p:clrMapOvr>
    <a:masterClrMapping/>
  </p:clrMapOvr>
  <p:transition spd="slow" advTm="13000">
    <p:comb dir="vert"/>
    <p:sndAc>
      <p:stSnd>
        <p:snd r:embed="rId2" name="micheal jackson - thriller - triller2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Documents and Settings\Dell\Escritorio\tok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2404681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farm3.staticflickr.com/2867/11381772494_3a6cd672a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19157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56000" contrast="-75000"/>
          </a:blip>
          <a:srcRect/>
          <a:stretch>
            <a:fillRect/>
          </a:stretch>
        </p:blipFill>
        <p:spPr bwMode="auto">
          <a:xfrm>
            <a:off x="0" y="-1"/>
            <a:ext cx="23774400" cy="1485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2171632" y="2503453"/>
            <a:ext cx="21174223" cy="1088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9977" tIns="109989" rIns="219977" bIns="109989">
            <a:spAutoFit/>
          </a:bodyPr>
          <a:lstStyle/>
          <a:p>
            <a:r>
              <a:rPr lang="es-ES" sz="7700" b="1" i="1" dirty="0" smtClean="0">
                <a:solidFill>
                  <a:srgbClr val="FF0000"/>
                </a:solidFill>
                <a:latin typeface="Calibri" pitchFamily="34" charset="0"/>
              </a:rPr>
              <a:t>Japón </a:t>
            </a:r>
            <a:r>
              <a:rPr lang="es-ES" sz="7700" b="1" i="1" dirty="0">
                <a:solidFill>
                  <a:srgbClr val="FF0000"/>
                </a:solidFill>
                <a:latin typeface="Calibri" pitchFamily="34" charset="0"/>
              </a:rPr>
              <a:t>es un lugar ideal para investigar este tipo de fenómenos, si es que existieran y, de paso, visitar y mostrar otros aspectos y lugares no tan conocidos. Y, en concreto, Tokio es una ciudad llena de misterios en la que abundan las leyenda urbanas y los relatos de fantasmas y espíritus asociados a determinados lugares. Lugares en los que se dice que se oyen voces, aparecen espíritus o caminan almas en pena.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257098"/>
            <a:ext cx="1814442" cy="1465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DSCF9031-400x299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853913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DSCF9033-399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60077"/>
            <a:ext cx="24455439" cy="15182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56000" contrast="-75000"/>
          </a:blip>
          <a:srcRect/>
          <a:stretch>
            <a:fillRect/>
          </a:stretch>
        </p:blipFill>
        <p:spPr bwMode="auto">
          <a:xfrm>
            <a:off x="0" y="0"/>
            <a:ext cx="23774400" cy="1485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4171896" y="2217701"/>
            <a:ext cx="16902189" cy="11302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9977" tIns="109989" rIns="219977" bIns="109989">
            <a:spAutoFit/>
          </a:bodyPr>
          <a:lstStyle/>
          <a:p>
            <a:r>
              <a:rPr lang="es-ES" sz="7200" b="1" i="1" dirty="0">
                <a:solidFill>
                  <a:srgbClr val="FF0000"/>
                </a:solidFill>
                <a:latin typeface="Calibri" pitchFamily="34" charset="0"/>
              </a:rPr>
              <a:t>Y uno de los sitios más famosos de Tokio asociado a lo paranormal es el túnel de  Sendagaya, construido en los años 60 justo debajo de un </a:t>
            </a:r>
            <a:r>
              <a:rPr lang="es-ES" sz="7200" b="1" i="1" dirty="0" err="1" smtClean="0">
                <a:solidFill>
                  <a:srgbClr val="FF0000"/>
                </a:solidFill>
                <a:latin typeface="Calibri" pitchFamily="34" charset="0"/>
              </a:rPr>
              <a:t>cement</a:t>
            </a:r>
            <a:r>
              <a:rPr lang="es-ES" sz="7200" b="1" i="1" dirty="0" smtClean="0">
                <a:solidFill>
                  <a:srgbClr val="FF0000"/>
                </a:solidFill>
                <a:latin typeface="Calibri" pitchFamily="34" charset="0"/>
              </a:rPr>
              <a:t>	</a:t>
            </a:r>
            <a:r>
              <a:rPr lang="es-ES" sz="7200" b="1" i="1" dirty="0" err="1" smtClean="0">
                <a:solidFill>
                  <a:srgbClr val="FF0000"/>
                </a:solidFill>
                <a:latin typeface="Calibri" pitchFamily="34" charset="0"/>
              </a:rPr>
              <a:t>erio</a:t>
            </a:r>
            <a:r>
              <a:rPr lang="es-ES" sz="7200" b="1" i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es-ES" sz="7200" b="1" i="1" dirty="0">
                <a:solidFill>
                  <a:srgbClr val="FF0000"/>
                </a:solidFill>
                <a:latin typeface="Calibri" pitchFamily="34" charset="0"/>
              </a:rPr>
              <a:t>por lo que es lógico que de pie a todo tipo de especulaciones y fabulaciones.</a:t>
            </a:r>
          </a:p>
          <a:p>
            <a:r>
              <a:rPr lang="es-ES" sz="7200" b="1" i="1" dirty="0" smtClean="0">
                <a:solidFill>
                  <a:srgbClr val="FF0000"/>
                </a:solidFill>
                <a:latin typeface="Calibri" pitchFamily="34" charset="0"/>
              </a:rPr>
              <a:t>Aquí </a:t>
            </a:r>
            <a:r>
              <a:rPr lang="es-ES" sz="7200" b="1" i="1" dirty="0">
                <a:solidFill>
                  <a:srgbClr val="FF0000"/>
                </a:solidFill>
                <a:latin typeface="Calibri" pitchFamily="34" charset="0"/>
              </a:rPr>
              <a:t>tenéis la imagen del túnel que no es muy largo pero sí lo suficiente como para dar aún más pábulo a lo extraño, y quién sabe qué hay de verdad.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257098"/>
            <a:ext cx="1814442" cy="1465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C:\Documents and Settings\Dell\Escritorio\DSCF9031-400x2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853913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IMG_92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906000" y="-5272145"/>
            <a:ext cx="39624000" cy="21797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800px-Sendagaya_Tunnel_ea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56000" contrast="-75000"/>
          </a:blip>
          <a:srcRect/>
          <a:stretch>
            <a:fillRect/>
          </a:stretch>
        </p:blipFill>
        <p:spPr bwMode="auto">
          <a:xfrm>
            <a:off x="0" y="-1"/>
            <a:ext cx="23774400" cy="1485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1 Rectángulo"/>
          <p:cNvSpPr>
            <a:spLocks noChangeArrowheads="1"/>
          </p:cNvSpPr>
          <p:nvPr/>
        </p:nvSpPr>
        <p:spPr bwMode="auto">
          <a:xfrm>
            <a:off x="2414521" y="2760433"/>
            <a:ext cx="19131096" cy="9701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9977" tIns="109989" rIns="219977" bIns="109989">
            <a:spAutoFit/>
          </a:bodyPr>
          <a:lstStyle/>
          <a:p>
            <a:r>
              <a:rPr lang="es-ES" sz="7700" b="1" i="1" dirty="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es-ES" sz="7700" b="1" i="1" dirty="0" smtClean="0">
                <a:solidFill>
                  <a:srgbClr val="FF0000"/>
                </a:solidFill>
                <a:latin typeface="Calibri" pitchFamily="34" charset="0"/>
              </a:rPr>
              <a:t>l </a:t>
            </a:r>
            <a:r>
              <a:rPr lang="es-ES" sz="7700" b="1" i="1" dirty="0">
                <a:solidFill>
                  <a:srgbClr val="FF0000"/>
                </a:solidFill>
                <a:latin typeface="Calibri" pitchFamily="34" charset="0"/>
              </a:rPr>
              <a:t>cementerio de Senjuin que está situado justo encima del techo y explico también algunos otros fenómenos relacionados con la zona. </a:t>
            </a:r>
            <a:endParaRPr lang="es-ES" sz="7700" b="1" i="1" dirty="0" smtClean="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es-ES" sz="7700" b="1" i="1" dirty="0" smtClean="0">
                <a:solidFill>
                  <a:srgbClr val="FF0000"/>
                </a:solidFill>
                <a:latin typeface="Calibri" pitchFamily="34" charset="0"/>
              </a:rPr>
              <a:t>1 </a:t>
            </a:r>
            <a:r>
              <a:rPr lang="es-ES" sz="7700" b="1" i="1" dirty="0">
                <a:solidFill>
                  <a:srgbClr val="FF0000"/>
                </a:solidFill>
                <a:latin typeface="Calibri" pitchFamily="34" charset="0"/>
              </a:rPr>
              <a:t>de noviembre, día de difuntos por lo que si tuviera que aparecer algo, sería el día más propicio. Ya me diréis si observáis algo extraño.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257098"/>
            <a:ext cx="1814442" cy="1465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800px-Sendagaya_Tunnel_w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23836376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DSCF9054-4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24765091" cy="15335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DSCF9033-399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14964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56000" contrast="-75000"/>
          </a:blip>
          <a:srcRect/>
          <a:stretch>
            <a:fillRect/>
          </a:stretch>
        </p:blipFill>
        <p:spPr bwMode="auto">
          <a:xfrm>
            <a:off x="0" y="-1"/>
            <a:ext cx="23774400" cy="1485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6" descr="http://3.bp.blogspot.com/-REwmqpzfd2g/TeVVlR7bboI/AAAAAAAAAHk/dEJzsCYagik/s320/grudg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9297" y="460030"/>
            <a:ext cx="11515806" cy="6715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971738" y="8128039"/>
            <a:ext cx="17273667" cy="6144716"/>
          </a:xfrm>
          <a:prstGeom prst="rect">
            <a:avLst/>
          </a:prstGeom>
        </p:spPr>
        <p:txBody>
          <a:bodyPr wrap="square" lIns="219977" tIns="109989" rIns="219977" bIns="109989">
            <a:spAutoFit/>
          </a:bodyPr>
          <a:lstStyle/>
          <a:p>
            <a:pPr algn="ctr" eaLnBrk="0" hangingPunct="0"/>
            <a:r>
              <a:rPr lang="es-ES" b="1" i="1" dirty="0" smtClean="0">
                <a:solidFill>
                  <a:srgbClr val="FF0000"/>
                </a:solidFill>
                <a:cs typeface="Arial" pitchFamily="34" charset="0"/>
              </a:rPr>
              <a:t>La Leyenda del Túnel Sendagaya.</a:t>
            </a:r>
          </a:p>
          <a:p>
            <a:pPr algn="ctr" eaLnBrk="0" hangingPunct="0"/>
            <a:r>
              <a:rPr lang="es-ES" b="1" i="1" dirty="0" smtClean="0">
                <a:solidFill>
                  <a:srgbClr val="FF0000"/>
                </a:solidFill>
                <a:cs typeface="Arial" pitchFamily="34" charset="0"/>
              </a:rPr>
              <a:t>El túnel Sendagaya que corre bajo el cementerio del templo Senjuiin es un lugar embrujado, y según múltiples testigos, hay sucesos sobrenaturales que le pondrían a cualquiera los pelos de punta. Hay historias en él sobre una mujer que para un taxi y se desvanece en cuanto el chofer le abre la puerta para subir; y muchas otras veces, los conductores que pasan por el túnel se han encontrado con que no viajan solos, pues pueden ver en el espejo retrovisor el rostro de una mujer o un niño</a:t>
            </a:r>
            <a:endParaRPr lang="es-ES" b="1" i="1" dirty="0">
              <a:solidFill>
                <a:srgbClr val="FF0000"/>
              </a:solidFill>
              <a:cs typeface="Arial" pitchFamily="34" charset="0"/>
            </a:endParaRPr>
          </a:p>
        </p:txBody>
      </p:sp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3257098"/>
            <a:ext cx="1814442" cy="1465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DSCF9059-4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DSCF9063-4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IMG_94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995707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IMG_94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998588" cy="1518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farm3.staticflickr.com/2867/11381772494_3a6cd672a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19157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IMG_95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999394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IMG_92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996617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IMG_9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2399676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DSCF9060-399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24209112" cy="15029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DSCF9061-4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DSCF9051-4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DSCF9056-4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Documents and Settings\Dell\Escritorio\15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810354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C:\Documents and Settings\Dell\Escritorio\DSCF9038-399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C:\Documents and Settings\Dell\Escritorio\DSCF9057-4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farm3.staticflickr.com/2867/11381772494_3a6cd672a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19157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4814838" y="3003519"/>
            <a:ext cx="13787533" cy="778674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6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UN  FUERTE  ABRAZO </a:t>
            </a:r>
          </a:p>
          <a:p>
            <a:pPr algn="ctr"/>
            <a:r>
              <a:rPr lang="es-ES" sz="66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QUE  TENGAS </a:t>
            </a:r>
          </a:p>
          <a:p>
            <a:pPr algn="ctr"/>
            <a:r>
              <a:rPr lang="es-ES" sz="66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UN  BUEN   DIA</a:t>
            </a:r>
            <a:endParaRPr lang="es-ES" sz="66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nap ITC" pitchFamily="82" charset="0"/>
              <a:cs typeface="Times New Roman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MISTERIO DEL TUNEL DE SENDAGAYA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MISTERIO DEL TUNEL DE SENDAGAYA</Template>
  <TotalTime>1</TotalTime>
  <Words>341</Words>
  <Application>Microsoft Office PowerPoint</Application>
  <PresentationFormat>Personalizado</PresentationFormat>
  <Paragraphs>46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EL MISTERIO DEL TUNEL DE SENDAGAYA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2014-07-15T12:42:47Z</dcterms:created>
  <dcterms:modified xsi:type="dcterms:W3CDTF">2014-07-15T12:43:51Z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