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27" r:id="rId3"/>
    <p:sldId id="466" r:id="rId4"/>
    <p:sldId id="470" r:id="rId5"/>
    <p:sldId id="480" r:id="rId6"/>
    <p:sldId id="457" r:id="rId7"/>
    <p:sldId id="454" r:id="rId8"/>
    <p:sldId id="481" r:id="rId9"/>
    <p:sldId id="467" r:id="rId10"/>
    <p:sldId id="473" r:id="rId11"/>
    <p:sldId id="483" r:id="rId12"/>
    <p:sldId id="474" r:id="rId13"/>
    <p:sldId id="465" r:id="rId14"/>
    <p:sldId id="444" r:id="rId15"/>
    <p:sldId id="468" r:id="rId16"/>
    <p:sldId id="452" r:id="rId17"/>
    <p:sldId id="482" r:id="rId18"/>
    <p:sldId id="451" r:id="rId19"/>
    <p:sldId id="472" r:id="rId20"/>
    <p:sldId id="484" r:id="rId21"/>
    <p:sldId id="471" r:id="rId22"/>
    <p:sldId id="469" r:id="rId23"/>
    <p:sldId id="485" r:id="rId24"/>
    <p:sldId id="455" r:id="rId25"/>
    <p:sldId id="453" r:id="rId26"/>
    <p:sldId id="475" r:id="rId27"/>
    <p:sldId id="486" r:id="rId28"/>
    <p:sldId id="476" r:id="rId29"/>
    <p:sldId id="477" r:id="rId30"/>
    <p:sldId id="478" r:id="rId31"/>
    <p:sldId id="396" r:id="rId32"/>
    <p:sldId id="487" r:id="rId33"/>
  </p:sldIdLst>
  <p:sldSz cx="10440988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mb/gLmgSP/8VEedtMj1+g" hashData="E2/eVpxv+Wc5vdPQmiRXgSue6n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734" y="-882"/>
      </p:cViewPr>
      <p:guideLst>
        <p:guide orient="horz" pos="2160"/>
        <p:guide pos="329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19150" y="685800"/>
            <a:ext cx="5219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6" y="2130429"/>
            <a:ext cx="887483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50" y="3886200"/>
            <a:ext cx="730869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4767" y="4406904"/>
            <a:ext cx="887483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4767" y="2906713"/>
            <a:ext cx="887483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2050" y="1600204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07503" y="1600204"/>
            <a:ext cx="46114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0" y="1535113"/>
            <a:ext cx="46132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2050" y="2174875"/>
            <a:ext cx="46132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03878" y="1535113"/>
            <a:ext cx="4615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03878" y="2174875"/>
            <a:ext cx="4615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1" y="273050"/>
            <a:ext cx="34350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82139" y="273054"/>
            <a:ext cx="58368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2051" y="1435103"/>
            <a:ext cx="34350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46507" y="4800600"/>
            <a:ext cx="626459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46507" y="612775"/>
            <a:ext cx="626459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46507" y="5367338"/>
            <a:ext cx="626459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69718" y="274642"/>
            <a:ext cx="234922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0" y="274642"/>
            <a:ext cx="687365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2130428"/>
            <a:ext cx="887484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8" y="3886200"/>
            <a:ext cx="7308692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2051" y="274638"/>
            <a:ext cx="939688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1" y="1600204"/>
            <a:ext cx="939688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2051" y="6356354"/>
            <a:ext cx="24362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27/10/2016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67339" y="6356354"/>
            <a:ext cx="33063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82709" y="6356354"/>
            <a:ext cx="24362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2049" y="6245225"/>
            <a:ext cx="243623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262" y="3389264"/>
            <a:ext cx="6858000" cy="7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72250" y="3389264"/>
            <a:ext cx="6858000" cy="7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1044098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1044098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7820" y="5857896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7820" y="5715019"/>
            <a:ext cx="79825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1249" y="4572013"/>
            <a:ext cx="30740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05784" y="1571612"/>
            <a:ext cx="6238398" cy="34290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misterio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las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Luciérnagas</a:t>
            </a:r>
          </a:p>
          <a:p>
            <a:pPr algn="ctr"/>
            <a:r>
              <a:rPr lang="es-ES" sz="3200" i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sincronas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47946" y="5611366"/>
            <a:ext cx="2293770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10-One of These Days.wav-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lh3.googleusercontent.com/-wzm7SMbeUms/V1UrdYojZrI/AAAAAAABN28/96xAO5GkdjA/synchronous-fireflies-22.jpg?imgmax=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5881"/>
            <a:ext cx="10787058" cy="71838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291536" y="1785926"/>
            <a:ext cx="568247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Existe una especie de luciérnagas en las Grandes Montañas Humeantes de Estados Unidos, que se sincronizan, para que todas se “enciendan” al mismo tiempo.</a:t>
            </a:r>
          </a:p>
        </p:txBody>
      </p:sp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219966" y="1500174"/>
            <a:ext cx="79296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El misterio de las luciérnagas síncronas</a:t>
            </a:r>
          </a:p>
          <a:p>
            <a:pPr algn="ctr"/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En las primeras semanas de junio, los visitantes de las montañas Great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Smoky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, al este de Tennessee, Estados Unidos, están invitados a un espectáculo natural extraño, en el que miles de luciérnagas parpadean al unísono, como si de luces navideñas luciendo en la noche se tratase. La especie responsable de la actuación es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Photinus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carolinus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, una de las pocas en el mundo que se conoce por sincronizar sus patrones de destello, con un margen de una décima de segundo de diferencia.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lh3.googleusercontent.com/-t2CSHHK0bx4/V1UrhewLDeI/AAAAAAABN3M/1Gh0xkXL78I/synchronous-fireflies-16.jpg?imgmax=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1670" y="-754063"/>
            <a:ext cx="11430000" cy="7612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 b="5883"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005652" y="1305342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Estas luciérnagas son en realidad escarabajos alados que usan la bioluminiscencia durante el crepúsculo para atraer a sus “compañeros”</a:t>
            </a:r>
            <a:r>
              <a:rPr lang="es-ES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La luz se produce en la parte inferior del abdomen, donde los insectos combinan la luciferina química con la enzima </a:t>
            </a:r>
            <a:r>
              <a:rPr lang="es-ES" sz="2400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luciferasa</a:t>
            </a:r>
            <a:r>
              <a:rPr lang="es-ES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en presencia de iones de magnesio y oxígeno para producir luz. Las luciérnagas son extremadamente eficientes en lo que hacen. 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Casi el 100% de la energía producida en la reacción química se convierte en luz</a:t>
            </a:r>
            <a:r>
              <a:rPr lang="es-ES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A modo de comparación, 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una bombilla incandescente convierte únicamente el 10%</a:t>
            </a:r>
            <a:r>
              <a:rPr lang="es-ES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de la energía en luz, siendo el resto, 90%, desprendido en forma de calor. Debido a la ausencia de calor, 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 luz producida por las luciérnagas se llaman “luz fría”</a:t>
            </a:r>
            <a:r>
              <a:rPr lang="es-ES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3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83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lh3.googleusercontent.com/-uwkOrjN9eAY/V1UrflhJOXI/AAAAAAABN3E/-zDviF8xSvo/synchronous-fireflies-32.jpg?imgmax=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1670" y="-754063"/>
            <a:ext cx="11430000" cy="7612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362974" y="1714488"/>
            <a:ext cx="57150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Originalmente se pensó que las luciérnagas utilizaban su luz parpadeante para advertir a otros miembros de la presencia de depredadores y otros peligros. </a:t>
            </a:r>
          </a:p>
          <a:p>
            <a:pPr algn="ctr"/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Sin embargo, ahora se sabe que 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las luciérnagas se iluminan para comunicarse entre ellas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8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lh3.googleusercontent.com/-IXDIawt84Bo/V1UrbCJKzvI/AAAAAAABN20/naDn0-qw-aY/synchronous-fireflies-56.jpg?imgmax=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408"/>
            <a:ext cx="10440988" cy="6953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951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862908" y="1500174"/>
            <a:ext cx="67866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En algunas especies, los machos vuelan alrededor de las hembras, parpadeando un patrón muy específico buscando el apareamiento, mientras que las propias hembras permanecen fijas en el suelo o en los árboles y arbustos, a la espera de producir un destello. C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uando a la luciérnaga hembra “le gusta lo que ve”, responde con un destello único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8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 l="12457" t="3846" r="12251" b="5769"/>
          <a:stretch>
            <a:fillRect/>
          </a:stretch>
        </p:blipFill>
        <p:spPr bwMode="auto">
          <a:xfrm>
            <a:off x="-1" y="0"/>
            <a:ext cx="106517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077090" y="1428736"/>
            <a:ext cx="83582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Para la mayoría de las luciérnagas, 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todo es caótico, con cada macho encendiéndose y apagándose en momentos diferentes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cada uno haciendo todo lo posible para impresionar. En las luciérnagas síncronas, como las </a:t>
            </a:r>
            <a:r>
              <a:rPr lang="es-ES" sz="2800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carolinus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2800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Photinus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el ritual del cortejo es más organizado. 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Todos los varones parecen haber llegado a un acuerdo para parpadear un patrón único al unísono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Para las </a:t>
            </a:r>
            <a:r>
              <a:rPr lang="es-ES" sz="2800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Photinus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2800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carolinus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el patrón es una serie de cinco a ocho destellos de luz amarilla, seguido de un período de oscuridad de ocho a diez segundos.</a:t>
            </a:r>
            <a:endParaRPr lang="es-ES" sz="28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9268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lh3.googleusercontent.com/-nSE8AGyQT-0/V1UrZOtdOII/AAAAAAABN2s/HmuB0_R-Wog/synchronous-fireflies-46.jpg?imgmax=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953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720032" y="1285860"/>
            <a:ext cx="707236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Los investigadores creen que las luciérnagas sincronizan su parpadeos para permitir que las hembras detecten claramente a los machos adecuados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También permite que el macho que busca una hembra, utilice el período oscuro sincronizado entre destellos para responder. La sincronización en la intermitencia, por lo tanto, reduce el desorden visual y ayuda tanto a las hembras como a los machos a encontrarse el uno al otro.</a:t>
            </a:r>
            <a:endParaRPr lang="es-ES" sz="28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405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69969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8000" contrast="100000"/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655216" y="-4655214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55215" y="1072228"/>
            <a:ext cx="1130561" cy="10440987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395492" y="0"/>
            <a:ext cx="1045497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648594" y="1928802"/>
            <a:ext cx="72866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Las luciérnagas síncronas son bastante comunes a lo largo de las riberas de los ríos en las selvas del sudeste asiático de Malasia y Filipina</a:t>
            </a:r>
            <a:r>
              <a:rPr lang="es-ES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s, donde se aparean durante todo el año. En el hemisferio occidental, en las grandes montañas humeantes, el período de apareamiento es muy breve, y dura cerca de dos semanas cada año.</a:t>
            </a:r>
            <a:endParaRPr lang="es-ES" sz="28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226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409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luciernagas Montañas humeantes, Tenness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40988" cy="6961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4098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9260" y="3389270"/>
            <a:ext cx="6858000" cy="79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2251" y="3389270"/>
            <a:ext cx="6858000" cy="79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44098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44098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7558" y="5803929"/>
            <a:ext cx="688019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1251" y="4572019"/>
            <a:ext cx="3074089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5586" y="501226"/>
            <a:ext cx="3198583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80900" y="1"/>
            <a:ext cx="3994384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27 de octubre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16:53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47946" y="5611366"/>
            <a:ext cx="2293770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40988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40988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2214" y="0"/>
            <a:ext cx="55685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4098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5124" y="4724402"/>
            <a:ext cx="304528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38609" y="4191000"/>
            <a:ext cx="2697255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11436" y="4876800"/>
            <a:ext cx="1392132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09058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09058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09058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09058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MISTERIO DE LAS LUCIERNAGAS SINCRON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MISTERIO DE LAS LUCIERNAGAS SINCRONAS</Template>
  <TotalTime>4</TotalTime>
  <Words>635</Words>
  <Application>Microsoft Office PowerPoint</Application>
  <PresentationFormat>Personalizado</PresentationFormat>
  <Paragraphs>24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EL MISTERIO DE LAS LUCIERNAGAS SINCRONAS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2016-10-27T14:53:37Z</dcterms:created>
  <dcterms:modified xsi:type="dcterms:W3CDTF">2016-10-27T14:58:00Z</dcterms:modified>
</cp:coreProperties>
</file>