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5"/>
  </p:notesMasterIdLst>
  <p:sldIdLst>
    <p:sldId id="292" r:id="rId3"/>
    <p:sldId id="293" r:id="rId4"/>
    <p:sldId id="294" r:id="rId5"/>
    <p:sldId id="265" r:id="rId6"/>
    <p:sldId id="263" r:id="rId7"/>
    <p:sldId id="283" r:id="rId8"/>
    <p:sldId id="256" r:id="rId9"/>
    <p:sldId id="282" r:id="rId10"/>
    <p:sldId id="259" r:id="rId11"/>
    <p:sldId id="284" r:id="rId12"/>
    <p:sldId id="278" r:id="rId13"/>
    <p:sldId id="269" r:id="rId14"/>
    <p:sldId id="270" r:id="rId15"/>
    <p:sldId id="286" r:id="rId16"/>
    <p:sldId id="281" r:id="rId17"/>
    <p:sldId id="288" r:id="rId18"/>
    <p:sldId id="264" r:id="rId19"/>
    <p:sldId id="274" r:id="rId20"/>
    <p:sldId id="275" r:id="rId21"/>
    <p:sldId id="257" r:id="rId22"/>
    <p:sldId id="267" r:id="rId23"/>
    <p:sldId id="273" r:id="rId24"/>
    <p:sldId id="277" r:id="rId25"/>
    <p:sldId id="287" r:id="rId26"/>
    <p:sldId id="280" r:id="rId27"/>
    <p:sldId id="276" r:id="rId28"/>
    <p:sldId id="291" r:id="rId29"/>
    <p:sldId id="258" r:id="rId30"/>
    <p:sldId id="290" r:id="rId31"/>
    <p:sldId id="304" r:id="rId32"/>
    <p:sldId id="303" r:id="rId33"/>
    <p:sldId id="305" r:id="rId3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qDUeIWkS07kG1B9tuQ7Rhw==" hashData="iSbi/dmJBLPOWcChxDoGxcQaTx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3FCD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98" autoAdjust="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7ECD3DA-208A-42F1-962A-BC68C27515A7}" type="datetimeFigureOut">
              <a:rPr lang="es-ES" smtClean="0"/>
              <a:pPr/>
              <a:t>10/10/2014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2B1D52-A8DA-4410-8501-AF269836988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DBE0907-5173-42CD-9E60-03F5048A7A8A}" type="datetimeFigureOut">
              <a:rPr lang="es-ES" smtClean="0"/>
              <a:pPr/>
              <a:t>10/10/2014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2057879-CA52-4812-9BE4-07B7B019AC7D}"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DBE0907-5173-42CD-9E60-03F5048A7A8A}" type="datetimeFigureOut">
              <a:rPr lang="es-ES" smtClean="0"/>
              <a:pPr/>
              <a:t>10/10/2014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2057879-CA52-4812-9BE4-07B7B019AC7D}"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DBE0907-5173-42CD-9E60-03F5048A7A8A}" type="datetimeFigureOut">
              <a:rPr lang="es-ES" smtClean="0"/>
              <a:pPr/>
              <a:t>10/10/2014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2057879-CA52-4812-9BE4-07B7B019AC7D}"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DBE0907-5173-42CD-9E60-03F5048A7A8A}" type="datetimeFigureOut">
              <a:rPr lang="es-ES" smtClean="0"/>
              <a:pPr/>
              <a:t>10/10/2014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2057879-CA52-4812-9BE4-07B7B019AC7D}"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DBE0907-5173-42CD-9E60-03F5048A7A8A}" type="datetimeFigureOut">
              <a:rPr lang="es-ES" smtClean="0"/>
              <a:pPr/>
              <a:t>10/10/2014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2057879-CA52-4812-9BE4-07B7B019AC7D}"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DBE0907-5173-42CD-9E60-03F5048A7A8A}" type="datetimeFigureOut">
              <a:rPr lang="es-ES" smtClean="0"/>
              <a:pPr/>
              <a:t>10/10/2014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2057879-CA52-4812-9BE4-07B7B019AC7D}"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DBE0907-5173-42CD-9E60-03F5048A7A8A}" type="datetimeFigureOut">
              <a:rPr lang="es-ES" smtClean="0"/>
              <a:pPr/>
              <a:t>10/10/2014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2057879-CA52-4812-9BE4-07B7B019AC7D}"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DBE0907-5173-42CD-9E60-03F5048A7A8A}" type="datetimeFigureOut">
              <a:rPr lang="es-ES" smtClean="0"/>
              <a:pPr/>
              <a:t>10/10/2014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2057879-CA52-4812-9BE4-07B7B019AC7D}"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DBE0907-5173-42CD-9E60-03F5048A7A8A}" type="datetimeFigureOut">
              <a:rPr lang="es-ES" smtClean="0"/>
              <a:pPr/>
              <a:t>10/10/2014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2057879-CA52-4812-9BE4-07B7B019AC7D}"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DBE0907-5173-42CD-9E60-03F5048A7A8A}" type="datetimeFigureOut">
              <a:rPr lang="es-ES" smtClean="0"/>
              <a:pPr/>
              <a:t>10/10/2014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2057879-CA52-4812-9BE4-07B7B019AC7D}"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DBE0907-5173-42CD-9E60-03F5048A7A8A}" type="datetimeFigureOut">
              <a:rPr lang="es-ES" smtClean="0"/>
              <a:pPr/>
              <a:t>10/10/2014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2057879-CA52-4812-9BE4-07B7B019AC7D}"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15A119E6-AA0D-46EE-8385-B09691CB3C1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FCDFF"/>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DBE0907-5173-42CD-9E60-03F5048A7A8A}" type="datetimeFigureOut">
              <a:rPr lang="es-ES" smtClean="0"/>
              <a:pPr/>
              <a:t>10/10/2014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057879-CA52-4812-9BE4-07B7B019AC7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CC6D13BF-1405-460D-98BC-86D605790BDA}"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0.jpeg"/><Relationship Id="rId1" Type="http://schemas.openxmlformats.org/officeDocument/2006/relationships/slideLayout" Target="../slideLayouts/slideLayout7.xml"/><Relationship Id="rId4" Type="http://schemas.openxmlformats.org/officeDocument/2006/relationships/image" Target="../media/image31.jpeg"/></Relationships>
</file>

<file path=ppt/slides/_rels/slide3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3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Dell\Escritorio\1880999.jpg"/>
          <p:cNvPicPr>
            <a:picLocks noChangeAspect="1" noChangeArrowheads="1"/>
          </p:cNvPicPr>
          <p:nvPr/>
        </p:nvPicPr>
        <p:blipFill>
          <a:blip r:embed="rId3" cstate="print"/>
          <a:srcRect b="2283"/>
          <a:stretch>
            <a:fillRect/>
          </a:stretch>
        </p:blipFill>
        <p:spPr bwMode="auto">
          <a:xfrm>
            <a:off x="0" y="0"/>
            <a:ext cx="9144000" cy="685800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cs typeface="+mn-cs"/>
              </a:rPr>
              <a:t>LUIS</a:t>
            </a:r>
          </a:p>
        </p:txBody>
      </p:sp>
      <p:sp>
        <p:nvSpPr>
          <p:cNvPr id="12" name="11 Rectángulo"/>
          <p:cNvSpPr/>
          <p:nvPr/>
        </p:nvSpPr>
        <p:spPr>
          <a:xfrm>
            <a:off x="1498656" y="476672"/>
            <a:ext cx="6343788" cy="1877437"/>
          </a:xfrm>
          <a:prstGeom prst="rect">
            <a:avLst/>
          </a:prstGeom>
          <a:noFill/>
        </p:spPr>
        <p:txBody>
          <a:bodyPr wrap="none">
            <a:spAutoFit/>
          </a:bodyPr>
          <a:lstStyle/>
          <a:p>
            <a:pPr algn="ctr"/>
            <a:r>
              <a:rPr lang="es-ES" sz="8800" b="1" kern="10" dirty="0" smtClean="0">
                <a:ln w="9525">
                  <a:solidFill>
                    <a:srgbClr val="1CDEF8"/>
                  </a:solidFill>
                  <a:round/>
                  <a:headEnd/>
                  <a:tailEnd/>
                </a:ln>
                <a:blipFill dpi="0" rotWithShape="1">
                  <a:blip r:embed="rId7"/>
                  <a:srcRect/>
                  <a:stretch>
                    <a:fillRect/>
                  </a:stretch>
                </a:blipFill>
                <a:effectLst>
                  <a:glow rad="139700">
                    <a:schemeClr val="accent4">
                      <a:satMod val="175000"/>
                      <a:alpha val="40000"/>
                    </a:schemeClr>
                  </a:glow>
                  <a:outerShdw dist="35921" dir="2700000" algn="ctr" rotWithShape="0">
                    <a:schemeClr val="folHlink">
                      <a:alpha val="80000"/>
                    </a:schemeClr>
                  </a:outerShdw>
                </a:effectLst>
                <a:latin typeface="Snap ITC"/>
              </a:rPr>
              <a:t>EL MALO</a:t>
            </a:r>
          </a:p>
          <a:p>
            <a:pPr algn="ctr"/>
            <a:r>
              <a:rPr lang="es-ES" sz="2800" b="1" kern="10" dirty="0" smtClean="0">
                <a:ln w="9525">
                  <a:solidFill>
                    <a:srgbClr val="1CDEF8"/>
                  </a:solidFill>
                  <a:round/>
                  <a:headEnd/>
                  <a:tailEnd/>
                </a:ln>
                <a:solidFill>
                  <a:srgbClr val="0000FF"/>
                </a:solidFill>
                <a:effectLst>
                  <a:glow rad="139700">
                    <a:schemeClr val="accent4">
                      <a:satMod val="175000"/>
                      <a:alpha val="40000"/>
                    </a:schemeClr>
                  </a:glow>
                  <a:outerShdw dist="35921" dir="2700000" algn="ctr" rotWithShape="0">
                    <a:schemeClr val="folHlink">
                      <a:alpha val="80000"/>
                    </a:schemeClr>
                  </a:outerShdw>
                </a:effectLst>
                <a:latin typeface="Snap ITC"/>
              </a:rPr>
              <a:t>AVION  EMBRUJADO</a:t>
            </a:r>
            <a:endParaRPr lang="es-ES" sz="2800" b="1" dirty="0">
              <a:solidFill>
                <a:srgbClr val="0000FF"/>
              </a:solidFill>
              <a:effectLst>
                <a:glow rad="139700">
                  <a:schemeClr val="accent4">
                    <a:satMod val="175000"/>
                    <a:alpha val="40000"/>
                  </a:schemeClr>
                </a:glow>
                <a:outerShdw dist="35921" dir="2700000" algn="ctr" rotWithShape="0">
                  <a:schemeClr val="folHlink">
                    <a:alpha val="80000"/>
                  </a:schemeClr>
                </a:outerShdw>
              </a:effectLst>
            </a:endParaRPr>
          </a:p>
        </p:txBody>
      </p:sp>
    </p:spTree>
  </p:cSld>
  <p:clrMapOvr>
    <a:masterClrMapping/>
  </p:clrMapOvr>
  <p:transition spd="med" advTm="12000">
    <p:dissolve/>
    <p:sndAc>
      <p:stSnd loop="1">
        <p:snd r:embed="rId2" name="el vuelo del moscardo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afterEffect">
                                  <p:stCondLst>
                                    <p:cond delay="0"/>
                                  </p:stCondLst>
                                  <p:iterate type="lt">
                                    <p:tmPct val="50000"/>
                                  </p:iterate>
                                  <p:childTnLst>
                                    <p:set>
                                      <p:cBhvr>
                                        <p:cTn id="6" dur="1" fill="hold">
                                          <p:stCondLst>
                                            <p:cond delay="0"/>
                                          </p:stCondLst>
                                        </p:cTn>
                                        <p:tgtEl>
                                          <p:spTgt spid="12">
                                            <p:txEl>
                                              <p:pRg st="0" end="0"/>
                                            </p:txEl>
                                          </p:spTgt>
                                        </p:tgtEl>
                                        <p:attrNameLst>
                                          <p:attrName>style.visibility</p:attrName>
                                        </p:attrNameLst>
                                      </p:cBhvr>
                                      <p:to>
                                        <p:strVal val="visible"/>
                                      </p:to>
                                    </p:set>
                                    <p:anim calcmode="discrete" valueType="clr">
                                      <p:cBhvr override="childStyle">
                                        <p:cTn id="7" dur="1000"/>
                                        <p:tgtEl>
                                          <p:spTgt spid="1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1000"/>
                                        <p:tgtEl>
                                          <p:spTgt spid="12">
                                            <p:txEl>
                                              <p:pRg st="0" end="0"/>
                                            </p:txEl>
                                          </p:spTgt>
                                        </p:tgtEl>
                                        <p:attrNameLst>
                                          <p:attrName>fillcolor</p:attrName>
                                        </p:attrNameLst>
                                      </p:cBhvr>
                                      <p:tavLst>
                                        <p:tav tm="0">
                                          <p:val>
                                            <p:clrVal>
                                              <a:schemeClr val="accent2"/>
                                            </p:clrVal>
                                          </p:val>
                                        </p:tav>
                                        <p:tav tm="50000">
                                          <p:val>
                                            <p:clrVal>
                                              <a:schemeClr val="hlink"/>
                                            </p:clrVal>
                                          </p:val>
                                        </p:tav>
                                      </p:tavLst>
                                    </p:anim>
                                    <p:set>
                                      <p:cBhvr>
                                        <p:cTn id="9" dur="1000"/>
                                        <p:tgtEl>
                                          <p:spTgt spid="12">
                                            <p:txEl>
                                              <p:pRg st="0" end="0"/>
                                            </p:txEl>
                                          </p:spTgt>
                                        </p:tgtEl>
                                        <p:attrNameLst>
                                          <p:attrName>fill.type</p:attrName>
                                        </p:attrNameLst>
                                      </p:cBhvr>
                                      <p:to>
                                        <p:strVal val="solid"/>
                                      </p:to>
                                    </p:set>
                                  </p:childTnLst>
                                </p:cTn>
                              </p:par>
                            </p:childTnLst>
                          </p:cTn>
                        </p:par>
                        <p:par>
                          <p:cTn id="10" fill="hold">
                            <p:stCondLst>
                              <p:cond delay="35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12">
                                            <p:txEl>
                                              <p:pRg st="1" end="1"/>
                                            </p:txEl>
                                          </p:spTgt>
                                        </p:tgtEl>
                                        <p:attrNameLst>
                                          <p:attrName>style.visibility</p:attrName>
                                        </p:attrNameLst>
                                      </p:cBhvr>
                                      <p:to>
                                        <p:strVal val="visible"/>
                                      </p:to>
                                    </p:set>
                                    <p:anim calcmode="discrete" valueType="clr">
                                      <p:cBhvr override="childStyle">
                                        <p:cTn id="13" dur="1000"/>
                                        <p:tgtEl>
                                          <p:spTgt spid="1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1000"/>
                                        <p:tgtEl>
                                          <p:spTgt spid="12">
                                            <p:txEl>
                                              <p:pRg st="1" end="1"/>
                                            </p:txEl>
                                          </p:spTgt>
                                        </p:tgtEl>
                                        <p:attrNameLst>
                                          <p:attrName>fillcolor</p:attrName>
                                        </p:attrNameLst>
                                      </p:cBhvr>
                                      <p:tavLst>
                                        <p:tav tm="0">
                                          <p:val>
                                            <p:clrVal>
                                              <a:schemeClr val="accent2"/>
                                            </p:clrVal>
                                          </p:val>
                                        </p:tav>
                                        <p:tav tm="50000">
                                          <p:val>
                                            <p:clrVal>
                                              <a:schemeClr val="hlink"/>
                                            </p:clrVal>
                                          </p:val>
                                        </p:tav>
                                      </p:tavLst>
                                    </p:anim>
                                    <p:set>
                                      <p:cBhvr>
                                        <p:cTn id="15" dur="1000"/>
                                        <p:tgtEl>
                                          <p:spTgt spid="12">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Dell\Escritorio\1941168.jpg"/>
          <p:cNvPicPr>
            <a:picLocks noChangeAspect="1" noChangeArrowheads="1"/>
          </p:cNvPicPr>
          <p:nvPr/>
        </p:nvPicPr>
        <p:blipFill>
          <a:blip r:embed="rId2" cstate="print"/>
          <a:srcRect b="2309"/>
          <a:stretch>
            <a:fillRect/>
          </a:stretch>
        </p:blipFill>
        <p:spPr bwMode="auto">
          <a:xfrm>
            <a:off x="0" y="0"/>
            <a:ext cx="9192735" cy="6858000"/>
          </a:xfrm>
          <a:prstGeom prst="rect">
            <a:avLst/>
          </a:prstGeom>
          <a:noFill/>
        </p:spPr>
      </p:pic>
      <p:sp>
        <p:nvSpPr>
          <p:cNvPr id="32775" name="AutoShape 7"/>
          <p:cNvSpPr>
            <a:spLocks noChangeArrowheads="1"/>
          </p:cNvSpPr>
          <p:nvPr/>
        </p:nvSpPr>
        <p:spPr bwMode="auto">
          <a:xfrm>
            <a:off x="0" y="0"/>
            <a:ext cx="9144000" cy="186055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6" name="AutoShape 8"/>
          <p:cNvSpPr>
            <a:spLocks noChangeArrowheads="1"/>
          </p:cNvSpPr>
          <p:nvPr/>
        </p:nvSpPr>
        <p:spPr bwMode="auto">
          <a:xfrm flipV="1">
            <a:off x="0" y="5094288"/>
            <a:ext cx="9144000" cy="1763712"/>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dirty="0">
              <a:latin typeface="+mn-lt"/>
              <a:cs typeface="+mn-cs"/>
            </a:endParaRPr>
          </a:p>
        </p:txBody>
      </p:sp>
      <p:sp>
        <p:nvSpPr>
          <p:cNvPr id="32777" name="AutoShape 9"/>
          <p:cNvSpPr>
            <a:spLocks noChangeArrowheads="1"/>
          </p:cNvSpPr>
          <p:nvPr/>
        </p:nvSpPr>
        <p:spPr bwMode="auto">
          <a:xfrm rot="16200000">
            <a:off x="-2514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8" name="AutoShape 10"/>
          <p:cNvSpPr>
            <a:spLocks noChangeArrowheads="1"/>
          </p:cNvSpPr>
          <p:nvPr/>
        </p:nvSpPr>
        <p:spPr bwMode="auto">
          <a:xfrm rot="5400000" flipH="1">
            <a:off x="4800600" y="2514600"/>
            <a:ext cx="6858000" cy="1828800"/>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00B0F0">
              <a:alpha val="67000"/>
            </a:srgbClr>
          </a:solidFill>
          <a:ln w="9525">
            <a:noFill/>
            <a:miter lim="800000"/>
            <a:headEnd/>
            <a:tailEnd/>
          </a:ln>
          <a:effectLst/>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
        <p:nvSpPr>
          <p:cNvPr id="32779" name="Rectangle 11"/>
          <p:cNvSpPr>
            <a:spLocks noChangeArrowheads="1"/>
          </p:cNvSpPr>
          <p:nvPr/>
        </p:nvSpPr>
        <p:spPr bwMode="auto">
          <a:xfrm>
            <a:off x="1960563" y="1992313"/>
            <a:ext cx="5222875" cy="2938462"/>
          </a:xfrm>
          <a:prstGeom prst="rect">
            <a:avLst/>
          </a:prstGeom>
          <a:solidFill>
            <a:srgbClr val="00B0F0">
              <a:alpha val="67000"/>
            </a:srgbClr>
          </a:solidFill>
          <a:ln w="9525">
            <a:noFill/>
            <a:miter lim="800000"/>
            <a:headEnd/>
            <a:tailEnd/>
          </a:ln>
        </p:spPr>
        <p:txBody>
          <a:bodyPr wrap="none" lIns="82945" tIns="41473" rIns="82945" bIns="41473" anchor="ctr"/>
          <a:lstStyle/>
          <a:p>
            <a:pPr fontAlgn="auto" hangingPunct="0">
              <a:lnSpc>
                <a:spcPct val="93000"/>
              </a:lnSpc>
              <a:spcBef>
                <a:spcPts val="0"/>
              </a:spcBef>
              <a:spcAft>
                <a:spcPts val="0"/>
              </a:spcAft>
              <a:buClr>
                <a:srgbClr val="000000"/>
              </a:buClr>
              <a:buSzPct val="45000"/>
              <a:buFont typeface="Wingdings" pitchFamily="2" charset="2"/>
              <a:buNone/>
              <a:defRPr/>
            </a:pPr>
            <a:endParaRPr lang="es-ES">
              <a:latin typeface="+mn-lt"/>
              <a:cs typeface="+mn-cs"/>
            </a:endParaRPr>
          </a:p>
        </p:txBody>
      </p:sp>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32776"/>
                                        </p:tgtEl>
                                        <p:attrNameLst>
                                          <p:attrName>ppt_x</p:attrName>
                                        </p:attrNameLst>
                                      </p:cBhvr>
                                      <p:tavLst>
                                        <p:tav tm="0">
                                          <p:val>
                                            <p:strVal val="ppt_x"/>
                                          </p:val>
                                        </p:tav>
                                        <p:tav tm="100000">
                                          <p:val>
                                            <p:strVal val="ppt_x"/>
                                          </p:val>
                                        </p:tav>
                                      </p:tavLst>
                                    </p:anim>
                                    <p:anim calcmode="lin" valueType="num">
                                      <p:cBhvr>
                                        <p:cTn id="7" dur="5000"/>
                                        <p:tgtEl>
                                          <p:spTgt spid="32776"/>
                                        </p:tgtEl>
                                        <p:attrNameLst>
                                          <p:attrName>ppt_y</p:attrName>
                                        </p:attrNameLst>
                                      </p:cBhvr>
                                      <p:tavLst>
                                        <p:tav tm="0">
                                          <p:val>
                                            <p:strVal val="ppt_y"/>
                                          </p:val>
                                        </p:tav>
                                        <p:tav tm="100000">
                                          <p:val>
                                            <p:strVal val="ppt_y+ppt_h/2"/>
                                          </p:val>
                                        </p:tav>
                                      </p:tavLst>
                                    </p:anim>
                                    <p:anim calcmode="lin" valueType="num">
                                      <p:cBhvr>
                                        <p:cTn id="8" dur="5000"/>
                                        <p:tgtEl>
                                          <p:spTgt spid="32776"/>
                                        </p:tgtEl>
                                        <p:attrNameLst>
                                          <p:attrName>ppt_w</p:attrName>
                                        </p:attrNameLst>
                                      </p:cBhvr>
                                      <p:tavLst>
                                        <p:tav tm="0">
                                          <p:val>
                                            <p:strVal val="ppt_w"/>
                                          </p:val>
                                        </p:tav>
                                        <p:tav tm="100000">
                                          <p:val>
                                            <p:strVal val="ppt_w"/>
                                          </p:val>
                                        </p:tav>
                                      </p:tavLst>
                                    </p:anim>
                                    <p:anim calcmode="lin" valueType="num">
                                      <p:cBhvr>
                                        <p:cTn id="9" dur="5000"/>
                                        <p:tgtEl>
                                          <p:spTgt spid="32776"/>
                                        </p:tgtEl>
                                        <p:attrNameLst>
                                          <p:attrName>ppt_h</p:attrName>
                                        </p:attrNameLst>
                                      </p:cBhvr>
                                      <p:tavLst>
                                        <p:tav tm="0">
                                          <p:val>
                                            <p:strVal val="ppt_h"/>
                                          </p:val>
                                        </p:tav>
                                        <p:tav tm="100000">
                                          <p:val>
                                            <p:fltVal val="0"/>
                                          </p:val>
                                        </p:tav>
                                      </p:tavLst>
                                    </p:anim>
                                    <p:set>
                                      <p:cBhvr>
                                        <p:cTn id="10" dur="1" fill="hold">
                                          <p:stCondLst>
                                            <p:cond delay="4999"/>
                                          </p:stCondLst>
                                        </p:cTn>
                                        <p:tgtEl>
                                          <p:spTgt spid="32776"/>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5000"/>
                                        <p:tgtEl>
                                          <p:spTgt spid="32775"/>
                                        </p:tgtEl>
                                        <p:attrNameLst>
                                          <p:attrName>ppt_x</p:attrName>
                                        </p:attrNameLst>
                                      </p:cBhvr>
                                      <p:tavLst>
                                        <p:tav tm="0">
                                          <p:val>
                                            <p:strVal val="ppt_x"/>
                                          </p:val>
                                        </p:tav>
                                        <p:tav tm="100000">
                                          <p:val>
                                            <p:strVal val="ppt_x"/>
                                          </p:val>
                                        </p:tav>
                                      </p:tavLst>
                                    </p:anim>
                                    <p:anim calcmode="lin" valueType="num">
                                      <p:cBhvr>
                                        <p:cTn id="13" dur="5000"/>
                                        <p:tgtEl>
                                          <p:spTgt spid="32775"/>
                                        </p:tgtEl>
                                        <p:attrNameLst>
                                          <p:attrName>ppt_y</p:attrName>
                                        </p:attrNameLst>
                                      </p:cBhvr>
                                      <p:tavLst>
                                        <p:tav tm="0">
                                          <p:val>
                                            <p:strVal val="ppt_y"/>
                                          </p:val>
                                        </p:tav>
                                        <p:tav tm="100000">
                                          <p:val>
                                            <p:strVal val="ppt_y-ppt_h/2"/>
                                          </p:val>
                                        </p:tav>
                                      </p:tavLst>
                                    </p:anim>
                                    <p:anim calcmode="lin" valueType="num">
                                      <p:cBhvr>
                                        <p:cTn id="14" dur="5000"/>
                                        <p:tgtEl>
                                          <p:spTgt spid="32775"/>
                                        </p:tgtEl>
                                        <p:attrNameLst>
                                          <p:attrName>ppt_w</p:attrName>
                                        </p:attrNameLst>
                                      </p:cBhvr>
                                      <p:tavLst>
                                        <p:tav tm="0">
                                          <p:val>
                                            <p:strVal val="ppt_w"/>
                                          </p:val>
                                        </p:tav>
                                        <p:tav tm="100000">
                                          <p:val>
                                            <p:strVal val="ppt_w"/>
                                          </p:val>
                                        </p:tav>
                                      </p:tavLst>
                                    </p:anim>
                                    <p:anim calcmode="lin" valueType="num">
                                      <p:cBhvr>
                                        <p:cTn id="15" dur="5000"/>
                                        <p:tgtEl>
                                          <p:spTgt spid="32775"/>
                                        </p:tgtEl>
                                        <p:attrNameLst>
                                          <p:attrName>ppt_h</p:attrName>
                                        </p:attrNameLst>
                                      </p:cBhvr>
                                      <p:tavLst>
                                        <p:tav tm="0">
                                          <p:val>
                                            <p:strVal val="ppt_h"/>
                                          </p:val>
                                        </p:tav>
                                        <p:tav tm="100000">
                                          <p:val>
                                            <p:fltVal val="0"/>
                                          </p:val>
                                        </p:tav>
                                      </p:tavLst>
                                    </p:anim>
                                    <p:set>
                                      <p:cBhvr>
                                        <p:cTn id="16" dur="1" fill="hold">
                                          <p:stCondLst>
                                            <p:cond delay="4999"/>
                                          </p:stCondLst>
                                        </p:cTn>
                                        <p:tgtEl>
                                          <p:spTgt spid="32775"/>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32778"/>
                                        </p:tgtEl>
                                        <p:attrNameLst>
                                          <p:attrName>ppt_x</p:attrName>
                                        </p:attrNameLst>
                                      </p:cBhvr>
                                      <p:tavLst>
                                        <p:tav tm="0">
                                          <p:val>
                                            <p:strVal val="ppt_x"/>
                                          </p:val>
                                        </p:tav>
                                        <p:tav tm="100000">
                                          <p:val>
                                            <p:strVal val="ppt_x+ppt_w/2"/>
                                          </p:val>
                                        </p:tav>
                                      </p:tavLst>
                                    </p:anim>
                                    <p:anim calcmode="lin" valueType="num">
                                      <p:cBhvr>
                                        <p:cTn id="19" dur="5000"/>
                                        <p:tgtEl>
                                          <p:spTgt spid="32778"/>
                                        </p:tgtEl>
                                        <p:attrNameLst>
                                          <p:attrName>ppt_y</p:attrName>
                                        </p:attrNameLst>
                                      </p:cBhvr>
                                      <p:tavLst>
                                        <p:tav tm="0">
                                          <p:val>
                                            <p:strVal val="ppt_y"/>
                                          </p:val>
                                        </p:tav>
                                        <p:tav tm="100000">
                                          <p:val>
                                            <p:strVal val="ppt_y"/>
                                          </p:val>
                                        </p:tav>
                                      </p:tavLst>
                                    </p:anim>
                                    <p:anim calcmode="lin" valueType="num">
                                      <p:cBhvr>
                                        <p:cTn id="20" dur="5000"/>
                                        <p:tgtEl>
                                          <p:spTgt spid="32778"/>
                                        </p:tgtEl>
                                        <p:attrNameLst>
                                          <p:attrName>ppt_w</p:attrName>
                                        </p:attrNameLst>
                                      </p:cBhvr>
                                      <p:tavLst>
                                        <p:tav tm="0">
                                          <p:val>
                                            <p:strVal val="ppt_w"/>
                                          </p:val>
                                        </p:tav>
                                        <p:tav tm="100000">
                                          <p:val>
                                            <p:fltVal val="0"/>
                                          </p:val>
                                        </p:tav>
                                      </p:tavLst>
                                    </p:anim>
                                    <p:anim calcmode="lin" valueType="num">
                                      <p:cBhvr>
                                        <p:cTn id="21" dur="5000"/>
                                        <p:tgtEl>
                                          <p:spTgt spid="32778"/>
                                        </p:tgtEl>
                                        <p:attrNameLst>
                                          <p:attrName>ppt_h</p:attrName>
                                        </p:attrNameLst>
                                      </p:cBhvr>
                                      <p:tavLst>
                                        <p:tav tm="0">
                                          <p:val>
                                            <p:strVal val="ppt_h"/>
                                          </p:val>
                                        </p:tav>
                                        <p:tav tm="100000">
                                          <p:val>
                                            <p:strVal val="ppt_h"/>
                                          </p:val>
                                        </p:tav>
                                      </p:tavLst>
                                    </p:anim>
                                    <p:set>
                                      <p:cBhvr>
                                        <p:cTn id="22" dur="1" fill="hold">
                                          <p:stCondLst>
                                            <p:cond delay="4999"/>
                                          </p:stCondLst>
                                        </p:cTn>
                                        <p:tgtEl>
                                          <p:spTgt spid="32778"/>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32777"/>
                                        </p:tgtEl>
                                        <p:attrNameLst>
                                          <p:attrName>ppt_x</p:attrName>
                                        </p:attrNameLst>
                                      </p:cBhvr>
                                      <p:tavLst>
                                        <p:tav tm="0">
                                          <p:val>
                                            <p:strVal val="ppt_x"/>
                                          </p:val>
                                        </p:tav>
                                        <p:tav tm="100000">
                                          <p:val>
                                            <p:strVal val="ppt_x-ppt_w/2"/>
                                          </p:val>
                                        </p:tav>
                                      </p:tavLst>
                                    </p:anim>
                                    <p:anim calcmode="lin" valueType="num">
                                      <p:cBhvr>
                                        <p:cTn id="25" dur="5000"/>
                                        <p:tgtEl>
                                          <p:spTgt spid="32777"/>
                                        </p:tgtEl>
                                        <p:attrNameLst>
                                          <p:attrName>ppt_y</p:attrName>
                                        </p:attrNameLst>
                                      </p:cBhvr>
                                      <p:tavLst>
                                        <p:tav tm="0">
                                          <p:val>
                                            <p:strVal val="ppt_y"/>
                                          </p:val>
                                        </p:tav>
                                        <p:tav tm="100000">
                                          <p:val>
                                            <p:strVal val="ppt_y"/>
                                          </p:val>
                                        </p:tav>
                                      </p:tavLst>
                                    </p:anim>
                                    <p:anim calcmode="lin" valueType="num">
                                      <p:cBhvr>
                                        <p:cTn id="26" dur="5000"/>
                                        <p:tgtEl>
                                          <p:spTgt spid="32777"/>
                                        </p:tgtEl>
                                        <p:attrNameLst>
                                          <p:attrName>ppt_w</p:attrName>
                                        </p:attrNameLst>
                                      </p:cBhvr>
                                      <p:tavLst>
                                        <p:tav tm="0">
                                          <p:val>
                                            <p:strVal val="ppt_w"/>
                                          </p:val>
                                        </p:tav>
                                        <p:tav tm="100000">
                                          <p:val>
                                            <p:fltVal val="0"/>
                                          </p:val>
                                        </p:tav>
                                      </p:tavLst>
                                    </p:anim>
                                    <p:anim calcmode="lin" valueType="num">
                                      <p:cBhvr>
                                        <p:cTn id="27" dur="5000"/>
                                        <p:tgtEl>
                                          <p:spTgt spid="32777"/>
                                        </p:tgtEl>
                                        <p:attrNameLst>
                                          <p:attrName>ppt_h</p:attrName>
                                        </p:attrNameLst>
                                      </p:cBhvr>
                                      <p:tavLst>
                                        <p:tav tm="0">
                                          <p:val>
                                            <p:strVal val="ppt_h"/>
                                          </p:val>
                                        </p:tav>
                                        <p:tav tm="100000">
                                          <p:val>
                                            <p:strVal val="ppt_h"/>
                                          </p:val>
                                        </p:tav>
                                      </p:tavLst>
                                    </p:anim>
                                    <p:set>
                                      <p:cBhvr>
                                        <p:cTn id="28" dur="1" fill="hold">
                                          <p:stCondLst>
                                            <p:cond delay="4999"/>
                                          </p:stCondLst>
                                        </p:cTn>
                                        <p:tgtEl>
                                          <p:spTgt spid="3277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5000"/>
                                        <p:tgtEl>
                                          <p:spTgt spid="32779"/>
                                        </p:tgtEl>
                                      </p:cBhvr>
                                    </p:animEffect>
                                    <p:set>
                                      <p:cBhvr>
                                        <p:cTn id="31" dur="1" fill="hold">
                                          <p:stCondLst>
                                            <p:cond delay="4999"/>
                                          </p:stCondLst>
                                        </p:cTn>
                                        <p:tgtEl>
                                          <p:spTgt spid="3277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22 Medio marco"/>
          <p:cNvSpPr/>
          <p:nvPr/>
        </p:nvSpPr>
        <p:spPr>
          <a:xfrm rot="2667547">
            <a:off x="3306763" y="627063"/>
            <a:ext cx="2295525" cy="2370137"/>
          </a:xfrm>
          <a:prstGeom prst="halfFrame">
            <a:avLst>
              <a:gd name="adj1" fmla="val 20091"/>
              <a:gd name="adj2" fmla="val 19626"/>
            </a:avLst>
          </a:prstGeom>
          <a:solidFill>
            <a:srgbClr val="7030A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7030A0"/>
              </a:solidFill>
            </a:endParaRPr>
          </a:p>
        </p:txBody>
      </p:sp>
      <p:sp>
        <p:nvSpPr>
          <p:cNvPr id="4" name="3 Medio marco"/>
          <p:cNvSpPr/>
          <p:nvPr/>
        </p:nvSpPr>
        <p:spPr>
          <a:xfrm>
            <a:off x="0" y="0"/>
            <a:ext cx="4500563"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5" name="24 Medio marco"/>
          <p:cNvSpPr/>
          <p:nvPr/>
        </p:nvSpPr>
        <p:spPr>
          <a:xfrm rot="13508278">
            <a:off x="3594894" y="3742531"/>
            <a:ext cx="2085975" cy="2398713"/>
          </a:xfrm>
          <a:prstGeom prst="halfFrame">
            <a:avLst>
              <a:gd name="adj1" fmla="val 20091"/>
              <a:gd name="adj2" fmla="val 19626"/>
            </a:avLst>
          </a:prstGeom>
          <a:solidFill>
            <a:srgbClr val="7030A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7030A0"/>
              </a:solidFill>
            </a:endParaRPr>
          </a:p>
        </p:txBody>
      </p:sp>
      <p:sp>
        <p:nvSpPr>
          <p:cNvPr id="11" name="10 Medio marco"/>
          <p:cNvSpPr/>
          <p:nvPr/>
        </p:nvSpPr>
        <p:spPr>
          <a:xfrm flipH="1">
            <a:off x="4500563" y="0"/>
            <a:ext cx="4643437"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Medio marco"/>
          <p:cNvSpPr/>
          <p:nvPr/>
        </p:nvSpPr>
        <p:spPr>
          <a:xfrm rot="10800000">
            <a:off x="4572000" y="3429000"/>
            <a:ext cx="4572000"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flipV="1">
            <a:off x="0" y="3429000"/>
            <a:ext cx="4500563" cy="3429000"/>
          </a:xfrm>
          <a:prstGeom prst="halfFrame">
            <a:avLst>
              <a:gd name="adj1" fmla="val 11127"/>
              <a:gd name="adj2" fmla="val 10708"/>
            </a:avLst>
          </a:prstGeom>
          <a:solidFill>
            <a:schemeClr val="tx2">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B0F0"/>
              </a:solidFill>
            </a:endParaRPr>
          </a:p>
        </p:txBody>
      </p:sp>
      <p:sp>
        <p:nvSpPr>
          <p:cNvPr id="21" name="20 Medio marco"/>
          <p:cNvSpPr/>
          <p:nvPr/>
        </p:nvSpPr>
        <p:spPr>
          <a:xfrm rot="18815499">
            <a:off x="1831976" y="2270125"/>
            <a:ext cx="2157412" cy="2370137"/>
          </a:xfrm>
          <a:prstGeom prst="halfFrame">
            <a:avLst>
              <a:gd name="adj1" fmla="val 20091"/>
              <a:gd name="adj2" fmla="val 19626"/>
            </a:avLst>
          </a:prstGeom>
          <a:solidFill>
            <a:srgbClr val="7030A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4" name="23 Medio marco"/>
          <p:cNvSpPr/>
          <p:nvPr/>
        </p:nvSpPr>
        <p:spPr>
          <a:xfrm rot="8006369">
            <a:off x="5031425" y="2212456"/>
            <a:ext cx="2154238" cy="2192338"/>
          </a:xfrm>
          <a:prstGeom prst="halfFrame">
            <a:avLst>
              <a:gd name="adj1" fmla="val 20091"/>
              <a:gd name="adj2" fmla="val 19626"/>
            </a:avLst>
          </a:prstGeom>
          <a:solidFill>
            <a:srgbClr val="7030A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dirty="0">
              <a:solidFill>
                <a:srgbClr val="00CC99"/>
              </a:solidFill>
            </a:endParaRPr>
          </a:p>
        </p:txBody>
      </p:sp>
      <p:sp>
        <p:nvSpPr>
          <p:cNvPr id="12" name="11 Rectángulo"/>
          <p:cNvSpPr/>
          <p:nvPr/>
        </p:nvSpPr>
        <p:spPr>
          <a:xfrm>
            <a:off x="1259632" y="1700808"/>
            <a:ext cx="6732240" cy="3785652"/>
          </a:xfrm>
          <a:prstGeom prst="rect">
            <a:avLst/>
          </a:prstGeom>
        </p:spPr>
        <p:txBody>
          <a:bodyPr wrap="square">
            <a:prstTxWarp prst="textInflate">
              <a:avLst/>
            </a:prstTxWarp>
            <a:spAutoFit/>
          </a:bodyPr>
          <a:lstStyle/>
          <a:p>
            <a:pPr algn="ctr"/>
            <a:r>
              <a:rPr lang="es-ES" sz="4800" b="1" i="1" dirty="0" smtClean="0">
                <a:solidFill>
                  <a:srgbClr val="0000FF"/>
                </a:solidFill>
                <a:latin typeface="Berlin Sans FB Demi" pitchFamily="34" charset="0"/>
              </a:rPr>
              <a:t>La misteriosa historia del Boeing 747 «embrujado» de Aerolíneas Argentinas </a:t>
            </a: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2000"/>
                                        <p:tgtEl>
                                          <p:spTgt spid="24"/>
                                        </p:tgtEl>
                                        <p:attrNameLst>
                                          <p:attrName>ppt_x</p:attrName>
                                        </p:attrNameLst>
                                      </p:cBhvr>
                                      <p:tavLst>
                                        <p:tav tm="0">
                                          <p:val>
                                            <p:strVal val="ppt_x"/>
                                          </p:val>
                                        </p:tav>
                                        <p:tav tm="100000">
                                          <p:val>
                                            <p:strVal val="ppt_x-ppt_w/2"/>
                                          </p:val>
                                        </p:tav>
                                      </p:tavLst>
                                    </p:anim>
                                    <p:anim calcmode="lin" valueType="num">
                                      <p:cBhvr>
                                        <p:cTn id="7" dur="2000"/>
                                        <p:tgtEl>
                                          <p:spTgt spid="24"/>
                                        </p:tgtEl>
                                        <p:attrNameLst>
                                          <p:attrName>ppt_y</p:attrName>
                                        </p:attrNameLst>
                                      </p:cBhvr>
                                      <p:tavLst>
                                        <p:tav tm="0">
                                          <p:val>
                                            <p:strVal val="ppt_y"/>
                                          </p:val>
                                        </p:tav>
                                        <p:tav tm="100000">
                                          <p:val>
                                            <p:strVal val="ppt_y"/>
                                          </p:val>
                                        </p:tav>
                                      </p:tavLst>
                                    </p:anim>
                                    <p:anim calcmode="lin" valueType="num">
                                      <p:cBhvr>
                                        <p:cTn id="8" dur="2000"/>
                                        <p:tgtEl>
                                          <p:spTgt spid="24"/>
                                        </p:tgtEl>
                                        <p:attrNameLst>
                                          <p:attrName>ppt_w</p:attrName>
                                        </p:attrNameLst>
                                      </p:cBhvr>
                                      <p:tavLst>
                                        <p:tav tm="0">
                                          <p:val>
                                            <p:strVal val="ppt_w"/>
                                          </p:val>
                                        </p:tav>
                                        <p:tav tm="100000">
                                          <p:val>
                                            <p:fltVal val="0"/>
                                          </p:val>
                                        </p:tav>
                                      </p:tavLst>
                                    </p:anim>
                                    <p:anim calcmode="lin" valueType="num">
                                      <p:cBhvr>
                                        <p:cTn id="9" dur="2000"/>
                                        <p:tgtEl>
                                          <p:spTgt spid="24"/>
                                        </p:tgtEl>
                                        <p:attrNameLst>
                                          <p:attrName>ppt_h</p:attrName>
                                        </p:attrNameLst>
                                      </p:cBhvr>
                                      <p:tavLst>
                                        <p:tav tm="0">
                                          <p:val>
                                            <p:strVal val="ppt_h"/>
                                          </p:val>
                                        </p:tav>
                                        <p:tav tm="100000">
                                          <p:val>
                                            <p:strVal val="ppt_h"/>
                                          </p:val>
                                        </p:tav>
                                      </p:tavLst>
                                    </p:anim>
                                    <p:set>
                                      <p:cBhvr>
                                        <p:cTn id="10" dur="1" fill="hold">
                                          <p:stCondLst>
                                            <p:cond delay="1999"/>
                                          </p:stCondLst>
                                        </p:cTn>
                                        <p:tgtEl>
                                          <p:spTgt spid="24"/>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2000" fill="hold"/>
                                        <p:tgtEl>
                                          <p:spTgt spid="10"/>
                                        </p:tgtEl>
                                        <p:attrNameLst>
                                          <p:attrName>r</p:attrName>
                                        </p:attrNameLst>
                                      </p:cBhvr>
                                    </p:animRot>
                                  </p:childTnLst>
                                </p:cTn>
                              </p:par>
                              <p:par>
                                <p:cTn id="13" presetID="8" presetClass="emph" presetSubtype="0" fill="hold" nodeType="withEffect">
                                  <p:stCondLst>
                                    <p:cond delay="0"/>
                                  </p:stCondLst>
                                  <p:childTnLst>
                                    <p:animRot by="21600000">
                                      <p:cBhvr>
                                        <p:cTn id="14" dur="2000" fill="hold"/>
                                        <p:tgtEl>
                                          <p:spTgt spid="8"/>
                                        </p:tgtEl>
                                        <p:attrNameLst>
                                          <p:attrName>r</p:attrName>
                                        </p:attrNameLst>
                                      </p:cBhvr>
                                    </p:animRot>
                                  </p:childTnLst>
                                </p:cTn>
                              </p:par>
                              <p:par>
                                <p:cTn id="15" presetID="8" presetClass="emph" presetSubtype="0" fill="hold" nodeType="withEffect">
                                  <p:stCondLst>
                                    <p:cond delay="0"/>
                                  </p:stCondLst>
                                  <p:childTnLst>
                                    <p:animRot by="-21600000">
                                      <p:cBhvr>
                                        <p:cTn id="16" dur="2000" fill="hold"/>
                                        <p:tgtEl>
                                          <p:spTgt spid="11"/>
                                        </p:tgtEl>
                                        <p:attrNameLst>
                                          <p:attrName>r</p:attrName>
                                        </p:attrNameLst>
                                      </p:cBhvr>
                                    </p:animRot>
                                  </p:childTnLst>
                                </p:cTn>
                              </p:par>
                              <p:par>
                                <p:cTn id="17" presetID="8" presetClass="emph" presetSubtype="0" fill="hold" nodeType="withEffect">
                                  <p:stCondLst>
                                    <p:cond delay="0"/>
                                  </p:stCondLst>
                                  <p:childTnLst>
                                    <p:animRot by="21600000">
                                      <p:cBhvr>
                                        <p:cTn id="18" dur="2000" fill="hold"/>
                                        <p:tgtEl>
                                          <p:spTgt spid="4"/>
                                        </p:tgtEl>
                                        <p:attrNameLst>
                                          <p:attrName>r</p:attrName>
                                        </p:attrNameLst>
                                      </p:cBhvr>
                                    </p:animRot>
                                  </p:childTnLst>
                                </p:cTn>
                              </p:par>
                              <p:par>
                                <p:cTn id="19" presetID="17" presetClass="exit" presetSubtype="2" fill="hold" nodeType="withEffect">
                                  <p:stCondLst>
                                    <p:cond delay="0"/>
                                  </p:stCondLst>
                                  <p:childTnLst>
                                    <p:anim calcmode="lin" valueType="num">
                                      <p:cBhvr>
                                        <p:cTn id="20" dur="2000"/>
                                        <p:tgtEl>
                                          <p:spTgt spid="21"/>
                                        </p:tgtEl>
                                        <p:attrNameLst>
                                          <p:attrName>ppt_x</p:attrName>
                                        </p:attrNameLst>
                                      </p:cBhvr>
                                      <p:tavLst>
                                        <p:tav tm="0">
                                          <p:val>
                                            <p:strVal val="ppt_x"/>
                                          </p:val>
                                        </p:tav>
                                        <p:tav tm="100000">
                                          <p:val>
                                            <p:strVal val="ppt_x+ppt_w/2"/>
                                          </p:val>
                                        </p:tav>
                                      </p:tavLst>
                                    </p:anim>
                                    <p:anim calcmode="lin" valueType="num">
                                      <p:cBhvr>
                                        <p:cTn id="21" dur="2000"/>
                                        <p:tgtEl>
                                          <p:spTgt spid="21"/>
                                        </p:tgtEl>
                                        <p:attrNameLst>
                                          <p:attrName>ppt_y</p:attrName>
                                        </p:attrNameLst>
                                      </p:cBhvr>
                                      <p:tavLst>
                                        <p:tav tm="0">
                                          <p:val>
                                            <p:strVal val="ppt_y"/>
                                          </p:val>
                                        </p:tav>
                                        <p:tav tm="100000">
                                          <p:val>
                                            <p:strVal val="ppt_y"/>
                                          </p:val>
                                        </p:tav>
                                      </p:tavLst>
                                    </p:anim>
                                    <p:anim calcmode="lin" valueType="num">
                                      <p:cBhvr>
                                        <p:cTn id="22" dur="2000"/>
                                        <p:tgtEl>
                                          <p:spTgt spid="21"/>
                                        </p:tgtEl>
                                        <p:attrNameLst>
                                          <p:attrName>ppt_w</p:attrName>
                                        </p:attrNameLst>
                                      </p:cBhvr>
                                      <p:tavLst>
                                        <p:tav tm="0">
                                          <p:val>
                                            <p:strVal val="ppt_w"/>
                                          </p:val>
                                        </p:tav>
                                        <p:tav tm="100000">
                                          <p:val>
                                            <p:fltVal val="0"/>
                                          </p:val>
                                        </p:tav>
                                      </p:tavLst>
                                    </p:anim>
                                    <p:anim calcmode="lin" valueType="num">
                                      <p:cBhvr>
                                        <p:cTn id="23" dur="2000"/>
                                        <p:tgtEl>
                                          <p:spTgt spid="21"/>
                                        </p:tgtEl>
                                        <p:attrNameLst>
                                          <p:attrName>ppt_h</p:attrName>
                                        </p:attrNameLst>
                                      </p:cBhvr>
                                      <p:tavLst>
                                        <p:tav tm="0">
                                          <p:val>
                                            <p:strVal val="ppt_h"/>
                                          </p:val>
                                        </p:tav>
                                        <p:tav tm="100000">
                                          <p:val>
                                            <p:strVal val="ppt_h"/>
                                          </p:val>
                                        </p:tav>
                                      </p:tavLst>
                                    </p:anim>
                                    <p:set>
                                      <p:cBhvr>
                                        <p:cTn id="24" dur="1" fill="hold">
                                          <p:stCondLst>
                                            <p:cond delay="1999"/>
                                          </p:stCondLst>
                                        </p:cTn>
                                        <p:tgtEl>
                                          <p:spTgt spid="21"/>
                                        </p:tgtEl>
                                        <p:attrNameLst>
                                          <p:attrName>style.visibility</p:attrName>
                                        </p:attrNameLst>
                                      </p:cBhvr>
                                      <p:to>
                                        <p:strVal val="hidden"/>
                                      </p:to>
                                    </p:set>
                                  </p:childTnLst>
                                </p:cTn>
                              </p:par>
                              <p:par>
                                <p:cTn id="25" presetID="17" presetClass="exit" presetSubtype="4" fill="hold" nodeType="withEffect">
                                  <p:stCondLst>
                                    <p:cond delay="0"/>
                                  </p:stCondLst>
                                  <p:childTnLst>
                                    <p:anim calcmode="lin" valueType="num">
                                      <p:cBhvr>
                                        <p:cTn id="26" dur="2000"/>
                                        <p:tgtEl>
                                          <p:spTgt spid="23"/>
                                        </p:tgtEl>
                                        <p:attrNameLst>
                                          <p:attrName>ppt_x</p:attrName>
                                        </p:attrNameLst>
                                      </p:cBhvr>
                                      <p:tavLst>
                                        <p:tav tm="0">
                                          <p:val>
                                            <p:strVal val="ppt_x"/>
                                          </p:val>
                                        </p:tav>
                                        <p:tav tm="100000">
                                          <p:val>
                                            <p:strVal val="ppt_x"/>
                                          </p:val>
                                        </p:tav>
                                      </p:tavLst>
                                    </p:anim>
                                    <p:anim calcmode="lin" valueType="num">
                                      <p:cBhvr>
                                        <p:cTn id="27" dur="2000"/>
                                        <p:tgtEl>
                                          <p:spTgt spid="23"/>
                                        </p:tgtEl>
                                        <p:attrNameLst>
                                          <p:attrName>ppt_y</p:attrName>
                                        </p:attrNameLst>
                                      </p:cBhvr>
                                      <p:tavLst>
                                        <p:tav tm="0">
                                          <p:val>
                                            <p:strVal val="ppt_y"/>
                                          </p:val>
                                        </p:tav>
                                        <p:tav tm="100000">
                                          <p:val>
                                            <p:strVal val="ppt_y+ppt_h/2"/>
                                          </p:val>
                                        </p:tav>
                                      </p:tavLst>
                                    </p:anim>
                                    <p:anim calcmode="lin" valueType="num">
                                      <p:cBhvr>
                                        <p:cTn id="28" dur="2000"/>
                                        <p:tgtEl>
                                          <p:spTgt spid="23"/>
                                        </p:tgtEl>
                                        <p:attrNameLst>
                                          <p:attrName>ppt_w</p:attrName>
                                        </p:attrNameLst>
                                      </p:cBhvr>
                                      <p:tavLst>
                                        <p:tav tm="0">
                                          <p:val>
                                            <p:strVal val="ppt_w"/>
                                          </p:val>
                                        </p:tav>
                                        <p:tav tm="100000">
                                          <p:val>
                                            <p:strVal val="ppt_w"/>
                                          </p:val>
                                        </p:tav>
                                      </p:tavLst>
                                    </p:anim>
                                    <p:anim calcmode="lin" valueType="num">
                                      <p:cBhvr>
                                        <p:cTn id="29" dur="2000"/>
                                        <p:tgtEl>
                                          <p:spTgt spid="23"/>
                                        </p:tgtEl>
                                        <p:attrNameLst>
                                          <p:attrName>ppt_h</p:attrName>
                                        </p:attrNameLst>
                                      </p:cBhvr>
                                      <p:tavLst>
                                        <p:tav tm="0">
                                          <p:val>
                                            <p:strVal val="ppt_h"/>
                                          </p:val>
                                        </p:tav>
                                        <p:tav tm="100000">
                                          <p:val>
                                            <p:fltVal val="0"/>
                                          </p:val>
                                        </p:tav>
                                      </p:tavLst>
                                    </p:anim>
                                    <p:set>
                                      <p:cBhvr>
                                        <p:cTn id="30" dur="1" fill="hold">
                                          <p:stCondLst>
                                            <p:cond delay="1999"/>
                                          </p:stCondLst>
                                        </p:cTn>
                                        <p:tgtEl>
                                          <p:spTgt spid="23"/>
                                        </p:tgtEl>
                                        <p:attrNameLst>
                                          <p:attrName>style.visibility</p:attrName>
                                        </p:attrNameLst>
                                      </p:cBhvr>
                                      <p:to>
                                        <p:strVal val="hidden"/>
                                      </p:to>
                                    </p:set>
                                  </p:childTnLst>
                                </p:cTn>
                              </p:par>
                              <p:par>
                                <p:cTn id="31" presetID="17" presetClass="exit" presetSubtype="1" fill="hold" nodeType="withEffect">
                                  <p:stCondLst>
                                    <p:cond delay="0"/>
                                  </p:stCondLst>
                                  <p:childTnLst>
                                    <p:anim calcmode="lin" valueType="num">
                                      <p:cBhvr>
                                        <p:cTn id="32" dur="2000"/>
                                        <p:tgtEl>
                                          <p:spTgt spid="25"/>
                                        </p:tgtEl>
                                        <p:attrNameLst>
                                          <p:attrName>ppt_x</p:attrName>
                                        </p:attrNameLst>
                                      </p:cBhvr>
                                      <p:tavLst>
                                        <p:tav tm="0">
                                          <p:val>
                                            <p:strVal val="ppt_x"/>
                                          </p:val>
                                        </p:tav>
                                        <p:tav tm="100000">
                                          <p:val>
                                            <p:strVal val="ppt_x"/>
                                          </p:val>
                                        </p:tav>
                                      </p:tavLst>
                                    </p:anim>
                                    <p:anim calcmode="lin" valueType="num">
                                      <p:cBhvr>
                                        <p:cTn id="33" dur="2000"/>
                                        <p:tgtEl>
                                          <p:spTgt spid="25"/>
                                        </p:tgtEl>
                                        <p:attrNameLst>
                                          <p:attrName>ppt_y</p:attrName>
                                        </p:attrNameLst>
                                      </p:cBhvr>
                                      <p:tavLst>
                                        <p:tav tm="0">
                                          <p:val>
                                            <p:strVal val="ppt_y"/>
                                          </p:val>
                                        </p:tav>
                                        <p:tav tm="100000">
                                          <p:val>
                                            <p:strVal val="ppt_y-ppt_h/2"/>
                                          </p:val>
                                        </p:tav>
                                      </p:tavLst>
                                    </p:anim>
                                    <p:anim calcmode="lin" valueType="num">
                                      <p:cBhvr>
                                        <p:cTn id="34" dur="2000"/>
                                        <p:tgtEl>
                                          <p:spTgt spid="25"/>
                                        </p:tgtEl>
                                        <p:attrNameLst>
                                          <p:attrName>ppt_w</p:attrName>
                                        </p:attrNameLst>
                                      </p:cBhvr>
                                      <p:tavLst>
                                        <p:tav tm="0">
                                          <p:val>
                                            <p:strVal val="ppt_w"/>
                                          </p:val>
                                        </p:tav>
                                        <p:tav tm="100000">
                                          <p:val>
                                            <p:strVal val="ppt_w"/>
                                          </p:val>
                                        </p:tav>
                                      </p:tavLst>
                                    </p:anim>
                                    <p:anim calcmode="lin" valueType="num">
                                      <p:cBhvr>
                                        <p:cTn id="35" dur="2000"/>
                                        <p:tgtEl>
                                          <p:spTgt spid="25"/>
                                        </p:tgtEl>
                                        <p:attrNameLst>
                                          <p:attrName>ppt_h</p:attrName>
                                        </p:attrNameLst>
                                      </p:cBhvr>
                                      <p:tavLst>
                                        <p:tav tm="0">
                                          <p:val>
                                            <p:strVal val="ppt_h"/>
                                          </p:val>
                                        </p:tav>
                                        <p:tav tm="100000">
                                          <p:val>
                                            <p:fltVal val="0"/>
                                          </p:val>
                                        </p:tav>
                                      </p:tavLst>
                                    </p:anim>
                                    <p:set>
                                      <p:cBhvr>
                                        <p:cTn id="36" dur="1" fill="hold">
                                          <p:stCondLst>
                                            <p:cond delay="1999"/>
                                          </p:stCondLst>
                                        </p:cTn>
                                        <p:tgtEl>
                                          <p:spTgt spid="25"/>
                                        </p:tgtEl>
                                        <p:attrNameLst>
                                          <p:attrName>style.visibility</p:attrName>
                                        </p:attrNameLst>
                                      </p:cBhvr>
                                      <p:to>
                                        <p:strVal val="hidden"/>
                                      </p:to>
                                    </p:set>
                                  </p:childTnLst>
                                </p:cTn>
                              </p:par>
                              <p:par>
                                <p:cTn id="37" presetID="17" presetClass="exit" presetSubtype="2" fill="hold" nodeType="withEffect">
                                  <p:stCondLst>
                                    <p:cond delay="0"/>
                                  </p:stCondLst>
                                  <p:childTnLst>
                                    <p:anim calcmode="lin" valueType="num">
                                      <p:cBhvr>
                                        <p:cTn id="38" dur="2000"/>
                                        <p:tgtEl>
                                          <p:spTgt spid="11"/>
                                        </p:tgtEl>
                                        <p:attrNameLst>
                                          <p:attrName>ppt_x</p:attrName>
                                        </p:attrNameLst>
                                      </p:cBhvr>
                                      <p:tavLst>
                                        <p:tav tm="0">
                                          <p:val>
                                            <p:strVal val="ppt_x"/>
                                          </p:val>
                                        </p:tav>
                                        <p:tav tm="100000">
                                          <p:val>
                                            <p:strVal val="ppt_x+ppt_w/2"/>
                                          </p:val>
                                        </p:tav>
                                      </p:tavLst>
                                    </p:anim>
                                    <p:anim calcmode="lin" valueType="num">
                                      <p:cBhvr>
                                        <p:cTn id="39" dur="2000"/>
                                        <p:tgtEl>
                                          <p:spTgt spid="11"/>
                                        </p:tgtEl>
                                        <p:attrNameLst>
                                          <p:attrName>ppt_y</p:attrName>
                                        </p:attrNameLst>
                                      </p:cBhvr>
                                      <p:tavLst>
                                        <p:tav tm="0">
                                          <p:val>
                                            <p:strVal val="ppt_y"/>
                                          </p:val>
                                        </p:tav>
                                        <p:tav tm="100000">
                                          <p:val>
                                            <p:strVal val="ppt_y"/>
                                          </p:val>
                                        </p:tav>
                                      </p:tavLst>
                                    </p:anim>
                                    <p:anim calcmode="lin" valueType="num">
                                      <p:cBhvr>
                                        <p:cTn id="40" dur="2000"/>
                                        <p:tgtEl>
                                          <p:spTgt spid="11"/>
                                        </p:tgtEl>
                                        <p:attrNameLst>
                                          <p:attrName>ppt_w</p:attrName>
                                        </p:attrNameLst>
                                      </p:cBhvr>
                                      <p:tavLst>
                                        <p:tav tm="0">
                                          <p:val>
                                            <p:strVal val="ppt_w"/>
                                          </p:val>
                                        </p:tav>
                                        <p:tav tm="100000">
                                          <p:val>
                                            <p:fltVal val="0"/>
                                          </p:val>
                                        </p:tav>
                                      </p:tavLst>
                                    </p:anim>
                                    <p:anim calcmode="lin" valueType="num">
                                      <p:cBhvr>
                                        <p:cTn id="41" dur="2000"/>
                                        <p:tgtEl>
                                          <p:spTgt spid="11"/>
                                        </p:tgtEl>
                                        <p:attrNameLst>
                                          <p:attrName>ppt_h</p:attrName>
                                        </p:attrNameLst>
                                      </p:cBhvr>
                                      <p:tavLst>
                                        <p:tav tm="0">
                                          <p:val>
                                            <p:strVal val="ppt_h"/>
                                          </p:val>
                                        </p:tav>
                                        <p:tav tm="100000">
                                          <p:val>
                                            <p:strVal val="ppt_h"/>
                                          </p:val>
                                        </p:tav>
                                      </p:tavLst>
                                    </p:anim>
                                    <p:set>
                                      <p:cBhvr>
                                        <p:cTn id="42" dur="1" fill="hold">
                                          <p:stCondLst>
                                            <p:cond delay="1999"/>
                                          </p:stCondLst>
                                        </p:cTn>
                                        <p:tgtEl>
                                          <p:spTgt spid="11"/>
                                        </p:tgtEl>
                                        <p:attrNameLst>
                                          <p:attrName>style.visibility</p:attrName>
                                        </p:attrNameLst>
                                      </p:cBhvr>
                                      <p:to>
                                        <p:strVal val="hidden"/>
                                      </p:to>
                                    </p:set>
                                  </p:childTnLst>
                                </p:cTn>
                              </p:par>
                              <p:par>
                                <p:cTn id="43" presetID="17" presetClass="exit" presetSubtype="2" fill="hold" nodeType="withEffect">
                                  <p:stCondLst>
                                    <p:cond delay="0"/>
                                  </p:stCondLst>
                                  <p:childTnLst>
                                    <p:anim calcmode="lin" valueType="num">
                                      <p:cBhvr>
                                        <p:cTn id="44" dur="2000"/>
                                        <p:tgtEl>
                                          <p:spTgt spid="8"/>
                                        </p:tgtEl>
                                        <p:attrNameLst>
                                          <p:attrName>ppt_x</p:attrName>
                                        </p:attrNameLst>
                                      </p:cBhvr>
                                      <p:tavLst>
                                        <p:tav tm="0">
                                          <p:val>
                                            <p:strVal val="ppt_x"/>
                                          </p:val>
                                        </p:tav>
                                        <p:tav tm="100000">
                                          <p:val>
                                            <p:strVal val="ppt_x+ppt_w/2"/>
                                          </p:val>
                                        </p:tav>
                                      </p:tavLst>
                                    </p:anim>
                                    <p:anim calcmode="lin" valueType="num">
                                      <p:cBhvr>
                                        <p:cTn id="45" dur="2000"/>
                                        <p:tgtEl>
                                          <p:spTgt spid="8"/>
                                        </p:tgtEl>
                                        <p:attrNameLst>
                                          <p:attrName>ppt_y</p:attrName>
                                        </p:attrNameLst>
                                      </p:cBhvr>
                                      <p:tavLst>
                                        <p:tav tm="0">
                                          <p:val>
                                            <p:strVal val="ppt_y"/>
                                          </p:val>
                                        </p:tav>
                                        <p:tav tm="100000">
                                          <p:val>
                                            <p:strVal val="ppt_y"/>
                                          </p:val>
                                        </p:tav>
                                      </p:tavLst>
                                    </p:anim>
                                    <p:anim calcmode="lin" valueType="num">
                                      <p:cBhvr>
                                        <p:cTn id="46" dur="2000"/>
                                        <p:tgtEl>
                                          <p:spTgt spid="8"/>
                                        </p:tgtEl>
                                        <p:attrNameLst>
                                          <p:attrName>ppt_w</p:attrName>
                                        </p:attrNameLst>
                                      </p:cBhvr>
                                      <p:tavLst>
                                        <p:tav tm="0">
                                          <p:val>
                                            <p:strVal val="ppt_w"/>
                                          </p:val>
                                        </p:tav>
                                        <p:tav tm="100000">
                                          <p:val>
                                            <p:fltVal val="0"/>
                                          </p:val>
                                        </p:tav>
                                      </p:tavLst>
                                    </p:anim>
                                    <p:anim calcmode="lin" valueType="num">
                                      <p:cBhvr>
                                        <p:cTn id="47" dur="2000"/>
                                        <p:tgtEl>
                                          <p:spTgt spid="8"/>
                                        </p:tgtEl>
                                        <p:attrNameLst>
                                          <p:attrName>ppt_h</p:attrName>
                                        </p:attrNameLst>
                                      </p:cBhvr>
                                      <p:tavLst>
                                        <p:tav tm="0">
                                          <p:val>
                                            <p:strVal val="ppt_h"/>
                                          </p:val>
                                        </p:tav>
                                        <p:tav tm="100000">
                                          <p:val>
                                            <p:strVal val="ppt_h"/>
                                          </p:val>
                                        </p:tav>
                                      </p:tavLst>
                                    </p:anim>
                                    <p:set>
                                      <p:cBhvr>
                                        <p:cTn id="48" dur="1" fill="hold">
                                          <p:stCondLst>
                                            <p:cond delay="1999"/>
                                          </p:stCondLst>
                                        </p:cTn>
                                        <p:tgtEl>
                                          <p:spTgt spid="8"/>
                                        </p:tgtEl>
                                        <p:attrNameLst>
                                          <p:attrName>style.visibility</p:attrName>
                                        </p:attrNameLst>
                                      </p:cBhvr>
                                      <p:to>
                                        <p:strVal val="hidden"/>
                                      </p:to>
                                    </p:set>
                                  </p:childTnLst>
                                </p:cTn>
                              </p:par>
                              <p:par>
                                <p:cTn id="49" presetID="17" presetClass="exit" presetSubtype="8" fill="hold" nodeType="withEffect">
                                  <p:stCondLst>
                                    <p:cond delay="0"/>
                                  </p:stCondLst>
                                  <p:childTnLst>
                                    <p:anim calcmode="lin" valueType="num">
                                      <p:cBhvr>
                                        <p:cTn id="50" dur="2000"/>
                                        <p:tgtEl>
                                          <p:spTgt spid="4"/>
                                        </p:tgtEl>
                                        <p:attrNameLst>
                                          <p:attrName>ppt_x</p:attrName>
                                        </p:attrNameLst>
                                      </p:cBhvr>
                                      <p:tavLst>
                                        <p:tav tm="0">
                                          <p:val>
                                            <p:strVal val="ppt_x"/>
                                          </p:val>
                                        </p:tav>
                                        <p:tav tm="100000">
                                          <p:val>
                                            <p:strVal val="ppt_x-ppt_w/2"/>
                                          </p:val>
                                        </p:tav>
                                      </p:tavLst>
                                    </p:anim>
                                    <p:anim calcmode="lin" valueType="num">
                                      <p:cBhvr>
                                        <p:cTn id="51" dur="2000"/>
                                        <p:tgtEl>
                                          <p:spTgt spid="4"/>
                                        </p:tgtEl>
                                        <p:attrNameLst>
                                          <p:attrName>ppt_y</p:attrName>
                                        </p:attrNameLst>
                                      </p:cBhvr>
                                      <p:tavLst>
                                        <p:tav tm="0">
                                          <p:val>
                                            <p:strVal val="ppt_y"/>
                                          </p:val>
                                        </p:tav>
                                        <p:tav tm="100000">
                                          <p:val>
                                            <p:strVal val="ppt_y"/>
                                          </p:val>
                                        </p:tav>
                                      </p:tavLst>
                                    </p:anim>
                                    <p:anim calcmode="lin" valueType="num">
                                      <p:cBhvr>
                                        <p:cTn id="52" dur="2000"/>
                                        <p:tgtEl>
                                          <p:spTgt spid="4"/>
                                        </p:tgtEl>
                                        <p:attrNameLst>
                                          <p:attrName>ppt_w</p:attrName>
                                        </p:attrNameLst>
                                      </p:cBhvr>
                                      <p:tavLst>
                                        <p:tav tm="0">
                                          <p:val>
                                            <p:strVal val="ppt_w"/>
                                          </p:val>
                                        </p:tav>
                                        <p:tav tm="100000">
                                          <p:val>
                                            <p:fltVal val="0"/>
                                          </p:val>
                                        </p:tav>
                                      </p:tavLst>
                                    </p:anim>
                                    <p:anim calcmode="lin" valueType="num">
                                      <p:cBhvr>
                                        <p:cTn id="53" dur="2000"/>
                                        <p:tgtEl>
                                          <p:spTgt spid="4"/>
                                        </p:tgtEl>
                                        <p:attrNameLst>
                                          <p:attrName>ppt_h</p:attrName>
                                        </p:attrNameLst>
                                      </p:cBhvr>
                                      <p:tavLst>
                                        <p:tav tm="0">
                                          <p:val>
                                            <p:strVal val="ppt_h"/>
                                          </p:val>
                                        </p:tav>
                                        <p:tav tm="100000">
                                          <p:val>
                                            <p:strVal val="ppt_h"/>
                                          </p:val>
                                        </p:tav>
                                      </p:tavLst>
                                    </p:anim>
                                    <p:set>
                                      <p:cBhvr>
                                        <p:cTn id="54" dur="1" fill="hold">
                                          <p:stCondLst>
                                            <p:cond delay="1999"/>
                                          </p:stCondLst>
                                        </p:cTn>
                                        <p:tgtEl>
                                          <p:spTgt spid="4"/>
                                        </p:tgtEl>
                                        <p:attrNameLst>
                                          <p:attrName>style.visibility</p:attrName>
                                        </p:attrNameLst>
                                      </p:cBhvr>
                                      <p:to>
                                        <p:strVal val="hidden"/>
                                      </p:to>
                                    </p:set>
                                  </p:childTnLst>
                                </p:cTn>
                              </p:par>
                              <p:par>
                                <p:cTn id="55" presetID="17" presetClass="exit" presetSubtype="8" fill="hold" nodeType="withEffect">
                                  <p:stCondLst>
                                    <p:cond delay="0"/>
                                  </p:stCondLst>
                                  <p:childTnLst>
                                    <p:anim calcmode="lin" valueType="num">
                                      <p:cBhvr>
                                        <p:cTn id="56" dur="2000"/>
                                        <p:tgtEl>
                                          <p:spTgt spid="10"/>
                                        </p:tgtEl>
                                        <p:attrNameLst>
                                          <p:attrName>ppt_x</p:attrName>
                                        </p:attrNameLst>
                                      </p:cBhvr>
                                      <p:tavLst>
                                        <p:tav tm="0">
                                          <p:val>
                                            <p:strVal val="ppt_x"/>
                                          </p:val>
                                        </p:tav>
                                        <p:tav tm="100000">
                                          <p:val>
                                            <p:strVal val="ppt_x-ppt_w/2"/>
                                          </p:val>
                                        </p:tav>
                                      </p:tavLst>
                                    </p:anim>
                                    <p:anim calcmode="lin" valueType="num">
                                      <p:cBhvr>
                                        <p:cTn id="57" dur="2000"/>
                                        <p:tgtEl>
                                          <p:spTgt spid="10"/>
                                        </p:tgtEl>
                                        <p:attrNameLst>
                                          <p:attrName>ppt_y</p:attrName>
                                        </p:attrNameLst>
                                      </p:cBhvr>
                                      <p:tavLst>
                                        <p:tav tm="0">
                                          <p:val>
                                            <p:strVal val="ppt_y"/>
                                          </p:val>
                                        </p:tav>
                                        <p:tav tm="100000">
                                          <p:val>
                                            <p:strVal val="ppt_y"/>
                                          </p:val>
                                        </p:tav>
                                      </p:tavLst>
                                    </p:anim>
                                    <p:anim calcmode="lin" valueType="num">
                                      <p:cBhvr>
                                        <p:cTn id="58" dur="2000"/>
                                        <p:tgtEl>
                                          <p:spTgt spid="10"/>
                                        </p:tgtEl>
                                        <p:attrNameLst>
                                          <p:attrName>ppt_w</p:attrName>
                                        </p:attrNameLst>
                                      </p:cBhvr>
                                      <p:tavLst>
                                        <p:tav tm="0">
                                          <p:val>
                                            <p:strVal val="ppt_w"/>
                                          </p:val>
                                        </p:tav>
                                        <p:tav tm="100000">
                                          <p:val>
                                            <p:fltVal val="0"/>
                                          </p:val>
                                        </p:tav>
                                      </p:tavLst>
                                    </p:anim>
                                    <p:anim calcmode="lin" valueType="num">
                                      <p:cBhvr>
                                        <p:cTn id="59" dur="2000"/>
                                        <p:tgtEl>
                                          <p:spTgt spid="10"/>
                                        </p:tgtEl>
                                        <p:attrNameLst>
                                          <p:attrName>ppt_h</p:attrName>
                                        </p:attrNameLst>
                                      </p:cBhvr>
                                      <p:tavLst>
                                        <p:tav tm="0">
                                          <p:val>
                                            <p:strVal val="ppt_h"/>
                                          </p:val>
                                        </p:tav>
                                        <p:tav tm="100000">
                                          <p:val>
                                            <p:strVal val="ppt_h"/>
                                          </p:val>
                                        </p:tav>
                                      </p:tavLst>
                                    </p:anim>
                                    <p:set>
                                      <p:cBhvr>
                                        <p:cTn id="60" dur="1" fill="hold">
                                          <p:stCondLst>
                                            <p:cond delay="1999"/>
                                          </p:stCondLst>
                                        </p:cTn>
                                        <p:tgtEl>
                                          <p:spTgt spid="10"/>
                                        </p:tgtEl>
                                        <p:attrNameLst>
                                          <p:attrName>style.visibility</p:attrName>
                                        </p:attrNameLst>
                                      </p:cBhvr>
                                      <p:to>
                                        <p:strVal val="hidden"/>
                                      </p:to>
                                    </p:set>
                                  </p:childTnLst>
                                </p:cTn>
                              </p:par>
                              <p:par>
                                <p:cTn id="61" presetID="45" presetClass="entr" presetSubtype="0" fill="hold" nodeType="withEffect">
                                  <p:stCondLst>
                                    <p:cond delay="0"/>
                                  </p:stCondLst>
                                  <p:iterate type="lt">
                                    <p:tmPct val="10000"/>
                                  </p:iterate>
                                  <p:childTnLst>
                                    <p:set>
                                      <p:cBhvr>
                                        <p:cTn id="62" dur="1" fill="hold">
                                          <p:stCondLst>
                                            <p:cond delay="0"/>
                                          </p:stCondLst>
                                        </p:cTn>
                                        <p:tgtEl>
                                          <p:spTgt spid="12">
                                            <p:txEl>
                                              <p:pRg st="0" end="0"/>
                                            </p:txEl>
                                          </p:spTgt>
                                        </p:tgtEl>
                                        <p:attrNameLst>
                                          <p:attrName>style.visibility</p:attrName>
                                        </p:attrNameLst>
                                      </p:cBhvr>
                                      <p:to>
                                        <p:strVal val="visible"/>
                                      </p:to>
                                    </p:set>
                                    <p:animEffect transition="in" filter="fade">
                                      <p:cBhvr>
                                        <p:cTn id="63" dur="500"/>
                                        <p:tgtEl>
                                          <p:spTgt spid="12">
                                            <p:txEl>
                                              <p:pRg st="0" end="0"/>
                                            </p:txEl>
                                          </p:spTgt>
                                        </p:tgtEl>
                                      </p:cBhvr>
                                    </p:animEffect>
                                    <p:anim calcmode="lin" valueType="num">
                                      <p:cBhvr>
                                        <p:cTn id="64" dur="500" fill="hold"/>
                                        <p:tgtEl>
                                          <p:spTgt spid="12">
                                            <p:txEl>
                                              <p:pRg st="0" end="0"/>
                                            </p:txEl>
                                          </p:spTgt>
                                        </p:tgtEl>
                                        <p:attrNameLst>
                                          <p:attrName>ppt_w</p:attrName>
                                        </p:attrNameLst>
                                      </p:cBhvr>
                                      <p:tavLst>
                                        <p:tav tm="0" fmla="#ppt_w*sin(2.5*pi*$)">
                                          <p:val>
                                            <p:fltVal val="0"/>
                                          </p:val>
                                        </p:tav>
                                        <p:tav tm="100000">
                                          <p:val>
                                            <p:fltVal val="1"/>
                                          </p:val>
                                        </p:tav>
                                      </p:tavLst>
                                    </p:anim>
                                    <p:anim calcmode="lin" valueType="num">
                                      <p:cBhvr>
                                        <p:cTn id="65" dur="500" fill="hold"/>
                                        <p:tgtEl>
                                          <p:spTgt spid="12">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1620023.jpg"/>
          <p:cNvPicPr>
            <a:picLocks noChangeAspect="1" noChangeArrowheads="1"/>
          </p:cNvPicPr>
          <p:nvPr/>
        </p:nvPicPr>
        <p:blipFill>
          <a:blip r:embed="rId2" cstate="print"/>
          <a:srcRect/>
          <a:stretch>
            <a:fillRect/>
          </a:stretch>
        </p:blipFill>
        <p:spPr bwMode="auto">
          <a:xfrm>
            <a:off x="0" y="0"/>
            <a:ext cx="9127793" cy="6858000"/>
          </a:xfrm>
          <a:prstGeom prst="rect">
            <a:avLst/>
          </a:prstGeom>
          <a:noFill/>
        </p:spPr>
      </p:pic>
    </p:spTree>
  </p:cSld>
  <p:clrMapOvr>
    <a:masterClrMapping/>
  </p:clrMapOvr>
  <p:transition advTm="6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Avion-argentino-embrujado_ELPIMA20121221_1300_8.jpg"/>
          <p:cNvPicPr>
            <a:picLocks noChangeAspect="1" noChangeArrowheads="1"/>
          </p:cNvPicPr>
          <p:nvPr/>
        </p:nvPicPr>
        <p:blipFill>
          <a:blip r:embed="rId2" cstate="print"/>
          <a:srcRect/>
          <a:stretch>
            <a:fillRect/>
          </a:stretch>
        </p:blipFill>
        <p:spPr bwMode="auto">
          <a:xfrm>
            <a:off x="251520" y="908720"/>
            <a:ext cx="5129667" cy="5112568"/>
          </a:xfrm>
          <a:prstGeom prst="rect">
            <a:avLst/>
          </a:prstGeom>
          <a:noFill/>
        </p:spPr>
      </p:pic>
      <p:pic>
        <p:nvPicPr>
          <p:cNvPr id="4" name="Picture 3" descr="illusion-013"/>
          <p:cNvPicPr>
            <a:picLocks noChangeAspect="1" noChangeArrowheads="1"/>
          </p:cNvPicPr>
          <p:nvPr/>
        </p:nvPicPr>
        <p:blipFill>
          <a:blip r:embed="rId3" cstate="print">
            <a:lum bright="82000" contrast="21000"/>
          </a:blip>
          <a:srcRect/>
          <a:stretch>
            <a:fillRect/>
          </a:stretch>
        </p:blipFill>
        <p:spPr bwMode="auto">
          <a:xfrm>
            <a:off x="0" y="0"/>
            <a:ext cx="5364088" cy="6877050"/>
          </a:xfrm>
          <a:prstGeom prst="rect">
            <a:avLst/>
          </a:prstGeom>
          <a:noFill/>
        </p:spPr>
      </p:pic>
      <p:sp>
        <p:nvSpPr>
          <p:cNvPr id="2" name="1 Rectángulo"/>
          <p:cNvSpPr/>
          <p:nvPr/>
        </p:nvSpPr>
        <p:spPr>
          <a:xfrm>
            <a:off x="4139952" y="260648"/>
            <a:ext cx="5940152" cy="7109639"/>
          </a:xfrm>
          <a:prstGeom prst="rect">
            <a:avLst/>
          </a:prstGeom>
        </p:spPr>
        <p:txBody>
          <a:bodyPr wrap="square">
            <a:prstTxWarp prst="textButtonPour">
              <a:avLst/>
            </a:prstTxWarp>
            <a:spAutoFit/>
          </a:bodyPr>
          <a:lstStyle/>
          <a:p>
            <a:pPr algn="ctr"/>
            <a:r>
              <a:rPr lang="es-ES" sz="2000" b="1" i="1" dirty="0" smtClean="0">
                <a:solidFill>
                  <a:srgbClr val="0000FF"/>
                </a:solidFill>
                <a:latin typeface="Arial Black" pitchFamily="34" charset="0"/>
              </a:rPr>
              <a:t>A veces los nombres marcan la vida de las personas. El Boeing 747 de Aerolíneas Argentinas, conocido en el argot como "MALO", tiene una curiosa historia. </a:t>
            </a:r>
            <a:br>
              <a:rPr lang="es-ES" sz="2000" b="1" i="1" dirty="0" smtClean="0">
                <a:solidFill>
                  <a:srgbClr val="0000FF"/>
                </a:solidFill>
                <a:latin typeface="Arial Black" pitchFamily="34" charset="0"/>
              </a:rPr>
            </a:br>
            <a:r>
              <a:rPr lang="es-ES" sz="2000" b="1" i="1" dirty="0" smtClean="0">
                <a:solidFill>
                  <a:srgbClr val="0000FF"/>
                </a:solidFill>
                <a:latin typeface="Arial Black" pitchFamily="34" charset="0"/>
              </a:rPr>
              <a:t/>
            </a:r>
            <a:br>
              <a:rPr lang="es-ES" sz="2000" b="1" i="1" dirty="0" smtClean="0">
                <a:solidFill>
                  <a:srgbClr val="0000FF"/>
                </a:solidFill>
                <a:latin typeface="Arial Black" pitchFamily="34" charset="0"/>
              </a:rPr>
            </a:br>
            <a:r>
              <a:rPr lang="es-ES" sz="2000" b="1" i="1" dirty="0" smtClean="0">
                <a:solidFill>
                  <a:srgbClr val="0000FF"/>
                </a:solidFill>
                <a:latin typeface="Arial Black" pitchFamily="34" charset="0"/>
              </a:rPr>
              <a:t>Se trata del caso de una azafata, a quien le diagnosticaron una enfermedad terminal y decidió terminar sus días de trabajo en su nave favorita. La mujer murió horas después de su último vuelo. Poco después comenzó el misterio, ya que hay numerosos relatos de encuentros con el espectro de la azafata dentro del avión, hoy abandonado.</a:t>
            </a:r>
            <a:r>
              <a:rPr lang="es-ES" sz="2000" b="1" i="1" dirty="0" smtClean="0">
                <a:solidFill>
                  <a:srgbClr val="0000FF"/>
                </a:solidFill>
              </a:rPr>
              <a:t> </a:t>
            </a:r>
            <a:r>
              <a:rPr lang="es-ES" dirty="0" smtClean="0"/>
              <a:t/>
            </a:r>
            <a:br>
              <a:rPr lang="es-ES" dirty="0" smtClean="0"/>
            </a:br>
            <a:r>
              <a:rPr lang="es-ES" dirty="0" smtClean="0"/>
              <a:t/>
            </a:r>
            <a:br>
              <a:rPr lang="es-ES" dirty="0" smtClean="0"/>
            </a:br>
            <a:endParaRPr lang="es-ES" dirty="0"/>
          </a:p>
        </p:txBody>
      </p:sp>
    </p:spTree>
  </p:cSld>
  <p:clrMapOvr>
    <a:masterClrMapping/>
  </p:clrMapOvr>
  <p:transition advTm="4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prstClr val="black"/>
              <a:schemeClr val="accent5">
                <a:tint val="45000"/>
                <a:satMod val="400000"/>
              </a:schemeClr>
            </a:duotone>
            <a:lum bright="92000" contrast="87000"/>
          </a:blip>
          <a:srcRect/>
          <a:stretch>
            <a:fillRect/>
          </a:stretch>
        </p:blipFill>
        <p:spPr bwMode="auto">
          <a:xfrm>
            <a:off x="0" y="-19050"/>
            <a:ext cx="9144000" cy="6877050"/>
          </a:xfrm>
          <a:prstGeom prst="rect">
            <a:avLst/>
          </a:prstGeom>
          <a:noFill/>
        </p:spPr>
      </p:pic>
      <p:pic>
        <p:nvPicPr>
          <p:cNvPr id="23554" name="Picture 2" descr="C:\Documents and Settings\Dell\Escritorio\azafata-500x340.jpg"/>
          <p:cNvPicPr>
            <a:picLocks noChangeAspect="1" noChangeArrowheads="1"/>
          </p:cNvPicPr>
          <p:nvPr/>
        </p:nvPicPr>
        <p:blipFill>
          <a:blip r:embed="rId3" cstate="print"/>
          <a:srcRect/>
          <a:stretch>
            <a:fillRect/>
          </a:stretch>
        </p:blipFill>
        <p:spPr bwMode="auto">
          <a:xfrm>
            <a:off x="899592" y="980728"/>
            <a:ext cx="7200800" cy="4896544"/>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10" presetClass="entr" presetSubtype="0" fill="hold" nodeType="afterEffect">
                                  <p:stCondLst>
                                    <p:cond delay="0"/>
                                  </p:stCondLst>
                                  <p:childTnLst>
                                    <p:set>
                                      <p:cBhvr>
                                        <p:cTn id="10" dur="1" fill="hold">
                                          <p:stCondLst>
                                            <p:cond delay="0"/>
                                          </p:stCondLst>
                                        </p:cTn>
                                        <p:tgtEl>
                                          <p:spTgt spid="23554"/>
                                        </p:tgtEl>
                                        <p:attrNameLst>
                                          <p:attrName>style.visibility</p:attrName>
                                        </p:attrNameLst>
                                      </p:cBhvr>
                                      <p:to>
                                        <p:strVal val="visible"/>
                                      </p:to>
                                    </p:set>
                                    <p:animEffect transition="in" filter="fade">
                                      <p:cBhvr>
                                        <p:cTn id="11" dur="50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aerolineas-argentinas-fantasma2--644x362.jpg"/>
          <p:cNvPicPr>
            <a:picLocks noChangeAspect="1" noChangeArrowheads="1"/>
          </p:cNvPicPr>
          <p:nvPr/>
        </p:nvPicPr>
        <p:blipFill>
          <a:blip r:embed="rId2" cstate="print"/>
          <a:srcRect/>
          <a:stretch>
            <a:fillRect/>
          </a:stretch>
        </p:blipFill>
        <p:spPr bwMode="auto">
          <a:xfrm>
            <a:off x="-1" y="0"/>
            <a:ext cx="9174673" cy="6858000"/>
          </a:xfrm>
          <a:prstGeom prst="rect">
            <a:avLst/>
          </a:prstGeom>
          <a:noFill/>
        </p:spPr>
      </p:pic>
      <p:sp>
        <p:nvSpPr>
          <p:cNvPr id="3" name="2 Rectángulo"/>
          <p:cNvSpPr/>
          <p:nvPr/>
        </p:nvSpPr>
        <p:spPr>
          <a:xfrm>
            <a:off x="4211960" y="332656"/>
            <a:ext cx="4572000" cy="1815882"/>
          </a:xfrm>
          <a:prstGeom prst="rect">
            <a:avLst/>
          </a:prstGeom>
        </p:spPr>
        <p:txBody>
          <a:bodyPr>
            <a:prstTxWarp prst="textWave4">
              <a:avLst/>
            </a:prstTxWarp>
            <a:spAutoFit/>
          </a:bodyPr>
          <a:lstStyle/>
          <a:p>
            <a:pPr algn="ctr"/>
            <a:r>
              <a:rPr lang="es-ES" sz="2800" b="1" i="1" dirty="0" smtClean="0">
                <a:solidFill>
                  <a:srgbClr val="0000FF"/>
                </a:solidFill>
              </a:rPr>
              <a:t>Numerosos testigos aseguran haber visto el fantasma de una azafata a bordo de un viejo Jumbo abandonado</a:t>
            </a:r>
            <a:endParaRPr lang="es-ES" sz="2800" b="1" i="1" dirty="0">
              <a:solidFill>
                <a:srgbClr val="0000FF"/>
              </a:solidFill>
            </a:endParaRPr>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1556b.jpg"/>
          <p:cNvPicPr>
            <a:picLocks noChangeAspect="1" noChangeArrowheads="1"/>
          </p:cNvPicPr>
          <p:nvPr/>
        </p:nvPicPr>
        <p:blipFill>
          <a:blip r:embed="rId2" cstate="print"/>
          <a:srcRect/>
          <a:stretch>
            <a:fillRect/>
          </a:stretch>
        </p:blipFill>
        <p:spPr bwMode="auto">
          <a:xfrm>
            <a:off x="-1" y="0"/>
            <a:ext cx="9153485" cy="6858000"/>
          </a:xfrm>
          <a:prstGeom prst="rect">
            <a:avLst/>
          </a:prstGeom>
          <a:noFill/>
        </p:spPr>
      </p:pic>
    </p:spTree>
  </p:cSld>
  <p:clrMapOvr>
    <a:masterClrMapping/>
  </p:clrMapOvr>
  <p:transition advTm="6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82000" contrast="21000"/>
          </a:blip>
          <a:srcRect/>
          <a:stretch>
            <a:fillRect/>
          </a:stretch>
        </p:blipFill>
        <p:spPr bwMode="auto">
          <a:xfrm>
            <a:off x="0" y="-19050"/>
            <a:ext cx="9144000" cy="4528170"/>
          </a:xfrm>
          <a:prstGeom prst="rect">
            <a:avLst/>
          </a:prstGeom>
          <a:noFill/>
        </p:spPr>
      </p:pic>
      <p:sp>
        <p:nvSpPr>
          <p:cNvPr id="2" name="1 Rectángulo"/>
          <p:cNvSpPr/>
          <p:nvPr/>
        </p:nvSpPr>
        <p:spPr>
          <a:xfrm>
            <a:off x="539552" y="4581128"/>
            <a:ext cx="8136904" cy="2677656"/>
          </a:xfrm>
          <a:prstGeom prst="rect">
            <a:avLst/>
          </a:prstGeom>
        </p:spPr>
        <p:txBody>
          <a:bodyPr wrap="square">
            <a:prstTxWarp prst="textWave4">
              <a:avLst/>
            </a:prstTxWarp>
            <a:spAutoFit/>
          </a:bodyPr>
          <a:lstStyle/>
          <a:p>
            <a:pPr algn="ctr"/>
            <a:r>
              <a:rPr lang="es-ES" sz="2400" b="1" i="1" dirty="0" smtClean="0">
                <a:solidFill>
                  <a:srgbClr val="0000FF"/>
                </a:solidFill>
              </a:rPr>
              <a:t>Este </a:t>
            </a:r>
            <a:r>
              <a:rPr lang="es-ES" sz="2400" b="1" i="1" dirty="0">
                <a:solidFill>
                  <a:srgbClr val="0000FF"/>
                </a:solidFill>
              </a:rPr>
              <a:t>extraño caso comenzó después de la muerte de una tripulante de cabina de Aerolíneas Argentinas. Cuando le diagnosticaron una enfermedad terminal, decidió pasar sus últimas días trabajando a bordo del Boeing 747 con matrícula LV-MLO(conocido como el «MALO», debido a una deformación de las tres últimas siglas de su matrícula.), una aeronave por la que sentía gran cariño. En uno de estos vuelos ella falleció.</a:t>
            </a:r>
            <a:r>
              <a:rPr lang="es-ES" dirty="0"/>
              <a:t/>
            </a:r>
            <a:br>
              <a:rPr lang="es-ES" dirty="0"/>
            </a:br>
            <a:r>
              <a:rPr lang="es-ES" dirty="0"/>
              <a:t/>
            </a:r>
            <a:br>
              <a:rPr lang="es-ES" dirty="0"/>
            </a:br>
            <a:r>
              <a:rPr lang="es-ES" dirty="0"/>
              <a:t/>
            </a:r>
            <a:br>
              <a:rPr lang="es-ES" dirty="0"/>
            </a:br>
            <a:endParaRPr lang="es-ES" sz="1200" dirty="0"/>
          </a:p>
        </p:txBody>
      </p:sp>
      <p:pic>
        <p:nvPicPr>
          <p:cNvPr id="3" name="Picture 2" descr="C:\Documents and Settings\Dell\Escritorio\1740135.jpg"/>
          <p:cNvPicPr>
            <a:picLocks noChangeAspect="1" noChangeArrowheads="1"/>
          </p:cNvPicPr>
          <p:nvPr/>
        </p:nvPicPr>
        <p:blipFill>
          <a:blip r:embed="rId3" cstate="print"/>
          <a:srcRect t="16001" b="5990"/>
          <a:stretch>
            <a:fillRect/>
          </a:stretch>
        </p:blipFill>
        <p:spPr bwMode="auto">
          <a:xfrm>
            <a:off x="683568" y="332656"/>
            <a:ext cx="7882112" cy="4176464"/>
          </a:xfrm>
          <a:prstGeom prst="rect">
            <a:avLst/>
          </a:prstGeom>
          <a:noFill/>
        </p:spPr>
      </p:pic>
    </p:spTree>
  </p:cSld>
  <p:clrMapOvr>
    <a:masterClrMapping/>
  </p:clrMapOvr>
  <p:transition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par>
                          <p:cTn id="8" fill="hold">
                            <p:stCondLst>
                              <p:cond delay="0"/>
                            </p:stCondLst>
                            <p:childTnLst>
                              <p:par>
                                <p:cTn id="9" presetID="7" presetClass="entr" presetSubtype="4" fill="hold" nodeType="after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anim calcmode="lin" valueType="num">
                                      <p:cBhvr additive="base">
                                        <p:cTn id="11"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2" dur="10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Tripulacion-Prelooker-companeros-Aerolineas-Argentinas_CLAIMA20120220_0067_19.jpg"/>
          <p:cNvPicPr>
            <a:picLocks noChangeAspect="1" noChangeArrowheads="1"/>
          </p:cNvPicPr>
          <p:nvPr/>
        </p:nvPicPr>
        <p:blipFill>
          <a:blip r:embed="rId2" cstate="print"/>
          <a:srcRect/>
          <a:stretch>
            <a:fillRect/>
          </a:stretch>
        </p:blipFill>
        <p:spPr bwMode="auto">
          <a:xfrm>
            <a:off x="-1" y="0"/>
            <a:ext cx="9190751" cy="6858000"/>
          </a:xfrm>
          <a:prstGeom prst="rect">
            <a:avLst/>
          </a:prstGeom>
          <a:noFill/>
        </p:spPr>
      </p:pic>
    </p:spTree>
  </p:cSld>
  <p:clrMapOvr>
    <a:masterClrMapping/>
  </p:clrMapOvr>
  <p:transition advTm="6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1880999.jpg"/>
          <p:cNvPicPr>
            <a:picLocks noChangeAspect="1" noChangeArrowheads="1"/>
          </p:cNvPicPr>
          <p:nvPr/>
        </p:nvPicPr>
        <p:blipFill>
          <a:blip r:embed="rId2" cstate="print"/>
          <a:srcRect b="2283"/>
          <a:stretch>
            <a:fillRect/>
          </a:stretch>
        </p:blipFill>
        <p:spPr bwMode="auto">
          <a:xfrm>
            <a:off x="-153549" y="0"/>
            <a:ext cx="9297549" cy="6858000"/>
          </a:xfrm>
          <a:prstGeom prst="rect">
            <a:avLst/>
          </a:prstGeom>
          <a:noFill/>
        </p:spPr>
      </p:pic>
    </p:spTree>
  </p:cSld>
  <p:clrMapOvr>
    <a:masterClrMapping/>
  </p:clrMapOvr>
  <p:transition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1867111.jpg"/>
          <p:cNvPicPr>
            <a:picLocks noChangeAspect="1" noChangeArrowheads="1"/>
          </p:cNvPicPr>
          <p:nvPr/>
        </p:nvPicPr>
        <p:blipFill>
          <a:blip r:embed="rId2" cstate="print"/>
          <a:srcRect b="14866"/>
          <a:stretch>
            <a:fillRect/>
          </a:stretch>
        </p:blipFill>
        <p:spPr bwMode="auto">
          <a:xfrm>
            <a:off x="0" y="0"/>
            <a:ext cx="9144000" cy="6858000"/>
          </a:xfrm>
          <a:prstGeom prst="rect">
            <a:avLst/>
          </a:prstGeom>
          <a:noFill/>
        </p:spPr>
      </p:pic>
      <p:sp>
        <p:nvSpPr>
          <p:cNvPr id="3" name="2 Rectángulo"/>
          <p:cNvSpPr/>
          <p:nvPr/>
        </p:nvSpPr>
        <p:spPr>
          <a:xfrm>
            <a:off x="4355976" y="0"/>
            <a:ext cx="4572000" cy="3416320"/>
          </a:xfrm>
          <a:prstGeom prst="rect">
            <a:avLst/>
          </a:prstGeom>
        </p:spPr>
        <p:txBody>
          <a:bodyPr>
            <a:prstTxWarp prst="textWave4">
              <a:avLst/>
            </a:prstTxWarp>
            <a:spAutoFit/>
          </a:bodyPr>
          <a:lstStyle/>
          <a:p>
            <a:pPr algn="r"/>
            <a:r>
              <a:rPr lang="es-ES" sz="2400" b="1" i="1" dirty="0" smtClean="0">
                <a:solidFill>
                  <a:srgbClr val="FFFF00"/>
                </a:solidFill>
              </a:rPr>
              <a:t/>
            </a:r>
            <a:br>
              <a:rPr lang="es-ES" sz="2400" b="1" i="1" dirty="0" smtClean="0">
                <a:solidFill>
                  <a:srgbClr val="FFFF00"/>
                </a:solidFill>
              </a:rPr>
            </a:br>
            <a:r>
              <a:rPr lang="es-ES" sz="2400" b="1" i="1" dirty="0" smtClean="0">
                <a:solidFill>
                  <a:srgbClr val="FFFF00"/>
                </a:solidFill>
              </a:rPr>
              <a:t>Pocas semanas después, durante una revisión al avión, dos mecánicos aseguraron que se les había aparecido una figura muy borrosa y transparente mientras trabajaban en la bodega trasera de carga.</a:t>
            </a:r>
            <a:br>
              <a:rPr lang="es-ES" sz="2400" b="1" i="1" dirty="0" smtClean="0">
                <a:solidFill>
                  <a:srgbClr val="FFFF00"/>
                </a:solidFill>
              </a:rPr>
            </a:br>
            <a:endParaRPr lang="es-ES" sz="2400" b="1" i="1" dirty="0">
              <a:solidFill>
                <a:srgbClr val="FFFF00"/>
              </a:solidFill>
            </a:endParaRPr>
          </a:p>
        </p:txBody>
      </p:sp>
      <p:pic>
        <p:nvPicPr>
          <p:cNvPr id="4" name="Picture 2" descr="C:\Documents and Settings\Dell\Escritorio\azafata-500x340.jpg"/>
          <p:cNvPicPr>
            <a:picLocks noChangeAspect="1" noChangeArrowheads="1"/>
          </p:cNvPicPr>
          <p:nvPr/>
        </p:nvPicPr>
        <p:blipFill>
          <a:blip r:embed="rId3" cstate="print"/>
          <a:srcRect l="31000" t="18558" r="34000"/>
          <a:stretch>
            <a:fillRect/>
          </a:stretch>
        </p:blipFill>
        <p:spPr bwMode="auto">
          <a:xfrm rot="20918182">
            <a:off x="1870704" y="1555420"/>
            <a:ext cx="1718432" cy="2719064"/>
          </a:xfrm>
          <a:prstGeom prst="ellipse">
            <a:avLst/>
          </a:prstGeom>
          <a:noFill/>
        </p:spPr>
      </p:pic>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0504250.jpg"/>
          <p:cNvPicPr>
            <a:picLocks noChangeAspect="1" noChangeArrowheads="1"/>
          </p:cNvPicPr>
          <p:nvPr/>
        </p:nvPicPr>
        <p:blipFill>
          <a:blip r:embed="rId2" cstate="print"/>
          <a:srcRect/>
          <a:stretch>
            <a:fillRect/>
          </a:stretch>
        </p:blipFill>
        <p:spPr bwMode="auto">
          <a:xfrm>
            <a:off x="0" y="-171400"/>
            <a:ext cx="9753600" cy="7429500"/>
          </a:xfrm>
          <a:prstGeom prst="rect">
            <a:avLst/>
          </a:prstGeom>
          <a:noFill/>
        </p:spPr>
      </p:pic>
    </p:spTree>
  </p:cSld>
  <p:clrMapOvr>
    <a:masterClrMapping/>
  </p:clrMapOvr>
  <p:transition advTm="6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2052993.jpg"/>
          <p:cNvPicPr>
            <a:picLocks noChangeAspect="1" noChangeArrowheads="1"/>
          </p:cNvPicPr>
          <p:nvPr/>
        </p:nvPicPr>
        <p:blipFill>
          <a:blip r:embed="rId2" cstate="print"/>
          <a:srcRect b="16149"/>
          <a:stretch>
            <a:fillRect/>
          </a:stretch>
        </p:blipFill>
        <p:spPr bwMode="auto">
          <a:xfrm>
            <a:off x="0" y="1"/>
            <a:ext cx="9467528" cy="8603432"/>
          </a:xfrm>
          <a:prstGeom prst="rect">
            <a:avLst/>
          </a:prstGeom>
          <a:noFill/>
        </p:spPr>
      </p:pic>
      <p:sp>
        <p:nvSpPr>
          <p:cNvPr id="2" name="1 Rectángulo"/>
          <p:cNvSpPr/>
          <p:nvPr/>
        </p:nvSpPr>
        <p:spPr>
          <a:xfrm>
            <a:off x="467544" y="332656"/>
            <a:ext cx="6192688" cy="3139321"/>
          </a:xfrm>
          <a:prstGeom prst="rect">
            <a:avLst/>
          </a:prstGeom>
        </p:spPr>
        <p:txBody>
          <a:bodyPr wrap="square">
            <a:spAutoFit/>
          </a:bodyPr>
          <a:lstStyle/>
          <a:p>
            <a:r>
              <a:rPr lang="es-ES" sz="2400" b="1" i="1" dirty="0" smtClean="0">
                <a:solidFill>
                  <a:srgbClr val="0000FF"/>
                </a:solidFill>
              </a:rPr>
              <a:t>El </a:t>
            </a:r>
            <a:r>
              <a:rPr lang="es-ES" sz="2400" b="1" i="1" dirty="0">
                <a:solidFill>
                  <a:srgbClr val="0000FF"/>
                </a:solidFill>
              </a:rPr>
              <a:t>espectro de la azafata volvió a aparecer poco tiempo después al personal de limpieza. Varios trabajadores estaban acondicionando la cabina superior y escucharon ruidos en la sección de primera clase. Uno de ellos bajó por la escalera y en la mitad del pasillo vio una figura humana con el uniforme de azafata de la empresa.</a:t>
            </a:r>
            <a:r>
              <a:rPr lang="es-ES" dirty="0"/>
              <a:t/>
            </a:r>
            <a:br>
              <a:rPr lang="es-ES" dirty="0"/>
            </a:br>
            <a:r>
              <a:rPr lang="es-ES" dirty="0"/>
              <a:t/>
            </a:r>
            <a:br>
              <a:rPr lang="es-ES" dirty="0"/>
            </a:br>
            <a:endParaRPr lang="es-ES" sz="1200" dirty="0"/>
          </a:p>
        </p:txBody>
      </p:sp>
      <p:pic>
        <p:nvPicPr>
          <p:cNvPr id="3" name="Picture 2" descr="C:\Documents and Settings\Dell\Escritorio\azafata-500x340.jpg"/>
          <p:cNvPicPr>
            <a:picLocks noChangeAspect="1" noChangeArrowheads="1"/>
          </p:cNvPicPr>
          <p:nvPr/>
        </p:nvPicPr>
        <p:blipFill>
          <a:blip r:embed="rId3" cstate="print"/>
          <a:srcRect l="31000" t="18558" r="34000"/>
          <a:stretch>
            <a:fillRect/>
          </a:stretch>
        </p:blipFill>
        <p:spPr bwMode="auto">
          <a:xfrm rot="20918182">
            <a:off x="5111065" y="4363732"/>
            <a:ext cx="1718432" cy="2719064"/>
          </a:xfrm>
          <a:prstGeom prst="rect">
            <a:avLst/>
          </a:prstGeom>
          <a:noFill/>
        </p:spPr>
      </p:pic>
    </p:spTree>
  </p:cSld>
  <p:clrMapOvr>
    <a:masterClrMapping/>
  </p:clrMapOvr>
  <p:transition advTm="3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0177760.jpg"/>
          <p:cNvPicPr>
            <a:picLocks noChangeAspect="1" noChangeArrowheads="1"/>
          </p:cNvPicPr>
          <p:nvPr/>
        </p:nvPicPr>
        <p:blipFill>
          <a:blip r:embed="rId2" cstate="print"/>
          <a:srcRect b="3631"/>
          <a:stretch>
            <a:fillRect/>
          </a:stretch>
        </p:blipFill>
        <p:spPr bwMode="auto">
          <a:xfrm>
            <a:off x="-1" y="0"/>
            <a:ext cx="9144001" cy="6858000"/>
          </a:xfrm>
          <a:prstGeom prst="rect">
            <a:avLst/>
          </a:prstGeom>
          <a:noFill/>
        </p:spPr>
      </p:pic>
    </p:spTree>
  </p:cSld>
  <p:clrMapOvr>
    <a:masterClrMapping/>
  </p:clrMapOvr>
  <p:transition advTm="6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4221088"/>
          </a:xfrm>
          <a:prstGeom prst="rect">
            <a:avLst/>
          </a:prstGeom>
          <a:noFill/>
        </p:spPr>
      </p:pic>
      <p:sp>
        <p:nvSpPr>
          <p:cNvPr id="2" name="1 Rectángulo"/>
          <p:cNvSpPr/>
          <p:nvPr/>
        </p:nvSpPr>
        <p:spPr>
          <a:xfrm>
            <a:off x="683568" y="3717032"/>
            <a:ext cx="7632848" cy="3323987"/>
          </a:xfrm>
          <a:prstGeom prst="rect">
            <a:avLst/>
          </a:prstGeom>
        </p:spPr>
        <p:txBody>
          <a:bodyPr wrap="square">
            <a:spAutoFit/>
          </a:bodyPr>
          <a:lstStyle/>
          <a:p>
            <a:pPr algn="ctr"/>
            <a:r>
              <a:rPr lang="es-ES" sz="2000" b="1" i="1" dirty="0">
                <a:solidFill>
                  <a:srgbClr val="0000FF"/>
                </a:solidFill>
              </a:rPr>
              <a:t/>
            </a:r>
            <a:br>
              <a:rPr lang="es-ES" sz="2000" b="1" i="1" dirty="0">
                <a:solidFill>
                  <a:srgbClr val="0000FF"/>
                </a:solidFill>
              </a:rPr>
            </a:br>
            <a:r>
              <a:rPr lang="es-ES" sz="2000" b="1" i="1" dirty="0">
                <a:solidFill>
                  <a:srgbClr val="0000FF"/>
                </a:solidFill>
              </a:rPr>
              <a:t/>
            </a:r>
            <a:br>
              <a:rPr lang="es-ES" sz="2000" b="1" i="1" dirty="0">
                <a:solidFill>
                  <a:srgbClr val="0000FF"/>
                </a:solidFill>
              </a:rPr>
            </a:br>
            <a:r>
              <a:rPr lang="es-ES" sz="2000" b="1" i="1" dirty="0">
                <a:solidFill>
                  <a:srgbClr val="0000FF"/>
                </a:solidFill>
              </a:rPr>
              <a:t>En el año 2000, durante una escala del «MALO» en Barajas, un par de mecánicos de Air Plus huyeron de la aeronave, asustados por la presencia de un ente que se encontraba en la cabina de pasajeros. Poco tiempo después de este incidente la compañía decidió dar de baja al aparato y a mediados de 2001 fue estacionado en el aeropuerto de Ezeiza en Buenos Aires para servir como fuente de piezas de repuesto para otros aviones de la compañía.</a:t>
            </a:r>
            <a:br>
              <a:rPr lang="es-ES" sz="2000" b="1" i="1" dirty="0">
                <a:solidFill>
                  <a:srgbClr val="0000FF"/>
                </a:solidFill>
              </a:rPr>
            </a:br>
            <a:r>
              <a:rPr lang="es-ES" dirty="0"/>
              <a:t/>
            </a:r>
            <a:br>
              <a:rPr lang="es-ES" dirty="0"/>
            </a:br>
            <a:endParaRPr lang="es-ES" sz="1200" dirty="0"/>
          </a:p>
        </p:txBody>
      </p:sp>
      <p:pic>
        <p:nvPicPr>
          <p:cNvPr id="3" name="Picture 2" descr="C:\Documents and Settings\Dell\Escritorio\47643_4792720451674_2016056637_n.jpg"/>
          <p:cNvPicPr>
            <a:picLocks noChangeAspect="1" noChangeArrowheads="1"/>
          </p:cNvPicPr>
          <p:nvPr/>
        </p:nvPicPr>
        <p:blipFill>
          <a:blip r:embed="rId3" cstate="print"/>
          <a:srcRect b="19954"/>
          <a:stretch>
            <a:fillRect/>
          </a:stretch>
        </p:blipFill>
        <p:spPr bwMode="auto">
          <a:xfrm>
            <a:off x="827584" y="260648"/>
            <a:ext cx="7344816" cy="3997875"/>
          </a:xfrm>
          <a:prstGeom prst="rect">
            <a:avLst/>
          </a:prstGeom>
          <a:noFill/>
        </p:spPr>
      </p:pic>
    </p:spTree>
  </p:cSld>
  <p:clrMapOvr>
    <a:masterClrMapping/>
  </p:clrMapOvr>
  <p:transition advTm="3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1443717.jpg"/>
          <p:cNvPicPr>
            <a:picLocks noChangeAspect="1" noChangeArrowheads="1"/>
          </p:cNvPicPr>
          <p:nvPr/>
        </p:nvPicPr>
        <p:blipFill>
          <a:blip r:embed="rId2" cstate="print"/>
          <a:srcRect/>
          <a:stretch>
            <a:fillRect/>
          </a:stretch>
        </p:blipFill>
        <p:spPr bwMode="auto">
          <a:xfrm>
            <a:off x="0" y="0"/>
            <a:ext cx="9509014" cy="7245424"/>
          </a:xfrm>
          <a:prstGeom prst="rect">
            <a:avLst/>
          </a:prstGeom>
          <a:noFill/>
        </p:spPr>
      </p:pic>
    </p:spTree>
  </p:cSld>
  <p:clrMapOvr>
    <a:masterClrMapping/>
  </p:clrMapOvr>
  <p:transition advTm="6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1941168.jpg"/>
          <p:cNvPicPr>
            <a:picLocks noChangeAspect="1" noChangeArrowheads="1"/>
          </p:cNvPicPr>
          <p:nvPr/>
        </p:nvPicPr>
        <p:blipFill>
          <a:blip r:embed="rId2" cstate="print"/>
          <a:srcRect b="2309"/>
          <a:stretch>
            <a:fillRect/>
          </a:stretch>
        </p:blipFill>
        <p:spPr bwMode="auto">
          <a:xfrm>
            <a:off x="0" y="0"/>
            <a:ext cx="9192735" cy="6858000"/>
          </a:xfrm>
          <a:prstGeom prst="rect">
            <a:avLst/>
          </a:prstGeom>
          <a:noFill/>
        </p:spPr>
      </p:pic>
    </p:spTree>
  </p:cSld>
  <p:clrMapOvr>
    <a:masterClrMapping/>
  </p:clrMapOvr>
  <p:transition advTm="6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1918437.jpg"/>
          <p:cNvPicPr>
            <a:picLocks noChangeAspect="1" noChangeArrowheads="1"/>
          </p:cNvPicPr>
          <p:nvPr/>
        </p:nvPicPr>
        <p:blipFill>
          <a:blip r:embed="rId2" cstate="print"/>
          <a:srcRect t="11323" r="2401" b="3898"/>
          <a:stretch>
            <a:fillRect/>
          </a:stretch>
        </p:blipFill>
        <p:spPr bwMode="auto">
          <a:xfrm>
            <a:off x="0" y="-1"/>
            <a:ext cx="9144000" cy="6858001"/>
          </a:xfrm>
          <a:prstGeom prst="rect">
            <a:avLst/>
          </a:prstGeom>
          <a:noFill/>
        </p:spPr>
      </p:pic>
    </p:spTree>
  </p:cSld>
  <p:clrMapOvr>
    <a:masterClrMapping/>
  </p:clrMapOvr>
  <p:transition advTm="6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95536" y="5373216"/>
            <a:ext cx="8532440" cy="1323439"/>
          </a:xfrm>
          <a:prstGeom prst="rect">
            <a:avLst/>
          </a:prstGeom>
        </p:spPr>
        <p:txBody>
          <a:bodyPr wrap="square">
            <a:spAutoFit/>
          </a:bodyPr>
          <a:lstStyle/>
          <a:p>
            <a:pPr algn="ctr"/>
            <a:r>
              <a:rPr lang="es-ES" sz="2000" b="1" i="1" dirty="0" smtClean="0">
                <a:solidFill>
                  <a:srgbClr val="0000FF"/>
                </a:solidFill>
              </a:rPr>
              <a:t>Más de diez años después de estos sucesos, el «MALO», se encuentra varado y en estado de abandono. Hasta el momento, nadie se ha atrevido a desguazarlo por completo, quizá por miedo a encontrarse con el fantasma de la azafata que decidió pasar la eternidad a bordo de su aeronave preferida.</a:t>
            </a:r>
            <a:endParaRPr lang="es-ES" sz="2000" b="1" i="1" dirty="0">
              <a:solidFill>
                <a:srgbClr val="0000FF"/>
              </a:solidFill>
            </a:endParaRPr>
          </a:p>
        </p:txBody>
      </p:sp>
      <p:pic>
        <p:nvPicPr>
          <p:cNvPr id="3" name="Picture 2" descr="C:\Documents and Settings\Dell\Escritorio\BOEING_747_LV_MLO.jpg"/>
          <p:cNvPicPr>
            <a:picLocks noChangeAspect="1" noChangeArrowheads="1"/>
          </p:cNvPicPr>
          <p:nvPr/>
        </p:nvPicPr>
        <p:blipFill>
          <a:blip r:embed="rId2" cstate="print"/>
          <a:srcRect l="2732"/>
          <a:stretch>
            <a:fillRect/>
          </a:stretch>
        </p:blipFill>
        <p:spPr bwMode="auto">
          <a:xfrm>
            <a:off x="0" y="0"/>
            <a:ext cx="9144000" cy="5229200"/>
          </a:xfrm>
          <a:prstGeom prst="rect">
            <a:avLst/>
          </a:prstGeom>
          <a:noFill/>
        </p:spPr>
      </p:pic>
    </p:spTree>
  </p:cSld>
  <p:clrMapOvr>
    <a:masterClrMapping/>
  </p:clrMapOvr>
  <p:transition advTm="18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761932.jpg"/>
          <p:cNvPicPr>
            <a:picLocks noChangeAspect="1" noChangeArrowheads="1"/>
          </p:cNvPicPr>
          <p:nvPr/>
        </p:nvPicPr>
        <p:blipFill>
          <a:blip r:embed="rId2" cstate="print"/>
          <a:srcRect/>
          <a:stretch>
            <a:fillRect/>
          </a:stretch>
        </p:blipFill>
        <p:spPr bwMode="auto">
          <a:xfrm>
            <a:off x="-1" y="0"/>
            <a:ext cx="9187897" cy="7245424"/>
          </a:xfrm>
          <a:prstGeom prst="rect">
            <a:avLst/>
          </a:prstGeom>
          <a:noFill/>
        </p:spPr>
      </p:pic>
    </p:spTree>
  </p:cSld>
  <p:clrMapOvr>
    <a:masterClrMapping/>
  </p:clrMapOvr>
  <p:transition advTm="6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2046112.jpg"/>
          <p:cNvPicPr>
            <a:picLocks noChangeAspect="1" noChangeArrowheads="1"/>
          </p:cNvPicPr>
          <p:nvPr/>
        </p:nvPicPr>
        <p:blipFill>
          <a:blip r:embed="rId2" cstate="print"/>
          <a:srcRect/>
          <a:stretch>
            <a:fillRect/>
          </a:stretch>
        </p:blipFill>
        <p:spPr bwMode="auto">
          <a:xfrm>
            <a:off x="0" y="0"/>
            <a:ext cx="9753600" cy="7173416"/>
          </a:xfrm>
          <a:prstGeom prst="rect">
            <a:avLst/>
          </a:prstGeom>
          <a:noFill/>
        </p:spPr>
      </p:pic>
    </p:spTree>
  </p:cSld>
  <p:clrMapOvr>
    <a:masterClrMapping/>
  </p:clrMapOvr>
  <p:transition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1903323.jpg"/>
          <p:cNvPicPr>
            <a:picLocks noChangeAspect="1" noChangeArrowheads="1"/>
          </p:cNvPicPr>
          <p:nvPr/>
        </p:nvPicPr>
        <p:blipFill>
          <a:blip r:embed="rId2" cstate="print"/>
          <a:srcRect b="2751"/>
          <a:stretch>
            <a:fillRect/>
          </a:stretch>
        </p:blipFill>
        <p:spPr bwMode="auto">
          <a:xfrm>
            <a:off x="0" y="0"/>
            <a:ext cx="9144000" cy="6858000"/>
          </a:xfrm>
          <a:prstGeom prst="rect">
            <a:avLst/>
          </a:prstGeom>
          <a:noFill/>
        </p:spPr>
      </p:pic>
    </p:spTree>
  </p:cSld>
  <p:clrMapOvr>
    <a:masterClrMapping/>
  </p:clrMapOvr>
  <p:transition advTm="6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2052993.jpg"/>
          <p:cNvPicPr>
            <a:picLocks noChangeAspect="1" noChangeArrowheads="1"/>
          </p:cNvPicPr>
          <p:nvPr/>
        </p:nvPicPr>
        <p:blipFill>
          <a:blip r:embed="rId2" cstate="print"/>
          <a:srcRect b="16149"/>
          <a:stretch>
            <a:fillRect/>
          </a:stretch>
        </p:blipFill>
        <p:spPr bwMode="auto">
          <a:xfrm>
            <a:off x="0" y="0"/>
            <a:ext cx="9144000" cy="7478688"/>
          </a:xfrm>
          <a:prstGeom prst="rect">
            <a:avLst/>
          </a:prstGeom>
          <a:noFill/>
        </p:spPr>
      </p:pic>
      <p:sp>
        <p:nvSpPr>
          <p:cNvPr id="2" name="1 Rectángulo"/>
          <p:cNvSpPr/>
          <p:nvPr/>
        </p:nvSpPr>
        <p:spPr>
          <a:xfrm>
            <a:off x="755576" y="0"/>
            <a:ext cx="7632848" cy="3785652"/>
          </a:xfrm>
          <a:prstGeom prst="rect">
            <a:avLst/>
          </a:prstGeom>
        </p:spPr>
        <p:txBody>
          <a:bodyPr wrap="square">
            <a:prstTxWarp prst="textWave4">
              <a:avLst/>
            </a:prstTxWarp>
            <a:spAutoFit/>
          </a:bodyPr>
          <a:lstStyle/>
          <a:p>
            <a:pPr algn="ctr"/>
            <a:r>
              <a:rPr lang="es-ES" dirty="0">
                <a:solidFill>
                  <a:srgbClr val="0000FF"/>
                </a:solidFill>
              </a:rPr>
              <a:t/>
            </a:r>
            <a:br>
              <a:rPr lang="es-ES" dirty="0">
                <a:solidFill>
                  <a:srgbClr val="0000FF"/>
                </a:solidFill>
              </a:rPr>
            </a:br>
            <a:r>
              <a:rPr lang="es-ES" sz="2400" b="1" i="1" dirty="0">
                <a:solidFill>
                  <a:srgbClr val="0000FF"/>
                </a:solidFill>
              </a:rPr>
              <a:t/>
            </a:r>
            <a:br>
              <a:rPr lang="es-ES" sz="2400" b="1" i="1" dirty="0">
                <a:solidFill>
                  <a:srgbClr val="0000FF"/>
                </a:solidFill>
              </a:rPr>
            </a:br>
            <a:r>
              <a:rPr lang="es-ES" sz="2400" b="1" i="1" dirty="0">
                <a:solidFill>
                  <a:srgbClr val="0000FF"/>
                </a:solidFill>
              </a:rPr>
              <a:t>Sin embargo, este no fue el fin de los misteriosos sucesos en esta nave encantada. Al poco de ser retirado del servicio, cinco técnicos comenzaron a desmontar los motores. En el momento en que empezaron a trabajar, se escucharon fuertes ruidos dentro de la bodega delantera. La revisaron y no encontraron nada.</a:t>
            </a:r>
            <a:r>
              <a:rPr lang="es-ES" dirty="0">
                <a:solidFill>
                  <a:srgbClr val="0000FF"/>
                </a:solidFill>
              </a:rPr>
              <a:t/>
            </a:r>
            <a:br>
              <a:rPr lang="es-ES" dirty="0">
                <a:solidFill>
                  <a:srgbClr val="0000FF"/>
                </a:solidFill>
              </a:rPr>
            </a:br>
            <a:r>
              <a:rPr lang="es-ES" dirty="0"/>
              <a:t/>
            </a:r>
            <a:br>
              <a:rPr lang="es-ES" dirty="0"/>
            </a:br>
            <a:r>
              <a:rPr lang="es-ES" sz="1200" dirty="0"/>
              <a:t/>
            </a:r>
            <a:br>
              <a:rPr lang="es-ES" sz="1200" dirty="0"/>
            </a:br>
            <a:r>
              <a:rPr lang="es-ES" sz="1200" dirty="0"/>
              <a:t/>
            </a:r>
            <a:br>
              <a:rPr lang="es-ES" sz="1200" dirty="0"/>
            </a:br>
            <a:endParaRPr lang="es-ES" sz="1200" dirty="0"/>
          </a:p>
        </p:txBody>
      </p:sp>
    </p:spTree>
  </p:cSld>
  <p:clrMapOvr>
    <a:masterClrMapping/>
  </p:clrMapOvr>
  <p:transition advTm="30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lum bright="82000" contrast="21000"/>
          </a:blip>
          <a:srcRect/>
          <a:stretch>
            <a:fillRect/>
          </a:stretch>
        </p:blipFill>
        <p:spPr bwMode="auto">
          <a:xfrm>
            <a:off x="0" y="0"/>
            <a:ext cx="9144000" cy="6877050"/>
          </a:xfrm>
          <a:prstGeom prst="rect">
            <a:avLst/>
          </a:prstGeom>
          <a:noFill/>
        </p:spPr>
      </p:pic>
      <p:pic>
        <p:nvPicPr>
          <p:cNvPr id="20482" name="Picture 2" descr="C:\Documents and Settings\Dell\Escritorio\Boeing-747-400.jpg"/>
          <p:cNvPicPr>
            <a:picLocks noChangeAspect="1" noChangeArrowheads="1"/>
          </p:cNvPicPr>
          <p:nvPr/>
        </p:nvPicPr>
        <p:blipFill>
          <a:blip r:embed="rId3" cstate="print"/>
          <a:srcRect/>
          <a:stretch>
            <a:fillRect/>
          </a:stretch>
        </p:blipFill>
        <p:spPr bwMode="auto">
          <a:xfrm>
            <a:off x="0" y="980728"/>
            <a:ext cx="9144000" cy="42195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1917772.jpg"/>
          <p:cNvPicPr>
            <a:picLocks noChangeAspect="1" noChangeArrowheads="1"/>
          </p:cNvPicPr>
          <p:nvPr/>
        </p:nvPicPr>
        <p:blipFill>
          <a:blip r:embed="rId2" cstate="print"/>
          <a:srcRect/>
          <a:stretch>
            <a:fillRect/>
          </a:stretch>
        </p:blipFill>
        <p:spPr bwMode="auto">
          <a:xfrm>
            <a:off x="-1" y="0"/>
            <a:ext cx="9347139" cy="7533456"/>
          </a:xfrm>
          <a:prstGeom prst="rect">
            <a:avLst/>
          </a:prstGeom>
          <a:noFill/>
        </p:spPr>
      </p:pic>
    </p:spTree>
  </p:cSld>
  <p:clrMapOvr>
    <a:masterClrMapping/>
  </p:clrMapOvr>
  <p:transition advTm="6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2055797.jpg"/>
          <p:cNvPicPr>
            <a:picLocks noChangeAspect="1" noChangeArrowheads="1"/>
          </p:cNvPicPr>
          <p:nvPr/>
        </p:nvPicPr>
        <p:blipFill>
          <a:blip r:embed="rId2" cstate="print"/>
          <a:srcRect b="16400"/>
          <a:stretch>
            <a:fillRect/>
          </a:stretch>
        </p:blipFill>
        <p:spPr bwMode="auto">
          <a:xfrm>
            <a:off x="0" y="0"/>
            <a:ext cx="9144000" cy="7965504"/>
          </a:xfrm>
          <a:prstGeom prst="rect">
            <a:avLst/>
          </a:prstGeom>
          <a:noFill/>
        </p:spPr>
      </p:pic>
      <p:sp>
        <p:nvSpPr>
          <p:cNvPr id="2" name="1 Rectángulo"/>
          <p:cNvSpPr/>
          <p:nvPr/>
        </p:nvSpPr>
        <p:spPr>
          <a:xfrm>
            <a:off x="539552" y="0"/>
            <a:ext cx="7632848" cy="4247317"/>
          </a:xfrm>
          <a:prstGeom prst="rect">
            <a:avLst/>
          </a:prstGeom>
        </p:spPr>
        <p:txBody>
          <a:bodyPr wrap="square">
            <a:spAutoFit/>
          </a:bodyPr>
          <a:lstStyle/>
          <a:p>
            <a:r>
              <a:rPr lang="es-ES" sz="2400" b="1" i="1" dirty="0">
                <a:solidFill>
                  <a:srgbClr val="0000FF"/>
                </a:solidFill>
              </a:rPr>
              <a:t/>
            </a:r>
            <a:br>
              <a:rPr lang="es-ES" sz="2400" b="1" i="1" dirty="0">
                <a:solidFill>
                  <a:srgbClr val="0000FF"/>
                </a:solidFill>
              </a:rPr>
            </a:br>
            <a:r>
              <a:rPr lang="es-ES" sz="2400" b="1" i="1" dirty="0">
                <a:solidFill>
                  <a:srgbClr val="0000FF"/>
                </a:solidFill>
              </a:rPr>
              <a:t>Cuando volvieron a la actividad, los ruidos procedentes de la cabina comenzaron de nuevo. Parecía que alguien trataba de impedir que el avión fuera desguazado. Usando una grúa para mirar a través de las ventanillas, ya que las puertas se encontraban cerradas, descubrieron una azafata caminando por el pasillo contrario a las ventanillas. Esta vez la aeronave fue revisada por completo, pero allí no había nadie.</a:t>
            </a:r>
            <a:br>
              <a:rPr lang="es-ES" sz="2400" b="1" i="1" dirty="0">
                <a:solidFill>
                  <a:srgbClr val="0000FF"/>
                </a:solidFill>
              </a:rPr>
            </a:br>
            <a:r>
              <a:rPr lang="es-ES" dirty="0"/>
              <a:t/>
            </a:r>
            <a:br>
              <a:rPr lang="es-ES" dirty="0"/>
            </a:br>
            <a:r>
              <a:rPr lang="es-ES" sz="1200" dirty="0"/>
              <a:t/>
            </a:r>
            <a:br>
              <a:rPr lang="es-ES" sz="1200" dirty="0"/>
            </a:br>
            <a:r>
              <a:rPr lang="es-ES" sz="1200" dirty="0"/>
              <a:t/>
            </a:r>
            <a:br>
              <a:rPr lang="es-ES" sz="1200" dirty="0"/>
            </a:br>
            <a:endParaRPr lang="es-ES" sz="1200" dirty="0"/>
          </a:p>
        </p:txBody>
      </p:sp>
    </p:spTree>
  </p:cSld>
  <p:clrMapOvr>
    <a:masterClrMapping/>
  </p:clrMapOvr>
  <p:transition advTm="32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OEING_747_LV_MLO.jpg"/>
          <p:cNvPicPr>
            <a:picLocks noChangeAspect="1" noChangeArrowheads="1"/>
          </p:cNvPicPr>
          <p:nvPr/>
        </p:nvPicPr>
        <p:blipFill>
          <a:blip r:embed="rId2" cstate="print"/>
          <a:srcRect l="2732"/>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BOEING_747_LV_MLO.jpg"/>
          <p:cNvPicPr>
            <a:picLocks noChangeAspect="1" noChangeArrowheads="1"/>
          </p:cNvPicPr>
          <p:nvPr/>
        </p:nvPicPr>
        <p:blipFill>
          <a:blip r:embed="rId2" cstate="print"/>
          <a:srcRect l="2732"/>
          <a:stretch>
            <a:fillRect/>
          </a:stretch>
        </p:blipFill>
        <p:spPr bwMode="auto">
          <a:xfrm>
            <a:off x="0" y="0"/>
            <a:ext cx="9144000" cy="6858000"/>
          </a:xfrm>
          <a:prstGeom prst="rect">
            <a:avLst/>
          </a:prstGeom>
          <a:noFill/>
        </p:spPr>
      </p:pic>
      <p:sp>
        <p:nvSpPr>
          <p:cNvPr id="2" name="1 Rectángulo"/>
          <p:cNvSpPr/>
          <p:nvPr/>
        </p:nvSpPr>
        <p:spPr>
          <a:xfrm>
            <a:off x="971600" y="0"/>
            <a:ext cx="7632848" cy="3046988"/>
          </a:xfrm>
          <a:prstGeom prst="rect">
            <a:avLst/>
          </a:prstGeom>
        </p:spPr>
        <p:txBody>
          <a:bodyPr wrap="square">
            <a:spAutoFit/>
          </a:bodyPr>
          <a:lstStyle/>
          <a:p>
            <a:r>
              <a:rPr lang="es-ES" sz="2800" b="1" i="1" dirty="0"/>
              <a:t/>
            </a:r>
            <a:br>
              <a:rPr lang="es-ES" sz="2800" b="1" i="1" dirty="0"/>
            </a:br>
            <a:r>
              <a:rPr lang="es-ES" sz="2800" b="1" i="1" dirty="0">
                <a:solidFill>
                  <a:srgbClr val="0000FF"/>
                </a:solidFill>
              </a:rPr>
              <a:t>Hoy el MALO se encuentra en estado de abandono sin que nadie se atreva a desguazarlo por completo.</a:t>
            </a:r>
            <a:br>
              <a:rPr lang="es-ES" sz="2800" b="1" i="1" dirty="0">
                <a:solidFill>
                  <a:srgbClr val="0000FF"/>
                </a:solidFill>
              </a:rPr>
            </a:br>
            <a:r>
              <a:rPr lang="es-ES" sz="2800" b="1" i="1" dirty="0">
                <a:solidFill>
                  <a:srgbClr val="0000FF"/>
                </a:solidFill>
              </a:rPr>
              <a:t/>
            </a:r>
            <a:br>
              <a:rPr lang="es-ES" sz="2800" b="1" i="1" dirty="0">
                <a:solidFill>
                  <a:srgbClr val="0000FF"/>
                </a:solidFill>
              </a:rPr>
            </a:br>
            <a:r>
              <a:rPr lang="es-ES" sz="2800" b="1" i="1" dirty="0">
                <a:solidFill>
                  <a:srgbClr val="0000FF"/>
                </a:solidFill>
              </a:rPr>
              <a:t>Por ahora, el misterio continúa…</a:t>
            </a:r>
            <a:r>
              <a:rPr lang="es-ES" sz="2800" b="1" i="1" dirty="0"/>
              <a:t/>
            </a:r>
            <a:br>
              <a:rPr lang="es-ES" sz="2800" b="1" i="1" dirty="0"/>
            </a:br>
            <a:r>
              <a:rPr lang="es-ES" sz="1200" dirty="0"/>
              <a:t/>
            </a:r>
            <a:br>
              <a:rPr lang="es-ES" sz="1200" dirty="0"/>
            </a:br>
            <a:endParaRPr lang="es-ES" sz="1200" dirty="0"/>
          </a:p>
        </p:txBody>
      </p:sp>
    </p:spTree>
  </p:cSld>
  <p:clrMapOvr>
    <a:masterClrMapping/>
  </p:clrMapOvr>
  <p:transition advTm="13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2052736" y="-1755576"/>
            <a:ext cx="14113568" cy="11449272"/>
          </a:xfrm>
          <a:prstGeom prst="rect">
            <a:avLst/>
          </a:prstGeom>
          <a:noFill/>
        </p:spPr>
      </p:pic>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0" name="Picture 2" descr="C:\Documents and Settings\Dell\Escritorio\azafata.jpg"/>
          <p:cNvPicPr>
            <a:picLocks noChangeAspect="1" noChangeArrowheads="1"/>
          </p:cNvPicPr>
          <p:nvPr/>
        </p:nvPicPr>
        <p:blipFill>
          <a:blip r:embed="rId4" cstate="print"/>
          <a:srcRect/>
          <a:stretch>
            <a:fillRect/>
          </a:stretch>
        </p:blipFill>
        <p:spPr bwMode="auto">
          <a:xfrm>
            <a:off x="971600" y="404664"/>
            <a:ext cx="6840760" cy="5878778"/>
          </a:xfrm>
          <a:prstGeom prst="ellipse">
            <a:avLst/>
          </a:prstGeom>
          <a:noFill/>
        </p:spPr>
      </p:pic>
    </p:spTree>
  </p:cSld>
  <p:clrMapOvr>
    <a:masterClrMapping/>
  </p:clrMapOvr>
  <p:transition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0"/>
                                        <p:tgtEl>
                                          <p:spTgt spid="10"/>
                                        </p:tgtEl>
                                      </p:cBhvr>
                                    </p:animEffect>
                                  </p:childTnLst>
                                </p:cTn>
                              </p:par>
                              <p:par>
                                <p:cTn id="8" presetID="8" presetClass="emph" presetSubtype="0" repeatCount="2000" fill="hold" nodeType="withEffect">
                                  <p:stCondLst>
                                    <p:cond delay="0"/>
                                  </p:stCondLst>
                                  <p:childTnLst>
                                    <p:animRot by="21600000">
                                      <p:cBhvr>
                                        <p:cTn id="9"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Dell\Escritorio\1880999.jpg"/>
          <p:cNvPicPr>
            <a:picLocks noChangeAspect="1" noChangeArrowheads="1"/>
          </p:cNvPicPr>
          <p:nvPr/>
        </p:nvPicPr>
        <p:blipFill>
          <a:blip r:embed="rId2" cstate="print"/>
          <a:srcRect b="2283"/>
          <a:stretch>
            <a:fillRect/>
          </a:stretch>
        </p:blipFill>
        <p:spPr bwMode="auto">
          <a:xfrm>
            <a:off x="-153549" y="0"/>
            <a:ext cx="9297549" cy="6858000"/>
          </a:xfrm>
          <a:prstGeom prst="rect">
            <a:avLst/>
          </a:prstGeom>
          <a:noFill/>
        </p:spPr>
      </p:pic>
      <p:pic>
        <p:nvPicPr>
          <p:cNvPr id="12" name="Picture 3" descr="illusion-013"/>
          <p:cNvPicPr>
            <a:picLocks noChangeAspect="1" noChangeArrowheads="1"/>
          </p:cNvPicPr>
          <p:nvPr/>
        </p:nvPicPr>
        <p:blipFill>
          <a:blip r:embed="rId3" cstate="print">
            <a:lum bright="82000" contrast="21000"/>
          </a:blip>
          <a:srcRect/>
          <a:stretch>
            <a:fillRect/>
          </a:stretch>
        </p:blipFill>
        <p:spPr bwMode="auto">
          <a:xfrm>
            <a:off x="0" y="0"/>
            <a:ext cx="9144000" cy="6877050"/>
          </a:xfrm>
          <a:prstGeom prst="rect">
            <a:avLst/>
          </a:prstGeom>
          <a:noFill/>
        </p:spPr>
      </p:pic>
      <p:pic>
        <p:nvPicPr>
          <p:cNvPr id="13317"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5"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
        <p:nvSpPr>
          <p:cNvPr id="13" name="12 Rectángulo"/>
          <p:cNvSpPr/>
          <p:nvPr/>
        </p:nvSpPr>
        <p:spPr>
          <a:xfrm>
            <a:off x="1403648" y="404664"/>
            <a:ext cx="6533455" cy="1938992"/>
          </a:xfrm>
          <a:prstGeom prst="rect">
            <a:avLst/>
          </a:prstGeom>
        </p:spPr>
        <p:txBody>
          <a:bodyPr wrap="none">
            <a:spAutoFit/>
          </a:bodyPr>
          <a:lstStyle/>
          <a:p>
            <a:pPr algn="ctr"/>
            <a:r>
              <a:rPr lang="es-ES" sz="4000" b="1" kern="10" dirty="0" smtClean="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UN FUERTE ABRAZO</a:t>
            </a:r>
          </a:p>
          <a:p>
            <a:pPr algn="ctr"/>
            <a:r>
              <a:rPr lang="es-ES" sz="4000" b="1" kern="10" dirty="0" smtClean="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QUE TENGAS</a:t>
            </a:r>
          </a:p>
          <a:p>
            <a:pPr algn="ctr"/>
            <a:r>
              <a:rPr lang="es-ES" sz="4000" b="1" kern="10" dirty="0" smtClean="0">
                <a:ln w="9525">
                  <a:solidFill>
                    <a:srgbClr val="1CDEF8"/>
                  </a:solidFill>
                  <a:round/>
                  <a:headEnd/>
                  <a:tailEnd/>
                </a:ln>
                <a:solidFill>
                  <a:srgbClr val="0000FF"/>
                </a:solidFill>
                <a:effectLst>
                  <a:outerShdw dist="35921" dir="2700000" algn="ctr" rotWithShape="0">
                    <a:schemeClr val="folHlink">
                      <a:alpha val="80000"/>
                    </a:schemeClr>
                  </a:outerShdw>
                </a:effectLst>
                <a:latin typeface="Snap ITC"/>
              </a:rPr>
              <a:t> UN BUEN DIA</a:t>
            </a:r>
            <a:endParaRPr lang="es-ES" sz="4000" dirty="0">
              <a:solidFill>
                <a:srgbClr val="0000FF"/>
              </a:solidFill>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ALO Avión embruja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MALO Avión embrujado</Template>
  <TotalTime>37</TotalTime>
  <Words>327</Words>
  <Application>Microsoft Office PowerPoint</Application>
  <PresentationFormat>Presentación en pantalla (4:3)</PresentationFormat>
  <Paragraphs>46</Paragraphs>
  <Slides>32</Slides>
  <Notes>0</Notes>
  <HiddenSlides>0</HiddenSlides>
  <MMClips>0</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El MALO Avión embrujado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2014-10-10T07:52:08Z</dcterms:created>
  <dcterms:modified xsi:type="dcterms:W3CDTF">2014-10-10T08:29:21Z</dcterms:modified>
</cp:coreProperties>
</file>