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presentation.xml" ContentType="application/vnd.openxmlformats-officedocument.presentationml.slideshow.main+xml"/>
  <Override PartName="/ppt/slides/slide13.xml" ContentType="application/vnd.openxmlformats-officedocument.presentationml.slide+xml"/>
  <Override PartName="/ppt/slides/slide14.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notesMasters/notesMaster1.xml" ContentType="application/vnd.openxmlformats-officedocument.presentationml.notesMaster+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docProps/custom.xml" ContentType="application/vnd.openxmlformats-officedocument.custom-properties+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Layouts/slideLayout7.xml" ContentType="application/vnd.openxmlformats-officedocument.presentationml.slideLayout+xml"/>
  <Default Extension="png" ContentType="image/png"/>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 id="2147483661" r:id="rId2"/>
  </p:sldMasterIdLst>
  <p:notesMasterIdLst>
    <p:notesMasterId r:id="rId38"/>
  </p:notesMasterIdLst>
  <p:sldIdLst>
    <p:sldId id="351" r:id="rId3"/>
    <p:sldId id="353" r:id="rId4"/>
    <p:sldId id="382" r:id="rId5"/>
    <p:sldId id="354" r:id="rId6"/>
    <p:sldId id="355" r:id="rId7"/>
    <p:sldId id="356" r:id="rId8"/>
    <p:sldId id="357" r:id="rId9"/>
    <p:sldId id="358" r:id="rId10"/>
    <p:sldId id="359" r:id="rId11"/>
    <p:sldId id="360" r:id="rId12"/>
    <p:sldId id="361" r:id="rId13"/>
    <p:sldId id="362" r:id="rId14"/>
    <p:sldId id="363" r:id="rId15"/>
    <p:sldId id="364" r:id="rId16"/>
    <p:sldId id="389" r:id="rId17"/>
    <p:sldId id="365" r:id="rId18"/>
    <p:sldId id="366" r:id="rId19"/>
    <p:sldId id="367" r:id="rId20"/>
    <p:sldId id="372" r:id="rId21"/>
    <p:sldId id="368" r:id="rId22"/>
    <p:sldId id="373" r:id="rId23"/>
    <p:sldId id="369" r:id="rId24"/>
    <p:sldId id="371" r:id="rId25"/>
    <p:sldId id="374" r:id="rId26"/>
    <p:sldId id="370" r:id="rId27"/>
    <p:sldId id="380" r:id="rId28"/>
    <p:sldId id="375" r:id="rId29"/>
    <p:sldId id="376" r:id="rId30"/>
    <p:sldId id="381" r:id="rId31"/>
    <p:sldId id="378" r:id="rId32"/>
    <p:sldId id="391" r:id="rId33"/>
    <p:sldId id="379" r:id="rId34"/>
    <p:sldId id="377" r:id="rId35"/>
    <p:sldId id="352" r:id="rId36"/>
    <p:sldId id="390" r:id="rId37"/>
  </p:sldIdLst>
  <p:sldSz cx="23774400" cy="14722475"/>
  <p:notesSz cx="6858000" cy="9144000"/>
  <p:defaultTextStyle>
    <a:defPPr>
      <a:defRPr lang="en-US"/>
    </a:defPPr>
    <a:lvl1pPr algn="l" rtl="0" fontAlgn="base">
      <a:spcBef>
        <a:spcPct val="0"/>
      </a:spcBef>
      <a:spcAft>
        <a:spcPct val="0"/>
      </a:spcAft>
      <a:defRPr sz="4300" kern="1200">
        <a:solidFill>
          <a:schemeClr val="tx1"/>
        </a:solidFill>
        <a:latin typeface="Arial" charset="0"/>
        <a:ea typeface="+mn-ea"/>
        <a:cs typeface="+mn-cs"/>
      </a:defRPr>
    </a:lvl1pPr>
    <a:lvl2pPr marL="457200" algn="l" rtl="0" fontAlgn="base">
      <a:spcBef>
        <a:spcPct val="0"/>
      </a:spcBef>
      <a:spcAft>
        <a:spcPct val="0"/>
      </a:spcAft>
      <a:defRPr sz="4300" kern="1200">
        <a:solidFill>
          <a:schemeClr val="tx1"/>
        </a:solidFill>
        <a:latin typeface="Arial" charset="0"/>
        <a:ea typeface="+mn-ea"/>
        <a:cs typeface="+mn-cs"/>
      </a:defRPr>
    </a:lvl2pPr>
    <a:lvl3pPr marL="914400" algn="l" rtl="0" fontAlgn="base">
      <a:spcBef>
        <a:spcPct val="0"/>
      </a:spcBef>
      <a:spcAft>
        <a:spcPct val="0"/>
      </a:spcAft>
      <a:defRPr sz="4300" kern="1200">
        <a:solidFill>
          <a:schemeClr val="tx1"/>
        </a:solidFill>
        <a:latin typeface="Arial" charset="0"/>
        <a:ea typeface="+mn-ea"/>
        <a:cs typeface="+mn-cs"/>
      </a:defRPr>
    </a:lvl3pPr>
    <a:lvl4pPr marL="1371600" algn="l" rtl="0" fontAlgn="base">
      <a:spcBef>
        <a:spcPct val="0"/>
      </a:spcBef>
      <a:spcAft>
        <a:spcPct val="0"/>
      </a:spcAft>
      <a:defRPr sz="4300" kern="1200">
        <a:solidFill>
          <a:schemeClr val="tx1"/>
        </a:solidFill>
        <a:latin typeface="Arial" charset="0"/>
        <a:ea typeface="+mn-ea"/>
        <a:cs typeface="+mn-cs"/>
      </a:defRPr>
    </a:lvl4pPr>
    <a:lvl5pPr marL="1828800" algn="l" rtl="0" fontAlgn="base">
      <a:spcBef>
        <a:spcPct val="0"/>
      </a:spcBef>
      <a:spcAft>
        <a:spcPct val="0"/>
      </a:spcAft>
      <a:defRPr sz="4300" kern="1200">
        <a:solidFill>
          <a:schemeClr val="tx1"/>
        </a:solidFill>
        <a:latin typeface="Arial" charset="0"/>
        <a:ea typeface="+mn-ea"/>
        <a:cs typeface="+mn-cs"/>
      </a:defRPr>
    </a:lvl5pPr>
    <a:lvl6pPr marL="2286000" algn="l" defTabSz="914400" rtl="0" eaLnBrk="1" latinLnBrk="0" hangingPunct="1">
      <a:defRPr sz="4300" kern="1200">
        <a:solidFill>
          <a:schemeClr val="tx1"/>
        </a:solidFill>
        <a:latin typeface="Arial" charset="0"/>
        <a:ea typeface="+mn-ea"/>
        <a:cs typeface="+mn-cs"/>
      </a:defRPr>
    </a:lvl6pPr>
    <a:lvl7pPr marL="2743200" algn="l" defTabSz="914400" rtl="0" eaLnBrk="1" latinLnBrk="0" hangingPunct="1">
      <a:defRPr sz="4300" kern="1200">
        <a:solidFill>
          <a:schemeClr val="tx1"/>
        </a:solidFill>
        <a:latin typeface="Arial" charset="0"/>
        <a:ea typeface="+mn-ea"/>
        <a:cs typeface="+mn-cs"/>
      </a:defRPr>
    </a:lvl7pPr>
    <a:lvl8pPr marL="3200400" algn="l" defTabSz="914400" rtl="0" eaLnBrk="1" latinLnBrk="0" hangingPunct="1">
      <a:defRPr sz="4300" kern="1200">
        <a:solidFill>
          <a:schemeClr val="tx1"/>
        </a:solidFill>
        <a:latin typeface="Arial" charset="0"/>
        <a:ea typeface="+mn-ea"/>
        <a:cs typeface="+mn-cs"/>
      </a:defRPr>
    </a:lvl8pPr>
    <a:lvl9pPr marL="3657600" algn="l" defTabSz="914400" rtl="0" eaLnBrk="1" latinLnBrk="0" hangingPunct="1">
      <a:defRPr sz="4300" kern="1200">
        <a:solidFill>
          <a:schemeClr val="tx1"/>
        </a:solidFill>
        <a:latin typeface="Arial" charset="0"/>
        <a:ea typeface="+mn-ea"/>
        <a:cs typeface="+mn-cs"/>
      </a:defRPr>
    </a:lvl9pPr>
  </p:defaultTextStyle>
  <p:modifyVerifier cryptProviderType="rsaFull" cryptAlgorithmClass="hash" cryptAlgorithmType="typeAny" cryptAlgorithmSid="4" spinCount="50000" saltData="ZkRwG6G83m2YXs+JZMefhA==" hashData="qgo1ujSXW2Hdh+9yWIE93aruEF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2308E8"/>
    <a:srgbClr val="00FFFF"/>
    <a:srgbClr val="663300"/>
    <a:srgbClr val="9933FF"/>
    <a:srgbClr val="21D951"/>
    <a:srgbClr val="38D1F0"/>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snapVertSplitter="1" vertBarState="minimized" horzBarState="maximized">
    <p:restoredLeft sz="15645" autoAdjust="0"/>
    <p:restoredTop sz="94664" autoAdjust="0"/>
  </p:normalViewPr>
  <p:slideViewPr>
    <p:cSldViewPr>
      <p:cViewPr varScale="1">
        <p:scale>
          <a:sx n="33" d="100"/>
          <a:sy n="33" d="100"/>
        </p:scale>
        <p:origin x="-510" y="-96"/>
      </p:cViewPr>
      <p:guideLst>
        <p:guide orient="horz" pos="4638"/>
        <p:guide pos="7488"/>
      </p:guideLst>
    </p:cSldViewPr>
  </p:slideViewPr>
  <p:notesTextViewPr>
    <p:cViewPr>
      <p:scale>
        <a:sx n="100" d="100"/>
        <a:sy n="100" d="100"/>
      </p:scale>
      <p:origin x="0" y="0"/>
    </p:cViewPr>
  </p:notesTextViewPr>
  <p:sorterViewPr>
    <p:cViewPr>
      <p:scale>
        <a:sx n="30" d="100"/>
        <a:sy n="30" d="100"/>
      </p:scale>
      <p:origin x="0" y="0"/>
    </p:cViewPr>
  </p:sorterViewPr>
  <p:gridSpacing cx="73736200" cy="73736200"/>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presProps" Target="presProps.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tableStyles" Target="tableStyle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notesMaster" Target="notesMasters/notesMaster1.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viewProps" Target="viewProps.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37218" name="Rectangle 2"/>
          <p:cNvSpPr>
            <a:spLocks noGrp="1" noChangeArrowheads="1"/>
          </p:cNvSpPr>
          <p:nvPr>
            <p:ph type="hdr" sz="quarter"/>
          </p:nvPr>
        </p:nvSpPr>
        <p:spPr bwMode="auto">
          <a:xfrm>
            <a:off x="0"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200"/>
            </a:lvl1pPr>
          </a:lstStyle>
          <a:p>
            <a:endParaRPr lang="es-ES"/>
          </a:p>
        </p:txBody>
      </p:sp>
      <p:sp>
        <p:nvSpPr>
          <p:cNvPr id="137219" name="Rectangle 3"/>
          <p:cNvSpPr>
            <a:spLocks noGrp="1" noChangeArrowheads="1"/>
          </p:cNvSpPr>
          <p:nvPr>
            <p:ph type="dt" idx="1"/>
          </p:nvPr>
        </p:nvSpPr>
        <p:spPr bwMode="auto">
          <a:xfrm>
            <a:off x="3884613" y="0"/>
            <a:ext cx="2971800" cy="4572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lgn="r">
              <a:defRPr sz="1200"/>
            </a:lvl1pPr>
          </a:lstStyle>
          <a:p>
            <a:endParaRPr lang="es-ES"/>
          </a:p>
        </p:txBody>
      </p:sp>
      <p:sp>
        <p:nvSpPr>
          <p:cNvPr id="137220" name="Rectangle 4"/>
          <p:cNvSpPr>
            <a:spLocks noGrp="1" noRot="1" noChangeAspect="1" noChangeArrowheads="1" noTextEdit="1"/>
          </p:cNvSpPr>
          <p:nvPr>
            <p:ph type="sldImg" idx="2"/>
          </p:nvPr>
        </p:nvSpPr>
        <p:spPr bwMode="auto">
          <a:xfrm>
            <a:off x="660400" y="685800"/>
            <a:ext cx="5537200" cy="3429000"/>
          </a:xfrm>
          <a:prstGeom prst="rect">
            <a:avLst/>
          </a:prstGeom>
          <a:noFill/>
          <a:ln w="9525">
            <a:solidFill>
              <a:srgbClr val="000000"/>
            </a:solidFill>
            <a:miter lim="800000"/>
            <a:headEnd/>
            <a:tailEnd/>
          </a:ln>
          <a:effectLst/>
        </p:spPr>
      </p:sp>
      <p:sp>
        <p:nvSpPr>
          <p:cNvPr id="137221" name="Rectangle 5"/>
          <p:cNvSpPr>
            <a:spLocks noGrp="1" noChangeArrowheads="1"/>
          </p:cNvSpPr>
          <p:nvPr>
            <p:ph type="body" sz="quarter" idx="3"/>
          </p:nvPr>
        </p:nvSpPr>
        <p:spPr bwMode="auto">
          <a:xfrm>
            <a:off x="685800" y="4343400"/>
            <a:ext cx="5486400" cy="4114800"/>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p>
        </p:txBody>
      </p:sp>
      <p:sp>
        <p:nvSpPr>
          <p:cNvPr id="137222" name="Rectangle 6"/>
          <p:cNvSpPr>
            <a:spLocks noGrp="1" noChangeArrowheads="1"/>
          </p:cNvSpPr>
          <p:nvPr>
            <p:ph type="ftr" sz="quarter" idx="4"/>
          </p:nvPr>
        </p:nvSpPr>
        <p:spPr bwMode="auto">
          <a:xfrm>
            <a:off x="0"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defRPr sz="1200"/>
            </a:lvl1pPr>
          </a:lstStyle>
          <a:p>
            <a:endParaRPr lang="es-ES"/>
          </a:p>
        </p:txBody>
      </p:sp>
      <p:sp>
        <p:nvSpPr>
          <p:cNvPr id="137223" name="Rectangle 7"/>
          <p:cNvSpPr>
            <a:spLocks noGrp="1" noChangeArrowheads="1"/>
          </p:cNvSpPr>
          <p:nvPr>
            <p:ph type="sldNum" sz="quarter" idx="5"/>
          </p:nvPr>
        </p:nvSpPr>
        <p:spPr bwMode="auto">
          <a:xfrm>
            <a:off x="3884613" y="8685213"/>
            <a:ext cx="2971800" cy="457200"/>
          </a:xfrm>
          <a:prstGeom prst="rect">
            <a:avLst/>
          </a:prstGeom>
          <a:noFill/>
          <a:ln w="9525">
            <a:noFill/>
            <a:miter lim="800000"/>
            <a:headEnd/>
            <a:tailEnd/>
          </a:ln>
          <a:effectLst/>
        </p:spPr>
        <p:txBody>
          <a:bodyPr vert="horz" wrap="square" lIns="91440" tIns="45720" rIns="91440" bIns="45720" numCol="1" anchor="b" anchorCtr="0" compatLnSpc="1">
            <a:prstTxWarp prst="textNoShape">
              <a:avLst/>
            </a:prstTxWarp>
          </a:bodyPr>
          <a:lstStyle>
            <a:lvl1pPr algn="r">
              <a:defRPr sz="1200"/>
            </a:lvl1pPr>
          </a:lstStyle>
          <a:p>
            <a:fld id="{7F1084DE-0ACA-4736-B4B3-35C98890F28F}" type="slidenum">
              <a:rPr lang="es-ES"/>
              <a:pPr/>
              <a:t>‹Nº›</a:t>
            </a:fld>
            <a:endParaRPr lang="es-ES"/>
          </a:p>
        </p:txBody>
      </p:sp>
    </p:spTree>
  </p:cSld>
  <p:clrMap bg1="lt1" tx1="dk1" bg2="lt2" tx2="dk2" accent1="accent1" accent2="accent2" accent3="accent3" accent4="accent4" accent5="accent5" accent6="accent6" hlink="hlink" folHlink="folHlink"/>
  <p:notesStyle>
    <a:lvl1pPr algn="l" rtl="0" fontAlgn="base">
      <a:spcBef>
        <a:spcPct val="30000"/>
      </a:spcBef>
      <a:spcAft>
        <a:spcPct val="0"/>
      </a:spcAft>
      <a:defRPr sz="1200" kern="1200">
        <a:solidFill>
          <a:schemeClr val="tx1"/>
        </a:solidFill>
        <a:latin typeface="Arial" charset="0"/>
        <a:ea typeface="+mn-ea"/>
        <a:cs typeface="+mn-cs"/>
      </a:defRPr>
    </a:lvl1pPr>
    <a:lvl2pPr marL="457200" algn="l" rtl="0" fontAlgn="base">
      <a:spcBef>
        <a:spcPct val="30000"/>
      </a:spcBef>
      <a:spcAft>
        <a:spcPct val="0"/>
      </a:spcAft>
      <a:defRPr sz="1200" kern="1200">
        <a:solidFill>
          <a:schemeClr val="tx1"/>
        </a:solidFill>
        <a:latin typeface="Arial" charset="0"/>
        <a:ea typeface="+mn-ea"/>
        <a:cs typeface="+mn-cs"/>
      </a:defRPr>
    </a:lvl2pPr>
    <a:lvl3pPr marL="914400" algn="l" rtl="0" fontAlgn="base">
      <a:spcBef>
        <a:spcPct val="30000"/>
      </a:spcBef>
      <a:spcAft>
        <a:spcPct val="0"/>
      </a:spcAft>
      <a:defRPr sz="1200" kern="1200">
        <a:solidFill>
          <a:schemeClr val="tx1"/>
        </a:solidFill>
        <a:latin typeface="Arial" charset="0"/>
        <a:ea typeface="+mn-ea"/>
        <a:cs typeface="+mn-cs"/>
      </a:defRPr>
    </a:lvl3pPr>
    <a:lvl4pPr marL="1371600" algn="l" rtl="0" fontAlgn="base">
      <a:spcBef>
        <a:spcPct val="30000"/>
      </a:spcBef>
      <a:spcAft>
        <a:spcPct val="0"/>
      </a:spcAft>
      <a:defRPr sz="1200" kern="1200">
        <a:solidFill>
          <a:schemeClr val="tx1"/>
        </a:solidFill>
        <a:latin typeface="Arial" charset="0"/>
        <a:ea typeface="+mn-ea"/>
        <a:cs typeface="+mn-cs"/>
      </a:defRPr>
    </a:lvl4pPr>
    <a:lvl5pPr marL="1828800" algn="l" rtl="0" fontAlgn="base">
      <a:spcBef>
        <a:spcPct val="30000"/>
      </a:spcBef>
      <a:spcAft>
        <a:spcPct val="0"/>
      </a:spcAft>
      <a:defRPr sz="1200" kern="1200">
        <a:solidFill>
          <a:schemeClr val="tx1"/>
        </a:solidFill>
        <a:latin typeface="Arial"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2763" y="4573588"/>
            <a:ext cx="20208875" cy="315595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5525" y="8342313"/>
            <a:ext cx="16643350" cy="3762375"/>
          </a:xfr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5CBF62A3-F18F-472F-A864-19E0E36E8E02}" type="slidenum">
              <a:rPr lang="en-US"/>
              <a:pPr/>
              <a:t>‹Nº›</a:t>
            </a:fld>
            <a:endParaRPr lang="en-US"/>
          </a:p>
        </p:txBody>
      </p:sp>
    </p:spTree>
  </p:cSld>
  <p:clrMapOvr>
    <a:masterClrMapping/>
  </p:clrMapOvr>
  <p:transition spd="slow" advTm="6000">
    <p:randomBar/>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7A86152B-2051-4716-ABBA-0643DE774E66}" type="slidenum">
              <a:rPr lang="en-US"/>
              <a:pPr/>
              <a:t>‹Nº›</a:t>
            </a:fld>
            <a:endParaRPr lang="en-US"/>
          </a:p>
        </p:txBody>
      </p:sp>
    </p:spTree>
  </p:cSld>
  <p:clrMapOvr>
    <a:masterClrMapping/>
  </p:clrMapOvr>
  <p:transition spd="slow" advTm="6000">
    <p:randomBar/>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1878013" y="9459913"/>
            <a:ext cx="20208875" cy="2924175"/>
          </a:xfrm>
        </p:spPr>
        <p:txBody>
          <a:bodyPr anchor="t"/>
          <a:lstStyle>
            <a:lvl1pPr algn="l">
              <a:defRPr sz="4000" b="1" cap="all"/>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878013" y="6240463"/>
            <a:ext cx="20208875" cy="3219450"/>
          </a:xfrm>
        </p:spPr>
        <p:txBody>
          <a:bodyPr anchor="b"/>
          <a:lstStyle>
            <a:lvl1pPr marL="0" indent="0">
              <a:buNone/>
              <a:defRPr sz="2000"/>
            </a:lvl1pPr>
            <a:lvl2pPr marL="457200" indent="0">
              <a:buNone/>
              <a:defRPr sz="1800"/>
            </a:lvl2pPr>
            <a:lvl3pPr marL="914400" indent="0">
              <a:buNone/>
              <a:defRPr sz="1600"/>
            </a:lvl3pPr>
            <a:lvl4pPr marL="1371600" indent="0">
              <a:buNone/>
              <a:defRPr sz="1400"/>
            </a:lvl4pPr>
            <a:lvl5pPr marL="1828800" indent="0">
              <a:buNone/>
              <a:defRPr sz="1400"/>
            </a:lvl5pPr>
            <a:lvl6pPr marL="2286000" indent="0">
              <a:buNone/>
              <a:defRPr sz="1400"/>
            </a:lvl6pPr>
            <a:lvl7pPr marL="2743200" indent="0">
              <a:buNone/>
              <a:defRPr sz="1400"/>
            </a:lvl7pPr>
            <a:lvl8pPr marL="3200400" indent="0">
              <a:buNone/>
              <a:defRPr sz="1400"/>
            </a:lvl8pPr>
            <a:lvl9pPr marL="3657600" indent="0">
              <a:buNone/>
              <a:defRPr sz="1400"/>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C02C2C03-E629-42F2-B0D3-FE180D80E890}" type="slidenum">
              <a:rPr lang="en-US"/>
              <a:pPr/>
              <a:t>‹Nº›</a:t>
            </a:fld>
            <a:endParaRPr lang="en-US"/>
          </a:p>
        </p:txBody>
      </p:sp>
    </p:spTree>
  </p:cSld>
  <p:clrMapOvr>
    <a:masterClrMapping/>
  </p:clrMapOvr>
  <p:transition spd="slow" advTm="6000">
    <p:randomBar/>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contenido"/>
          <p:cNvSpPr>
            <a:spLocks noGrp="1"/>
          </p:cNvSpPr>
          <p:nvPr>
            <p:ph sz="half" idx="1"/>
          </p:nvPr>
        </p:nvSpPr>
        <p:spPr>
          <a:xfrm>
            <a:off x="118745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contenido"/>
          <p:cNvSpPr>
            <a:spLocks noGrp="1"/>
          </p:cNvSpPr>
          <p:nvPr>
            <p:ph sz="half" idx="2"/>
          </p:nvPr>
        </p:nvSpPr>
        <p:spPr>
          <a:xfrm>
            <a:off x="11963400" y="3435350"/>
            <a:ext cx="10623550" cy="9715500"/>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F5C134A8-A8A1-4D78-87D5-8BD50014A0C6}" type="slidenum">
              <a:rPr lang="en-US"/>
              <a:pPr/>
              <a:t>‹Nº›</a:t>
            </a:fld>
            <a:endParaRPr lang="en-US"/>
          </a:p>
        </p:txBody>
      </p:sp>
    </p:spTree>
  </p:cSld>
  <p:clrMapOvr>
    <a:masterClrMapping/>
  </p:clrMapOvr>
  <p:transition spd="slow" advTm="6000">
    <p:randomBar/>
  </p:transition>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8963"/>
            <a:ext cx="21396325" cy="2454275"/>
          </a:xfrm>
        </p:spPr>
        <p:txBody>
          <a:bodyPr/>
          <a:lstStyle>
            <a:lvl1pPr>
              <a:defRPr/>
            </a:lvl1pPr>
          </a:lstStyle>
          <a:p>
            <a:r>
              <a:rPr lang="es-ES" smtClean="0"/>
              <a:t>Haga clic para modificar el estilo de título del patrón</a:t>
            </a:r>
            <a:endParaRPr lang="es-ES"/>
          </a:p>
        </p:txBody>
      </p:sp>
      <p:sp>
        <p:nvSpPr>
          <p:cNvPr id="3" name="2 Marcador de texto"/>
          <p:cNvSpPr>
            <a:spLocks noGrp="1"/>
          </p:cNvSpPr>
          <p:nvPr>
            <p:ph type="body" idx="1"/>
          </p:nvPr>
        </p:nvSpPr>
        <p:spPr>
          <a:xfrm>
            <a:off x="1189038" y="3295650"/>
            <a:ext cx="10504487"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1189038" y="4668838"/>
            <a:ext cx="10504487"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5" name="4 Marcador de texto"/>
          <p:cNvSpPr>
            <a:spLocks noGrp="1"/>
          </p:cNvSpPr>
          <p:nvPr>
            <p:ph type="body" sz="quarter" idx="3"/>
          </p:nvPr>
        </p:nvSpPr>
        <p:spPr>
          <a:xfrm>
            <a:off x="12077700" y="3295650"/>
            <a:ext cx="10507663" cy="1373188"/>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12077700" y="4668838"/>
            <a:ext cx="10507663" cy="8482012"/>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7" name="6 Marcador de fecha"/>
          <p:cNvSpPr>
            <a:spLocks noGrp="1"/>
          </p:cNvSpPr>
          <p:nvPr>
            <p:ph type="dt" sz="half" idx="10"/>
          </p:nvPr>
        </p:nvSpPr>
        <p:spPr/>
        <p:txBody>
          <a:bodyPr/>
          <a:lstStyle>
            <a:lvl1pPr>
              <a:defRPr/>
            </a:lvl1pPr>
          </a:lstStyle>
          <a:p>
            <a:endParaRPr lang="en-US"/>
          </a:p>
        </p:txBody>
      </p:sp>
      <p:sp>
        <p:nvSpPr>
          <p:cNvPr id="8" name="7 Marcador de pie de página"/>
          <p:cNvSpPr>
            <a:spLocks noGrp="1"/>
          </p:cNvSpPr>
          <p:nvPr>
            <p:ph type="ftr" sz="quarter" idx="11"/>
          </p:nvPr>
        </p:nvSpPr>
        <p:spPr/>
        <p:txBody>
          <a:bodyPr/>
          <a:lstStyle>
            <a:lvl1pPr>
              <a:defRPr/>
            </a:lvl1pPr>
          </a:lstStyle>
          <a:p>
            <a:endParaRPr lang="en-US"/>
          </a:p>
        </p:txBody>
      </p:sp>
      <p:sp>
        <p:nvSpPr>
          <p:cNvPr id="9" name="8 Marcador de número de diapositiva"/>
          <p:cNvSpPr>
            <a:spLocks noGrp="1"/>
          </p:cNvSpPr>
          <p:nvPr>
            <p:ph type="sldNum" sz="quarter" idx="12"/>
          </p:nvPr>
        </p:nvSpPr>
        <p:spPr/>
        <p:txBody>
          <a:bodyPr/>
          <a:lstStyle>
            <a:lvl1pPr>
              <a:defRPr/>
            </a:lvl1pPr>
          </a:lstStyle>
          <a:p>
            <a:fld id="{5F13EBAB-5CF4-40B5-BBF2-D52ECC8110A0}" type="slidenum">
              <a:rPr lang="en-US"/>
              <a:pPr/>
              <a:t>‹Nº›</a:t>
            </a:fld>
            <a:endParaRPr lang="en-US"/>
          </a:p>
        </p:txBody>
      </p:sp>
    </p:spTree>
  </p:cSld>
  <p:clrMapOvr>
    <a:masterClrMapping/>
  </p:clrMapOvr>
  <p:transition spd="slow" advTm="6000">
    <p:randomBar/>
  </p:transition>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fecha"/>
          <p:cNvSpPr>
            <a:spLocks noGrp="1"/>
          </p:cNvSpPr>
          <p:nvPr>
            <p:ph type="dt" sz="half" idx="10"/>
          </p:nvPr>
        </p:nvSpPr>
        <p:spPr/>
        <p:txBody>
          <a:bodyPr/>
          <a:lstStyle>
            <a:lvl1pPr>
              <a:defRPr/>
            </a:lvl1pPr>
          </a:lstStyle>
          <a:p>
            <a:endParaRPr lang="en-US"/>
          </a:p>
        </p:txBody>
      </p:sp>
      <p:sp>
        <p:nvSpPr>
          <p:cNvPr id="4" name="3 Marcador de pie de página"/>
          <p:cNvSpPr>
            <a:spLocks noGrp="1"/>
          </p:cNvSpPr>
          <p:nvPr>
            <p:ph type="ftr" sz="quarter" idx="11"/>
          </p:nvPr>
        </p:nvSpPr>
        <p:spPr/>
        <p:txBody>
          <a:bodyPr/>
          <a:lstStyle>
            <a:lvl1pPr>
              <a:defRPr/>
            </a:lvl1pPr>
          </a:lstStyle>
          <a:p>
            <a:endParaRPr lang="en-US"/>
          </a:p>
        </p:txBody>
      </p:sp>
      <p:sp>
        <p:nvSpPr>
          <p:cNvPr id="5" name="4 Marcador de número de diapositiva"/>
          <p:cNvSpPr>
            <a:spLocks noGrp="1"/>
          </p:cNvSpPr>
          <p:nvPr>
            <p:ph type="sldNum" sz="quarter" idx="12"/>
          </p:nvPr>
        </p:nvSpPr>
        <p:spPr/>
        <p:txBody>
          <a:bodyPr/>
          <a:lstStyle>
            <a:lvl1pPr>
              <a:defRPr/>
            </a:lvl1pPr>
          </a:lstStyle>
          <a:p>
            <a:fld id="{E76576AA-6710-476C-AA3A-7525518A7D1C}" type="slidenum">
              <a:rPr lang="en-US"/>
              <a:pPr/>
              <a:t>‹Nº›</a:t>
            </a:fld>
            <a:endParaRPr lang="en-US"/>
          </a:p>
        </p:txBody>
      </p:sp>
    </p:spTree>
  </p:cSld>
  <p:clrMapOvr>
    <a:masterClrMapping/>
  </p:clrMapOvr>
  <p:transition spd="slow" advTm="6000">
    <p:randomBar/>
  </p:transition>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lvl1pPr>
              <a:defRPr/>
            </a:lvl1pPr>
          </a:lstStyle>
          <a:p>
            <a:endParaRPr lang="en-US"/>
          </a:p>
        </p:txBody>
      </p:sp>
      <p:sp>
        <p:nvSpPr>
          <p:cNvPr id="3" name="2 Marcador de pie de página"/>
          <p:cNvSpPr>
            <a:spLocks noGrp="1"/>
          </p:cNvSpPr>
          <p:nvPr>
            <p:ph type="ftr" sz="quarter" idx="11"/>
          </p:nvPr>
        </p:nvSpPr>
        <p:spPr/>
        <p:txBody>
          <a:bodyPr/>
          <a:lstStyle>
            <a:lvl1pPr>
              <a:defRPr/>
            </a:lvl1pPr>
          </a:lstStyle>
          <a:p>
            <a:endParaRPr lang="en-US"/>
          </a:p>
        </p:txBody>
      </p:sp>
      <p:sp>
        <p:nvSpPr>
          <p:cNvPr id="4" name="3 Marcador de número de diapositiva"/>
          <p:cNvSpPr>
            <a:spLocks noGrp="1"/>
          </p:cNvSpPr>
          <p:nvPr>
            <p:ph type="sldNum" sz="quarter" idx="12"/>
          </p:nvPr>
        </p:nvSpPr>
        <p:spPr/>
        <p:txBody>
          <a:bodyPr/>
          <a:lstStyle>
            <a:lvl1pPr>
              <a:defRPr/>
            </a:lvl1pPr>
          </a:lstStyle>
          <a:p>
            <a:fld id="{DDAB462A-9DE4-489D-8905-3117896F7503}" type="slidenum">
              <a:rPr lang="en-US"/>
              <a:pPr/>
              <a:t>‹Nº›</a:t>
            </a:fld>
            <a:endParaRPr lang="en-US"/>
          </a:p>
        </p:txBody>
      </p:sp>
    </p:spTree>
  </p:cSld>
  <p:clrMapOvr>
    <a:masterClrMapping/>
  </p:clrMapOvr>
  <p:transition spd="slow" advTm="6000">
    <p:randomBar/>
  </p:transition>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189038" y="585788"/>
            <a:ext cx="7821612" cy="2495550"/>
          </a:xfrm>
        </p:spPr>
        <p:txBody>
          <a:bodyPr anchor="b"/>
          <a:lstStyle>
            <a:lvl1pPr algn="l">
              <a:defRPr sz="2000" b="1"/>
            </a:lvl1pPr>
          </a:lstStyle>
          <a:p>
            <a:r>
              <a:rPr lang="es-ES" smtClean="0"/>
              <a:t>Haga clic para modificar el estilo de título del patrón</a:t>
            </a:r>
            <a:endParaRPr lang="es-ES"/>
          </a:p>
        </p:txBody>
      </p:sp>
      <p:sp>
        <p:nvSpPr>
          <p:cNvPr id="3" name="2 Marcador de contenido"/>
          <p:cNvSpPr>
            <a:spLocks noGrp="1"/>
          </p:cNvSpPr>
          <p:nvPr>
            <p:ph idx="1"/>
          </p:nvPr>
        </p:nvSpPr>
        <p:spPr>
          <a:xfrm>
            <a:off x="9294813" y="585788"/>
            <a:ext cx="13290550" cy="12565062"/>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texto"/>
          <p:cNvSpPr>
            <a:spLocks noGrp="1"/>
          </p:cNvSpPr>
          <p:nvPr>
            <p:ph type="body" sz="half" idx="2"/>
          </p:nvPr>
        </p:nvSpPr>
        <p:spPr>
          <a:xfrm>
            <a:off x="1189038" y="3081338"/>
            <a:ext cx="7821612" cy="1006951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2D8F88F4-F272-4AB4-BE67-DE43D10C40CE}" type="slidenum">
              <a:rPr lang="en-US"/>
              <a:pPr/>
              <a:t>‹Nº›</a:t>
            </a:fld>
            <a:endParaRPr lang="en-US"/>
          </a:p>
        </p:txBody>
      </p:sp>
    </p:spTree>
  </p:cSld>
  <p:clrMapOvr>
    <a:masterClrMapping/>
  </p:clrMapOvr>
  <p:transition spd="slow" advTm="6000">
    <p:randomBar/>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659313" y="10306050"/>
            <a:ext cx="14265275" cy="1216025"/>
          </a:xfrm>
        </p:spPr>
        <p:txBody>
          <a:bodyPr anchor="b"/>
          <a:lstStyle>
            <a:lvl1pPr algn="l">
              <a:defRPr sz="2000" b="1"/>
            </a:lvl1pPr>
          </a:lstStyle>
          <a:p>
            <a:r>
              <a:rPr lang="es-ES" smtClean="0"/>
              <a:t>Haga clic para modificar el estilo de título del patrón</a:t>
            </a:r>
            <a:endParaRPr lang="es-ES"/>
          </a:p>
        </p:txBody>
      </p:sp>
      <p:sp>
        <p:nvSpPr>
          <p:cNvPr id="3" name="2 Marcador de posición de imagen"/>
          <p:cNvSpPr>
            <a:spLocks noGrp="1"/>
          </p:cNvSpPr>
          <p:nvPr>
            <p:ph type="pic" idx="1"/>
          </p:nvPr>
        </p:nvSpPr>
        <p:spPr>
          <a:xfrm>
            <a:off x="4659313" y="1316038"/>
            <a:ext cx="14265275" cy="883285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r>
              <a:rPr lang="es-ES" smtClean="0"/>
              <a:t>Haga clic en el icono para agregar una imagen</a:t>
            </a:r>
            <a:endParaRPr lang="es-ES"/>
          </a:p>
        </p:txBody>
      </p:sp>
      <p:sp>
        <p:nvSpPr>
          <p:cNvPr id="4" name="3 Marcador de texto"/>
          <p:cNvSpPr>
            <a:spLocks noGrp="1"/>
          </p:cNvSpPr>
          <p:nvPr>
            <p:ph type="body" sz="half" idx="2"/>
          </p:nvPr>
        </p:nvSpPr>
        <p:spPr>
          <a:xfrm>
            <a:off x="4659313" y="11522075"/>
            <a:ext cx="14265275" cy="1728788"/>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lvl1pPr>
              <a:defRPr/>
            </a:lvl1pPr>
          </a:lstStyle>
          <a:p>
            <a:endParaRPr lang="en-US"/>
          </a:p>
        </p:txBody>
      </p:sp>
      <p:sp>
        <p:nvSpPr>
          <p:cNvPr id="6" name="5 Marcador de pie de página"/>
          <p:cNvSpPr>
            <a:spLocks noGrp="1"/>
          </p:cNvSpPr>
          <p:nvPr>
            <p:ph type="ftr" sz="quarter" idx="11"/>
          </p:nvPr>
        </p:nvSpPr>
        <p:spPr/>
        <p:txBody>
          <a:bodyPr/>
          <a:lstStyle>
            <a:lvl1pPr>
              <a:defRPr/>
            </a:lvl1pPr>
          </a:lstStyle>
          <a:p>
            <a:endParaRPr lang="en-US"/>
          </a:p>
        </p:txBody>
      </p:sp>
      <p:sp>
        <p:nvSpPr>
          <p:cNvPr id="7" name="6 Marcador de número de diapositiva"/>
          <p:cNvSpPr>
            <a:spLocks noGrp="1"/>
          </p:cNvSpPr>
          <p:nvPr>
            <p:ph type="sldNum" sz="quarter" idx="12"/>
          </p:nvPr>
        </p:nvSpPr>
        <p:spPr/>
        <p:txBody>
          <a:bodyPr/>
          <a:lstStyle>
            <a:lvl1pPr>
              <a:defRPr/>
            </a:lvl1pPr>
          </a:lstStyle>
          <a:p>
            <a:fld id="{6A24816D-2E57-47C6-9C9D-F1FE649E0F16}" type="slidenum">
              <a:rPr lang="en-US"/>
              <a:pPr/>
              <a:t>‹Nº›</a:t>
            </a:fld>
            <a:endParaRPr lang="en-US"/>
          </a:p>
        </p:txBody>
      </p:sp>
    </p:spTree>
  </p:cSld>
  <p:clrMapOvr>
    <a:masterClrMapping/>
  </p:clrMapOvr>
  <p:transition spd="slow" advTm="6000">
    <p:randomBar/>
  </p:transition>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DB6FDA53-FF12-44B4-803F-CA1A9BE4AC7F}" type="slidenum">
              <a:rPr lang="en-US"/>
              <a:pPr/>
              <a:t>‹Nº›</a:t>
            </a:fld>
            <a:endParaRPr lang="en-US"/>
          </a:p>
        </p:txBody>
      </p:sp>
    </p:spTree>
  </p:cSld>
  <p:clrMapOvr>
    <a:masterClrMapping/>
  </p:clrMapOvr>
  <p:transition spd="slow" advTm="6000">
    <p:randomBar/>
  </p:transition>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17237075" y="590550"/>
            <a:ext cx="5349875" cy="12560300"/>
          </a:xfrm>
        </p:spPr>
        <p:txBody>
          <a:bodyPr vert="eaVert"/>
          <a:lstStyle/>
          <a:p>
            <a:r>
              <a:rPr lang="es-ES" smtClean="0"/>
              <a:t>Haga clic para modificar el estilo de título del patrón</a:t>
            </a:r>
            <a:endParaRPr lang="es-ES"/>
          </a:p>
        </p:txBody>
      </p:sp>
      <p:sp>
        <p:nvSpPr>
          <p:cNvPr id="3" name="2 Marcador de texto vertical"/>
          <p:cNvSpPr>
            <a:spLocks noGrp="1"/>
          </p:cNvSpPr>
          <p:nvPr>
            <p:ph type="body" orient="vert" idx="1"/>
          </p:nvPr>
        </p:nvSpPr>
        <p:spPr>
          <a:xfrm>
            <a:off x="1187450" y="590550"/>
            <a:ext cx="15897225" cy="12560300"/>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ES"/>
          </a:p>
        </p:txBody>
      </p:sp>
      <p:sp>
        <p:nvSpPr>
          <p:cNvPr id="4" name="3 Marcador de fecha"/>
          <p:cNvSpPr>
            <a:spLocks noGrp="1"/>
          </p:cNvSpPr>
          <p:nvPr>
            <p:ph type="dt" sz="half" idx="10"/>
          </p:nvPr>
        </p:nvSpPr>
        <p:spPr/>
        <p:txBody>
          <a:bodyPr/>
          <a:lstStyle>
            <a:lvl1pPr>
              <a:defRPr/>
            </a:lvl1pPr>
          </a:lstStyle>
          <a:p>
            <a:endParaRPr lang="en-US"/>
          </a:p>
        </p:txBody>
      </p:sp>
      <p:sp>
        <p:nvSpPr>
          <p:cNvPr id="5" name="4 Marcador de pie de página"/>
          <p:cNvSpPr>
            <a:spLocks noGrp="1"/>
          </p:cNvSpPr>
          <p:nvPr>
            <p:ph type="ftr" sz="quarter" idx="11"/>
          </p:nvPr>
        </p:nvSpPr>
        <p:spPr/>
        <p:txBody>
          <a:bodyPr/>
          <a:lstStyle>
            <a:lvl1pPr>
              <a:defRPr/>
            </a:lvl1pPr>
          </a:lstStyle>
          <a:p>
            <a:endParaRPr lang="en-US"/>
          </a:p>
        </p:txBody>
      </p:sp>
      <p:sp>
        <p:nvSpPr>
          <p:cNvPr id="6" name="5 Marcador de número de diapositiva"/>
          <p:cNvSpPr>
            <a:spLocks noGrp="1"/>
          </p:cNvSpPr>
          <p:nvPr>
            <p:ph type="sldNum" sz="quarter" idx="12"/>
          </p:nvPr>
        </p:nvSpPr>
        <p:spPr/>
        <p:txBody>
          <a:bodyPr/>
          <a:lstStyle>
            <a:lvl1pPr>
              <a:defRPr/>
            </a:lvl1pPr>
          </a:lstStyle>
          <a:p>
            <a:fld id="{6C9CC1F3-3864-4E3C-88D8-903252E0DF2C}" type="slidenum">
              <a:rPr lang="en-US"/>
              <a:pPr/>
              <a:t>‹Nº›</a:t>
            </a:fld>
            <a:endParaRPr lang="en-US"/>
          </a:p>
        </p:txBody>
      </p:sp>
    </p:spTree>
  </p:cSld>
  <p:clrMapOvr>
    <a:masterClrMapping/>
  </p:clrMapOvr>
  <p:transition spd="slow" advTm="6000">
    <p:randomBar/>
  </p:transition>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1783080" y="4573513"/>
            <a:ext cx="20208240" cy="3155790"/>
          </a:xfrm>
        </p:spPr>
        <p:txBody>
          <a:bodyPr/>
          <a:lstStyle/>
          <a:p>
            <a:r>
              <a:rPr lang="es-ES" smtClean="0"/>
              <a:t>Haga clic para modificar el estilo de título del patrón</a:t>
            </a:r>
            <a:endParaRPr lang="es-ES"/>
          </a:p>
        </p:txBody>
      </p:sp>
      <p:sp>
        <p:nvSpPr>
          <p:cNvPr id="3" name="2 Subtítulo"/>
          <p:cNvSpPr>
            <a:spLocks noGrp="1"/>
          </p:cNvSpPr>
          <p:nvPr>
            <p:ph type="subTitle" idx="1"/>
          </p:nvPr>
        </p:nvSpPr>
        <p:spPr>
          <a:xfrm>
            <a:off x="3566160" y="8342736"/>
            <a:ext cx="16642080" cy="3762410"/>
          </a:xfrm>
        </p:spPr>
        <p:txBody>
          <a:bodyPr/>
          <a:lstStyle>
            <a:lvl1pPr marL="0" indent="0" algn="ctr">
              <a:buNone/>
              <a:defRPr/>
            </a:lvl1pPr>
            <a:lvl2pPr marL="1099677" indent="0" algn="ctr">
              <a:buNone/>
              <a:defRPr/>
            </a:lvl2pPr>
            <a:lvl3pPr marL="2199351" indent="0" algn="ctr">
              <a:buNone/>
              <a:defRPr/>
            </a:lvl3pPr>
            <a:lvl4pPr marL="3299028" indent="0" algn="ctr">
              <a:buNone/>
              <a:defRPr/>
            </a:lvl4pPr>
            <a:lvl5pPr marL="4398702" indent="0" algn="ctr">
              <a:buNone/>
              <a:defRPr/>
            </a:lvl5pPr>
            <a:lvl6pPr marL="5498379" indent="0" algn="ctr">
              <a:buNone/>
              <a:defRPr/>
            </a:lvl6pPr>
            <a:lvl7pPr marL="6598056" indent="0" algn="ctr">
              <a:buNone/>
              <a:defRPr/>
            </a:lvl7pPr>
            <a:lvl8pPr marL="7697730" indent="0" algn="ctr">
              <a:buNone/>
              <a:defRPr/>
            </a:lvl8pPr>
            <a:lvl9pPr marL="8797407" indent="0" algn="ctr">
              <a:buNone/>
              <a:defRPr/>
            </a:lvl9pPr>
          </a:lstStyle>
          <a:p>
            <a:r>
              <a:rPr lang="es-ES" smtClean="0"/>
              <a:t>Haga clic para modificar el estilo de subtítulo del patrón</a:t>
            </a:r>
            <a:endParaRPr lang="es-ES"/>
          </a:p>
        </p:txBody>
      </p:sp>
      <p:sp>
        <p:nvSpPr>
          <p:cNvPr id="4" name="3 Marcador de fecha"/>
          <p:cNvSpPr>
            <a:spLocks noGrp="1"/>
          </p:cNvSpPr>
          <p:nvPr>
            <p:ph type="dt" sz="half" idx="10"/>
          </p:nvPr>
        </p:nvSpPr>
        <p:spPr/>
        <p:txBody>
          <a:bodyPr/>
          <a:lstStyle>
            <a:lvl1pPr>
              <a:defRPr/>
            </a:lvl1pPr>
          </a:lstStyle>
          <a:p>
            <a:endParaRPr lang="es-ES_tradnl"/>
          </a:p>
        </p:txBody>
      </p:sp>
      <p:sp>
        <p:nvSpPr>
          <p:cNvPr id="5" name="4 Marcador de pie de página"/>
          <p:cNvSpPr>
            <a:spLocks noGrp="1"/>
          </p:cNvSpPr>
          <p:nvPr>
            <p:ph type="ftr" sz="quarter" idx="11"/>
          </p:nvPr>
        </p:nvSpPr>
        <p:spPr/>
        <p:txBody>
          <a:bodyPr/>
          <a:lstStyle>
            <a:lvl1pPr>
              <a:defRPr/>
            </a:lvl1pPr>
          </a:lstStyle>
          <a:p>
            <a:endParaRPr lang="es-ES_tradnl"/>
          </a:p>
        </p:txBody>
      </p:sp>
      <p:sp>
        <p:nvSpPr>
          <p:cNvPr id="6" name="5 Marcador de número de diapositiva"/>
          <p:cNvSpPr>
            <a:spLocks noGrp="1"/>
          </p:cNvSpPr>
          <p:nvPr>
            <p:ph type="sldNum" sz="quarter" idx="12"/>
          </p:nvPr>
        </p:nvSpPr>
        <p:spPr/>
        <p:txBody>
          <a:bodyPr/>
          <a:lstStyle>
            <a:lvl1pPr>
              <a:defRPr/>
            </a:lvl1pPr>
          </a:lstStyle>
          <a:p>
            <a:fld id="{141DCEFB-B423-4714-9A87-913645E9DBE9}" type="slidenum">
              <a:rPr lang="es-ES_tradnl"/>
              <a:pPr/>
              <a:t>‹Nº›</a:t>
            </a:fld>
            <a:endParaRPr lang="es-ES_tradnl"/>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00B0F0"/>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87450" y="590550"/>
            <a:ext cx="21399500" cy="2452688"/>
          </a:xfrm>
          <a:prstGeom prst="rect">
            <a:avLst/>
          </a:prstGeom>
          <a:noFill/>
          <a:ln w="9525">
            <a:noFill/>
            <a:miter lim="800000"/>
            <a:headEnd/>
            <a:tailEnd/>
          </a:ln>
          <a:effectLst/>
        </p:spPr>
        <p:txBody>
          <a:bodyPr vert="horz" wrap="square" lIns="221017" tIns="110509" rIns="221017" bIns="110509" numCol="1" anchor="ctr" anchorCtr="0" compatLnSpc="1">
            <a:prstTxWarp prst="textNoShape">
              <a:avLst/>
            </a:prstTxWarp>
          </a:bodyPr>
          <a:lstStyle/>
          <a:p>
            <a:pPr lvl="0"/>
            <a:r>
              <a:rPr lang="en-US" smtClean="0"/>
              <a:t>Haga clic para cambiar el estilo de título	</a:t>
            </a:r>
          </a:p>
        </p:txBody>
      </p:sp>
      <p:sp>
        <p:nvSpPr>
          <p:cNvPr id="1027" name="Rectangle 3"/>
          <p:cNvSpPr>
            <a:spLocks noGrp="1" noChangeArrowheads="1"/>
          </p:cNvSpPr>
          <p:nvPr>
            <p:ph type="body" idx="1"/>
          </p:nvPr>
        </p:nvSpPr>
        <p:spPr bwMode="auto">
          <a:xfrm>
            <a:off x="1187450" y="3435350"/>
            <a:ext cx="21399500" cy="971550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p>
            <a:pPr lvl="0"/>
            <a:r>
              <a:rPr lang="en-US" smtClean="0"/>
              <a:t>Haga clic para modificar el estilo de texto del patrón</a:t>
            </a:r>
          </a:p>
          <a:p>
            <a:pPr lvl="1"/>
            <a:r>
              <a:rPr lang="en-US" smtClean="0"/>
              <a:t>Segundo nivel</a:t>
            </a:r>
          </a:p>
          <a:p>
            <a:pPr lvl="2"/>
            <a:r>
              <a:rPr lang="en-US" smtClean="0"/>
              <a:t>Tercer nivel</a:t>
            </a:r>
          </a:p>
          <a:p>
            <a:pPr lvl="3"/>
            <a:r>
              <a:rPr lang="en-US" smtClean="0"/>
              <a:t>Cuarto nivel</a:t>
            </a:r>
          </a:p>
          <a:p>
            <a:pPr lvl="4"/>
            <a:r>
              <a:rPr lang="en-US" smtClean="0"/>
              <a:t>Quinto nivel</a:t>
            </a:r>
          </a:p>
        </p:txBody>
      </p:sp>
      <p:sp>
        <p:nvSpPr>
          <p:cNvPr id="1028" name="Rectangle 4"/>
          <p:cNvSpPr>
            <a:spLocks noGrp="1" noChangeArrowheads="1"/>
          </p:cNvSpPr>
          <p:nvPr>
            <p:ph type="dt" sz="half" idx="2"/>
          </p:nvPr>
        </p:nvSpPr>
        <p:spPr bwMode="auto">
          <a:xfrm>
            <a:off x="1187450" y="13406438"/>
            <a:ext cx="5548313"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defTabSz="2209800">
              <a:defRPr sz="3400"/>
            </a:lvl1pPr>
          </a:lstStyle>
          <a:p>
            <a:endParaRPr lang="en-US"/>
          </a:p>
        </p:txBody>
      </p:sp>
      <p:sp>
        <p:nvSpPr>
          <p:cNvPr id="1029" name="Rectangle 5"/>
          <p:cNvSpPr>
            <a:spLocks noGrp="1" noChangeArrowheads="1"/>
          </p:cNvSpPr>
          <p:nvPr>
            <p:ph type="ftr" sz="quarter" idx="3"/>
          </p:nvPr>
        </p:nvSpPr>
        <p:spPr bwMode="auto">
          <a:xfrm>
            <a:off x="8124825" y="13406438"/>
            <a:ext cx="7524750"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ctr" defTabSz="2209800">
              <a:defRPr sz="3400"/>
            </a:lvl1pPr>
          </a:lstStyle>
          <a:p>
            <a:endParaRPr lang="en-US"/>
          </a:p>
        </p:txBody>
      </p:sp>
      <p:sp>
        <p:nvSpPr>
          <p:cNvPr id="1030" name="Rectangle 6"/>
          <p:cNvSpPr>
            <a:spLocks noGrp="1" noChangeArrowheads="1"/>
          </p:cNvSpPr>
          <p:nvPr>
            <p:ph type="sldNum" sz="quarter" idx="4"/>
          </p:nvPr>
        </p:nvSpPr>
        <p:spPr bwMode="auto">
          <a:xfrm>
            <a:off x="17038638" y="13406438"/>
            <a:ext cx="5548312" cy="1022350"/>
          </a:xfrm>
          <a:prstGeom prst="rect">
            <a:avLst/>
          </a:prstGeom>
          <a:noFill/>
          <a:ln w="9525">
            <a:noFill/>
            <a:miter lim="800000"/>
            <a:headEnd/>
            <a:tailEnd/>
          </a:ln>
          <a:effectLst/>
        </p:spPr>
        <p:txBody>
          <a:bodyPr vert="horz" wrap="square" lIns="221017" tIns="110509" rIns="221017" bIns="110509" numCol="1" anchor="t" anchorCtr="0" compatLnSpc="1">
            <a:prstTxWarp prst="textNoShape">
              <a:avLst/>
            </a:prstTxWarp>
          </a:bodyPr>
          <a:lstStyle>
            <a:lvl1pPr algn="r" defTabSz="2209800">
              <a:defRPr sz="3400"/>
            </a:lvl1pPr>
          </a:lstStyle>
          <a:p>
            <a:fld id="{49D746FF-5F18-4B64-B898-4D1D309E9B79}" type="slidenum">
              <a:rPr lang="en-US"/>
              <a:pPr/>
              <a:t>‹Nº›</a:t>
            </a:fld>
            <a:endParaRPr lang="en-US"/>
          </a:p>
        </p:txBody>
      </p:sp>
    </p:spTree>
  </p:cSld>
  <p:clrMap bg1="lt1" tx1="dk1" bg2="lt2" tx2="dk2" accent1="accent1" accent2="accent2" accent3="accent3" accent4="accent4" accent5="accent5" accent6="accent6" hlink="hlink" folHlink="folHlink"/>
  <p:sldLayoutIdLst>
    <p:sldLayoutId id="2147483650" r:id="rId1"/>
    <p:sldLayoutId id="2147483651" r:id="rId2"/>
    <p:sldLayoutId id="2147483652" r:id="rId3"/>
    <p:sldLayoutId id="2147483653" r:id="rId4"/>
    <p:sldLayoutId id="2147483654" r:id="rId5"/>
    <p:sldLayoutId id="2147483655" r:id="rId6"/>
    <p:sldLayoutId id="2147483656" r:id="rId7"/>
    <p:sldLayoutId id="2147483657" r:id="rId8"/>
    <p:sldLayoutId id="2147483658" r:id="rId9"/>
    <p:sldLayoutId id="2147483659" r:id="rId10"/>
    <p:sldLayoutId id="2147483660" r:id="rId11"/>
  </p:sldLayoutIdLst>
  <p:transition spd="slow" advTm="6000">
    <p:randomBar/>
  </p:transition>
  <p:txStyles>
    <p:titleStyle>
      <a:lvl1pPr algn="ctr" defTabSz="2209800" rtl="0" eaLnBrk="1" fontAlgn="base" hangingPunct="1">
        <a:spcBef>
          <a:spcPct val="0"/>
        </a:spcBef>
        <a:spcAft>
          <a:spcPct val="0"/>
        </a:spcAft>
        <a:defRPr sz="10600">
          <a:solidFill>
            <a:schemeClr val="tx2"/>
          </a:solidFill>
          <a:latin typeface="+mj-lt"/>
          <a:ea typeface="+mj-ea"/>
          <a:cs typeface="+mj-cs"/>
        </a:defRPr>
      </a:lvl1pPr>
      <a:lvl2pPr algn="ctr" defTabSz="2209800" rtl="0" eaLnBrk="1" fontAlgn="base" hangingPunct="1">
        <a:spcBef>
          <a:spcPct val="0"/>
        </a:spcBef>
        <a:spcAft>
          <a:spcPct val="0"/>
        </a:spcAft>
        <a:defRPr sz="10600">
          <a:solidFill>
            <a:schemeClr val="tx2"/>
          </a:solidFill>
          <a:latin typeface="Arial" charset="0"/>
        </a:defRPr>
      </a:lvl2pPr>
      <a:lvl3pPr algn="ctr" defTabSz="2209800" rtl="0" eaLnBrk="1" fontAlgn="base" hangingPunct="1">
        <a:spcBef>
          <a:spcPct val="0"/>
        </a:spcBef>
        <a:spcAft>
          <a:spcPct val="0"/>
        </a:spcAft>
        <a:defRPr sz="10600">
          <a:solidFill>
            <a:schemeClr val="tx2"/>
          </a:solidFill>
          <a:latin typeface="Arial" charset="0"/>
        </a:defRPr>
      </a:lvl3pPr>
      <a:lvl4pPr algn="ctr" defTabSz="2209800" rtl="0" eaLnBrk="1" fontAlgn="base" hangingPunct="1">
        <a:spcBef>
          <a:spcPct val="0"/>
        </a:spcBef>
        <a:spcAft>
          <a:spcPct val="0"/>
        </a:spcAft>
        <a:defRPr sz="10600">
          <a:solidFill>
            <a:schemeClr val="tx2"/>
          </a:solidFill>
          <a:latin typeface="Arial" charset="0"/>
        </a:defRPr>
      </a:lvl4pPr>
      <a:lvl5pPr algn="ctr" defTabSz="2209800" rtl="0" eaLnBrk="1" fontAlgn="base" hangingPunct="1">
        <a:spcBef>
          <a:spcPct val="0"/>
        </a:spcBef>
        <a:spcAft>
          <a:spcPct val="0"/>
        </a:spcAft>
        <a:defRPr sz="10600">
          <a:solidFill>
            <a:schemeClr val="tx2"/>
          </a:solidFill>
          <a:latin typeface="Arial" charset="0"/>
        </a:defRPr>
      </a:lvl5pPr>
      <a:lvl6pPr marL="457200" algn="ctr" defTabSz="2209800" rtl="0" eaLnBrk="1" fontAlgn="base" hangingPunct="1">
        <a:spcBef>
          <a:spcPct val="0"/>
        </a:spcBef>
        <a:spcAft>
          <a:spcPct val="0"/>
        </a:spcAft>
        <a:defRPr sz="10600">
          <a:solidFill>
            <a:schemeClr val="tx2"/>
          </a:solidFill>
          <a:latin typeface="Arial" charset="0"/>
        </a:defRPr>
      </a:lvl6pPr>
      <a:lvl7pPr marL="914400" algn="ctr" defTabSz="2209800" rtl="0" eaLnBrk="1" fontAlgn="base" hangingPunct="1">
        <a:spcBef>
          <a:spcPct val="0"/>
        </a:spcBef>
        <a:spcAft>
          <a:spcPct val="0"/>
        </a:spcAft>
        <a:defRPr sz="10600">
          <a:solidFill>
            <a:schemeClr val="tx2"/>
          </a:solidFill>
          <a:latin typeface="Arial" charset="0"/>
        </a:defRPr>
      </a:lvl7pPr>
      <a:lvl8pPr marL="1371600" algn="ctr" defTabSz="2209800" rtl="0" eaLnBrk="1" fontAlgn="base" hangingPunct="1">
        <a:spcBef>
          <a:spcPct val="0"/>
        </a:spcBef>
        <a:spcAft>
          <a:spcPct val="0"/>
        </a:spcAft>
        <a:defRPr sz="10600">
          <a:solidFill>
            <a:schemeClr val="tx2"/>
          </a:solidFill>
          <a:latin typeface="Arial" charset="0"/>
        </a:defRPr>
      </a:lvl8pPr>
      <a:lvl9pPr marL="1828800" algn="ctr" defTabSz="2209800" rtl="0" eaLnBrk="1" fontAlgn="base" hangingPunct="1">
        <a:spcBef>
          <a:spcPct val="0"/>
        </a:spcBef>
        <a:spcAft>
          <a:spcPct val="0"/>
        </a:spcAft>
        <a:defRPr sz="10600">
          <a:solidFill>
            <a:schemeClr val="tx2"/>
          </a:solidFill>
          <a:latin typeface="Arial" charset="0"/>
        </a:defRPr>
      </a:lvl9pPr>
    </p:titleStyle>
    <p:bodyStyle>
      <a:lvl1pPr marL="828675" indent="-828675" algn="l" defTabSz="2209800" rtl="0" eaLnBrk="1" fontAlgn="base" hangingPunct="1">
        <a:spcBef>
          <a:spcPct val="20000"/>
        </a:spcBef>
        <a:spcAft>
          <a:spcPct val="0"/>
        </a:spcAft>
        <a:buChar char="•"/>
        <a:defRPr sz="7700">
          <a:solidFill>
            <a:schemeClr val="tx1"/>
          </a:solidFill>
          <a:latin typeface="+mn-lt"/>
          <a:ea typeface="+mn-ea"/>
          <a:cs typeface="+mn-cs"/>
        </a:defRPr>
      </a:lvl1pPr>
      <a:lvl2pPr marL="1797050" indent="-690563" algn="l" defTabSz="2209800" rtl="0" eaLnBrk="1" fontAlgn="base" hangingPunct="1">
        <a:spcBef>
          <a:spcPct val="20000"/>
        </a:spcBef>
        <a:spcAft>
          <a:spcPct val="0"/>
        </a:spcAft>
        <a:buChar char="–"/>
        <a:defRPr sz="6700">
          <a:solidFill>
            <a:schemeClr val="tx1"/>
          </a:solidFill>
          <a:latin typeface="+mn-lt"/>
        </a:defRPr>
      </a:lvl2pPr>
      <a:lvl3pPr marL="2762250" indent="-552450" algn="l" defTabSz="2209800" rtl="0" eaLnBrk="1" fontAlgn="base" hangingPunct="1">
        <a:spcBef>
          <a:spcPct val="20000"/>
        </a:spcBef>
        <a:spcAft>
          <a:spcPct val="0"/>
        </a:spcAft>
        <a:buChar char="•"/>
        <a:defRPr sz="5800">
          <a:solidFill>
            <a:schemeClr val="tx1"/>
          </a:solidFill>
          <a:latin typeface="+mn-lt"/>
        </a:defRPr>
      </a:lvl3pPr>
      <a:lvl4pPr marL="3868738" indent="-554038" algn="l" defTabSz="2209800" rtl="0" eaLnBrk="1" fontAlgn="base" hangingPunct="1">
        <a:spcBef>
          <a:spcPct val="20000"/>
        </a:spcBef>
        <a:spcAft>
          <a:spcPct val="0"/>
        </a:spcAft>
        <a:buChar char="–"/>
        <a:defRPr sz="4800">
          <a:solidFill>
            <a:schemeClr val="tx1"/>
          </a:solidFill>
          <a:latin typeface="+mn-lt"/>
        </a:defRPr>
      </a:lvl4pPr>
      <a:lvl5pPr marL="4972050" indent="-550863" algn="l" defTabSz="2209800" rtl="0" eaLnBrk="1" fontAlgn="base" hangingPunct="1">
        <a:spcBef>
          <a:spcPct val="20000"/>
        </a:spcBef>
        <a:spcAft>
          <a:spcPct val="0"/>
        </a:spcAft>
        <a:buChar char="»"/>
        <a:defRPr sz="4800">
          <a:solidFill>
            <a:schemeClr val="tx1"/>
          </a:solidFill>
          <a:latin typeface="+mn-lt"/>
        </a:defRPr>
      </a:lvl5pPr>
      <a:lvl6pPr marL="5429250" indent="-550863" algn="l" defTabSz="2209800" rtl="0" eaLnBrk="1" fontAlgn="base" hangingPunct="1">
        <a:spcBef>
          <a:spcPct val="20000"/>
        </a:spcBef>
        <a:spcAft>
          <a:spcPct val="0"/>
        </a:spcAft>
        <a:buChar char="»"/>
        <a:defRPr sz="4800">
          <a:solidFill>
            <a:schemeClr val="tx1"/>
          </a:solidFill>
          <a:latin typeface="+mn-lt"/>
        </a:defRPr>
      </a:lvl6pPr>
      <a:lvl7pPr marL="5886450" indent="-550863" algn="l" defTabSz="2209800" rtl="0" eaLnBrk="1" fontAlgn="base" hangingPunct="1">
        <a:spcBef>
          <a:spcPct val="20000"/>
        </a:spcBef>
        <a:spcAft>
          <a:spcPct val="0"/>
        </a:spcAft>
        <a:buChar char="»"/>
        <a:defRPr sz="4800">
          <a:solidFill>
            <a:schemeClr val="tx1"/>
          </a:solidFill>
          <a:latin typeface="+mn-lt"/>
        </a:defRPr>
      </a:lvl7pPr>
      <a:lvl8pPr marL="6343650" indent="-550863" algn="l" defTabSz="2209800" rtl="0" eaLnBrk="1" fontAlgn="base" hangingPunct="1">
        <a:spcBef>
          <a:spcPct val="20000"/>
        </a:spcBef>
        <a:spcAft>
          <a:spcPct val="0"/>
        </a:spcAft>
        <a:buChar char="»"/>
        <a:defRPr sz="4800">
          <a:solidFill>
            <a:schemeClr val="tx1"/>
          </a:solidFill>
          <a:latin typeface="+mn-lt"/>
        </a:defRPr>
      </a:lvl8pPr>
      <a:lvl9pPr marL="6800850" indent="-550863" algn="l" defTabSz="2209800" rtl="0" eaLnBrk="1" fontAlgn="base" hangingPunct="1">
        <a:spcBef>
          <a:spcPct val="20000"/>
        </a:spcBef>
        <a:spcAft>
          <a:spcPct val="0"/>
        </a:spcAft>
        <a:buChar char="»"/>
        <a:defRPr sz="4800">
          <a:solidFill>
            <a:schemeClr val="tx1"/>
          </a:solidFill>
          <a:latin typeface="+mn-lt"/>
        </a:defRPr>
      </a:lvl9pPr>
    </p:bodyStyle>
    <p:otherStyle>
      <a:defPPr>
        <a:defRPr lang="es-E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rgbClr val="C6D8D2"/>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1188720" y="589582"/>
            <a:ext cx="21396960" cy="2453746"/>
          </a:xfrm>
          <a:prstGeom prst="rect">
            <a:avLst/>
          </a:prstGeom>
          <a:noFill/>
          <a:ln w="9525">
            <a:noFill/>
            <a:miter lim="800000"/>
            <a:headEnd/>
            <a:tailEnd/>
          </a:ln>
          <a:effectLst/>
        </p:spPr>
        <p:txBody>
          <a:bodyPr vert="horz" wrap="square" lIns="219977" tIns="109989" rIns="219977" bIns="109989" numCol="1" anchor="ctr" anchorCtr="0" compatLnSpc="1">
            <a:prstTxWarp prst="textNoShape">
              <a:avLst/>
            </a:prstTxWarp>
          </a:bodyPr>
          <a:lstStyle/>
          <a:p>
            <a:pPr lvl="0"/>
            <a:r>
              <a:rPr lang="es-ES_tradnl" smtClean="0"/>
              <a:t>Haga clic para cambiar el estilo de título	</a:t>
            </a:r>
          </a:p>
        </p:txBody>
      </p:sp>
      <p:sp>
        <p:nvSpPr>
          <p:cNvPr id="1027" name="Rectangle 3"/>
          <p:cNvSpPr>
            <a:spLocks noGrp="1" noChangeArrowheads="1"/>
          </p:cNvSpPr>
          <p:nvPr>
            <p:ph type="body" idx="1"/>
          </p:nvPr>
        </p:nvSpPr>
        <p:spPr bwMode="auto">
          <a:xfrm>
            <a:off x="1188720" y="3435245"/>
            <a:ext cx="21396960" cy="9716153"/>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p>
            <a:pPr lvl="0"/>
            <a:r>
              <a:rPr lang="es-ES_tradnl" smtClean="0"/>
              <a:t>Haga clic para modificar el estilo de texto del patrón</a:t>
            </a:r>
          </a:p>
          <a:p>
            <a:pPr lvl="1"/>
            <a:r>
              <a:rPr lang="es-ES_tradnl" smtClean="0"/>
              <a:t>Segundo nivel</a:t>
            </a:r>
          </a:p>
          <a:p>
            <a:pPr lvl="2"/>
            <a:r>
              <a:rPr lang="es-ES_tradnl" smtClean="0"/>
              <a:t>Tercer nivel</a:t>
            </a:r>
          </a:p>
          <a:p>
            <a:pPr lvl="3"/>
            <a:r>
              <a:rPr lang="es-ES_tradnl" smtClean="0"/>
              <a:t>Cuarto nivel</a:t>
            </a:r>
          </a:p>
          <a:p>
            <a:pPr lvl="4"/>
            <a:r>
              <a:rPr lang="es-ES_tradnl" smtClean="0"/>
              <a:t>Quinto nivel</a:t>
            </a:r>
          </a:p>
        </p:txBody>
      </p:sp>
      <p:sp>
        <p:nvSpPr>
          <p:cNvPr id="1028" name="Rectangle 4"/>
          <p:cNvSpPr>
            <a:spLocks noGrp="1" noChangeArrowheads="1"/>
          </p:cNvSpPr>
          <p:nvPr>
            <p:ph type="dt" sz="half" idx="2"/>
          </p:nvPr>
        </p:nvSpPr>
        <p:spPr bwMode="auto">
          <a:xfrm>
            <a:off x="1188720" y="13406995"/>
            <a:ext cx="55473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defRPr sz="3400"/>
            </a:lvl1pPr>
          </a:lstStyle>
          <a:p>
            <a:endParaRPr lang="es-ES_tradnl"/>
          </a:p>
        </p:txBody>
      </p:sp>
      <p:sp>
        <p:nvSpPr>
          <p:cNvPr id="1029" name="Rectangle 5"/>
          <p:cNvSpPr>
            <a:spLocks noGrp="1" noChangeArrowheads="1"/>
          </p:cNvSpPr>
          <p:nvPr>
            <p:ph type="ftr" sz="quarter" idx="3"/>
          </p:nvPr>
        </p:nvSpPr>
        <p:spPr bwMode="auto">
          <a:xfrm>
            <a:off x="8122920" y="13406995"/>
            <a:ext cx="75285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lgn="ctr">
              <a:defRPr sz="3400"/>
            </a:lvl1pPr>
          </a:lstStyle>
          <a:p>
            <a:endParaRPr lang="es-ES_tradnl"/>
          </a:p>
        </p:txBody>
      </p:sp>
      <p:sp>
        <p:nvSpPr>
          <p:cNvPr id="1030" name="Rectangle 6"/>
          <p:cNvSpPr>
            <a:spLocks noGrp="1" noChangeArrowheads="1"/>
          </p:cNvSpPr>
          <p:nvPr>
            <p:ph type="sldNum" sz="quarter" idx="4"/>
          </p:nvPr>
        </p:nvSpPr>
        <p:spPr bwMode="auto">
          <a:xfrm>
            <a:off x="17038320" y="13406995"/>
            <a:ext cx="5547360" cy="1022394"/>
          </a:xfrm>
          <a:prstGeom prst="rect">
            <a:avLst/>
          </a:prstGeom>
          <a:noFill/>
          <a:ln w="9525">
            <a:noFill/>
            <a:miter lim="800000"/>
            <a:headEnd/>
            <a:tailEnd/>
          </a:ln>
          <a:effectLst/>
        </p:spPr>
        <p:txBody>
          <a:bodyPr vert="horz" wrap="square" lIns="219977" tIns="109989" rIns="219977" bIns="109989" numCol="1" anchor="t" anchorCtr="0" compatLnSpc="1">
            <a:prstTxWarp prst="textNoShape">
              <a:avLst/>
            </a:prstTxWarp>
          </a:bodyPr>
          <a:lstStyle>
            <a:lvl1pPr algn="r">
              <a:defRPr sz="3400"/>
            </a:lvl1pPr>
          </a:lstStyle>
          <a:p>
            <a:fld id="{403135FA-EC3B-4698-8E72-B0E34FD022EE}" type="slidenum">
              <a:rPr lang="es-ES_tradnl"/>
              <a:pPr/>
              <a:t>‹Nº›</a:t>
            </a:fld>
            <a:endParaRPr lang="es-ES_tradnl"/>
          </a:p>
        </p:txBody>
      </p:sp>
    </p:spTree>
  </p:cSld>
  <p:clrMap bg1="lt1" tx1="dk1" bg2="lt2" tx2="dk2" accent1="accent1" accent2="accent2" accent3="accent3" accent4="accent4" accent5="accent5" accent6="accent6" hlink="hlink" folHlink="folHlink"/>
  <p:sldLayoutIdLst>
    <p:sldLayoutId id="2147483662" r:id="rId1"/>
  </p:sldLayoutIdLst>
  <p:txStyles>
    <p:titleStyle>
      <a:lvl1pPr algn="ctr" rtl="0" fontAlgn="base">
        <a:spcBef>
          <a:spcPct val="0"/>
        </a:spcBef>
        <a:spcAft>
          <a:spcPct val="0"/>
        </a:spcAft>
        <a:defRPr sz="10600">
          <a:solidFill>
            <a:schemeClr val="tx2"/>
          </a:solidFill>
          <a:latin typeface="+mj-lt"/>
          <a:ea typeface="+mj-ea"/>
          <a:cs typeface="+mj-cs"/>
        </a:defRPr>
      </a:lvl1pPr>
      <a:lvl2pPr algn="ctr" rtl="0" fontAlgn="base">
        <a:spcBef>
          <a:spcPct val="0"/>
        </a:spcBef>
        <a:spcAft>
          <a:spcPct val="0"/>
        </a:spcAft>
        <a:defRPr sz="10600">
          <a:solidFill>
            <a:schemeClr val="tx2"/>
          </a:solidFill>
          <a:latin typeface="Arial" charset="0"/>
        </a:defRPr>
      </a:lvl2pPr>
      <a:lvl3pPr algn="ctr" rtl="0" fontAlgn="base">
        <a:spcBef>
          <a:spcPct val="0"/>
        </a:spcBef>
        <a:spcAft>
          <a:spcPct val="0"/>
        </a:spcAft>
        <a:defRPr sz="10600">
          <a:solidFill>
            <a:schemeClr val="tx2"/>
          </a:solidFill>
          <a:latin typeface="Arial" charset="0"/>
        </a:defRPr>
      </a:lvl3pPr>
      <a:lvl4pPr algn="ctr" rtl="0" fontAlgn="base">
        <a:spcBef>
          <a:spcPct val="0"/>
        </a:spcBef>
        <a:spcAft>
          <a:spcPct val="0"/>
        </a:spcAft>
        <a:defRPr sz="10600">
          <a:solidFill>
            <a:schemeClr val="tx2"/>
          </a:solidFill>
          <a:latin typeface="Arial" charset="0"/>
        </a:defRPr>
      </a:lvl4pPr>
      <a:lvl5pPr algn="ctr" rtl="0" fontAlgn="base">
        <a:spcBef>
          <a:spcPct val="0"/>
        </a:spcBef>
        <a:spcAft>
          <a:spcPct val="0"/>
        </a:spcAft>
        <a:defRPr sz="10600">
          <a:solidFill>
            <a:schemeClr val="tx2"/>
          </a:solidFill>
          <a:latin typeface="Arial" charset="0"/>
        </a:defRPr>
      </a:lvl5pPr>
      <a:lvl6pPr marL="1099886" algn="ctr" rtl="0" fontAlgn="base">
        <a:spcBef>
          <a:spcPct val="0"/>
        </a:spcBef>
        <a:spcAft>
          <a:spcPct val="0"/>
        </a:spcAft>
        <a:defRPr sz="10600">
          <a:solidFill>
            <a:schemeClr val="tx2"/>
          </a:solidFill>
          <a:latin typeface="Arial" charset="0"/>
        </a:defRPr>
      </a:lvl6pPr>
      <a:lvl7pPr marL="2199772" algn="ctr" rtl="0" fontAlgn="base">
        <a:spcBef>
          <a:spcPct val="0"/>
        </a:spcBef>
        <a:spcAft>
          <a:spcPct val="0"/>
        </a:spcAft>
        <a:defRPr sz="10600">
          <a:solidFill>
            <a:schemeClr val="tx2"/>
          </a:solidFill>
          <a:latin typeface="Arial" charset="0"/>
        </a:defRPr>
      </a:lvl7pPr>
      <a:lvl8pPr marL="3299658" algn="ctr" rtl="0" fontAlgn="base">
        <a:spcBef>
          <a:spcPct val="0"/>
        </a:spcBef>
        <a:spcAft>
          <a:spcPct val="0"/>
        </a:spcAft>
        <a:defRPr sz="10600">
          <a:solidFill>
            <a:schemeClr val="tx2"/>
          </a:solidFill>
          <a:latin typeface="Arial" charset="0"/>
        </a:defRPr>
      </a:lvl8pPr>
      <a:lvl9pPr marL="4399544" algn="ctr" rtl="0" fontAlgn="base">
        <a:spcBef>
          <a:spcPct val="0"/>
        </a:spcBef>
        <a:spcAft>
          <a:spcPct val="0"/>
        </a:spcAft>
        <a:defRPr sz="10600">
          <a:solidFill>
            <a:schemeClr val="tx2"/>
          </a:solidFill>
          <a:latin typeface="Arial" charset="0"/>
        </a:defRPr>
      </a:lvl9pPr>
    </p:titleStyle>
    <p:bodyStyle>
      <a:lvl1pPr marL="824915" indent="-824915" algn="l" rtl="0" fontAlgn="base">
        <a:spcBef>
          <a:spcPct val="20000"/>
        </a:spcBef>
        <a:spcAft>
          <a:spcPct val="0"/>
        </a:spcAft>
        <a:buChar char="•"/>
        <a:defRPr sz="7700">
          <a:solidFill>
            <a:schemeClr val="tx1"/>
          </a:solidFill>
          <a:latin typeface="+mn-lt"/>
          <a:ea typeface="+mn-ea"/>
          <a:cs typeface="+mn-cs"/>
        </a:defRPr>
      </a:lvl1pPr>
      <a:lvl2pPr marL="1787315" indent="-687429" algn="l" rtl="0" fontAlgn="base">
        <a:spcBef>
          <a:spcPct val="20000"/>
        </a:spcBef>
        <a:spcAft>
          <a:spcPct val="0"/>
        </a:spcAft>
        <a:buChar char="–"/>
        <a:defRPr sz="6700">
          <a:solidFill>
            <a:schemeClr val="tx1"/>
          </a:solidFill>
          <a:latin typeface="+mn-lt"/>
        </a:defRPr>
      </a:lvl2pPr>
      <a:lvl3pPr marL="2749715" indent="-549943" algn="l" rtl="0" fontAlgn="base">
        <a:spcBef>
          <a:spcPct val="20000"/>
        </a:spcBef>
        <a:spcAft>
          <a:spcPct val="0"/>
        </a:spcAft>
        <a:buChar char="•"/>
        <a:defRPr sz="5800">
          <a:solidFill>
            <a:schemeClr val="tx1"/>
          </a:solidFill>
          <a:latin typeface="+mn-lt"/>
        </a:defRPr>
      </a:lvl3pPr>
      <a:lvl4pPr marL="3849601" indent="-549943" algn="l" rtl="0" fontAlgn="base">
        <a:spcBef>
          <a:spcPct val="20000"/>
        </a:spcBef>
        <a:spcAft>
          <a:spcPct val="0"/>
        </a:spcAft>
        <a:buChar char="–"/>
        <a:defRPr sz="4800">
          <a:solidFill>
            <a:schemeClr val="tx1"/>
          </a:solidFill>
          <a:latin typeface="+mn-lt"/>
        </a:defRPr>
      </a:lvl4pPr>
      <a:lvl5pPr marL="4949487" indent="-549943" algn="l" rtl="0" fontAlgn="base">
        <a:spcBef>
          <a:spcPct val="20000"/>
        </a:spcBef>
        <a:spcAft>
          <a:spcPct val="0"/>
        </a:spcAft>
        <a:buChar char="»"/>
        <a:defRPr sz="4800">
          <a:solidFill>
            <a:schemeClr val="tx1"/>
          </a:solidFill>
          <a:latin typeface="+mn-lt"/>
        </a:defRPr>
      </a:lvl5pPr>
      <a:lvl6pPr marL="6049373" indent="-549943" algn="l" rtl="0" fontAlgn="base">
        <a:spcBef>
          <a:spcPct val="20000"/>
        </a:spcBef>
        <a:spcAft>
          <a:spcPct val="0"/>
        </a:spcAft>
        <a:buChar char="»"/>
        <a:defRPr sz="4800">
          <a:solidFill>
            <a:schemeClr val="tx1"/>
          </a:solidFill>
          <a:latin typeface="+mn-lt"/>
        </a:defRPr>
      </a:lvl6pPr>
      <a:lvl7pPr marL="7149259" indent="-549943" algn="l" rtl="0" fontAlgn="base">
        <a:spcBef>
          <a:spcPct val="20000"/>
        </a:spcBef>
        <a:spcAft>
          <a:spcPct val="0"/>
        </a:spcAft>
        <a:buChar char="»"/>
        <a:defRPr sz="4800">
          <a:solidFill>
            <a:schemeClr val="tx1"/>
          </a:solidFill>
          <a:latin typeface="+mn-lt"/>
        </a:defRPr>
      </a:lvl7pPr>
      <a:lvl8pPr marL="8249145" indent="-549943" algn="l" rtl="0" fontAlgn="base">
        <a:spcBef>
          <a:spcPct val="20000"/>
        </a:spcBef>
        <a:spcAft>
          <a:spcPct val="0"/>
        </a:spcAft>
        <a:buChar char="»"/>
        <a:defRPr sz="4800">
          <a:solidFill>
            <a:schemeClr val="tx1"/>
          </a:solidFill>
          <a:latin typeface="+mn-lt"/>
        </a:defRPr>
      </a:lvl8pPr>
      <a:lvl9pPr marL="9349031" indent="-549943" algn="l" rtl="0" fontAlgn="base">
        <a:spcBef>
          <a:spcPct val="20000"/>
        </a:spcBef>
        <a:spcAft>
          <a:spcPct val="0"/>
        </a:spcAft>
        <a:buChar char="»"/>
        <a:defRPr sz="4800">
          <a:solidFill>
            <a:schemeClr val="tx1"/>
          </a:solidFill>
          <a:latin typeface="+mn-lt"/>
        </a:defRPr>
      </a:lvl9pPr>
    </p:bodyStyle>
    <p:otherStyle>
      <a:defPPr>
        <a:defRPr lang="es-ES"/>
      </a:defPPr>
      <a:lvl1pPr marL="0" algn="l" defTabSz="2199772" rtl="0" eaLnBrk="1" latinLnBrk="0" hangingPunct="1">
        <a:defRPr sz="4300" kern="1200">
          <a:solidFill>
            <a:schemeClr val="tx1"/>
          </a:solidFill>
          <a:latin typeface="+mn-lt"/>
          <a:ea typeface="+mn-ea"/>
          <a:cs typeface="+mn-cs"/>
        </a:defRPr>
      </a:lvl1pPr>
      <a:lvl2pPr marL="1099886" algn="l" defTabSz="2199772" rtl="0" eaLnBrk="1" latinLnBrk="0" hangingPunct="1">
        <a:defRPr sz="4300" kern="1200">
          <a:solidFill>
            <a:schemeClr val="tx1"/>
          </a:solidFill>
          <a:latin typeface="+mn-lt"/>
          <a:ea typeface="+mn-ea"/>
          <a:cs typeface="+mn-cs"/>
        </a:defRPr>
      </a:lvl2pPr>
      <a:lvl3pPr marL="2199772" algn="l" defTabSz="2199772" rtl="0" eaLnBrk="1" latinLnBrk="0" hangingPunct="1">
        <a:defRPr sz="4300" kern="1200">
          <a:solidFill>
            <a:schemeClr val="tx1"/>
          </a:solidFill>
          <a:latin typeface="+mn-lt"/>
          <a:ea typeface="+mn-ea"/>
          <a:cs typeface="+mn-cs"/>
        </a:defRPr>
      </a:lvl3pPr>
      <a:lvl4pPr marL="3299658" algn="l" defTabSz="2199772" rtl="0" eaLnBrk="1" latinLnBrk="0" hangingPunct="1">
        <a:defRPr sz="4300" kern="1200">
          <a:solidFill>
            <a:schemeClr val="tx1"/>
          </a:solidFill>
          <a:latin typeface="+mn-lt"/>
          <a:ea typeface="+mn-ea"/>
          <a:cs typeface="+mn-cs"/>
        </a:defRPr>
      </a:lvl4pPr>
      <a:lvl5pPr marL="4399544" algn="l" defTabSz="2199772" rtl="0" eaLnBrk="1" latinLnBrk="0" hangingPunct="1">
        <a:defRPr sz="4300" kern="1200">
          <a:solidFill>
            <a:schemeClr val="tx1"/>
          </a:solidFill>
          <a:latin typeface="+mn-lt"/>
          <a:ea typeface="+mn-ea"/>
          <a:cs typeface="+mn-cs"/>
        </a:defRPr>
      </a:lvl5pPr>
      <a:lvl6pPr marL="5499430" algn="l" defTabSz="2199772" rtl="0" eaLnBrk="1" latinLnBrk="0" hangingPunct="1">
        <a:defRPr sz="4300" kern="1200">
          <a:solidFill>
            <a:schemeClr val="tx1"/>
          </a:solidFill>
          <a:latin typeface="+mn-lt"/>
          <a:ea typeface="+mn-ea"/>
          <a:cs typeface="+mn-cs"/>
        </a:defRPr>
      </a:lvl6pPr>
      <a:lvl7pPr marL="6599316" algn="l" defTabSz="2199772" rtl="0" eaLnBrk="1" latinLnBrk="0" hangingPunct="1">
        <a:defRPr sz="4300" kern="1200">
          <a:solidFill>
            <a:schemeClr val="tx1"/>
          </a:solidFill>
          <a:latin typeface="+mn-lt"/>
          <a:ea typeface="+mn-ea"/>
          <a:cs typeface="+mn-cs"/>
        </a:defRPr>
      </a:lvl7pPr>
      <a:lvl8pPr marL="7699202" algn="l" defTabSz="2199772" rtl="0" eaLnBrk="1" latinLnBrk="0" hangingPunct="1">
        <a:defRPr sz="4300" kern="1200">
          <a:solidFill>
            <a:schemeClr val="tx1"/>
          </a:solidFill>
          <a:latin typeface="+mn-lt"/>
          <a:ea typeface="+mn-ea"/>
          <a:cs typeface="+mn-cs"/>
        </a:defRPr>
      </a:lvl8pPr>
      <a:lvl9pPr marL="8799088" algn="l" defTabSz="2199772" rtl="0" eaLnBrk="1" latinLnBrk="0" hangingPunct="1">
        <a:defRPr sz="43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eg"/><Relationship Id="rId2" Type="http://schemas.openxmlformats.org/officeDocument/2006/relationships/audio" Target="../media/audio1.wav"/><Relationship Id="rId1" Type="http://schemas.openxmlformats.org/officeDocument/2006/relationships/slideLayout" Target="../slideLayouts/slideLayout7.xml"/><Relationship Id="rId5" Type="http://schemas.openxmlformats.org/officeDocument/2006/relationships/image" Target="../media/image3.gif"/><Relationship Id="rId4" Type="http://schemas.openxmlformats.org/officeDocument/2006/relationships/image" Target="../media/image2.jpeg"/></Relationships>
</file>

<file path=ppt/slides/_rels/slide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7.jpeg"/><Relationship Id="rId2" Type="http://schemas.openxmlformats.org/officeDocument/2006/relationships/image" Target="../media/image6.jpe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2" Type="http://schemas.openxmlformats.org/officeDocument/2006/relationships/image" Target="../media/image8.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2" Type="http://schemas.openxmlformats.org/officeDocument/2006/relationships/image" Target="../media/image9.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2" Type="http://schemas.openxmlformats.org/officeDocument/2006/relationships/image" Target="../media/image10.png"/><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11.jpe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2" Type="http://schemas.openxmlformats.org/officeDocument/2006/relationships/image" Target="../media/image12.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3.jpeg"/><Relationship Id="rId2" Type="http://schemas.openxmlformats.org/officeDocument/2006/relationships/image" Target="../media/image4.gif"/><Relationship Id="rId1" Type="http://schemas.openxmlformats.org/officeDocument/2006/relationships/slideLayout" Target="../slideLayouts/slideLayout7.xml"/><Relationship Id="rId5" Type="http://schemas.openxmlformats.org/officeDocument/2006/relationships/image" Target="../media/image15.jpeg"/><Relationship Id="rId4" Type="http://schemas.openxmlformats.org/officeDocument/2006/relationships/image" Target="../media/image14.jpeg"/></Relationships>
</file>

<file path=ppt/slides/_rels/slide16.xml.rels><?xml version="1.0" encoding="UTF-8" standalone="yes"?>
<Relationships xmlns="http://schemas.openxmlformats.org/package/2006/relationships"><Relationship Id="rId2" Type="http://schemas.openxmlformats.org/officeDocument/2006/relationships/image" Target="../media/image16.jpeg"/><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5.gif"/><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2" Type="http://schemas.openxmlformats.org/officeDocument/2006/relationships/image" Target="../media/image1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0.jpeg"/><Relationship Id="rId2" Type="http://schemas.openxmlformats.org/officeDocument/2006/relationships/image" Target="../media/image4.gif"/><Relationship Id="rId1" Type="http://schemas.openxmlformats.org/officeDocument/2006/relationships/slideLayout" Target="../slideLayouts/slideLayout7.xml"/><Relationship Id="rId4" Type="http://schemas.openxmlformats.org/officeDocument/2006/relationships/image" Target="../media/image21.jpeg"/></Relationships>
</file>

<file path=ppt/slides/_rels/slide23.xml.rels><?xml version="1.0" encoding="UTF-8" standalone="yes"?>
<Relationships xmlns="http://schemas.openxmlformats.org/package/2006/relationships"><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image" Target="../media/image4.gif"/><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2" Type="http://schemas.openxmlformats.org/officeDocument/2006/relationships/image" Target="../media/image25.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6.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image" Target="../media/image4.gif"/><Relationship Id="rId1" Type="http://schemas.openxmlformats.org/officeDocument/2006/relationships/slideLayout" Target="../slideLayouts/slideLayout7.xml"/><Relationship Id="rId5" Type="http://schemas.openxmlformats.org/officeDocument/2006/relationships/image" Target="../media/image32.gif"/><Relationship Id="rId4" Type="http://schemas.openxmlformats.org/officeDocument/2006/relationships/image" Target="../media/image3.gif"/></Relationships>
</file>

<file path=ppt/slides/_rels/slide35.xml.rels><?xml version="1.0" encoding="UTF-8" standalone="yes"?>
<Relationships xmlns="http://schemas.openxmlformats.org/package/2006/relationships"><Relationship Id="rId8" Type="http://schemas.openxmlformats.org/officeDocument/2006/relationships/hyperlink" Target="http://www.mispps.com/index.php?board=14.0" TargetMode="External"/><Relationship Id="rId13" Type="http://schemas.openxmlformats.org/officeDocument/2006/relationships/hyperlink" Target="http://www.mispps.com/index.php?board=34.0" TargetMode="External"/><Relationship Id="rId18" Type="http://schemas.openxmlformats.org/officeDocument/2006/relationships/hyperlink" Target="http://www.mispps.com/index.php?board=41.0" TargetMode="External"/><Relationship Id="rId26" Type="http://schemas.openxmlformats.org/officeDocument/2006/relationships/hyperlink" Target="http://www.mispps.com/index.php?board=11.0" TargetMode="External"/><Relationship Id="rId3" Type="http://schemas.openxmlformats.org/officeDocument/2006/relationships/image" Target="../media/image33.png"/><Relationship Id="rId21" Type="http://schemas.openxmlformats.org/officeDocument/2006/relationships/hyperlink" Target="http://www.mispps.com/index.php?board=39.0" TargetMode="External"/><Relationship Id="rId7" Type="http://schemas.openxmlformats.org/officeDocument/2006/relationships/hyperlink" Target="http://www.mispps.com/index.php?board=13.0" TargetMode="External"/><Relationship Id="rId12" Type="http://schemas.openxmlformats.org/officeDocument/2006/relationships/hyperlink" Target="http://www.mispps.com/index.php?board=30.0" TargetMode="External"/><Relationship Id="rId17" Type="http://schemas.openxmlformats.org/officeDocument/2006/relationships/hyperlink" Target="http://www.mispps.com/index.php?board=28.0" TargetMode="External"/><Relationship Id="rId25" Type="http://schemas.openxmlformats.org/officeDocument/2006/relationships/hyperlink" Target="http://www.mispps.com/index.php?board=35.0" TargetMode="External"/><Relationship Id="rId2" Type="http://schemas.openxmlformats.org/officeDocument/2006/relationships/hyperlink" Target="http://www.mispps.com/lists/?p=subscribe&amp;id=2" TargetMode="External"/><Relationship Id="rId16" Type="http://schemas.openxmlformats.org/officeDocument/2006/relationships/hyperlink" Target="http://www.mispps.com/index.php?board=17.0" TargetMode="External"/><Relationship Id="rId20" Type="http://schemas.openxmlformats.org/officeDocument/2006/relationships/hyperlink" Target="http://www.mispps.com/index.php?board=9.0" TargetMode="External"/><Relationship Id="rId29" Type="http://schemas.openxmlformats.org/officeDocument/2006/relationships/hyperlink" Target="http://www.mispps.com/index.php?board=26.0" TargetMode="External"/><Relationship Id="rId1" Type="http://schemas.openxmlformats.org/officeDocument/2006/relationships/slideLayout" Target="../slideLayouts/slideLayout12.xml"/><Relationship Id="rId6" Type="http://schemas.openxmlformats.org/officeDocument/2006/relationships/hyperlink" Target="http://www.mispps.com/index.php?board=40.0" TargetMode="External"/><Relationship Id="rId11" Type="http://schemas.openxmlformats.org/officeDocument/2006/relationships/hyperlink" Target="http://www.mispps.com/index.php?board=61.0" TargetMode="External"/><Relationship Id="rId24" Type="http://schemas.openxmlformats.org/officeDocument/2006/relationships/hyperlink" Target="http://www.mispps.com/index.php?board=29.0" TargetMode="External"/><Relationship Id="rId5" Type="http://schemas.openxmlformats.org/officeDocument/2006/relationships/image" Target="../media/image34.png"/><Relationship Id="rId15" Type="http://schemas.openxmlformats.org/officeDocument/2006/relationships/hyperlink" Target="http://www.mispps.com/index.php?board=32.0" TargetMode="External"/><Relationship Id="rId23" Type="http://schemas.openxmlformats.org/officeDocument/2006/relationships/hyperlink" Target="http://www.mispps.com/index.php?board=60.0" TargetMode="External"/><Relationship Id="rId28" Type="http://schemas.openxmlformats.org/officeDocument/2006/relationships/hyperlink" Target="http://www.mispps.com/index.php?board=10.0" TargetMode="External"/><Relationship Id="rId10" Type="http://schemas.openxmlformats.org/officeDocument/2006/relationships/hyperlink" Target="http://www.mispps.com/index.php?board=19.0" TargetMode="External"/><Relationship Id="rId19" Type="http://schemas.openxmlformats.org/officeDocument/2006/relationships/hyperlink" Target="http://www.mispps.com/index.php?board=8.0" TargetMode="External"/><Relationship Id="rId4" Type="http://schemas.openxmlformats.org/officeDocument/2006/relationships/hyperlink" Target="http://www.mispps.com/" TargetMode="External"/><Relationship Id="rId9" Type="http://schemas.openxmlformats.org/officeDocument/2006/relationships/hyperlink" Target="http://www.mispps.com/index.php?board=38.0" TargetMode="External"/><Relationship Id="rId14" Type="http://schemas.openxmlformats.org/officeDocument/2006/relationships/hyperlink" Target="http://www.mispps.com/index.php?board=16.0" TargetMode="External"/><Relationship Id="rId22" Type="http://schemas.openxmlformats.org/officeDocument/2006/relationships/hyperlink" Target="http://www.mispps.com/index.php?board=18.0" TargetMode="External"/><Relationship Id="rId27" Type="http://schemas.openxmlformats.org/officeDocument/2006/relationships/hyperlink" Target="http://www.mispps.com/index.php?board=31.0" TargetMode="External"/><Relationship Id="rId30" Type="http://schemas.openxmlformats.org/officeDocument/2006/relationships/image" Target="../media/image35.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 name="Picture 2" descr="C:\Documents and Settings\Dell\Escritorio\El-Gran-Agujero-Azul.jpg"/>
          <p:cNvPicPr>
            <a:picLocks noChangeAspect="1" noChangeArrowheads="1"/>
          </p:cNvPicPr>
          <p:nvPr/>
        </p:nvPicPr>
        <p:blipFill>
          <a:blip r:embed="rId3" cstate="print"/>
          <a:srcRect/>
          <a:stretch>
            <a:fillRect/>
          </a:stretch>
        </p:blipFill>
        <p:spPr bwMode="auto">
          <a:xfrm>
            <a:off x="0" y="0"/>
            <a:ext cx="23774400" cy="14722475"/>
          </a:xfrm>
          <a:prstGeom prst="rect">
            <a:avLst/>
          </a:prstGeom>
          <a:noFill/>
          <a:ln w="9525">
            <a:noFill/>
            <a:miter lim="800000"/>
            <a:headEnd/>
            <a:tailEnd/>
          </a:ln>
        </p:spPr>
      </p:pic>
      <p:pic>
        <p:nvPicPr>
          <p:cNvPr id="155650" name="Picture 2" descr="CARA"/>
          <p:cNvPicPr>
            <a:picLocks noChangeAspect="1" noChangeArrowheads="1"/>
          </p:cNvPicPr>
          <p:nvPr/>
        </p:nvPicPr>
        <p:blipFill>
          <a:blip r:embed="rId4" cstate="print"/>
          <a:srcRect/>
          <a:stretch>
            <a:fillRect/>
          </a:stretch>
        </p:blipFill>
        <p:spPr bwMode="auto">
          <a:xfrm>
            <a:off x="20815300" y="11825288"/>
            <a:ext cx="2017713" cy="2106612"/>
          </a:xfrm>
          <a:prstGeom prst="rect">
            <a:avLst/>
          </a:prstGeom>
          <a:noFill/>
          <a:ln w="38100">
            <a:solidFill>
              <a:srgbClr val="1CDEF8"/>
            </a:solidFill>
            <a:miter lim="800000"/>
            <a:headEnd/>
            <a:tailEnd/>
          </a:ln>
        </p:spPr>
      </p:pic>
      <p:sp>
        <p:nvSpPr>
          <p:cNvPr id="155651" name="WordArt 3" descr="rainbow"/>
          <p:cNvSpPr>
            <a:spLocks noChangeArrowheads="1" noChangeShapeType="1" noTextEdit="1"/>
          </p:cNvSpPr>
          <p:nvPr/>
        </p:nvSpPr>
        <p:spPr bwMode="auto">
          <a:xfrm>
            <a:off x="16567150" y="12833350"/>
            <a:ext cx="3705225" cy="922338"/>
          </a:xfrm>
          <a:prstGeom prst="rect">
            <a:avLst/>
          </a:prstGeom>
        </p:spPr>
        <p:txBody>
          <a:bodyPr wrap="none" fromWordArt="1">
            <a:prstTxWarp prst="textPlain">
              <a:avLst>
                <a:gd name="adj" fmla="val 50000"/>
              </a:avLst>
            </a:prstTxWarp>
          </a:bodyPr>
          <a:lstStyle/>
          <a:p>
            <a:pPr algn="ctr"/>
            <a:r>
              <a:rPr lang="es-ES" sz="3600" b="1" kern="10" dirty="0">
                <a:ln w="9525">
                  <a:solidFill>
                    <a:srgbClr val="E31C07"/>
                  </a:solidFill>
                  <a:round/>
                  <a:headEnd/>
                  <a:tailEnd/>
                </a:ln>
                <a:solidFill>
                  <a:srgbClr val="2308E8"/>
                </a:solidFill>
                <a:effectLst>
                  <a:outerShdw dist="35921" dir="2700000" algn="ctr" rotWithShape="0">
                    <a:schemeClr val="folHlink">
                      <a:alpha val="80000"/>
                    </a:schemeClr>
                  </a:outerShdw>
                </a:effectLst>
                <a:latin typeface="Forte"/>
              </a:rPr>
              <a:t>José Luis</a:t>
            </a:r>
          </a:p>
        </p:txBody>
      </p:sp>
      <p:pic>
        <p:nvPicPr>
          <p:cNvPr id="155652" name="Image 2" descr="swirlrainbw3.gif"/>
          <p:cNvPicPr>
            <a:picLocks noChangeAspect="1"/>
          </p:cNvPicPr>
          <p:nvPr/>
        </p:nvPicPr>
        <p:blipFill>
          <a:blip r:embed="rId5" cstate="print"/>
          <a:srcRect/>
          <a:stretch>
            <a:fillRect/>
          </a:stretch>
        </p:blipFill>
        <p:spPr bwMode="auto">
          <a:xfrm rot="5400000">
            <a:off x="-7270750" y="7270750"/>
            <a:ext cx="14722475" cy="180975"/>
          </a:xfrm>
          <a:prstGeom prst="rect">
            <a:avLst/>
          </a:prstGeom>
          <a:noFill/>
          <a:ln w="9525">
            <a:noFill/>
            <a:miter lim="800000"/>
            <a:headEnd/>
            <a:tailEnd/>
          </a:ln>
        </p:spPr>
      </p:pic>
      <p:pic>
        <p:nvPicPr>
          <p:cNvPr id="155653" name="Image 2" descr="swirlrainbw3.gif"/>
          <p:cNvPicPr>
            <a:picLocks noChangeAspect="1"/>
          </p:cNvPicPr>
          <p:nvPr/>
        </p:nvPicPr>
        <p:blipFill>
          <a:blip r:embed="rId5" cstate="print"/>
          <a:srcRect/>
          <a:stretch>
            <a:fillRect/>
          </a:stretch>
        </p:blipFill>
        <p:spPr bwMode="auto">
          <a:xfrm rot="5400000">
            <a:off x="16322675" y="7270750"/>
            <a:ext cx="14722475" cy="180975"/>
          </a:xfrm>
          <a:prstGeom prst="rect">
            <a:avLst/>
          </a:prstGeom>
          <a:noFill/>
          <a:ln w="9525">
            <a:noFill/>
            <a:miter lim="800000"/>
            <a:headEnd/>
            <a:tailEnd/>
          </a:ln>
        </p:spPr>
      </p:pic>
      <p:pic>
        <p:nvPicPr>
          <p:cNvPr id="155654" name="Image 2" descr="swirlrainbw3.gif"/>
          <p:cNvPicPr>
            <a:picLocks noChangeAspect="1"/>
          </p:cNvPicPr>
          <p:nvPr/>
        </p:nvPicPr>
        <p:blipFill>
          <a:blip r:embed="rId5" cstate="print"/>
          <a:srcRect/>
          <a:stretch>
            <a:fillRect/>
          </a:stretch>
        </p:blipFill>
        <p:spPr bwMode="auto">
          <a:xfrm rot="10800000">
            <a:off x="0" y="0"/>
            <a:ext cx="23774400" cy="149225"/>
          </a:xfrm>
          <a:prstGeom prst="rect">
            <a:avLst/>
          </a:prstGeom>
          <a:noFill/>
          <a:ln w="9525">
            <a:noFill/>
            <a:miter lim="800000"/>
            <a:headEnd/>
            <a:tailEnd/>
          </a:ln>
        </p:spPr>
      </p:pic>
      <p:pic>
        <p:nvPicPr>
          <p:cNvPr id="155655" name="Image 2" descr="swirlrainbw3.gif"/>
          <p:cNvPicPr>
            <a:picLocks noChangeAspect="1"/>
          </p:cNvPicPr>
          <p:nvPr/>
        </p:nvPicPr>
        <p:blipFill>
          <a:blip r:embed="rId5" cstate="print"/>
          <a:srcRect/>
          <a:stretch>
            <a:fillRect/>
          </a:stretch>
        </p:blipFill>
        <p:spPr bwMode="auto">
          <a:xfrm rot="10800000">
            <a:off x="0" y="14562138"/>
            <a:ext cx="23774400" cy="160337"/>
          </a:xfrm>
          <a:prstGeom prst="rect">
            <a:avLst/>
          </a:prstGeom>
          <a:noFill/>
          <a:ln w="9525">
            <a:noFill/>
            <a:miter lim="800000"/>
            <a:headEnd/>
            <a:tailEnd/>
          </a:ln>
        </p:spPr>
      </p:pic>
      <p:sp>
        <p:nvSpPr>
          <p:cNvPr id="155658" name="WordArt 5"/>
          <p:cNvSpPr>
            <a:spLocks noChangeArrowheads="1" noChangeShapeType="1" noTextEdit="1"/>
          </p:cNvSpPr>
          <p:nvPr/>
        </p:nvSpPr>
        <p:spPr bwMode="auto">
          <a:xfrm>
            <a:off x="12030076" y="1074693"/>
            <a:ext cx="10690260" cy="4594238"/>
          </a:xfrm>
          <a:prstGeom prst="rect">
            <a:avLst/>
          </a:prstGeom>
        </p:spPr>
        <p:txBody>
          <a:bodyPr wrap="none" fromWordArt="1">
            <a:prstTxWarp prst="textPlain">
              <a:avLst>
                <a:gd name="adj" fmla="val 50000"/>
              </a:avLst>
            </a:prstTxWarp>
          </a:bodyPr>
          <a:lstStyle/>
          <a:p>
            <a:pPr algn="ctr"/>
            <a:r>
              <a:rPr lang="es-ES" sz="4000" b="1" i="1" kern="10" dirty="0" smtClean="0">
                <a:ln w="25400">
                  <a:solidFill>
                    <a:srgbClr val="EBEF39"/>
                  </a:solidFill>
                  <a:round/>
                  <a:headEnd/>
                  <a:tailEnd/>
                </a:ln>
                <a:solidFill>
                  <a:srgbClr val="2308E8"/>
                </a:solidFill>
                <a:effectLst>
                  <a:outerShdw dist="35921" dir="2700000" algn="ctr" rotWithShape="0">
                    <a:srgbClr val="808080">
                      <a:alpha val="79999"/>
                    </a:srgbClr>
                  </a:outerShdw>
                </a:effectLst>
                <a:latin typeface="Snap ITC" pitchFamily="82" charset="0"/>
                <a:cs typeface="Times New Roman"/>
              </a:rPr>
              <a:t>EL GRAN</a:t>
            </a:r>
          </a:p>
          <a:p>
            <a:pPr algn="ctr"/>
            <a:r>
              <a:rPr lang="es-ES" sz="4000" b="1" i="1" kern="10" dirty="0" smtClean="0">
                <a:ln w="25400">
                  <a:solidFill>
                    <a:srgbClr val="EBEF39"/>
                  </a:solidFill>
                  <a:round/>
                  <a:headEnd/>
                  <a:tailEnd/>
                </a:ln>
                <a:solidFill>
                  <a:srgbClr val="2308E8"/>
                </a:solidFill>
                <a:effectLst>
                  <a:outerShdw dist="35921" dir="2700000" algn="ctr" rotWithShape="0">
                    <a:srgbClr val="808080">
                      <a:alpha val="79999"/>
                    </a:srgbClr>
                  </a:outerShdw>
                </a:effectLst>
                <a:latin typeface="Snap ITC" pitchFamily="82" charset="0"/>
                <a:cs typeface="Times New Roman"/>
              </a:rPr>
              <a:t> AGUJERO </a:t>
            </a:r>
          </a:p>
          <a:p>
            <a:pPr algn="ctr"/>
            <a:r>
              <a:rPr lang="es-ES" sz="4000" b="1" i="1" kern="10" dirty="0" smtClean="0">
                <a:ln w="25400">
                  <a:solidFill>
                    <a:srgbClr val="EBEF39"/>
                  </a:solidFill>
                  <a:round/>
                  <a:headEnd/>
                  <a:tailEnd/>
                </a:ln>
                <a:solidFill>
                  <a:srgbClr val="2308E8"/>
                </a:solidFill>
                <a:effectLst>
                  <a:outerShdw dist="35921" dir="2700000" algn="ctr" rotWithShape="0">
                    <a:srgbClr val="808080">
                      <a:alpha val="79999"/>
                    </a:srgbClr>
                  </a:outerShdw>
                </a:effectLst>
                <a:latin typeface="Snap ITC" pitchFamily="82" charset="0"/>
                <a:cs typeface="Times New Roman"/>
              </a:rPr>
              <a:t>AZUL</a:t>
            </a:r>
            <a:endParaRPr lang="es-ES" sz="4000" b="1" i="1" kern="10" dirty="0">
              <a:ln w="25400">
                <a:solidFill>
                  <a:srgbClr val="EBEF39"/>
                </a:solidFill>
                <a:round/>
                <a:headEnd/>
                <a:tailEnd/>
              </a:ln>
              <a:solidFill>
                <a:srgbClr val="2308E8"/>
              </a:solidFill>
              <a:effectLst>
                <a:outerShdw dist="35921" dir="2700000" algn="ctr" rotWithShape="0">
                  <a:srgbClr val="808080">
                    <a:alpha val="79999"/>
                  </a:srgbClr>
                </a:outerShdw>
              </a:effectLst>
              <a:latin typeface="Snap ITC" pitchFamily="82" charset="0"/>
              <a:cs typeface="Times New Roman"/>
            </a:endParaRPr>
          </a:p>
        </p:txBody>
      </p:sp>
    </p:spTree>
  </p:cSld>
  <p:clrMapOvr>
    <a:masterClrMapping/>
  </p:clrMapOvr>
  <p:transition spd="slow" advTm="12000">
    <p:randomBar/>
    <p:sndAc>
      <p:stSnd loop="1">
        <p:snd r:embed="rId2" name="oceano.wav"/>
      </p:stSnd>
    </p:sndAc>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35" presetClass="entr" presetSubtype="0" fill="hold" nodeType="clickEffect">
                                  <p:stCondLst>
                                    <p:cond delay="0"/>
                                  </p:stCondLst>
                                  <p:childTnLst>
                                    <p:set>
                                      <p:cBhvr>
                                        <p:cTn id="6" dur="1" fill="hold">
                                          <p:stCondLst>
                                            <p:cond delay="0"/>
                                          </p:stCondLst>
                                        </p:cTn>
                                        <p:tgtEl>
                                          <p:spTgt spid="155658">
                                            <p:txEl>
                                              <p:pRg st="0" end="0"/>
                                            </p:txEl>
                                          </p:spTgt>
                                        </p:tgtEl>
                                        <p:attrNameLst>
                                          <p:attrName>style.visibility</p:attrName>
                                        </p:attrNameLst>
                                      </p:cBhvr>
                                      <p:to>
                                        <p:strVal val="visible"/>
                                      </p:to>
                                    </p:set>
                                    <p:animEffect transition="in" filter="fade">
                                      <p:cBhvr>
                                        <p:cTn id="7" dur="5000"/>
                                        <p:tgtEl>
                                          <p:spTgt spid="155658">
                                            <p:txEl>
                                              <p:pRg st="0" end="0"/>
                                            </p:txEl>
                                          </p:spTgt>
                                        </p:tgtEl>
                                      </p:cBhvr>
                                    </p:animEffect>
                                    <p:anim calcmode="lin" valueType="num">
                                      <p:cBhvr>
                                        <p:cTn id="8" dur="5000" fill="hold"/>
                                        <p:tgtEl>
                                          <p:spTgt spid="155658">
                                            <p:txEl>
                                              <p:pRg st="0" end="0"/>
                                            </p:txEl>
                                          </p:spTgt>
                                        </p:tgtEl>
                                        <p:attrNameLst>
                                          <p:attrName>style.rotation</p:attrName>
                                        </p:attrNameLst>
                                      </p:cBhvr>
                                      <p:tavLst>
                                        <p:tav tm="0">
                                          <p:val>
                                            <p:fltVal val="720"/>
                                          </p:val>
                                        </p:tav>
                                        <p:tav tm="100000">
                                          <p:val>
                                            <p:fltVal val="0"/>
                                          </p:val>
                                        </p:tav>
                                      </p:tavLst>
                                    </p:anim>
                                    <p:anim calcmode="lin" valueType="num">
                                      <p:cBhvr>
                                        <p:cTn id="9" dur="5000" fill="hold"/>
                                        <p:tgtEl>
                                          <p:spTgt spid="155658">
                                            <p:txEl>
                                              <p:pRg st="0" end="0"/>
                                            </p:txEl>
                                          </p:spTgt>
                                        </p:tgtEl>
                                        <p:attrNameLst>
                                          <p:attrName>ppt_h</p:attrName>
                                        </p:attrNameLst>
                                      </p:cBhvr>
                                      <p:tavLst>
                                        <p:tav tm="0">
                                          <p:val>
                                            <p:fltVal val="0"/>
                                          </p:val>
                                        </p:tav>
                                        <p:tav tm="100000">
                                          <p:val>
                                            <p:strVal val="#ppt_h"/>
                                          </p:val>
                                        </p:tav>
                                      </p:tavLst>
                                    </p:anim>
                                    <p:anim calcmode="lin" valueType="num">
                                      <p:cBhvr>
                                        <p:cTn id="10" dur="5000" fill="hold"/>
                                        <p:tgtEl>
                                          <p:spTgt spid="155658">
                                            <p:txEl>
                                              <p:pRg st="0" end="0"/>
                                            </p:txEl>
                                          </p:spTgt>
                                        </p:tgtEl>
                                        <p:attrNameLst>
                                          <p:attrName>ppt_w</p:attrName>
                                        </p:attrNameLst>
                                      </p:cBhvr>
                                      <p:tavLst>
                                        <p:tav tm="0">
                                          <p:val>
                                            <p:fltVal val="0"/>
                                          </p:val>
                                        </p:tav>
                                        <p:tav tm="100000">
                                          <p:val>
                                            <p:strVal val="#ppt_w"/>
                                          </p:val>
                                        </p:tav>
                                      </p:tavLst>
                                    </p:anim>
                                  </p:childTnLst>
                                </p:cTn>
                              </p:par>
                              <p:par>
                                <p:cTn id="11" presetID="35" presetClass="entr" presetSubtype="0" fill="hold" nodeType="withEffect">
                                  <p:stCondLst>
                                    <p:cond delay="0"/>
                                  </p:stCondLst>
                                  <p:childTnLst>
                                    <p:set>
                                      <p:cBhvr>
                                        <p:cTn id="12" dur="1" fill="hold">
                                          <p:stCondLst>
                                            <p:cond delay="0"/>
                                          </p:stCondLst>
                                        </p:cTn>
                                        <p:tgtEl>
                                          <p:spTgt spid="155658">
                                            <p:txEl>
                                              <p:pRg st="1" end="1"/>
                                            </p:txEl>
                                          </p:spTgt>
                                        </p:tgtEl>
                                        <p:attrNameLst>
                                          <p:attrName>style.visibility</p:attrName>
                                        </p:attrNameLst>
                                      </p:cBhvr>
                                      <p:to>
                                        <p:strVal val="visible"/>
                                      </p:to>
                                    </p:set>
                                    <p:animEffect transition="in" filter="fade">
                                      <p:cBhvr>
                                        <p:cTn id="13" dur="5000"/>
                                        <p:tgtEl>
                                          <p:spTgt spid="155658">
                                            <p:txEl>
                                              <p:pRg st="1" end="1"/>
                                            </p:txEl>
                                          </p:spTgt>
                                        </p:tgtEl>
                                      </p:cBhvr>
                                    </p:animEffect>
                                    <p:anim calcmode="lin" valueType="num">
                                      <p:cBhvr>
                                        <p:cTn id="14" dur="5000" fill="hold"/>
                                        <p:tgtEl>
                                          <p:spTgt spid="155658">
                                            <p:txEl>
                                              <p:pRg st="1" end="1"/>
                                            </p:txEl>
                                          </p:spTgt>
                                        </p:tgtEl>
                                        <p:attrNameLst>
                                          <p:attrName>style.rotation</p:attrName>
                                        </p:attrNameLst>
                                      </p:cBhvr>
                                      <p:tavLst>
                                        <p:tav tm="0">
                                          <p:val>
                                            <p:fltVal val="720"/>
                                          </p:val>
                                        </p:tav>
                                        <p:tav tm="100000">
                                          <p:val>
                                            <p:fltVal val="0"/>
                                          </p:val>
                                        </p:tav>
                                      </p:tavLst>
                                    </p:anim>
                                    <p:anim calcmode="lin" valueType="num">
                                      <p:cBhvr>
                                        <p:cTn id="15" dur="5000" fill="hold"/>
                                        <p:tgtEl>
                                          <p:spTgt spid="155658">
                                            <p:txEl>
                                              <p:pRg st="1" end="1"/>
                                            </p:txEl>
                                          </p:spTgt>
                                        </p:tgtEl>
                                        <p:attrNameLst>
                                          <p:attrName>ppt_h</p:attrName>
                                        </p:attrNameLst>
                                      </p:cBhvr>
                                      <p:tavLst>
                                        <p:tav tm="0">
                                          <p:val>
                                            <p:fltVal val="0"/>
                                          </p:val>
                                        </p:tav>
                                        <p:tav tm="100000">
                                          <p:val>
                                            <p:strVal val="#ppt_h"/>
                                          </p:val>
                                        </p:tav>
                                      </p:tavLst>
                                    </p:anim>
                                    <p:anim calcmode="lin" valueType="num">
                                      <p:cBhvr>
                                        <p:cTn id="16" dur="5000" fill="hold"/>
                                        <p:tgtEl>
                                          <p:spTgt spid="155658">
                                            <p:txEl>
                                              <p:pRg st="1" end="1"/>
                                            </p:txEl>
                                          </p:spTgt>
                                        </p:tgtEl>
                                        <p:attrNameLst>
                                          <p:attrName>ppt_w</p:attrName>
                                        </p:attrNameLst>
                                      </p:cBhvr>
                                      <p:tavLst>
                                        <p:tav tm="0">
                                          <p:val>
                                            <p:fltVal val="0"/>
                                          </p:val>
                                        </p:tav>
                                        <p:tav tm="100000">
                                          <p:val>
                                            <p:strVal val="#ppt_w"/>
                                          </p:val>
                                        </p:tav>
                                      </p:tavLst>
                                    </p:anim>
                                  </p:childTnLst>
                                </p:cTn>
                              </p:par>
                              <p:par>
                                <p:cTn id="17" presetID="35" presetClass="entr" presetSubtype="0" fill="hold" nodeType="withEffect">
                                  <p:stCondLst>
                                    <p:cond delay="0"/>
                                  </p:stCondLst>
                                  <p:childTnLst>
                                    <p:set>
                                      <p:cBhvr>
                                        <p:cTn id="18" dur="1" fill="hold">
                                          <p:stCondLst>
                                            <p:cond delay="0"/>
                                          </p:stCondLst>
                                        </p:cTn>
                                        <p:tgtEl>
                                          <p:spTgt spid="155658">
                                            <p:txEl>
                                              <p:pRg st="2" end="2"/>
                                            </p:txEl>
                                          </p:spTgt>
                                        </p:tgtEl>
                                        <p:attrNameLst>
                                          <p:attrName>style.visibility</p:attrName>
                                        </p:attrNameLst>
                                      </p:cBhvr>
                                      <p:to>
                                        <p:strVal val="visible"/>
                                      </p:to>
                                    </p:set>
                                    <p:animEffect transition="in" filter="fade">
                                      <p:cBhvr>
                                        <p:cTn id="19" dur="5000"/>
                                        <p:tgtEl>
                                          <p:spTgt spid="155658">
                                            <p:txEl>
                                              <p:pRg st="2" end="2"/>
                                            </p:txEl>
                                          </p:spTgt>
                                        </p:tgtEl>
                                      </p:cBhvr>
                                    </p:animEffect>
                                    <p:anim calcmode="lin" valueType="num">
                                      <p:cBhvr>
                                        <p:cTn id="20" dur="5000" fill="hold"/>
                                        <p:tgtEl>
                                          <p:spTgt spid="155658">
                                            <p:txEl>
                                              <p:pRg st="2" end="2"/>
                                            </p:txEl>
                                          </p:spTgt>
                                        </p:tgtEl>
                                        <p:attrNameLst>
                                          <p:attrName>style.rotation</p:attrName>
                                        </p:attrNameLst>
                                      </p:cBhvr>
                                      <p:tavLst>
                                        <p:tav tm="0">
                                          <p:val>
                                            <p:fltVal val="720"/>
                                          </p:val>
                                        </p:tav>
                                        <p:tav tm="100000">
                                          <p:val>
                                            <p:fltVal val="0"/>
                                          </p:val>
                                        </p:tav>
                                      </p:tavLst>
                                    </p:anim>
                                    <p:anim calcmode="lin" valueType="num">
                                      <p:cBhvr>
                                        <p:cTn id="21" dur="5000" fill="hold"/>
                                        <p:tgtEl>
                                          <p:spTgt spid="155658">
                                            <p:txEl>
                                              <p:pRg st="2" end="2"/>
                                            </p:txEl>
                                          </p:spTgt>
                                        </p:tgtEl>
                                        <p:attrNameLst>
                                          <p:attrName>ppt_h</p:attrName>
                                        </p:attrNameLst>
                                      </p:cBhvr>
                                      <p:tavLst>
                                        <p:tav tm="0">
                                          <p:val>
                                            <p:fltVal val="0"/>
                                          </p:val>
                                        </p:tav>
                                        <p:tav tm="100000">
                                          <p:val>
                                            <p:strVal val="#ppt_h"/>
                                          </p:val>
                                        </p:tav>
                                      </p:tavLst>
                                    </p:anim>
                                    <p:anim calcmode="lin" valueType="num">
                                      <p:cBhvr>
                                        <p:cTn id="22" dur="5000" fill="hold"/>
                                        <p:tgtEl>
                                          <p:spTgt spid="155658">
                                            <p:txEl>
                                              <p:pRg st="2" end="2"/>
                                            </p:txEl>
                                          </p:spTgt>
                                        </p:tgtEl>
                                        <p:attrNameLst>
                                          <p:attrName>ppt_w</p:attrName>
                                        </p:attrNameLst>
                                      </p:cBhvr>
                                      <p:tavLst>
                                        <p:tav tm="0">
                                          <p:val>
                                            <p:fltVal val="0"/>
                                          </p:val>
                                        </p:tav>
                                        <p:tav tm="100000">
                                          <p:val>
                                            <p:strVal val="#ppt_w"/>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cstate="print">
            <a:duotone>
              <a:prstClr val="black"/>
              <a:schemeClr val="accent1">
                <a:tint val="45000"/>
                <a:satMod val="400000"/>
              </a:schemeClr>
            </a:duotone>
            <a:lum bright="53000" contrast="13000"/>
          </a:blip>
          <a:srcRect/>
          <a:stretch>
            <a:fillRect/>
          </a:stretch>
        </p:blipFill>
        <p:spPr bwMode="auto">
          <a:xfrm>
            <a:off x="0" y="-10531"/>
            <a:ext cx="23774400" cy="14733006"/>
          </a:xfrm>
          <a:prstGeom prst="rect">
            <a:avLst/>
          </a:prstGeom>
          <a:noFill/>
          <a:ln w="9525">
            <a:noFill/>
            <a:miter lim="800000"/>
            <a:headEnd/>
            <a:tailEnd/>
          </a:ln>
        </p:spPr>
      </p:pic>
      <p:sp>
        <p:nvSpPr>
          <p:cNvPr id="4098" name="1 Rectángulo"/>
          <p:cNvSpPr>
            <a:spLocks noChangeArrowheads="1"/>
          </p:cNvSpPr>
          <p:nvPr/>
        </p:nvSpPr>
        <p:spPr bwMode="auto">
          <a:xfrm>
            <a:off x="1743004" y="1003255"/>
            <a:ext cx="21174140" cy="13179520"/>
          </a:xfrm>
          <a:prstGeom prst="rect">
            <a:avLst/>
          </a:prstGeom>
          <a:noFill/>
          <a:ln w="9525">
            <a:noFill/>
            <a:miter lim="800000"/>
            <a:headEnd/>
            <a:tailEnd/>
          </a:ln>
        </p:spPr>
        <p:txBody>
          <a:bodyPr wrap="square" lIns="219977" tIns="109989" rIns="219977" bIns="109989">
            <a:spAutoFit/>
          </a:bodyPr>
          <a:lstStyle/>
          <a:p>
            <a:pPr algn="ctr"/>
            <a:r>
              <a:rPr lang="es-ES" sz="8800" b="1" i="1" dirty="0" smtClean="0">
                <a:solidFill>
                  <a:srgbClr val="2308E8"/>
                </a:solidFill>
                <a:latin typeface="+mj-lt"/>
              </a:rPr>
              <a:t>El </a:t>
            </a:r>
            <a:r>
              <a:rPr lang="es-ES" sz="8800" b="1" i="1" dirty="0">
                <a:solidFill>
                  <a:srgbClr val="2308E8"/>
                </a:solidFill>
                <a:latin typeface="+mj-lt"/>
              </a:rPr>
              <a:t>profundo agujero azul</a:t>
            </a:r>
          </a:p>
          <a:p>
            <a:pPr algn="ctr"/>
            <a:endParaRPr lang="es-ES" sz="5800" b="1" i="1" u="sng" dirty="0">
              <a:solidFill>
                <a:schemeClr val="folHlink"/>
              </a:solidFill>
              <a:latin typeface="+mj-lt"/>
            </a:endParaRPr>
          </a:p>
          <a:p>
            <a:pPr algn="ctr"/>
            <a:r>
              <a:rPr lang="es-DO" sz="5800" b="1" i="1" dirty="0">
                <a:latin typeface="+mj-lt"/>
              </a:rPr>
              <a:t>Se encuentra en </a:t>
            </a:r>
            <a:r>
              <a:rPr lang="es-DO" sz="5800" b="1" i="1" dirty="0" smtClean="0">
                <a:latin typeface="+mj-lt"/>
              </a:rPr>
              <a:t>las Bahamas </a:t>
            </a:r>
            <a:r>
              <a:rPr lang="es-DO" sz="5800" b="1" i="1" dirty="0">
                <a:latin typeface="+mj-lt"/>
              </a:rPr>
              <a:t>y apenas alberga vida </a:t>
            </a:r>
            <a:r>
              <a:rPr lang="es-ES" sz="5800" b="1" i="1" dirty="0">
                <a:latin typeface="+mj-lt"/>
              </a:rPr>
              <a:t/>
            </a:r>
            <a:br>
              <a:rPr lang="es-ES" sz="5800" b="1" i="1" dirty="0">
                <a:latin typeface="+mj-lt"/>
              </a:rPr>
            </a:br>
            <a:r>
              <a:rPr lang="es-DO" sz="5800" b="1" i="1" dirty="0">
                <a:latin typeface="+mj-lt"/>
              </a:rPr>
              <a:t>Este "enorme agujero" se hunde súbitamente en el océano. Al mirarlo desde el aire, su denso color azul denota la presencia de una gran profundidad y una oscuridad impenetrable, sobretodo en contraste con el agua de su alrededor. Aquellos buceadores que se han adentrado decenas de metros en él, han constatado que a esas profundidades, escasea seriamente el nivel de oxigeno y que además apenas existe vida por la falta de corrientes marinas. El lugar presenta un altísimo interés científico, ya que hasta el momento, se han descubierto en su interior decenas de fósiles de una antigüedad remota. </a:t>
            </a:r>
            <a:endParaRPr lang="es-ES" sz="5800" b="1" i="1" dirty="0">
              <a:solidFill>
                <a:schemeClr val="folHlink"/>
              </a:solidFill>
              <a:latin typeface="+mj-lt"/>
            </a:endParaRPr>
          </a:p>
        </p:txBody>
      </p:sp>
      <p:pic>
        <p:nvPicPr>
          <p:cNvPr id="4" name="Picture 4" descr="pc12"/>
          <p:cNvPicPr>
            <a:picLocks noChangeAspect="1" noChangeArrowheads="1" noCrop="1"/>
          </p:cNvPicPr>
          <p:nvPr/>
        </p:nvPicPr>
        <p:blipFill>
          <a:blip r:embed="rId3" cstate="print"/>
          <a:srcRect/>
          <a:stretch>
            <a:fillRect/>
          </a:stretch>
        </p:blipFill>
        <p:spPr bwMode="auto">
          <a:xfrm>
            <a:off x="0" y="12933941"/>
            <a:ext cx="2214578" cy="1788534"/>
          </a:xfrm>
          <a:prstGeom prst="rect">
            <a:avLst/>
          </a:prstGeom>
          <a:noFill/>
          <a:ln w="9525">
            <a:noFill/>
            <a:miter lim="800000"/>
            <a:headEnd/>
            <a:tailEnd/>
          </a:ln>
        </p:spPr>
      </p:pic>
    </p:spTree>
  </p:cSld>
  <p:clrMapOvr>
    <a:masterClrMapping/>
  </p:clrMapOvr>
  <p:transition spd="slow" advTm="47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C:\Documents and Settings\Dell\Escritorio\PENDIENTES\EL GRAN AGUJERO AZUL\submarinismo.jpg"/>
          <p:cNvPicPr>
            <a:picLocks noChangeAspect="1" noChangeArrowheads="1"/>
          </p:cNvPicPr>
          <p:nvPr/>
        </p:nvPicPr>
        <p:blipFill>
          <a:blip r:embed="rId2" cstate="print"/>
          <a:srcRect/>
          <a:stretch>
            <a:fillRect/>
          </a:stretch>
        </p:blipFill>
        <p:spPr bwMode="auto">
          <a:xfrm>
            <a:off x="12630156" y="0"/>
            <a:ext cx="11972722" cy="14722475"/>
          </a:xfrm>
          <a:prstGeom prst="rect">
            <a:avLst/>
          </a:prstGeom>
          <a:noFill/>
          <a:ln w="9525">
            <a:noFill/>
            <a:miter lim="800000"/>
            <a:headEnd/>
            <a:tailEnd/>
          </a:ln>
        </p:spPr>
      </p:pic>
      <p:pic>
        <p:nvPicPr>
          <p:cNvPr id="24578" name="Picture 2" descr="C:\Documents and Settings\Dell\Escritorio\PENDIENTES\EL GRAN AGUJERO AZUL\3546206_640px.jpg"/>
          <p:cNvPicPr>
            <a:picLocks noChangeAspect="1" noChangeArrowheads="1"/>
          </p:cNvPicPr>
          <p:nvPr/>
        </p:nvPicPr>
        <p:blipFill>
          <a:blip r:embed="rId3" cstate="print"/>
          <a:srcRect/>
          <a:stretch>
            <a:fillRect/>
          </a:stretch>
        </p:blipFill>
        <p:spPr bwMode="auto">
          <a:xfrm>
            <a:off x="0" y="0"/>
            <a:ext cx="13899772"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2290" name="Picture 2" descr="C:\Documents and Settings\Dell\Escritorio\hoyo_12.jpg"/>
          <p:cNvPicPr>
            <a:picLocks noChangeAspect="1" noChangeArrowheads="1"/>
          </p:cNvPicPr>
          <p:nvPr/>
        </p:nvPicPr>
        <p:blipFill>
          <a:blip r:embed="rId2" cstate="print"/>
          <a:srcRect/>
          <a:stretch>
            <a:fillRect/>
          </a:stretch>
        </p:blipFill>
        <p:spPr bwMode="auto">
          <a:xfrm>
            <a:off x="-1" y="0"/>
            <a:ext cx="24982321"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266" name="Picture 2" descr="C:\Documents and Settings\Dell\Escritorio\El-Gran-Agujero-Azul.jpg"/>
          <p:cNvPicPr>
            <a:picLocks noChangeAspect="1" noChangeArrowheads="1"/>
          </p:cNvPicPr>
          <p:nvPr/>
        </p:nvPicPr>
        <p:blipFill>
          <a:blip r:embed="rId2" cstate="print"/>
          <a:srcRect/>
          <a:stretch>
            <a:fillRect/>
          </a:stretch>
        </p:blipFill>
        <p:spPr bwMode="auto">
          <a:xfrm>
            <a:off x="0" y="0"/>
            <a:ext cx="24434862"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cstate="print">
            <a:duotone>
              <a:prstClr val="black"/>
              <a:schemeClr val="accent1">
                <a:tint val="45000"/>
                <a:satMod val="400000"/>
              </a:schemeClr>
            </a:duotone>
            <a:lum bright="53000" contrast="13000"/>
          </a:blip>
          <a:srcRect/>
          <a:stretch>
            <a:fillRect/>
          </a:stretch>
        </p:blipFill>
        <p:spPr bwMode="auto">
          <a:xfrm>
            <a:off x="0" y="0"/>
            <a:ext cx="23774400" cy="14733006"/>
          </a:xfrm>
          <a:prstGeom prst="rect">
            <a:avLst/>
          </a:prstGeom>
          <a:noFill/>
          <a:ln w="9525">
            <a:noFill/>
            <a:miter lim="800000"/>
            <a:headEnd/>
            <a:tailEnd/>
          </a:ln>
        </p:spPr>
      </p:pic>
      <p:sp>
        <p:nvSpPr>
          <p:cNvPr id="2050" name="3 Rectángulo"/>
          <p:cNvSpPr>
            <a:spLocks noChangeArrowheads="1"/>
          </p:cNvSpPr>
          <p:nvPr/>
        </p:nvSpPr>
        <p:spPr bwMode="auto">
          <a:xfrm>
            <a:off x="2528822" y="2074825"/>
            <a:ext cx="20059790" cy="11825303"/>
          </a:xfrm>
          <a:prstGeom prst="rect">
            <a:avLst/>
          </a:prstGeom>
          <a:noFill/>
          <a:ln w="9525">
            <a:noFill/>
            <a:miter lim="800000"/>
            <a:headEnd/>
            <a:tailEnd/>
          </a:ln>
        </p:spPr>
        <p:txBody>
          <a:bodyPr wrap="square" lIns="219977" tIns="109989" rIns="219977" bIns="109989">
            <a:spAutoFit/>
          </a:bodyPr>
          <a:lstStyle/>
          <a:p>
            <a:r>
              <a:rPr lang="es-ES" sz="5800" b="1" i="1" dirty="0">
                <a:latin typeface="Calibri" pitchFamily="34" charset="0"/>
              </a:rPr>
              <a:t>Este enorme agujero, conocido </a:t>
            </a:r>
            <a:r>
              <a:rPr lang="es-ES" sz="5800" b="1" i="1" dirty="0" smtClean="0">
                <a:latin typeface="Calibri" pitchFamily="34" charset="0"/>
              </a:rPr>
              <a:t>como el </a:t>
            </a:r>
            <a:r>
              <a:rPr lang="es-ES" sz="5800" b="1" i="1" dirty="0" smtClean="0">
                <a:solidFill>
                  <a:srgbClr val="2308E8"/>
                </a:solidFill>
                <a:latin typeface="Calibri" pitchFamily="34" charset="0"/>
              </a:rPr>
              <a:t>gran agujero azul</a:t>
            </a:r>
            <a:r>
              <a:rPr lang="es-ES" sz="5800" b="1" i="1" dirty="0" smtClean="0">
                <a:latin typeface="Calibri" pitchFamily="34" charset="0"/>
              </a:rPr>
              <a:t>, </a:t>
            </a:r>
            <a:r>
              <a:rPr lang="es-ES" sz="5800" b="1" i="1" dirty="0">
                <a:latin typeface="Calibri" pitchFamily="34" charset="0"/>
              </a:rPr>
              <a:t>es un hoyo que se hunde súbitamente en </a:t>
            </a:r>
            <a:r>
              <a:rPr lang="es-ES" sz="5800" b="1" i="1" dirty="0" smtClean="0">
                <a:latin typeface="Calibri" pitchFamily="34" charset="0"/>
              </a:rPr>
              <a:t>el </a:t>
            </a:r>
            <a:r>
              <a:rPr lang="es-ES" sz="5800" b="1" i="1" dirty="0" smtClean="0">
                <a:solidFill>
                  <a:srgbClr val="2308E8"/>
                </a:solidFill>
                <a:latin typeface="Calibri" pitchFamily="34" charset="0"/>
              </a:rPr>
              <a:t>océano</a:t>
            </a:r>
            <a:r>
              <a:rPr lang="es-ES" sz="5800" b="1" i="1" dirty="0" smtClean="0">
                <a:latin typeface="Calibri" pitchFamily="34" charset="0"/>
              </a:rPr>
              <a:t>, </a:t>
            </a:r>
            <a:r>
              <a:rPr lang="es-ES" sz="5800" b="1" i="1" dirty="0">
                <a:latin typeface="Calibri" pitchFamily="34" charset="0"/>
              </a:rPr>
              <a:t>muy similar a una dolina o a un sumidero. Al mirarlo desde el aire, su denso color azul denota la presencia de una gran profundidad y una oscuridad impenetrable que contrasta con las cristalinas aguas de sus alrededores.</a:t>
            </a:r>
          </a:p>
          <a:p>
            <a:r>
              <a:rPr lang="es-ES" sz="5800" b="1" i="1" dirty="0">
                <a:latin typeface="Calibri" pitchFamily="34" charset="0"/>
              </a:rPr>
              <a:t>Los valientes buceadores que se han animado a adentrarse decenas de metros en él, han constatado que a esas profundidades, escasea seriamente el nivel de oxígeno y que además apenas existe vida por la falta de corrientes marinas. Este agujero no es el único en su tipo, pero sí el más grande. Se trata de profundas cavidades que brindan el acceso a cuevas subterráneas de hasta 14 kilómetros de longitud.</a:t>
            </a:r>
          </a:p>
        </p:txBody>
      </p:sp>
      <p:pic>
        <p:nvPicPr>
          <p:cNvPr id="4" name="Picture 4" descr="pc12"/>
          <p:cNvPicPr>
            <a:picLocks noChangeAspect="1" noChangeArrowheads="1" noCrop="1"/>
          </p:cNvPicPr>
          <p:nvPr/>
        </p:nvPicPr>
        <p:blipFill>
          <a:blip r:embed="rId3" cstate="print"/>
          <a:srcRect/>
          <a:stretch>
            <a:fillRect/>
          </a:stretch>
        </p:blipFill>
        <p:spPr bwMode="auto">
          <a:xfrm>
            <a:off x="0" y="12933941"/>
            <a:ext cx="2214578" cy="1788534"/>
          </a:xfrm>
          <a:prstGeom prst="rect">
            <a:avLst/>
          </a:prstGeom>
          <a:noFill/>
          <a:ln w="9525">
            <a:noFill/>
            <a:miter lim="800000"/>
            <a:headEnd/>
            <a:tailEnd/>
          </a:ln>
        </p:spPr>
      </p:pic>
    </p:spTree>
  </p:cSld>
  <p:clrMapOvr>
    <a:masterClrMapping/>
  </p:clrMapOvr>
  <p:transition spd="slow" advTm="33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9458" name="Picture 2" descr="C:\Documents and Settings\Dell\Escritorio\PENDIENTES\EL GRAN AGUJERO AZUL\5_misterios_agujero.jpg"/>
          <p:cNvPicPr>
            <a:picLocks noChangeAspect="1" noChangeArrowheads="1"/>
          </p:cNvPicPr>
          <p:nvPr/>
        </p:nvPicPr>
        <p:blipFill>
          <a:blip r:embed="rId2" cstate="print"/>
          <a:srcRect/>
          <a:stretch>
            <a:fillRect/>
          </a:stretch>
        </p:blipFill>
        <p:spPr bwMode="auto">
          <a:xfrm>
            <a:off x="-1" y="0"/>
            <a:ext cx="23872287"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cstate="print">
            <a:duotone>
              <a:prstClr val="black"/>
              <a:schemeClr val="accent1">
                <a:tint val="45000"/>
                <a:satMod val="400000"/>
              </a:schemeClr>
            </a:duotone>
            <a:lum bright="53000" contrast="13000"/>
          </a:blip>
          <a:srcRect/>
          <a:stretch>
            <a:fillRect/>
          </a:stretch>
        </p:blipFill>
        <p:spPr bwMode="auto">
          <a:xfrm>
            <a:off x="0" y="0"/>
            <a:ext cx="23774400" cy="14733006"/>
          </a:xfrm>
          <a:prstGeom prst="rect">
            <a:avLst/>
          </a:prstGeom>
          <a:noFill/>
          <a:ln w="9525">
            <a:noFill/>
            <a:miter lim="800000"/>
            <a:headEnd/>
            <a:tailEnd/>
          </a:ln>
        </p:spPr>
      </p:pic>
      <p:sp>
        <p:nvSpPr>
          <p:cNvPr id="3074" name="1 Rectángulo"/>
          <p:cNvSpPr>
            <a:spLocks noChangeArrowheads="1"/>
          </p:cNvSpPr>
          <p:nvPr/>
        </p:nvSpPr>
        <p:spPr bwMode="auto">
          <a:xfrm>
            <a:off x="2228783" y="2913793"/>
            <a:ext cx="18573838" cy="11148194"/>
          </a:xfrm>
          <a:prstGeom prst="rect">
            <a:avLst/>
          </a:prstGeom>
          <a:noFill/>
          <a:ln w="9525">
            <a:noFill/>
            <a:miter lim="800000"/>
            <a:headEnd/>
            <a:tailEnd/>
          </a:ln>
        </p:spPr>
        <p:txBody>
          <a:bodyPr wrap="square" lIns="219977" tIns="109989" rIns="219977" bIns="109989">
            <a:spAutoFit/>
          </a:bodyPr>
          <a:lstStyle/>
          <a:p>
            <a:r>
              <a:rPr lang="es-ES" sz="5800" b="1" i="1" dirty="0">
                <a:latin typeface="Calibri" pitchFamily="34" charset="0"/>
              </a:rPr>
              <a:t>El perfecto círculo </a:t>
            </a:r>
            <a:r>
              <a:rPr lang="es-ES" sz="5800" b="1" i="1" dirty="0" smtClean="0">
                <a:latin typeface="Calibri" pitchFamily="34" charset="0"/>
              </a:rPr>
              <a:t>gran </a:t>
            </a:r>
            <a:r>
              <a:rPr lang="es-ES" sz="7200" b="1" i="1" dirty="0" smtClean="0">
                <a:solidFill>
                  <a:srgbClr val="2308E8"/>
                </a:solidFill>
                <a:latin typeface="Calibri" pitchFamily="34" charset="0"/>
              </a:rPr>
              <a:t>agujero azul  </a:t>
            </a:r>
            <a:r>
              <a:rPr lang="es-ES" sz="5800" b="1" i="1" dirty="0" smtClean="0">
                <a:latin typeface="Calibri" pitchFamily="34" charset="0"/>
              </a:rPr>
              <a:t>tiene </a:t>
            </a:r>
            <a:r>
              <a:rPr lang="es-ES" sz="5800" b="1" i="1" dirty="0">
                <a:latin typeface="Calibri" pitchFamily="34" charset="0"/>
              </a:rPr>
              <a:t>unos 300 metros de ancho y más de 125 de </a:t>
            </a:r>
            <a:r>
              <a:rPr lang="es-ES" sz="5800" b="1" i="1" dirty="0" smtClean="0">
                <a:latin typeface="Calibri" pitchFamily="34" charset="0"/>
              </a:rPr>
              <a:t>profundidad</a:t>
            </a:r>
            <a:r>
              <a:rPr lang="es-ES" sz="5800" b="1" i="1" dirty="0">
                <a:latin typeface="Calibri" pitchFamily="34" charset="0"/>
              </a:rPr>
              <a:t>. Se cree que este enorme agujero se formó durante la última edad de hielo, cuando las cuevas se inundaron y formaron esta joya natural, un imán para los más intrépidos y valientes buceadores del mundo. Además, el lugar tiene un altísimo interés científico, ya que hasta el momento, se han descubierto decenas de fósiles de una antigüedad remota en su interior.</a:t>
            </a:r>
          </a:p>
          <a:p>
            <a:r>
              <a:rPr lang="es-ES" sz="5800" b="1" i="1" dirty="0">
                <a:latin typeface="Calibri" pitchFamily="34" charset="0"/>
              </a:rPr>
              <a:t>¿Qué te han parecido estos extraños lugares de la Tierra? ¿Tienes tu propia explicación para estos fenómenos? ¿Sabes algo más sobre ellos? </a:t>
            </a:r>
          </a:p>
        </p:txBody>
      </p:sp>
      <p:pic>
        <p:nvPicPr>
          <p:cNvPr id="4" name="Picture 4" descr="pc12"/>
          <p:cNvPicPr>
            <a:picLocks noChangeAspect="1" noChangeArrowheads="1" noCrop="1"/>
          </p:cNvPicPr>
          <p:nvPr/>
        </p:nvPicPr>
        <p:blipFill>
          <a:blip r:embed="rId3" cstate="print"/>
          <a:srcRect/>
          <a:stretch>
            <a:fillRect/>
          </a:stretch>
        </p:blipFill>
        <p:spPr bwMode="auto">
          <a:xfrm>
            <a:off x="0" y="12933941"/>
            <a:ext cx="2214578" cy="1788534"/>
          </a:xfrm>
          <a:prstGeom prst="rect">
            <a:avLst/>
          </a:prstGeom>
          <a:noFill/>
          <a:ln w="9525">
            <a:noFill/>
            <a:miter lim="800000"/>
            <a:headEnd/>
            <a:tailEnd/>
          </a:ln>
        </p:spPr>
      </p:pic>
    </p:spTree>
  </p:cSld>
  <p:clrMapOvr>
    <a:masterClrMapping/>
  </p:clrMapOvr>
  <p:transition spd="slow" advTm="36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0722" name="Picture 2" descr="C:\Documents and Settings\Dell\Escritorio\PENDIENTES\EL GRAN AGUJERO AZUL\El-gran-agujero-azul.png"/>
          <p:cNvPicPr>
            <a:picLocks noChangeAspect="1" noChangeArrowheads="1"/>
          </p:cNvPicPr>
          <p:nvPr/>
        </p:nvPicPr>
        <p:blipFill>
          <a:blip r:embed="rId2" cstate="print"/>
          <a:srcRect/>
          <a:stretch>
            <a:fillRect/>
          </a:stretch>
        </p:blipFill>
        <p:spPr bwMode="auto">
          <a:xfrm>
            <a:off x="-1" y="0"/>
            <a:ext cx="24238820"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cstate="print">
            <a:duotone>
              <a:prstClr val="black"/>
              <a:schemeClr val="accent1">
                <a:tint val="45000"/>
                <a:satMod val="400000"/>
              </a:schemeClr>
            </a:duotone>
            <a:lum bright="53000" contrast="13000"/>
          </a:blip>
          <a:srcRect/>
          <a:stretch>
            <a:fillRect/>
          </a:stretch>
        </p:blipFill>
        <p:spPr bwMode="auto">
          <a:xfrm>
            <a:off x="0" y="-10531"/>
            <a:ext cx="23774400" cy="14733006"/>
          </a:xfrm>
          <a:prstGeom prst="rect">
            <a:avLst/>
          </a:prstGeom>
          <a:noFill/>
          <a:ln w="9525">
            <a:noFill/>
            <a:miter lim="800000"/>
            <a:headEnd/>
            <a:tailEnd/>
          </a:ln>
        </p:spPr>
      </p:pic>
      <p:sp>
        <p:nvSpPr>
          <p:cNvPr id="5122" name="1 Rectángulo"/>
          <p:cNvSpPr>
            <a:spLocks noChangeArrowheads="1"/>
          </p:cNvSpPr>
          <p:nvPr/>
        </p:nvSpPr>
        <p:spPr bwMode="auto">
          <a:xfrm>
            <a:off x="2028756" y="574627"/>
            <a:ext cx="21074210" cy="12687077"/>
          </a:xfrm>
          <a:prstGeom prst="rect">
            <a:avLst/>
          </a:prstGeom>
          <a:noFill/>
          <a:ln w="9525">
            <a:noFill/>
            <a:miter lim="800000"/>
            <a:headEnd/>
            <a:tailEnd/>
          </a:ln>
        </p:spPr>
        <p:txBody>
          <a:bodyPr wrap="square" lIns="219977" tIns="109989" rIns="219977" bIns="109989">
            <a:spAutoFit/>
          </a:bodyPr>
          <a:lstStyle/>
          <a:p>
            <a:r>
              <a:rPr lang="es-ES" sz="5400" b="1" i="1" dirty="0">
                <a:latin typeface="+mj-lt"/>
              </a:rPr>
              <a:t>Un agujero azul es una cueva submarina o sumidero, también llamado cueva vertical. Los agujeros azules son casi circulares, de paredes empinadas, y deben su nombre al contraste tan </a:t>
            </a:r>
            <a:r>
              <a:rPr lang="es-ES" sz="5400" b="1" i="1" dirty="0" smtClean="0">
                <a:latin typeface="+mj-lt"/>
              </a:rPr>
              <a:t>marcado entre </a:t>
            </a:r>
            <a:r>
              <a:rPr lang="es-ES" sz="5400" b="1" i="1" dirty="0">
                <a:latin typeface="+mj-lt"/>
              </a:rPr>
              <a:t>el azul oscuro de las aguas profundas y el tono más claro de las aguas poco profundas alrededor. La circulación del agua es deficiente; sus aguas son comúnmente </a:t>
            </a:r>
            <a:r>
              <a:rPr lang="es-ES" sz="5400" b="1" i="1" dirty="0" smtClean="0">
                <a:latin typeface="+mj-lt"/>
              </a:rPr>
              <a:t>anoxicas a </a:t>
            </a:r>
            <a:r>
              <a:rPr lang="es-ES" sz="5400" b="1" i="1" dirty="0">
                <a:latin typeface="+mj-lt"/>
              </a:rPr>
              <a:t>partir cierta profundidad, lo que genera un entorno desfavorable para la mayor parte de la vida marítima; sin embargo, puede hallarse habitado por gran variedad de bacterias. </a:t>
            </a:r>
            <a:r>
              <a:rPr lang="es-ES" sz="5400" b="1" i="1" dirty="0">
                <a:solidFill>
                  <a:srgbClr val="2308E8"/>
                </a:solidFill>
                <a:latin typeface="+mj-lt"/>
              </a:rPr>
              <a:t>El agujero azul </a:t>
            </a:r>
            <a:r>
              <a:rPr lang="es-ES" sz="5400" b="1" i="1" dirty="0">
                <a:latin typeface="+mj-lt"/>
              </a:rPr>
              <a:t>más profundo en el mundo es e</a:t>
            </a:r>
            <a:r>
              <a:rPr lang="es-ES" sz="5400" b="1" i="1" dirty="0">
                <a:solidFill>
                  <a:srgbClr val="2308E8"/>
                </a:solidFill>
                <a:latin typeface="+mj-lt"/>
              </a:rPr>
              <a:t>l </a:t>
            </a:r>
            <a:r>
              <a:rPr lang="es-ES" sz="5400" b="1" i="1" dirty="0" smtClean="0">
                <a:solidFill>
                  <a:srgbClr val="2308E8"/>
                </a:solidFill>
                <a:latin typeface="+mj-lt"/>
              </a:rPr>
              <a:t>agujero azul de Dean </a:t>
            </a:r>
            <a:r>
              <a:rPr lang="es-ES" sz="5400" b="1" i="1" dirty="0" smtClean="0">
                <a:latin typeface="+mj-lt"/>
              </a:rPr>
              <a:t>con </a:t>
            </a:r>
            <a:r>
              <a:rPr lang="es-ES" sz="5400" b="1" i="1" dirty="0">
                <a:latin typeface="+mj-lt"/>
              </a:rPr>
              <a:t>una profundidad de 202 metros. Está situado en una bahía al oeste de Clarence Town </a:t>
            </a:r>
            <a:r>
              <a:rPr lang="es-ES" sz="5400" b="1" i="1" dirty="0" smtClean="0">
                <a:latin typeface="+mj-lt"/>
              </a:rPr>
              <a:t>en Long Island, en las Bahamas. </a:t>
            </a:r>
            <a:r>
              <a:rPr lang="es-ES" sz="5400" b="1" i="1" dirty="0">
                <a:latin typeface="+mj-lt"/>
              </a:rPr>
              <a:t>Los agujeros azules más profundos después del agujero de Dean solo miden entre 100 y 120 metros de profundidad.</a:t>
            </a:r>
          </a:p>
        </p:txBody>
      </p:sp>
      <p:pic>
        <p:nvPicPr>
          <p:cNvPr id="4" name="Picture 4" descr="pc12"/>
          <p:cNvPicPr>
            <a:picLocks noChangeAspect="1" noChangeArrowheads="1" noCrop="1"/>
          </p:cNvPicPr>
          <p:nvPr/>
        </p:nvPicPr>
        <p:blipFill>
          <a:blip r:embed="rId3" cstate="print"/>
          <a:srcRect/>
          <a:stretch>
            <a:fillRect/>
          </a:stretch>
        </p:blipFill>
        <p:spPr bwMode="auto">
          <a:xfrm>
            <a:off x="0" y="12933941"/>
            <a:ext cx="2214578" cy="1788534"/>
          </a:xfrm>
          <a:prstGeom prst="rect">
            <a:avLst/>
          </a:prstGeom>
          <a:noFill/>
          <a:ln w="9525">
            <a:noFill/>
            <a:miter lim="800000"/>
            <a:headEnd/>
            <a:tailEnd/>
          </a:ln>
        </p:spPr>
      </p:pic>
    </p:spTree>
  </p:cSld>
  <p:clrMapOvr>
    <a:masterClrMapping/>
  </p:clrMapOvr>
  <p:transition spd="slow" advTm="45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2530" name="Picture 2" descr="C:\Documents and Settings\Dell\Escritorio\PENDIENTES\EL GRAN AGUJERO AZUL\5-cosas-asombrosas-del-mundo-22.jpg"/>
          <p:cNvPicPr>
            <a:picLocks noChangeAspect="1" noChangeArrowheads="1"/>
          </p:cNvPicPr>
          <p:nvPr/>
        </p:nvPicPr>
        <p:blipFill>
          <a:blip r:embed="rId2" cstate="print"/>
          <a:srcRect/>
          <a:stretch>
            <a:fillRect/>
          </a:stretch>
        </p:blipFill>
        <p:spPr bwMode="auto">
          <a:xfrm>
            <a:off x="-1" y="0"/>
            <a:ext cx="23846657"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cstate="print">
            <a:duotone>
              <a:prstClr val="black"/>
              <a:schemeClr val="accent1">
                <a:tint val="45000"/>
                <a:satMod val="400000"/>
              </a:schemeClr>
            </a:duotone>
            <a:lum bright="53000" contrast="13000"/>
          </a:blip>
          <a:srcRect/>
          <a:stretch>
            <a:fillRect/>
          </a:stretch>
        </p:blipFill>
        <p:spPr bwMode="auto">
          <a:xfrm>
            <a:off x="0" y="0"/>
            <a:ext cx="23774400" cy="14733006"/>
          </a:xfrm>
          <a:prstGeom prst="rect">
            <a:avLst/>
          </a:prstGeom>
          <a:noFill/>
          <a:ln w="9525">
            <a:noFill/>
            <a:miter lim="800000"/>
            <a:headEnd/>
            <a:tailEnd/>
          </a:ln>
        </p:spPr>
      </p:pic>
      <p:sp>
        <p:nvSpPr>
          <p:cNvPr id="6146" name="1 Rectángulo"/>
          <p:cNvSpPr>
            <a:spLocks noChangeArrowheads="1"/>
          </p:cNvSpPr>
          <p:nvPr/>
        </p:nvSpPr>
        <p:spPr bwMode="auto">
          <a:xfrm>
            <a:off x="5200603" y="4447395"/>
            <a:ext cx="15416279" cy="8762926"/>
          </a:xfrm>
          <a:prstGeom prst="rect">
            <a:avLst/>
          </a:prstGeom>
          <a:noFill/>
          <a:ln w="9525">
            <a:noFill/>
            <a:miter lim="800000"/>
            <a:headEnd/>
            <a:tailEnd/>
          </a:ln>
        </p:spPr>
        <p:txBody>
          <a:bodyPr wrap="square" lIns="219977" tIns="109989" rIns="219977" bIns="109989">
            <a:spAutoFit/>
          </a:bodyPr>
          <a:lstStyle/>
          <a:p>
            <a:r>
              <a:rPr lang="es-ES" sz="6700" b="1" i="1" dirty="0">
                <a:latin typeface="+mj-lt"/>
              </a:rPr>
              <a:t>El Gran Agujero Azul, Belize </a:t>
            </a:r>
            <a:br>
              <a:rPr lang="es-ES" sz="6700" b="1" i="1" dirty="0">
                <a:latin typeface="+mj-lt"/>
              </a:rPr>
            </a:br>
            <a:r>
              <a:rPr lang="es-ES" sz="6700" b="1" i="1" dirty="0">
                <a:latin typeface="+mj-lt"/>
              </a:rPr>
              <a:t/>
            </a:r>
            <a:br>
              <a:rPr lang="es-ES" sz="6700" b="1" i="1" dirty="0">
                <a:latin typeface="+mj-lt"/>
              </a:rPr>
            </a:br>
            <a:r>
              <a:rPr lang="es-ES" sz="6700" b="1" i="1" dirty="0">
                <a:latin typeface="+mj-lt"/>
              </a:rPr>
              <a:t>Situado a 60 millas de Belize este fenómeno geográfico es conocido como agujero azul. Aunque existan varios en el mundo, ninguno es tan impactante como éste. </a:t>
            </a:r>
            <a:r>
              <a:rPr lang="es-ES" dirty="0"/>
              <a:t/>
            </a:r>
            <a:br>
              <a:rPr lang="es-ES" dirty="0"/>
            </a:br>
            <a:r>
              <a:rPr lang="es-ES" dirty="0"/>
              <a:t/>
            </a:r>
            <a:br>
              <a:rPr lang="es-ES" dirty="0"/>
            </a:br>
            <a:endParaRPr lang="es-ES" dirty="0"/>
          </a:p>
        </p:txBody>
      </p:sp>
      <p:pic>
        <p:nvPicPr>
          <p:cNvPr id="4" name="Picture 4" descr="pc12"/>
          <p:cNvPicPr>
            <a:picLocks noChangeAspect="1" noChangeArrowheads="1" noCrop="1"/>
          </p:cNvPicPr>
          <p:nvPr/>
        </p:nvPicPr>
        <p:blipFill>
          <a:blip r:embed="rId3" cstate="print"/>
          <a:srcRect/>
          <a:stretch>
            <a:fillRect/>
          </a:stretch>
        </p:blipFill>
        <p:spPr bwMode="auto">
          <a:xfrm>
            <a:off x="0" y="12933941"/>
            <a:ext cx="2214578" cy="1788534"/>
          </a:xfrm>
          <a:prstGeom prst="rect">
            <a:avLst/>
          </a:prstGeom>
          <a:noFill/>
          <a:ln w="9525">
            <a:noFill/>
            <a:miter lim="800000"/>
            <a:headEnd/>
            <a:tailEnd/>
          </a:ln>
        </p:spPr>
      </p:pic>
    </p:spTree>
  </p:cSld>
  <p:clrMapOvr>
    <a:masterClrMapping/>
  </p:clrMapOvr>
  <p:transition spd="slow" advTm="33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42" name="Picture 2" descr="C:\Documents and Settings\Dell\Escritorio\El-Gran-Agujero-Azul-3.jpg"/>
          <p:cNvPicPr>
            <a:picLocks noChangeAspect="1" noChangeArrowheads="1"/>
          </p:cNvPicPr>
          <p:nvPr/>
        </p:nvPicPr>
        <p:blipFill>
          <a:blip r:embed="rId2" cstate="print"/>
          <a:srcRect/>
          <a:stretch>
            <a:fillRect/>
          </a:stretch>
        </p:blipFill>
        <p:spPr bwMode="auto">
          <a:xfrm>
            <a:off x="0" y="0"/>
            <a:ext cx="25359360" cy="15703973"/>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cstate="print">
            <a:duotone>
              <a:prstClr val="black"/>
              <a:schemeClr val="accent1">
                <a:tint val="45000"/>
                <a:satMod val="400000"/>
              </a:schemeClr>
            </a:duotone>
            <a:lum bright="53000" contrast="13000"/>
          </a:blip>
          <a:srcRect/>
          <a:stretch>
            <a:fillRect/>
          </a:stretch>
        </p:blipFill>
        <p:spPr bwMode="auto">
          <a:xfrm>
            <a:off x="0" y="0"/>
            <a:ext cx="23774400" cy="14733006"/>
          </a:xfrm>
          <a:prstGeom prst="rect">
            <a:avLst/>
          </a:prstGeom>
          <a:noFill/>
          <a:ln w="9525">
            <a:noFill/>
            <a:miter lim="800000"/>
            <a:headEnd/>
            <a:tailEnd/>
          </a:ln>
        </p:spPr>
      </p:pic>
      <p:sp>
        <p:nvSpPr>
          <p:cNvPr id="7170" name="1 Rectángulo"/>
          <p:cNvSpPr>
            <a:spLocks noChangeArrowheads="1"/>
          </p:cNvSpPr>
          <p:nvPr/>
        </p:nvSpPr>
        <p:spPr bwMode="auto">
          <a:xfrm>
            <a:off x="2228782" y="3680593"/>
            <a:ext cx="19874010" cy="8255095"/>
          </a:xfrm>
          <a:prstGeom prst="rect">
            <a:avLst/>
          </a:prstGeom>
          <a:noFill/>
          <a:ln w="9525">
            <a:noFill/>
            <a:miter lim="800000"/>
            <a:headEnd/>
            <a:tailEnd/>
          </a:ln>
        </p:spPr>
        <p:txBody>
          <a:bodyPr wrap="square" lIns="219977" tIns="109989" rIns="219977" bIns="109989">
            <a:spAutoFit/>
          </a:bodyPr>
          <a:lstStyle/>
          <a:p>
            <a:r>
              <a:rPr lang="es-ES" sz="5800" b="1" i="1" dirty="0"/>
              <a:t>En sus aguas hay una gran variedad de peces y otros animales como las rayas. También abundan algunas especies de tiburones como el tiburón de punta negra y el tiburón nodriza. Otros como el tiburón cabeza de martillo también ha sido visto en algunas ocasiones.</a:t>
            </a:r>
          </a:p>
          <a:p>
            <a:r>
              <a:rPr lang="es-ES" sz="5800" b="1" i="1" dirty="0"/>
              <a:t>Otros elementos muy atractivos son las cuevas submarinas, con espectaculares estalactitas y estalagmitas que ofrecen vistas increíbles, casi irreales.</a:t>
            </a:r>
          </a:p>
        </p:txBody>
      </p:sp>
      <p:pic>
        <p:nvPicPr>
          <p:cNvPr id="4" name="Picture 4" descr="pc12"/>
          <p:cNvPicPr>
            <a:picLocks noChangeAspect="1" noChangeArrowheads="1" noCrop="1"/>
          </p:cNvPicPr>
          <p:nvPr/>
        </p:nvPicPr>
        <p:blipFill>
          <a:blip r:embed="rId3" cstate="print"/>
          <a:srcRect/>
          <a:stretch>
            <a:fillRect/>
          </a:stretch>
        </p:blipFill>
        <p:spPr bwMode="auto">
          <a:xfrm>
            <a:off x="0" y="12933941"/>
            <a:ext cx="2214578" cy="1788534"/>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3" descr="illusion-019"/>
          <p:cNvPicPr>
            <a:picLocks noChangeAspect="1" noChangeArrowheads="1" noCrop="1"/>
          </p:cNvPicPr>
          <p:nvPr/>
        </p:nvPicPr>
        <p:blipFill>
          <a:blip r:embed="rId2" cstate="print">
            <a:duotone>
              <a:prstClr val="black"/>
              <a:schemeClr val="accent1">
                <a:tint val="45000"/>
                <a:satMod val="400000"/>
              </a:schemeClr>
            </a:duotone>
            <a:lum bright="53000" contrast="13000"/>
          </a:blip>
          <a:srcRect/>
          <a:stretch>
            <a:fillRect/>
          </a:stretch>
        </p:blipFill>
        <p:spPr bwMode="auto">
          <a:xfrm>
            <a:off x="0" y="0"/>
            <a:ext cx="23774400" cy="14733006"/>
          </a:xfrm>
          <a:prstGeom prst="rect">
            <a:avLst/>
          </a:prstGeom>
          <a:noFill/>
          <a:ln w="9525">
            <a:noFill/>
            <a:miter lim="800000"/>
            <a:headEnd/>
            <a:tailEnd/>
          </a:ln>
        </p:spPr>
      </p:pic>
      <p:pic>
        <p:nvPicPr>
          <p:cNvPr id="39938" name="Picture 2" descr="C:\Documents and Settings\Dell\Escritorio\PENDIENTES\EL GRAN AGUJERO AZUL\images.jpg"/>
          <p:cNvPicPr>
            <a:picLocks noChangeAspect="1" noChangeArrowheads="1"/>
          </p:cNvPicPr>
          <p:nvPr/>
        </p:nvPicPr>
        <p:blipFill>
          <a:blip r:embed="rId3" cstate="print"/>
          <a:srcRect/>
          <a:stretch>
            <a:fillRect/>
          </a:stretch>
        </p:blipFill>
        <p:spPr bwMode="auto">
          <a:xfrm>
            <a:off x="6100722" y="0"/>
            <a:ext cx="13598621" cy="6287716"/>
          </a:xfrm>
          <a:prstGeom prst="rect">
            <a:avLst/>
          </a:prstGeom>
          <a:noFill/>
          <a:ln w="9525">
            <a:noFill/>
            <a:miter lim="800000"/>
            <a:headEnd/>
            <a:tailEnd/>
          </a:ln>
        </p:spPr>
      </p:pic>
      <p:pic>
        <p:nvPicPr>
          <p:cNvPr id="3" name="Picture 2" descr="C:\Documents and Settings\Dell\Escritorio\PENDIENTES\EL GRAN AGUJERO AZUL\iink_belize.jpg"/>
          <p:cNvPicPr>
            <a:picLocks noChangeAspect="1" noChangeArrowheads="1"/>
          </p:cNvPicPr>
          <p:nvPr/>
        </p:nvPicPr>
        <p:blipFill>
          <a:blip r:embed="rId4" cstate="print"/>
          <a:srcRect/>
          <a:stretch>
            <a:fillRect/>
          </a:stretch>
        </p:blipFill>
        <p:spPr bwMode="auto">
          <a:xfrm>
            <a:off x="11672886" y="6901157"/>
            <a:ext cx="12630155" cy="7821318"/>
          </a:xfrm>
          <a:prstGeom prst="rect">
            <a:avLst/>
          </a:prstGeom>
          <a:noFill/>
          <a:ln w="9525">
            <a:noFill/>
            <a:miter lim="800000"/>
            <a:headEnd/>
            <a:tailEnd/>
          </a:ln>
        </p:spPr>
      </p:pic>
      <p:pic>
        <p:nvPicPr>
          <p:cNvPr id="4" name="Picture 2" descr="C:\Documents and Settings\Dell\Escritorio\PENDIENTES\EL GRAN AGUJERO AZUL\iink_agujero azul.jpg"/>
          <p:cNvPicPr>
            <a:picLocks noChangeAspect="1" noChangeArrowheads="1"/>
          </p:cNvPicPr>
          <p:nvPr/>
        </p:nvPicPr>
        <p:blipFill>
          <a:blip r:embed="rId5" cstate="print"/>
          <a:srcRect/>
          <a:stretch>
            <a:fillRect/>
          </a:stretch>
        </p:blipFill>
        <p:spPr bwMode="auto">
          <a:xfrm>
            <a:off x="0" y="6861171"/>
            <a:ext cx="11050178" cy="7861304"/>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5"/>
                                        </p:tgtEl>
                                        <p:attrNameLst>
                                          <p:attrName>style.opacity</p:attrName>
                                        </p:attrNameLst>
                                      </p:cBhvr>
                                      <p:to>
                                        <p:strVal val="0.25"/>
                                      </p:to>
                                    </p:set>
                                    <p:animEffect filter="image" prLst="opacity: 0.25">
                                      <p:cBhvr rctx="IE">
                                        <p:cTn id="7" dur="indefinite"/>
                                        <p:tgtEl>
                                          <p:spTgt spid="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8434" name="Picture 2" descr="C:\Documents and Settings\Dell\Escritorio\Great_Blue_Hole.jpg"/>
          <p:cNvPicPr>
            <a:picLocks noChangeAspect="1" noChangeArrowheads="1"/>
          </p:cNvPicPr>
          <p:nvPr/>
        </p:nvPicPr>
        <p:blipFill>
          <a:blip r:embed="rId2" cstate="print"/>
          <a:srcRect/>
          <a:stretch>
            <a:fillRect/>
          </a:stretch>
        </p:blipFill>
        <p:spPr bwMode="auto">
          <a:xfrm>
            <a:off x="0" y="-460133"/>
            <a:ext cx="23774400" cy="15271047"/>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cstate="print">
            <a:duotone>
              <a:prstClr val="black"/>
              <a:schemeClr val="accent1">
                <a:tint val="45000"/>
                <a:satMod val="400000"/>
              </a:schemeClr>
            </a:duotone>
            <a:lum bright="53000" contrast="13000"/>
          </a:blip>
          <a:srcRect/>
          <a:stretch>
            <a:fillRect/>
          </a:stretch>
        </p:blipFill>
        <p:spPr bwMode="auto">
          <a:xfrm>
            <a:off x="0" y="0"/>
            <a:ext cx="23774400" cy="14733006"/>
          </a:xfrm>
          <a:prstGeom prst="rect">
            <a:avLst/>
          </a:prstGeom>
          <a:noFill/>
          <a:ln w="9525">
            <a:noFill/>
            <a:miter lim="800000"/>
            <a:headEnd/>
            <a:tailEnd/>
          </a:ln>
        </p:spPr>
      </p:pic>
      <p:sp>
        <p:nvSpPr>
          <p:cNvPr id="8194" name="1 Rectángulo"/>
          <p:cNvSpPr>
            <a:spLocks noChangeArrowheads="1"/>
          </p:cNvSpPr>
          <p:nvPr/>
        </p:nvSpPr>
        <p:spPr bwMode="auto">
          <a:xfrm>
            <a:off x="3528954" y="3680593"/>
            <a:ext cx="18573838" cy="8255095"/>
          </a:xfrm>
          <a:prstGeom prst="rect">
            <a:avLst/>
          </a:prstGeom>
          <a:noFill/>
          <a:ln w="9525">
            <a:noFill/>
            <a:miter lim="800000"/>
            <a:headEnd/>
            <a:tailEnd/>
          </a:ln>
        </p:spPr>
        <p:txBody>
          <a:bodyPr wrap="square" lIns="219977" tIns="109989" rIns="219977" bIns="109989">
            <a:spAutoFit/>
          </a:bodyPr>
          <a:lstStyle/>
          <a:p>
            <a:r>
              <a:rPr lang="es-ES" sz="5800" b="1" i="1" dirty="0"/>
              <a:t>Debido a la profundidad, no hay mucha luz. Por eso, si desea fotografiar o tomar videos en su inmersión, le recomendamos que lleve linternas submarinas.</a:t>
            </a:r>
          </a:p>
          <a:p>
            <a:r>
              <a:rPr lang="es-ES" sz="5800" b="1" i="1" dirty="0"/>
              <a:t>En la zona existen otros arrecifes con excelentes paisajes submarinos dignos de ser contemplados. Se organizan excursiones de un día completo que incluyen una visita al Gran Agujero Azul y a otros arrecifes cercanos.</a:t>
            </a:r>
          </a:p>
        </p:txBody>
      </p:sp>
      <p:pic>
        <p:nvPicPr>
          <p:cNvPr id="4" name="Picture 4" descr="pc12"/>
          <p:cNvPicPr>
            <a:picLocks noChangeAspect="1" noChangeArrowheads="1" noCrop="1"/>
          </p:cNvPicPr>
          <p:nvPr/>
        </p:nvPicPr>
        <p:blipFill>
          <a:blip r:embed="rId3" cstate="print"/>
          <a:srcRect/>
          <a:stretch>
            <a:fillRect/>
          </a:stretch>
        </p:blipFill>
        <p:spPr bwMode="auto">
          <a:xfrm>
            <a:off x="0" y="12933941"/>
            <a:ext cx="2214578" cy="1788534"/>
          </a:xfrm>
          <a:prstGeom prst="rect">
            <a:avLst/>
          </a:prstGeom>
          <a:noFill/>
          <a:ln w="9525">
            <a:noFill/>
            <a:miter lim="800000"/>
            <a:headEnd/>
            <a:tailEnd/>
          </a:ln>
        </p:spPr>
      </p:pic>
    </p:spTree>
  </p:cSld>
  <p:clrMapOvr>
    <a:masterClrMapping/>
  </p:clrMapOvr>
  <p:transition spd="slow" advTm="24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1506" name="Picture 2" descr="C:\Documents and Settings\Dell\Escritorio\PENDIENTES\EL GRAN AGUJERO AZUL\5-cosas-asombrosas-del-mundo-21.jpg"/>
          <p:cNvPicPr>
            <a:picLocks noChangeAspect="1" noChangeArrowheads="1"/>
          </p:cNvPicPr>
          <p:nvPr/>
        </p:nvPicPr>
        <p:blipFill>
          <a:blip r:embed="rId2" cstate="print"/>
          <a:srcRect/>
          <a:stretch>
            <a:fillRect/>
          </a:stretch>
        </p:blipFill>
        <p:spPr bwMode="auto">
          <a:xfrm>
            <a:off x="-2" y="0"/>
            <a:ext cx="24459191"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6626" name="Picture 2" descr="C:\Documents and Settings\Dell\Escritorio\PENDIENTES\EL GRAN AGUJERO AZUL\belice.jpg"/>
          <p:cNvPicPr>
            <a:picLocks noChangeAspect="1" noChangeArrowheads="1"/>
          </p:cNvPicPr>
          <p:nvPr/>
        </p:nvPicPr>
        <p:blipFill>
          <a:blip r:embed="rId2" cstate="print"/>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cstate="print">
            <a:duotone>
              <a:prstClr val="black"/>
              <a:schemeClr val="accent1">
                <a:tint val="45000"/>
                <a:satMod val="400000"/>
              </a:schemeClr>
            </a:duotone>
            <a:lum bright="53000" contrast="13000"/>
          </a:blip>
          <a:srcRect/>
          <a:stretch>
            <a:fillRect/>
          </a:stretch>
        </p:blipFill>
        <p:spPr bwMode="auto">
          <a:xfrm>
            <a:off x="0" y="0"/>
            <a:ext cx="23774400" cy="14733006"/>
          </a:xfrm>
          <a:prstGeom prst="rect">
            <a:avLst/>
          </a:prstGeom>
          <a:noFill/>
          <a:ln w="9525">
            <a:noFill/>
            <a:miter lim="800000"/>
            <a:headEnd/>
            <a:tailEnd/>
          </a:ln>
        </p:spPr>
      </p:pic>
      <p:sp>
        <p:nvSpPr>
          <p:cNvPr id="9218" name="1 Rectángulo"/>
          <p:cNvSpPr>
            <a:spLocks noChangeArrowheads="1"/>
          </p:cNvSpPr>
          <p:nvPr/>
        </p:nvSpPr>
        <p:spPr bwMode="auto">
          <a:xfrm>
            <a:off x="4829126" y="2760432"/>
            <a:ext cx="15973495" cy="8470538"/>
          </a:xfrm>
          <a:prstGeom prst="rect">
            <a:avLst/>
          </a:prstGeom>
          <a:noFill/>
          <a:ln w="9525">
            <a:noFill/>
            <a:miter lim="800000"/>
            <a:headEnd/>
            <a:tailEnd/>
          </a:ln>
        </p:spPr>
        <p:txBody>
          <a:bodyPr wrap="square" lIns="219977" tIns="109989" rIns="219977" bIns="109989">
            <a:spAutoFit/>
          </a:bodyPr>
          <a:lstStyle/>
          <a:p>
            <a:r>
              <a:rPr lang="es-ES" sz="6700" b="1" i="1" dirty="0"/>
              <a:t>En el mar Caribe oriental, a unos 100 km de Belice, se encuentra el atolón “Lighthouse </a:t>
            </a:r>
            <a:r>
              <a:rPr lang="es-ES" sz="6700" b="1" i="1" dirty="0" smtClean="0"/>
              <a:t> Reef</a:t>
            </a:r>
            <a:r>
              <a:rPr lang="es-ES" sz="6700" b="1" i="1" dirty="0"/>
              <a:t>”. Cerca de su centro está el Gran Agujero Azul, un sumidero en el medio del mar que ofrece un espectáculo extraordinario para los aficionados al buceo submarino.</a:t>
            </a:r>
          </a:p>
        </p:txBody>
      </p:sp>
      <p:pic>
        <p:nvPicPr>
          <p:cNvPr id="4" name="Picture 4" descr="pc12"/>
          <p:cNvPicPr>
            <a:picLocks noChangeAspect="1" noChangeArrowheads="1" noCrop="1"/>
          </p:cNvPicPr>
          <p:nvPr/>
        </p:nvPicPr>
        <p:blipFill>
          <a:blip r:embed="rId3" cstate="print"/>
          <a:srcRect/>
          <a:stretch>
            <a:fillRect/>
          </a:stretch>
        </p:blipFill>
        <p:spPr bwMode="auto">
          <a:xfrm>
            <a:off x="0" y="12933941"/>
            <a:ext cx="2214578" cy="1788534"/>
          </a:xfrm>
          <a:prstGeom prst="rect">
            <a:avLst/>
          </a:prstGeom>
          <a:noFill/>
          <a:ln w="9525">
            <a:noFill/>
            <a:miter lim="800000"/>
            <a:headEnd/>
            <a:tailEnd/>
          </a:ln>
        </p:spPr>
      </p:pic>
    </p:spTree>
  </p:cSld>
  <p:clrMapOvr>
    <a:masterClrMapping/>
  </p:clrMapOvr>
  <p:transition spd="slow" advTm="29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par>
                                <p:cTn id="8" presetID="10" presetClass="entr" presetSubtype="0" fill="hold" nodeType="withEffect">
                                  <p:stCondLst>
                                    <p:cond delay="0"/>
                                  </p:stCondLst>
                                  <p:childTnLst>
                                    <p:set>
                                      <p:cBhvr>
                                        <p:cTn id="9" dur="1" fill="hold">
                                          <p:stCondLst>
                                            <p:cond delay="0"/>
                                          </p:stCondLst>
                                        </p:cTn>
                                        <p:tgtEl>
                                          <p:spTgt spid="4"/>
                                        </p:tgtEl>
                                        <p:attrNameLst>
                                          <p:attrName>style.visibility</p:attrName>
                                        </p:attrNameLst>
                                      </p:cBhvr>
                                      <p:to>
                                        <p:strVal val="visible"/>
                                      </p:to>
                                    </p:set>
                                    <p:animEffect transition="in" filter="fade">
                                      <p:cBhvr>
                                        <p:cTn id="10"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0482" name="Picture 2" descr="C:\Documents and Settings\Dell\Escritorio\PENDIENTES\EL GRAN AGUJERO AZUL\5-cosas-asombrosas-del-mundo-20.jpg"/>
          <p:cNvPicPr>
            <a:picLocks noChangeAspect="1" noChangeArrowheads="1"/>
          </p:cNvPicPr>
          <p:nvPr/>
        </p:nvPicPr>
        <p:blipFill>
          <a:blip r:embed="rId2" cstate="print"/>
          <a:srcRect/>
          <a:stretch>
            <a:fillRect/>
          </a:stretch>
        </p:blipFill>
        <p:spPr bwMode="auto">
          <a:xfrm>
            <a:off x="0" y="-1472248"/>
            <a:ext cx="23774400" cy="16194723"/>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illusion-019"/>
          <p:cNvPicPr>
            <a:picLocks noChangeAspect="1" noChangeArrowheads="1" noCrop="1"/>
          </p:cNvPicPr>
          <p:nvPr/>
        </p:nvPicPr>
        <p:blipFill>
          <a:blip r:embed="rId2" cstate="print">
            <a:duotone>
              <a:prstClr val="black"/>
              <a:schemeClr val="accent1">
                <a:tint val="45000"/>
                <a:satMod val="400000"/>
              </a:schemeClr>
            </a:duotone>
            <a:lum bright="53000" contrast="13000"/>
          </a:blip>
          <a:srcRect/>
          <a:stretch>
            <a:fillRect/>
          </a:stretch>
        </p:blipFill>
        <p:spPr bwMode="auto">
          <a:xfrm>
            <a:off x="0" y="0"/>
            <a:ext cx="23774400" cy="14733006"/>
          </a:xfrm>
          <a:prstGeom prst="rect">
            <a:avLst/>
          </a:prstGeom>
          <a:noFill/>
          <a:ln w="9525">
            <a:noFill/>
            <a:miter lim="800000"/>
            <a:headEnd/>
            <a:tailEnd/>
          </a:ln>
        </p:spPr>
      </p:pic>
      <p:pic>
        <p:nvPicPr>
          <p:cNvPr id="15362" name="Picture 2" descr="C:\Documents and Settings\Dell\Escritorio\3514206616_890f289eaf_z.jpg"/>
          <p:cNvPicPr>
            <a:picLocks noChangeAspect="1" noChangeArrowheads="1"/>
          </p:cNvPicPr>
          <p:nvPr/>
        </p:nvPicPr>
        <p:blipFill>
          <a:blip r:embed="rId3" cstate="print"/>
          <a:srcRect l="3647" t="2730" r="3801" b="9929"/>
          <a:stretch>
            <a:fillRect/>
          </a:stretch>
        </p:blipFill>
        <p:spPr bwMode="auto">
          <a:xfrm>
            <a:off x="671434" y="931817"/>
            <a:ext cx="11563575" cy="12215898"/>
          </a:xfrm>
          <a:prstGeom prst="rect">
            <a:avLst/>
          </a:prstGeom>
          <a:noFill/>
          <a:ln w="9525">
            <a:noFill/>
            <a:miter lim="800000"/>
            <a:headEnd/>
            <a:tailEnd/>
          </a:ln>
        </p:spPr>
      </p:pic>
      <p:pic>
        <p:nvPicPr>
          <p:cNvPr id="3" name="Picture 2" descr="C:\Documents and Settings\Dell\Escritorio\5346596180_3704b0c41b_z.jpg"/>
          <p:cNvPicPr>
            <a:picLocks noChangeAspect="1" noChangeArrowheads="1"/>
          </p:cNvPicPr>
          <p:nvPr/>
        </p:nvPicPr>
        <p:blipFill>
          <a:blip r:embed="rId4" cstate="print"/>
          <a:srcRect b="7200"/>
          <a:stretch>
            <a:fillRect/>
          </a:stretch>
        </p:blipFill>
        <p:spPr bwMode="auto">
          <a:xfrm>
            <a:off x="12673018" y="1003255"/>
            <a:ext cx="10574655" cy="12144460"/>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4"/>
                                        </p:tgtEl>
                                        <p:attrNameLst>
                                          <p:attrName>style.opacity</p:attrName>
                                        </p:attrNameLst>
                                      </p:cBhvr>
                                      <p:to>
                                        <p:strVal val="0.25"/>
                                      </p:to>
                                    </p:set>
                                    <p:animEffect filter="image" prLst="opacity: 0.25">
                                      <p:cBhvr rctx="IE">
                                        <p:cTn id="7" dur="indefinite"/>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5602" name="Picture 2" descr="C:\Documents and Settings\Dell\Escritorio\PENDIENTES\EL GRAN AGUJERO AZUL\agujero-azul-belice.jpg"/>
          <p:cNvPicPr>
            <a:picLocks noChangeAspect="1" noChangeArrowheads="1"/>
          </p:cNvPicPr>
          <p:nvPr/>
        </p:nvPicPr>
        <p:blipFill>
          <a:blip r:embed="rId2" cstate="print"/>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9698" name="Picture 2" descr="C:\Documents and Settings\Dell\Escritorio\PENDIENTES\EL GRAN AGUJERO AZUL\dea3.jpg"/>
          <p:cNvPicPr>
            <a:picLocks noChangeAspect="1" noChangeArrowheads="1"/>
          </p:cNvPicPr>
          <p:nvPr/>
        </p:nvPicPr>
        <p:blipFill>
          <a:blip r:embed="rId2" cstate="print"/>
          <a:srcRect/>
          <a:stretch>
            <a:fillRect/>
          </a:stretch>
        </p:blipFill>
        <p:spPr bwMode="auto">
          <a:xfrm>
            <a:off x="-2" y="0"/>
            <a:ext cx="23984197"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3" descr="illusion-019"/>
          <p:cNvPicPr>
            <a:picLocks noChangeAspect="1" noChangeArrowheads="1" noCrop="1"/>
          </p:cNvPicPr>
          <p:nvPr/>
        </p:nvPicPr>
        <p:blipFill>
          <a:blip r:embed="rId2" cstate="print">
            <a:duotone>
              <a:prstClr val="black"/>
              <a:schemeClr val="accent1">
                <a:tint val="45000"/>
                <a:satMod val="400000"/>
              </a:schemeClr>
            </a:duotone>
            <a:lum bright="53000" contrast="13000"/>
          </a:blip>
          <a:srcRect/>
          <a:stretch>
            <a:fillRect/>
          </a:stretch>
        </p:blipFill>
        <p:spPr bwMode="auto">
          <a:xfrm>
            <a:off x="0" y="0"/>
            <a:ext cx="23774400" cy="14733006"/>
          </a:xfrm>
          <a:prstGeom prst="rect">
            <a:avLst/>
          </a:prstGeom>
          <a:noFill/>
          <a:ln w="9525">
            <a:noFill/>
            <a:miter lim="800000"/>
            <a:headEnd/>
            <a:tailEnd/>
          </a:ln>
        </p:spPr>
      </p:pic>
      <p:pic>
        <p:nvPicPr>
          <p:cNvPr id="16386" name="Picture 2" descr="C:\Documents and Settings\Dell\Escritorio\5346596180_3704b0c41b_z.jpg"/>
          <p:cNvPicPr>
            <a:picLocks noChangeAspect="1" noChangeArrowheads="1"/>
          </p:cNvPicPr>
          <p:nvPr/>
        </p:nvPicPr>
        <p:blipFill>
          <a:blip r:embed="rId3" cstate="print"/>
          <a:srcRect t="14763" b="13180"/>
          <a:stretch>
            <a:fillRect/>
          </a:stretch>
        </p:blipFill>
        <p:spPr bwMode="auto">
          <a:xfrm>
            <a:off x="3814706" y="574627"/>
            <a:ext cx="15101910" cy="13466939"/>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3"/>
                                        </p:tgtEl>
                                        <p:attrNameLst>
                                          <p:attrName>style.opacity</p:attrName>
                                        </p:attrNameLst>
                                      </p:cBhvr>
                                      <p:to>
                                        <p:strVal val="0.25"/>
                                      </p:to>
                                    </p:set>
                                    <p:animEffect filter="image" prLst="opacity: 0.25">
                                      <p:cBhvr rctx="IE">
                                        <p:cTn id="7" dur="indefinite"/>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4818" name="Picture 2" descr="C:\Documents and Settings\Dell\Escritorio\PENDIENTES\EL GRAN AGUJERO AZUL\guillaume-nery-deans-blue-h20100606-300xXx80.jpg"/>
          <p:cNvPicPr>
            <a:picLocks noChangeAspect="1" noChangeArrowheads="1"/>
          </p:cNvPicPr>
          <p:nvPr/>
        </p:nvPicPr>
        <p:blipFill>
          <a:blip r:embed="rId2" cstate="print"/>
          <a:srcRect/>
          <a:stretch>
            <a:fillRect/>
          </a:stretch>
        </p:blipFill>
        <p:spPr bwMode="auto">
          <a:xfrm>
            <a:off x="-1" y="0"/>
            <a:ext cx="24054594"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7650" name="Picture 2" descr="C:\Documents and Settings\Dell\Escritorio\PENDIENTES\EL GRAN AGUJERO AZUL\blue_dean_hole.jpg"/>
          <p:cNvPicPr>
            <a:picLocks noChangeAspect="1" noChangeArrowheads="1"/>
          </p:cNvPicPr>
          <p:nvPr/>
        </p:nvPicPr>
        <p:blipFill>
          <a:blip r:embed="rId2" cstate="print"/>
          <a:srcRect/>
          <a:stretch>
            <a:fillRect/>
          </a:stretch>
        </p:blipFill>
        <p:spPr bwMode="auto">
          <a:xfrm>
            <a:off x="-2" y="0"/>
            <a:ext cx="23774403"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314" name="Picture 2" descr="C:\Documents and Settings\Dell\Escritorio\181148228_48bd0715d0_b.jpg"/>
          <p:cNvPicPr>
            <a:picLocks noChangeAspect="1" noChangeArrowheads="1"/>
          </p:cNvPicPr>
          <p:nvPr/>
        </p:nvPicPr>
        <p:blipFill>
          <a:blip r:embed="rId2" cstate="print"/>
          <a:srcRect b="29688"/>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8914" name="Picture 2" descr="C:\Documents and Settings\Dell\Escritorio\PENDIENTES\EL GRAN AGUJERO AZUL\iink_dentro.jpg"/>
          <p:cNvPicPr>
            <a:picLocks noChangeAspect="1" noChangeArrowheads="1"/>
          </p:cNvPicPr>
          <p:nvPr/>
        </p:nvPicPr>
        <p:blipFill>
          <a:blip r:embed="rId2" cstate="print"/>
          <a:srcRect/>
          <a:stretch>
            <a:fillRect/>
          </a:stretch>
        </p:blipFill>
        <p:spPr bwMode="auto">
          <a:xfrm>
            <a:off x="-1" y="0"/>
            <a:ext cx="23851238"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7410" name="Picture 2" descr="C:\Documents and Settings\Dell\Escritorio\5231704328_bc2e3fb872_b.jpg"/>
          <p:cNvPicPr>
            <a:picLocks noChangeAspect="1" noChangeArrowheads="1"/>
          </p:cNvPicPr>
          <p:nvPr/>
        </p:nvPicPr>
        <p:blipFill>
          <a:blip r:embed="rId2" cstate="print"/>
          <a:srcRect b="5844"/>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noChangeArrowheads="1"/>
          </p:cNvPicPr>
          <p:nvPr/>
        </p:nvPicPr>
        <p:blipFill>
          <a:blip r:embed="rId2" cstate="print"/>
          <a:srcRect/>
          <a:stretch>
            <a:fillRect/>
          </a:stretch>
        </p:blipFill>
        <p:spPr bwMode="auto">
          <a:xfrm>
            <a:off x="0" y="0"/>
            <a:ext cx="23774400" cy="14916192"/>
          </a:xfrm>
          <a:prstGeom prst="rect">
            <a:avLst/>
          </a:prstGeom>
          <a:noFill/>
          <a:ln w="9525">
            <a:noFill/>
            <a:round/>
            <a:headEnd/>
            <a:tailEnd/>
          </a:ln>
          <a:effectLst/>
        </p:spPr>
      </p:pic>
    </p:spTree>
  </p:cSld>
  <p:clrMapOvr>
    <a:masterClrMapping/>
  </p:clrMapOvr>
  <p:transition spd="slow" advTm="6000">
    <p:randomBar/>
  </p:transition>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4338" name="Picture 2" descr="C:\Documents and Settings\Dell\Escritorio\7494818176_f09855f097_z.jpg"/>
          <p:cNvPicPr>
            <a:picLocks noChangeAspect="1" noChangeArrowheads="1"/>
          </p:cNvPicPr>
          <p:nvPr/>
        </p:nvPicPr>
        <p:blipFill>
          <a:blip r:embed="rId2" cstate="print"/>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3554" name="Picture 2" descr="C:\Documents and Settings\Dell\Escritorio\PENDIENTES\EL GRAN AGUJERO AZUL\8387_600x450.jpg"/>
          <p:cNvPicPr>
            <a:picLocks noChangeAspect="1" noChangeArrowheads="1"/>
          </p:cNvPicPr>
          <p:nvPr/>
        </p:nvPicPr>
        <p:blipFill>
          <a:blip r:embed="rId2" cstate="print"/>
          <a:srcRect/>
          <a:stretch>
            <a:fillRect/>
          </a:stretch>
        </p:blipFill>
        <p:spPr bwMode="auto">
          <a:xfrm>
            <a:off x="0" y="0"/>
            <a:ext cx="23774400" cy="14722475"/>
          </a:xfrm>
          <a:prstGeom prst="rect">
            <a:avLst/>
          </a:prstGeom>
          <a:noFill/>
          <a:ln w="9525">
            <a:noFill/>
            <a:miter lim="800000"/>
            <a:headEnd/>
            <a:tailEnd/>
          </a:ln>
        </p:spPr>
      </p:pic>
    </p:spTree>
  </p:cSld>
  <p:clrMapOvr>
    <a:masterClrMapping/>
  </p:clrMapOvr>
  <p:transition spd="slow" advTm="6000">
    <p:randomBar/>
  </p:transition>
  <p:timing>
    <p:tnLst>
      <p:par>
        <p:cTn id="1" dur="indefinite" restart="never" nodeType="tmRoot"/>
      </p:par>
    </p:tn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3" descr="illusion-019"/>
          <p:cNvPicPr>
            <a:picLocks noChangeAspect="1" noChangeArrowheads="1" noCrop="1"/>
          </p:cNvPicPr>
          <p:nvPr/>
        </p:nvPicPr>
        <p:blipFill>
          <a:blip r:embed="rId2" cstate="print">
            <a:duotone>
              <a:prstClr val="black"/>
              <a:schemeClr val="accent1">
                <a:tint val="45000"/>
                <a:satMod val="400000"/>
              </a:schemeClr>
            </a:duotone>
            <a:lum bright="53000" contrast="13000"/>
          </a:blip>
          <a:srcRect/>
          <a:stretch>
            <a:fillRect/>
          </a:stretch>
        </p:blipFill>
        <p:spPr bwMode="auto">
          <a:xfrm>
            <a:off x="0" y="-10531"/>
            <a:ext cx="23774400" cy="14733006"/>
          </a:xfrm>
          <a:prstGeom prst="rect">
            <a:avLst/>
          </a:prstGeom>
          <a:noFill/>
          <a:ln w="9525">
            <a:noFill/>
            <a:miter lim="800000"/>
            <a:headEnd/>
            <a:tailEnd/>
          </a:ln>
        </p:spPr>
      </p:pic>
      <p:sp>
        <p:nvSpPr>
          <p:cNvPr id="193539" name="WordArt 3"/>
          <p:cNvSpPr>
            <a:spLocks noChangeArrowheads="1" noChangeShapeType="1" noTextEdit="1"/>
          </p:cNvSpPr>
          <p:nvPr/>
        </p:nvSpPr>
        <p:spPr bwMode="auto">
          <a:xfrm>
            <a:off x="2171632" y="2217701"/>
            <a:ext cx="7993062" cy="4102100"/>
          </a:xfrm>
          <a:prstGeom prst="rect">
            <a:avLst/>
          </a:prstGeom>
        </p:spPr>
        <p:txBody>
          <a:bodyPr wrap="none" fromWordArt="1">
            <a:prstTxWarp prst="textPlain">
              <a:avLst>
                <a:gd name="adj" fmla="val 50000"/>
              </a:avLst>
            </a:prstTxWarp>
          </a:bodyPr>
          <a:lstStyle/>
          <a:p>
            <a:pPr algn="ctr"/>
            <a:r>
              <a:rPr lang="es-ES" sz="3600" b="1" kern="10" dirty="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Forte"/>
              </a:rPr>
              <a:t>Un Abrazo </a:t>
            </a:r>
          </a:p>
          <a:p>
            <a:pPr algn="ctr"/>
            <a:r>
              <a:rPr lang="es-ES" sz="3600" b="1" kern="10" dirty="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Forte"/>
              </a:rPr>
              <a:t>Que tengas un </a:t>
            </a:r>
          </a:p>
          <a:p>
            <a:pPr algn="ctr"/>
            <a:r>
              <a:rPr lang="es-ES" sz="3600" b="1" kern="10" dirty="0">
                <a:ln w="12700">
                  <a:solidFill>
                    <a:schemeClr val="tx1"/>
                  </a:solidFill>
                  <a:round/>
                  <a:headEnd/>
                  <a:tailEnd/>
                </a:ln>
                <a:gradFill rotWithShape="0">
                  <a:gsLst>
                    <a:gs pos="0">
                      <a:srgbClr val="A603AB"/>
                    </a:gs>
                    <a:gs pos="12000">
                      <a:srgbClr val="E81766"/>
                    </a:gs>
                    <a:gs pos="27000">
                      <a:srgbClr val="EE3F17"/>
                    </a:gs>
                    <a:gs pos="48000">
                      <a:srgbClr val="FFFF00"/>
                    </a:gs>
                    <a:gs pos="64999">
                      <a:srgbClr val="1A8D48"/>
                    </a:gs>
                    <a:gs pos="78999">
                      <a:srgbClr val="0819FB"/>
                    </a:gs>
                    <a:gs pos="100000">
                      <a:srgbClr val="A603AB"/>
                    </a:gs>
                  </a:gsLst>
                  <a:lin ang="0" scaled="1"/>
                </a:gradFill>
                <a:latin typeface="Forte"/>
              </a:rPr>
              <a:t>buen día!</a:t>
            </a:r>
          </a:p>
        </p:txBody>
      </p:sp>
      <p:pic>
        <p:nvPicPr>
          <p:cNvPr id="193540" name="Picture 4" descr="CARA"/>
          <p:cNvPicPr>
            <a:picLocks noChangeAspect="1" noChangeArrowheads="1"/>
          </p:cNvPicPr>
          <p:nvPr/>
        </p:nvPicPr>
        <p:blipFill>
          <a:blip r:embed="rId3" cstate="print"/>
          <a:srcRect/>
          <a:stretch>
            <a:fillRect/>
          </a:stretch>
        </p:blipFill>
        <p:spPr bwMode="auto">
          <a:xfrm>
            <a:off x="21194713" y="11753850"/>
            <a:ext cx="2047875" cy="2232025"/>
          </a:xfrm>
          <a:prstGeom prst="rect">
            <a:avLst/>
          </a:prstGeom>
          <a:noFill/>
          <a:ln w="38100">
            <a:solidFill>
              <a:srgbClr val="1CDEF8"/>
            </a:solidFill>
            <a:miter lim="800000"/>
            <a:headEnd/>
            <a:tailEnd/>
          </a:ln>
        </p:spPr>
      </p:pic>
      <p:pic>
        <p:nvPicPr>
          <p:cNvPr id="193541" name="Image 2" descr="swirlrainbw3.gif"/>
          <p:cNvPicPr>
            <a:picLocks noChangeAspect="1"/>
          </p:cNvPicPr>
          <p:nvPr/>
        </p:nvPicPr>
        <p:blipFill>
          <a:blip r:embed="rId4" cstate="print"/>
          <a:srcRect/>
          <a:stretch>
            <a:fillRect/>
          </a:stretch>
        </p:blipFill>
        <p:spPr bwMode="auto">
          <a:xfrm rot="10800000">
            <a:off x="0" y="0"/>
            <a:ext cx="23774400" cy="149225"/>
          </a:xfrm>
          <a:prstGeom prst="rect">
            <a:avLst/>
          </a:prstGeom>
          <a:noFill/>
          <a:ln w="9525">
            <a:noFill/>
            <a:miter lim="800000"/>
            <a:headEnd/>
            <a:tailEnd/>
          </a:ln>
        </p:spPr>
      </p:pic>
      <p:pic>
        <p:nvPicPr>
          <p:cNvPr id="193542" name="Image 2" descr="swirlrainbw3.gif"/>
          <p:cNvPicPr>
            <a:picLocks noChangeAspect="1"/>
          </p:cNvPicPr>
          <p:nvPr/>
        </p:nvPicPr>
        <p:blipFill>
          <a:blip r:embed="rId4" cstate="print"/>
          <a:srcRect/>
          <a:stretch>
            <a:fillRect/>
          </a:stretch>
        </p:blipFill>
        <p:spPr bwMode="auto">
          <a:xfrm rot="10800000">
            <a:off x="0" y="14573250"/>
            <a:ext cx="23774400" cy="149225"/>
          </a:xfrm>
          <a:prstGeom prst="rect">
            <a:avLst/>
          </a:prstGeom>
          <a:noFill/>
          <a:ln w="9525">
            <a:noFill/>
            <a:miter lim="800000"/>
            <a:headEnd/>
            <a:tailEnd/>
          </a:ln>
        </p:spPr>
      </p:pic>
      <p:pic>
        <p:nvPicPr>
          <p:cNvPr id="193543" name="Image 2" descr="swirlrainbw3.gif"/>
          <p:cNvPicPr>
            <a:picLocks noChangeAspect="1"/>
          </p:cNvPicPr>
          <p:nvPr/>
        </p:nvPicPr>
        <p:blipFill>
          <a:blip r:embed="rId4" cstate="print"/>
          <a:srcRect/>
          <a:stretch>
            <a:fillRect/>
          </a:stretch>
        </p:blipFill>
        <p:spPr bwMode="auto">
          <a:xfrm rot="5400000">
            <a:off x="-7270750" y="7270750"/>
            <a:ext cx="14722475" cy="180975"/>
          </a:xfrm>
          <a:prstGeom prst="rect">
            <a:avLst/>
          </a:prstGeom>
          <a:noFill/>
          <a:ln w="9525">
            <a:noFill/>
            <a:miter lim="800000"/>
            <a:headEnd/>
            <a:tailEnd/>
          </a:ln>
        </p:spPr>
      </p:pic>
      <p:pic>
        <p:nvPicPr>
          <p:cNvPr id="193544" name="Image 2" descr="swirlrainbw3.gif"/>
          <p:cNvPicPr>
            <a:picLocks noChangeAspect="1"/>
          </p:cNvPicPr>
          <p:nvPr/>
        </p:nvPicPr>
        <p:blipFill>
          <a:blip r:embed="rId4" cstate="print"/>
          <a:srcRect/>
          <a:stretch>
            <a:fillRect/>
          </a:stretch>
        </p:blipFill>
        <p:spPr bwMode="auto">
          <a:xfrm rot="5400000">
            <a:off x="16322675" y="7270750"/>
            <a:ext cx="14722475" cy="180975"/>
          </a:xfrm>
          <a:prstGeom prst="rect">
            <a:avLst/>
          </a:prstGeom>
          <a:noFill/>
          <a:ln w="9525">
            <a:noFill/>
            <a:miter lim="800000"/>
            <a:headEnd/>
            <a:tailEnd/>
          </a:ln>
        </p:spPr>
      </p:pic>
      <p:sp>
        <p:nvSpPr>
          <p:cNvPr id="193547" name="WordArt 11" descr="glitter_BB_039"/>
          <p:cNvSpPr>
            <a:spLocks noChangeArrowheads="1" noChangeShapeType="1" noTextEdit="1"/>
          </p:cNvSpPr>
          <p:nvPr/>
        </p:nvSpPr>
        <p:spPr bwMode="auto">
          <a:xfrm>
            <a:off x="17000538" y="12576211"/>
            <a:ext cx="3641725" cy="1481102"/>
          </a:xfrm>
          <a:prstGeom prst="rect">
            <a:avLst/>
          </a:prstGeom>
        </p:spPr>
        <p:txBody>
          <a:bodyPr wrap="none" fromWordArt="1">
            <a:prstTxWarp prst="textPlain">
              <a:avLst>
                <a:gd name="adj" fmla="val 50000"/>
              </a:avLst>
            </a:prstTxWarp>
          </a:bodyPr>
          <a:lstStyle/>
          <a:p>
            <a:pPr algn="ctr"/>
            <a:r>
              <a:rPr lang="es-ES" sz="5400" b="1" i="1" kern="10" dirty="0">
                <a:ln w="9525">
                  <a:solidFill>
                    <a:srgbClr val="000000"/>
                  </a:solidFill>
                  <a:round/>
                  <a:headEnd/>
                  <a:tailEnd/>
                </a:ln>
                <a:solidFill>
                  <a:srgbClr val="2308E8"/>
                </a:solidFill>
                <a:effectLst>
                  <a:outerShdw dist="35921" dir="2700000" algn="ctr" rotWithShape="0">
                    <a:srgbClr val="808080">
                      <a:alpha val="80000"/>
                    </a:srgbClr>
                  </a:outerShdw>
                </a:effectLst>
                <a:latin typeface="Forte"/>
              </a:rPr>
              <a:t>José</a:t>
            </a:r>
            <a:r>
              <a:rPr lang="es-ES" sz="5400" b="1" i="1" kern="10" dirty="0">
                <a:ln w="9525">
                  <a:solidFill>
                    <a:srgbClr val="000000"/>
                  </a:solidFill>
                  <a:round/>
                  <a:headEnd/>
                  <a:tailEnd/>
                </a:ln>
                <a:blipFill dpi="0" rotWithShape="1">
                  <a:blip r:embed="rId5"/>
                  <a:srcRect/>
                  <a:stretch>
                    <a:fillRect/>
                  </a:stretch>
                </a:blipFill>
                <a:effectLst>
                  <a:outerShdw dist="35921" dir="2700000" algn="ctr" rotWithShape="0">
                    <a:srgbClr val="808080">
                      <a:alpha val="80000"/>
                    </a:srgbClr>
                  </a:outerShdw>
                </a:effectLst>
                <a:latin typeface="Forte"/>
              </a:rPr>
              <a:t> </a:t>
            </a:r>
            <a:r>
              <a:rPr lang="es-ES" sz="5400" b="1" i="1" kern="10" dirty="0">
                <a:ln w="9525">
                  <a:solidFill>
                    <a:srgbClr val="000000"/>
                  </a:solidFill>
                  <a:round/>
                  <a:headEnd/>
                  <a:tailEnd/>
                </a:ln>
                <a:solidFill>
                  <a:srgbClr val="2308E8"/>
                </a:solidFill>
                <a:effectLst>
                  <a:outerShdw dist="35921" dir="2700000" algn="ctr" rotWithShape="0">
                    <a:srgbClr val="808080">
                      <a:alpha val="80000"/>
                    </a:srgbClr>
                  </a:outerShdw>
                </a:effectLst>
                <a:latin typeface="Forte"/>
              </a:rPr>
              <a:t>Luis</a:t>
            </a:r>
          </a:p>
        </p:txBody>
      </p:sp>
    </p:spTree>
  </p:cSld>
  <p:clrMapOvr>
    <a:masterClrMapping/>
  </p:clrMapOvr>
  <p:transition spd="slow" advTm="6000">
    <p:randomBa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9" presetClass="emph" presetSubtype="0" nodeType="afterEffect">
                                  <p:stCondLst>
                                    <p:cond delay="0"/>
                                  </p:stCondLst>
                                  <p:childTnLst>
                                    <p:set>
                                      <p:cBhvr rctx="PPT">
                                        <p:cTn id="6" dur="indefinite"/>
                                        <p:tgtEl>
                                          <p:spTgt spid="9"/>
                                        </p:tgtEl>
                                        <p:attrNameLst>
                                          <p:attrName>style.opacity</p:attrName>
                                        </p:attrNameLst>
                                      </p:cBhvr>
                                      <p:to>
                                        <p:strVal val="0.25"/>
                                      </p:to>
                                    </p:set>
                                    <p:animEffect filter="image" prLst="opacity: 0.25">
                                      <p:cBhvr rctx="IE">
                                        <p:cTn id="7" dur="indefinite"/>
                                        <p:tgtEl>
                                          <p:spTgt spid="9"/>
                                        </p:tgtEl>
                                      </p:cBhvr>
                                    </p:animEffect>
                                  </p:childTnLst>
                                </p:cTn>
                              </p:par>
                              <p:par>
                                <p:cTn id="8" presetID="23" presetClass="entr" presetSubtype="16" fill="hold" grpId="0" nodeType="withEffect">
                                  <p:stCondLst>
                                    <p:cond delay="0"/>
                                  </p:stCondLst>
                                  <p:childTnLst>
                                    <p:set>
                                      <p:cBhvr>
                                        <p:cTn id="9" dur="1" fill="hold">
                                          <p:stCondLst>
                                            <p:cond delay="0"/>
                                          </p:stCondLst>
                                        </p:cTn>
                                        <p:tgtEl>
                                          <p:spTgt spid="193539"/>
                                        </p:tgtEl>
                                        <p:attrNameLst>
                                          <p:attrName>style.visibility</p:attrName>
                                        </p:attrNameLst>
                                      </p:cBhvr>
                                      <p:to>
                                        <p:strVal val="visible"/>
                                      </p:to>
                                    </p:set>
                                    <p:anim calcmode="lin" valueType="num">
                                      <p:cBhvr>
                                        <p:cTn id="10" dur="5000" fill="hold"/>
                                        <p:tgtEl>
                                          <p:spTgt spid="193539"/>
                                        </p:tgtEl>
                                        <p:attrNameLst>
                                          <p:attrName>ppt_w</p:attrName>
                                        </p:attrNameLst>
                                      </p:cBhvr>
                                      <p:tavLst>
                                        <p:tav tm="0">
                                          <p:val>
                                            <p:fltVal val="0"/>
                                          </p:val>
                                        </p:tav>
                                        <p:tav tm="100000">
                                          <p:val>
                                            <p:strVal val="#ppt_w"/>
                                          </p:val>
                                        </p:tav>
                                      </p:tavLst>
                                    </p:anim>
                                    <p:anim calcmode="lin" valueType="num">
                                      <p:cBhvr>
                                        <p:cTn id="11" dur="5000" fill="hold"/>
                                        <p:tgtEl>
                                          <p:spTgt spid="193539"/>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3539" grpId="0" animBg="1"/>
    </p:bldLst>
  </p:timing>
</p:sld>
</file>

<file path=ppt/slides/slide35.xml><?xml version="1.0" encoding="utf-8"?>
<p:sld xmlns:a="http://schemas.openxmlformats.org/drawingml/2006/main" xmlns:r="http://schemas.openxmlformats.org/officeDocument/2006/relationships" xmlns:p="http://schemas.openxmlformats.org/presentationml/2006/main" showMasterSp="0">
  <p:cSld>
    <p:bg>
      <p:bgPr>
        <a:solidFill>
          <a:srgbClr val="C0D7F5"/>
        </a:solidFill>
        <a:effectLst/>
      </p:bgPr>
    </p:bg>
    <p:spTree>
      <p:nvGrpSpPr>
        <p:cNvPr id="1" name=""/>
        <p:cNvGrpSpPr/>
        <p:nvPr/>
      </p:nvGrpSpPr>
      <p:grpSpPr>
        <a:xfrm>
          <a:off x="0" y="0"/>
          <a:ext cx="0" cy="0"/>
          <a:chOff x="0" y="0"/>
          <a:chExt cx="0" cy="0"/>
        </a:xfrm>
      </p:grpSpPr>
      <p:sp>
        <p:nvSpPr>
          <p:cNvPr id="11266" name="Rectangle 2"/>
          <p:cNvSpPr>
            <a:spLocks noChangeArrowheads="1"/>
          </p:cNvSpPr>
          <p:nvPr/>
        </p:nvSpPr>
        <p:spPr bwMode="auto">
          <a:xfrm>
            <a:off x="0" y="0"/>
            <a:ext cx="23774400" cy="14722475"/>
          </a:xfrm>
          <a:prstGeom prst="rect">
            <a:avLst/>
          </a:prstGeom>
          <a:noFill/>
          <a:ln w="133350">
            <a:solidFill>
              <a:srgbClr val="FFFF00"/>
            </a:solidFill>
            <a:miter lim="800000"/>
            <a:headEnd/>
            <a:tailEnd/>
          </a:ln>
          <a:effectLst/>
        </p:spPr>
        <p:txBody>
          <a:bodyPr wrap="none" lIns="219934" tIns="109967" rIns="219934" bIns="109967" anchor="ctr"/>
          <a:lstStyle/>
          <a:p>
            <a:endParaRPr lang="es-ES"/>
          </a:p>
        </p:txBody>
      </p:sp>
      <p:sp>
        <p:nvSpPr>
          <p:cNvPr id="11267" name="Rectangle 3"/>
          <p:cNvSpPr>
            <a:spLocks noChangeArrowheads="1"/>
          </p:cNvSpPr>
          <p:nvPr/>
        </p:nvSpPr>
        <p:spPr bwMode="auto">
          <a:xfrm>
            <a:off x="396240" y="327166"/>
            <a:ext cx="22981920" cy="14068143"/>
          </a:xfrm>
          <a:prstGeom prst="rect">
            <a:avLst/>
          </a:prstGeom>
          <a:noFill/>
          <a:ln w="127000">
            <a:solidFill>
              <a:srgbClr val="0000FF"/>
            </a:solidFill>
            <a:miter lim="800000"/>
            <a:headEnd/>
            <a:tailEnd/>
          </a:ln>
          <a:effectLst/>
        </p:spPr>
        <p:txBody>
          <a:bodyPr wrap="none" lIns="219934" tIns="109967" rIns="219934" bIns="109967" anchor="ctr"/>
          <a:lstStyle/>
          <a:p>
            <a:endParaRPr lang="es-ES"/>
          </a:p>
        </p:txBody>
      </p:sp>
      <p:sp>
        <p:nvSpPr>
          <p:cNvPr id="11268" name="Rectangle 4"/>
          <p:cNvSpPr>
            <a:spLocks noChangeArrowheads="1"/>
          </p:cNvSpPr>
          <p:nvPr/>
        </p:nvSpPr>
        <p:spPr bwMode="auto">
          <a:xfrm>
            <a:off x="792480" y="654332"/>
            <a:ext cx="22189440" cy="13413811"/>
          </a:xfrm>
          <a:prstGeom prst="rect">
            <a:avLst/>
          </a:prstGeom>
          <a:noFill/>
          <a:ln w="120650">
            <a:solidFill>
              <a:schemeClr val="bg1"/>
            </a:solidFill>
            <a:miter lim="800000"/>
            <a:headEnd/>
            <a:tailEnd/>
          </a:ln>
          <a:effectLst/>
        </p:spPr>
        <p:txBody>
          <a:bodyPr wrap="none" lIns="219934" tIns="109967" rIns="219934" bIns="109967" anchor="ctr"/>
          <a:lstStyle/>
          <a:p>
            <a:endParaRPr lang="es-ES"/>
          </a:p>
        </p:txBody>
      </p:sp>
      <p:sp>
        <p:nvSpPr>
          <p:cNvPr id="11270" name="AutoShape 6" descr="postit"/>
          <p:cNvSpPr>
            <a:spLocks noChangeAspect="1" noChangeArrowheads="1"/>
          </p:cNvSpPr>
          <p:nvPr/>
        </p:nvSpPr>
        <p:spPr bwMode="auto">
          <a:xfrm>
            <a:off x="10896600" y="4743909"/>
            <a:ext cx="792480" cy="654332"/>
          </a:xfrm>
          <a:prstGeom prst="rect">
            <a:avLst/>
          </a:prstGeom>
          <a:noFill/>
        </p:spPr>
        <p:txBody>
          <a:bodyPr lIns="219934" tIns="109967" rIns="219934" bIns="109967"/>
          <a:lstStyle/>
          <a:p>
            <a:endParaRPr lang="es-ES"/>
          </a:p>
        </p:txBody>
      </p:sp>
      <p:pic>
        <p:nvPicPr>
          <p:cNvPr id="11274" name="Picture 10" descr="boletin">
            <a:hlinkClick r:id="rId2"/>
          </p:cNvPr>
          <p:cNvPicPr>
            <a:picLocks noChangeAspect="1" noChangeArrowheads="1"/>
          </p:cNvPicPr>
          <p:nvPr/>
        </p:nvPicPr>
        <p:blipFill>
          <a:blip r:embed="rId3" cstate="print"/>
          <a:srcRect/>
          <a:stretch>
            <a:fillRect/>
          </a:stretch>
        </p:blipFill>
        <p:spPr bwMode="auto">
          <a:xfrm>
            <a:off x="6934200" y="12432312"/>
            <a:ext cx="9910129" cy="1172345"/>
          </a:xfrm>
          <a:prstGeom prst="rect">
            <a:avLst/>
          </a:prstGeom>
          <a:noFill/>
          <a:ln w="28575">
            <a:solidFill>
              <a:schemeClr val="tx1"/>
            </a:solidFill>
            <a:miter lim="800000"/>
            <a:headEnd/>
            <a:tailEnd/>
          </a:ln>
        </p:spPr>
      </p:pic>
      <p:sp>
        <p:nvSpPr>
          <p:cNvPr id="11275" name="Text Box 11"/>
          <p:cNvSpPr txBox="1">
            <a:spLocks noChangeArrowheads="1"/>
          </p:cNvSpPr>
          <p:nvPr/>
        </p:nvSpPr>
        <p:spPr bwMode="auto">
          <a:xfrm>
            <a:off x="0" y="11777981"/>
            <a:ext cx="23774400" cy="668358"/>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sz="2900" b="1" dirty="0">
                <a:solidFill>
                  <a:srgbClr val="04265C"/>
                </a:solidFill>
                <a:latin typeface="Berlin Sans FB Demi" pitchFamily="34" charset="0"/>
              </a:rPr>
              <a:t>Si deseas recibir </a:t>
            </a:r>
            <a:r>
              <a:rPr lang="es-ES_tradnl" sz="2900" b="1" dirty="0" err="1">
                <a:solidFill>
                  <a:srgbClr val="04265C"/>
                </a:solidFill>
                <a:latin typeface="Berlin Sans FB Demi" pitchFamily="34" charset="0"/>
              </a:rPr>
              <a:t>pps</a:t>
            </a:r>
            <a:r>
              <a:rPr lang="es-ES_tradnl" sz="2900" b="1" dirty="0">
                <a:solidFill>
                  <a:srgbClr val="04265C"/>
                </a:solidFill>
                <a:latin typeface="Berlin Sans FB Demi" pitchFamily="34" charset="0"/>
              </a:rPr>
              <a:t> periódicamente en tu correo electrónico subscríbete aquí: </a:t>
            </a:r>
          </a:p>
        </p:txBody>
      </p:sp>
      <p:pic>
        <p:nvPicPr>
          <p:cNvPr id="11277" name="Picture 13" descr="logo">
            <a:hlinkClick r:id="rId4"/>
          </p:cNvPr>
          <p:cNvPicPr>
            <a:picLocks noChangeAspect="1" noChangeArrowheads="1"/>
          </p:cNvPicPr>
          <p:nvPr/>
        </p:nvPicPr>
        <p:blipFill>
          <a:blip r:embed="rId5" cstate="print"/>
          <a:srcRect/>
          <a:stretch>
            <a:fillRect/>
          </a:stretch>
        </p:blipFill>
        <p:spPr bwMode="auto">
          <a:xfrm>
            <a:off x="7726680" y="9814983"/>
            <a:ext cx="6604000" cy="2426482"/>
          </a:xfrm>
          <a:prstGeom prst="rect">
            <a:avLst/>
          </a:prstGeom>
          <a:noFill/>
        </p:spPr>
      </p:pic>
      <p:sp>
        <p:nvSpPr>
          <p:cNvPr id="11390" name="Text Box 126"/>
          <p:cNvSpPr txBox="1">
            <a:spLocks noChangeArrowheads="1"/>
          </p:cNvSpPr>
          <p:nvPr/>
        </p:nvSpPr>
        <p:spPr bwMode="auto">
          <a:xfrm>
            <a:off x="2377440" y="5561826"/>
            <a:ext cx="2773680" cy="883801"/>
          </a:xfrm>
          <a:prstGeom prst="rect">
            <a:avLst/>
          </a:prstGeom>
          <a:noFill/>
          <a:ln w="9525">
            <a:noFill/>
            <a:miter lim="800000"/>
            <a:headEnd/>
            <a:tailEnd/>
          </a:ln>
          <a:effectLst/>
        </p:spPr>
        <p:txBody>
          <a:bodyPr lIns="219934" tIns="109967" rIns="219934" bIns="109967">
            <a:spAutoFit/>
          </a:bodyPr>
          <a:lstStyle/>
          <a:p>
            <a:pPr>
              <a:spcBef>
                <a:spcPct val="50000"/>
              </a:spcBef>
            </a:pPr>
            <a:endParaRPr lang="es-ES"/>
          </a:p>
        </p:txBody>
      </p:sp>
      <p:graphicFrame>
        <p:nvGraphicFramePr>
          <p:cNvPr id="11701" name="Group 437"/>
          <p:cNvGraphicFramePr>
            <a:graphicFrameLocks noGrp="1"/>
          </p:cNvGraphicFramePr>
          <p:nvPr/>
        </p:nvGraphicFramePr>
        <p:xfrm>
          <a:off x="13075920" y="7197658"/>
          <a:ext cx="8321040" cy="3298245"/>
        </p:xfrm>
        <a:graphic>
          <a:graphicData uri="http://schemas.openxmlformats.org/drawingml/2006/table">
            <a:tbl>
              <a:tblPr/>
              <a:tblGrid>
                <a:gridCol w="2876869"/>
                <a:gridCol w="2720021"/>
                <a:gridCol w="2724150"/>
              </a:tblGrid>
              <a:tr h="7851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2E49D5"/>
                          </a:solidFill>
                          <a:effectLst/>
                          <a:latin typeface="Arial" charset="0"/>
                          <a:hlinkClick r:id="rId6"/>
                        </a:rPr>
                        <a:t>Dedicatorias</a:t>
                      </a:r>
                      <a:endParaRPr kumimoji="0" lang="es-ES_tradnl" sz="1900" b="1" i="0" u="none" strike="noStrike" cap="none" normalizeH="0" baseline="0" smtClean="0">
                        <a:ln>
                          <a:noFill/>
                        </a:ln>
                        <a:solidFill>
                          <a:srgbClr val="2E49D5"/>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7"/>
                        </a:rPr>
                        <a:t>Fechas Especiales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8"/>
                        </a:rPr>
                        <a:t>Graciosos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855404">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9"/>
                        </a:rPr>
                        <a:t>Historia y Arte</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0"/>
                        </a:rPr>
                        <a:t>Lugares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1"/>
                        </a:rPr>
                        <a:t>Musicales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7851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2"/>
                        </a:rPr>
                        <a:t>Naturaleza y Ciencias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3"/>
                        </a:rPr>
                        <a:t>Política</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4"/>
                        </a:rPr>
                        <a:t>Reflexión</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872443">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5"/>
                        </a:rPr>
                        <a:t>Religiosos</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6"/>
                        </a:rPr>
                        <a:t>Románticos</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7"/>
                        </a:rPr>
                        <a:t>Salud</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sp>
        <p:nvSpPr>
          <p:cNvPr id="11650" name="Text Box 386"/>
          <p:cNvSpPr txBox="1">
            <a:spLocks noChangeArrowheads="1"/>
          </p:cNvSpPr>
          <p:nvPr/>
        </p:nvSpPr>
        <p:spPr bwMode="auto">
          <a:xfrm>
            <a:off x="2377440" y="6216156"/>
            <a:ext cx="8321040" cy="883801"/>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b="1" u="sng">
                <a:solidFill>
                  <a:srgbClr val="04265C"/>
                </a:solidFill>
                <a:latin typeface="Berlin Sans FB Demi" pitchFamily="34" charset="0"/>
              </a:rPr>
              <a:t>Propia Creación</a:t>
            </a:r>
          </a:p>
        </p:txBody>
      </p:sp>
      <p:sp>
        <p:nvSpPr>
          <p:cNvPr id="11651" name="Text Box 387"/>
          <p:cNvSpPr txBox="1">
            <a:spLocks noChangeArrowheads="1"/>
          </p:cNvSpPr>
          <p:nvPr/>
        </p:nvSpPr>
        <p:spPr bwMode="auto">
          <a:xfrm>
            <a:off x="13075920" y="6216156"/>
            <a:ext cx="8321040" cy="883801"/>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b="1" u="sng">
                <a:solidFill>
                  <a:srgbClr val="04265C"/>
                </a:solidFill>
                <a:latin typeface="Berlin Sans FB Demi" pitchFamily="34" charset="0"/>
              </a:rPr>
              <a:t>De la Red</a:t>
            </a:r>
          </a:p>
        </p:txBody>
      </p:sp>
      <p:graphicFrame>
        <p:nvGraphicFramePr>
          <p:cNvPr id="11698" name="Group 434"/>
          <p:cNvGraphicFramePr>
            <a:graphicFrameLocks noGrp="1"/>
          </p:cNvGraphicFramePr>
          <p:nvPr/>
        </p:nvGraphicFramePr>
        <p:xfrm>
          <a:off x="2377440" y="7197655"/>
          <a:ext cx="8321040" cy="3258576"/>
        </p:xfrm>
        <a:graphic>
          <a:graphicData uri="http://schemas.openxmlformats.org/drawingml/2006/table">
            <a:tbl>
              <a:tblPr/>
              <a:tblGrid>
                <a:gridCol w="2876869"/>
                <a:gridCol w="2720021"/>
                <a:gridCol w="2724150"/>
              </a:tblGrid>
              <a:tr h="7851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2E49D5"/>
                          </a:solidFill>
                          <a:effectLst/>
                          <a:latin typeface="Arial" charset="0"/>
                          <a:hlinkClick r:id="rId18"/>
                        </a:rPr>
                        <a:t>Dedicatorias</a:t>
                      </a:r>
                      <a:endParaRPr kumimoji="0" lang="es-ES_tradnl" sz="1900" b="1" i="0" u="none" strike="noStrike" cap="none" normalizeH="0" baseline="0" smtClean="0">
                        <a:ln>
                          <a:noFill/>
                        </a:ln>
                        <a:solidFill>
                          <a:srgbClr val="2E49D5"/>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19"/>
                        </a:rPr>
                        <a:t>Fechas Especiales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0"/>
                        </a:rPr>
                        <a:t>Graciosos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28575"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84408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1"/>
                        </a:rPr>
                        <a:t>Historia y Arte</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2"/>
                        </a:rPr>
                        <a:t>Lugares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3"/>
                        </a:rPr>
                        <a:t>Musicales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78519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4"/>
                        </a:rPr>
                        <a:t>Naturaleza y Ciencias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5"/>
                        </a:rPr>
                        <a:t>Política</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6"/>
                        </a:rPr>
                        <a:t>Reflexión</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12700" cap="flat" cmpd="sng" algn="ctr">
                      <a:solidFill>
                        <a:schemeClr val="tx1"/>
                      </a:solidFill>
                      <a:prstDash val="solid"/>
                      <a:round/>
                      <a:headEnd type="none" w="med" len="med"/>
                      <a:tailEnd type="none" w="med" len="med"/>
                    </a:lnB>
                    <a:lnTlToBr>
                      <a:noFill/>
                    </a:lnTlToBr>
                    <a:lnBlToTr>
                      <a:noFill/>
                    </a:lnBlToTr>
                    <a:solidFill>
                      <a:srgbClr val="F6F6F6"/>
                    </a:solidFill>
                  </a:tcPr>
                </a:tc>
              </a:tr>
              <a:tr h="844089">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7"/>
                        </a:rPr>
                        <a:t>Religiosos</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28575"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8"/>
                        </a:rPr>
                        <a:t>Románticos</a:t>
                      </a: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12700"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c>
                  <a:txBody>
                    <a:bodyPr/>
                    <a:lstStyle/>
                    <a:p>
                      <a:pPr marL="0" marR="0" lvl="0" indent="0" algn="ctr" defTabSz="914400" rtl="0" eaLnBrk="1" fontAlgn="base" latinLnBrk="0" hangingPunct="1">
                        <a:lnSpc>
                          <a:spcPct val="100000"/>
                        </a:lnSpc>
                        <a:spcBef>
                          <a:spcPct val="20000"/>
                        </a:spcBef>
                        <a:spcAft>
                          <a:spcPct val="0"/>
                        </a:spcAft>
                        <a:buClrTx/>
                        <a:buSzTx/>
                        <a:buFontTx/>
                        <a:buNone/>
                        <a:tabLst/>
                      </a:pPr>
                      <a:r>
                        <a:rPr kumimoji="0" lang="es-ES_tradnl" sz="1900" b="1" i="0" u="none" strike="noStrike" cap="none" normalizeH="0" baseline="0" smtClean="0">
                          <a:ln>
                            <a:noFill/>
                          </a:ln>
                          <a:solidFill>
                            <a:srgbClr val="0000FF"/>
                          </a:solidFill>
                          <a:effectLst/>
                          <a:latin typeface="Arial" charset="0"/>
                          <a:hlinkClick r:id="rId29"/>
                        </a:rPr>
                        <a:t>Salud</a:t>
                      </a:r>
                      <a:endParaRPr kumimoji="0" lang="es-ES_tradnl" sz="1900" b="1" i="0" u="none" strike="noStrike" cap="none" normalizeH="0" baseline="0" smtClean="0">
                        <a:ln>
                          <a:noFill/>
                        </a:ln>
                        <a:solidFill>
                          <a:srgbClr val="0000FF"/>
                        </a:solidFill>
                        <a:effectLst/>
                        <a:latin typeface="Arial" charset="0"/>
                      </a:endParaRPr>
                    </a:p>
                    <a:p>
                      <a:pPr marL="0" marR="0" lvl="0" indent="0" algn="ctr" defTabSz="914400" rtl="0" eaLnBrk="1" fontAlgn="base" latinLnBrk="0" hangingPunct="1">
                        <a:lnSpc>
                          <a:spcPct val="100000"/>
                        </a:lnSpc>
                        <a:spcBef>
                          <a:spcPct val="20000"/>
                        </a:spcBef>
                        <a:spcAft>
                          <a:spcPct val="0"/>
                        </a:spcAft>
                        <a:buClrTx/>
                        <a:buSzTx/>
                        <a:buFontTx/>
                        <a:buNone/>
                        <a:tabLst/>
                      </a:pPr>
                      <a:endParaRPr kumimoji="0" lang="es-ES_tradnl" sz="1900" b="1" i="0" u="none" strike="noStrike" cap="none" normalizeH="0" baseline="0" smtClean="0">
                        <a:ln>
                          <a:noFill/>
                        </a:ln>
                        <a:solidFill>
                          <a:srgbClr val="0000FF"/>
                        </a:solidFill>
                        <a:effectLst/>
                        <a:latin typeface="Arial" charset="0"/>
                      </a:endParaRPr>
                    </a:p>
                  </a:txBody>
                  <a:tcPr marL="237744" marR="237744" marT="98150" marB="98150" horzOverflow="overflow">
                    <a:lnL w="12700" cap="flat" cmpd="sng" algn="ctr">
                      <a:solidFill>
                        <a:schemeClr val="tx1"/>
                      </a:solidFill>
                      <a:prstDash val="solid"/>
                      <a:round/>
                      <a:headEnd type="none" w="med" len="med"/>
                      <a:tailEnd type="none" w="med" len="med"/>
                    </a:lnL>
                    <a:lnR w="28575" cap="flat" cmpd="sng" algn="ctr">
                      <a:solidFill>
                        <a:schemeClr val="tx1"/>
                      </a:solidFill>
                      <a:prstDash val="solid"/>
                      <a:round/>
                      <a:headEnd type="none" w="med" len="med"/>
                      <a:tailEnd type="none" w="med" len="med"/>
                    </a:lnR>
                    <a:lnT w="12700" cap="flat" cmpd="sng" algn="ctr">
                      <a:solidFill>
                        <a:schemeClr val="tx1"/>
                      </a:solidFill>
                      <a:prstDash val="solid"/>
                      <a:round/>
                      <a:headEnd type="none" w="med" len="med"/>
                      <a:tailEnd type="none" w="med" len="med"/>
                    </a:lnT>
                    <a:lnB w="28575" cap="flat" cmpd="sng" algn="ctr">
                      <a:solidFill>
                        <a:schemeClr val="tx1"/>
                      </a:solidFill>
                      <a:prstDash val="solid"/>
                      <a:round/>
                      <a:headEnd type="none" w="med" len="med"/>
                      <a:tailEnd type="none" w="med" len="med"/>
                    </a:lnB>
                    <a:lnTlToBr>
                      <a:noFill/>
                    </a:lnTlToBr>
                    <a:lnBlToTr>
                      <a:noFill/>
                    </a:lnBlToTr>
                    <a:solidFill>
                      <a:srgbClr val="F6F6F6"/>
                    </a:solidFill>
                  </a:tcPr>
                </a:tc>
              </a:tr>
            </a:tbl>
          </a:graphicData>
        </a:graphic>
      </p:graphicFrame>
      <p:pic>
        <p:nvPicPr>
          <p:cNvPr id="11677" name="Picture 413" descr="logo">
            <a:hlinkClick r:id="rId4"/>
          </p:cNvPr>
          <p:cNvPicPr>
            <a:picLocks noChangeAspect="1" noChangeArrowheads="1"/>
          </p:cNvPicPr>
          <p:nvPr/>
        </p:nvPicPr>
        <p:blipFill>
          <a:blip r:embed="rId30" cstate="print"/>
          <a:srcRect/>
          <a:stretch>
            <a:fillRect/>
          </a:stretch>
        </p:blipFill>
        <p:spPr bwMode="auto">
          <a:xfrm>
            <a:off x="1584960" y="1472247"/>
            <a:ext cx="20604480" cy="2780912"/>
          </a:xfrm>
          <a:prstGeom prst="rect">
            <a:avLst/>
          </a:prstGeom>
          <a:noFill/>
          <a:ln w="38100">
            <a:solidFill>
              <a:schemeClr val="tx1"/>
            </a:solidFill>
            <a:miter lim="800000"/>
            <a:headEnd/>
            <a:tailEnd/>
          </a:ln>
        </p:spPr>
      </p:pic>
      <p:sp>
        <p:nvSpPr>
          <p:cNvPr id="11681" name="Text Box 417"/>
          <p:cNvSpPr txBox="1">
            <a:spLocks noChangeArrowheads="1"/>
          </p:cNvSpPr>
          <p:nvPr/>
        </p:nvSpPr>
        <p:spPr bwMode="auto">
          <a:xfrm>
            <a:off x="396240" y="5071077"/>
            <a:ext cx="23774400" cy="883801"/>
          </a:xfrm>
          <a:prstGeom prst="rect">
            <a:avLst/>
          </a:prstGeom>
          <a:noFill/>
          <a:ln w="9525">
            <a:noFill/>
            <a:miter lim="800000"/>
            <a:headEnd/>
            <a:tailEnd/>
          </a:ln>
          <a:effectLst/>
        </p:spPr>
        <p:txBody>
          <a:bodyPr lIns="219934" tIns="109967" rIns="219934" bIns="109967">
            <a:spAutoFit/>
          </a:bodyPr>
          <a:lstStyle/>
          <a:p>
            <a:pPr algn="ctr">
              <a:spcBef>
                <a:spcPct val="50000"/>
              </a:spcBef>
            </a:pPr>
            <a:r>
              <a:rPr lang="es-ES_tradnl" b="1">
                <a:solidFill>
                  <a:srgbClr val="04265C"/>
                </a:solidFill>
                <a:latin typeface="Berlin Sans FB Demi" pitchFamily="34" charset="0"/>
              </a:rPr>
              <a:t>Accede a la sección que desees desde aquí:</a:t>
            </a: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EL GRAN AGUJERO AZUL">
  <a:themeElements>
    <a:clrScheme name="ROMANTICA ITALI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ROMANTICA ITALIA">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2209800" rtl="0" eaLnBrk="1" fontAlgn="base" latinLnBrk="0" hangingPunct="1">
          <a:lnSpc>
            <a:spcPct val="100000"/>
          </a:lnSpc>
          <a:spcBef>
            <a:spcPct val="0"/>
          </a:spcBef>
          <a:spcAft>
            <a:spcPct val="0"/>
          </a:spcAft>
          <a:buClrTx/>
          <a:buSzTx/>
          <a:buFontTx/>
          <a:buNone/>
          <a:tabLst/>
          <a:defRPr kumimoji="0" lang="en-US" sz="4300" b="0" i="0" u="none" strike="noStrike" cap="none" normalizeH="0" baseline="0" smtClean="0">
            <a:ln>
              <a:noFill/>
            </a:ln>
            <a:solidFill>
              <a:schemeClr val="tx1"/>
            </a:solidFill>
            <a:effectLst/>
            <a:latin typeface="Arial" charset="0"/>
          </a:defRPr>
        </a:defPPr>
      </a:lstStyle>
    </a:lnDef>
  </a:objectDefaults>
  <a:extraClrSchemeLst>
    <a:extraClrScheme>
      <a:clrScheme name="ROMANTICA ITALIA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ROMANTICA ITALIA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ROMANTICA ITALIA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ROMANTICA ITALIA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ROMANTICA ITALIA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ROMANTICA ITALIA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ROMANTICA ITALIA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ROMANTICA ITALIA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ROMANTICA ITALIA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ROMANTICA ITALIA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ROMANTICA ITALIA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ROMANTICA ITALIA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Diseño predeterminado">
  <a:themeElements>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fontScheme name="Diseño predeterminado">
      <a:majorFont>
        <a:latin typeface="Arial"/>
        <a:ea typeface=""/>
        <a:cs typeface=""/>
      </a:majorFont>
      <a:minorFont>
        <a:latin typeface="Arial"/>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14">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2E49CF"/>
        </a:hlink>
        <a:folHlink>
          <a:srgbClr val="2E49CF"/>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emplate>EL GRAN AGUJERO AZUL</Template>
  <TotalTime>2</TotalTime>
  <Words>693</Words>
  <Application>Microsoft Office PowerPoint</Application>
  <PresentationFormat>Personalizado</PresentationFormat>
  <Paragraphs>50</Paragraphs>
  <Slides>35</Slides>
  <Notes>0</Notes>
  <HiddenSlides>0</HiddenSlides>
  <MMClips>0</MMClips>
  <ScaleCrop>false</ScaleCrop>
  <HeadingPairs>
    <vt:vector size="4" baseType="variant">
      <vt:variant>
        <vt:lpstr>Tema</vt:lpstr>
      </vt:variant>
      <vt:variant>
        <vt:i4>2</vt:i4>
      </vt:variant>
      <vt:variant>
        <vt:lpstr>Títulos de diapositiva</vt:lpstr>
      </vt:variant>
      <vt:variant>
        <vt:i4>35</vt:i4>
      </vt:variant>
    </vt:vector>
  </HeadingPairs>
  <TitlesOfParts>
    <vt:vector size="37" baseType="lpstr">
      <vt:lpstr>EL GRAN AGUJERO AZUL</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vector>
  </TitlesOfParts>
  <Company>..</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JOSE LUIS</dc:creator>
  <cp:lastModifiedBy>JOSE LUIS</cp:lastModifiedBy>
  <cp:revision>1</cp:revision>
  <dcterms:created xsi:type="dcterms:W3CDTF">2014-08-10T14:27:25Z</dcterms:created>
  <dcterms:modified xsi:type="dcterms:W3CDTF">2014-08-10T14:30:19Z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NXTAG2">
    <vt:lpwstr>000800da3f000000000001023620</vt:lpwstr>
  </property>
</Properties>
</file>