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0" r:id="rId3"/>
    <p:sldId id="272" r:id="rId4"/>
    <p:sldId id="256" r:id="rId5"/>
    <p:sldId id="258" r:id="rId6"/>
    <p:sldId id="274" r:id="rId7"/>
    <p:sldId id="264" r:id="rId8"/>
    <p:sldId id="260" r:id="rId9"/>
    <p:sldId id="265" r:id="rId10"/>
    <p:sldId id="259" r:id="rId11"/>
    <p:sldId id="261" r:id="rId12"/>
    <p:sldId id="266" r:id="rId13"/>
    <p:sldId id="262" r:id="rId14"/>
    <p:sldId id="271" r:id="rId15"/>
    <p:sldId id="275"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dKsyhRQ4Rx58SmLboIGAg==" hashData="GeGJJWNXiJdbKbZ38NePfPigO/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702" autoAdjust="0"/>
  </p:normalViewPr>
  <p:slideViewPr>
    <p:cSldViewPr>
      <p:cViewPr varScale="1">
        <p:scale>
          <a:sx n="40" d="100"/>
          <a:sy n="40" d="100"/>
        </p:scale>
        <p:origin x="-74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873020A-203A-4D44-A325-31DCF6520D10}"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3B51C9-B6F0-4B7C-B6EF-34319470B1F5}"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1078621-6CCF-407F-8839-0C2E25567A9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31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73020A-203A-4D44-A325-31DCF6520D10}" type="datetimeFigureOut">
              <a:rPr lang="es-ES" smtClean="0"/>
              <a:pPr/>
              <a:t>19/10/2014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3B51C9-B6F0-4B7C-B6EF-34319470B1F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4911D4A-2167-4468-8C80-49A20DA8322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olorspiralillusion-in-color1"/>
          <p:cNvPicPr>
            <a:picLocks noChangeAspect="1" noChangeArrowheads="1"/>
          </p:cNvPicPr>
          <p:nvPr/>
        </p:nvPicPr>
        <p:blipFill>
          <a:blip r:embed="rId3" cstate="print"/>
          <a:srcRect/>
          <a:stretch>
            <a:fillRect/>
          </a:stretch>
        </p:blipFill>
        <p:spPr bwMode="auto">
          <a:xfrm>
            <a:off x="-2052736" y="-1683568"/>
            <a:ext cx="14113568" cy="11449272"/>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683568" y="1196752"/>
            <a:ext cx="8136904" cy="3785652"/>
          </a:xfrm>
          <a:prstGeom prst="rect">
            <a:avLst/>
          </a:prstGeom>
        </p:spPr>
        <p:txBody>
          <a:bodyPr wrap="square">
            <a:spAutoFit/>
          </a:bodyPr>
          <a:lstStyle/>
          <a:p>
            <a:pPr algn="ctr">
              <a:defRPr/>
            </a:pPr>
            <a:r>
              <a:rPr lang="es-ES" sz="8000" b="1" kern="10" dirty="0" smtClean="0">
                <a:ln w="9525">
                  <a:solidFill>
                    <a:srgbClr val="1CDEF8"/>
                  </a:solidFill>
                  <a:round/>
                  <a:headEnd/>
                  <a:tailEnd/>
                </a:ln>
                <a:effectLst>
                  <a:outerShdw dist="35921" dir="2700000" algn="ctr" rotWithShape="0">
                    <a:schemeClr val="folHlink">
                      <a:alpha val="80000"/>
                    </a:schemeClr>
                  </a:outerShdw>
                </a:effectLst>
                <a:latin typeface="Rockwell Extra Bold" pitchFamily="18" charset="0"/>
              </a:rPr>
              <a:t>EL </a:t>
            </a:r>
          </a:p>
          <a:p>
            <a:pPr algn="ctr">
              <a:defRPr/>
            </a:pPr>
            <a:r>
              <a:rPr lang="es-ES" sz="8000" b="1" kern="10" dirty="0" smtClean="0">
                <a:ln w="9525">
                  <a:solidFill>
                    <a:srgbClr val="1CDEF8"/>
                  </a:solidFill>
                  <a:round/>
                  <a:headEnd/>
                  <a:tailEnd/>
                </a:ln>
                <a:effectLst>
                  <a:outerShdw dist="35921" dir="2700000" algn="ctr" rotWithShape="0">
                    <a:schemeClr val="folHlink">
                      <a:alpha val="80000"/>
                    </a:schemeClr>
                  </a:outerShdw>
                </a:effectLst>
                <a:latin typeface="Rockwell Extra Bold" pitchFamily="18" charset="0"/>
              </a:rPr>
              <a:t>CARRUSEL</a:t>
            </a:r>
          </a:p>
          <a:p>
            <a:pPr algn="ctr">
              <a:defRPr/>
            </a:pPr>
            <a:r>
              <a:rPr lang="es-ES" sz="8000" b="1" kern="10" dirty="0" smtClean="0">
                <a:ln w="9525">
                  <a:solidFill>
                    <a:srgbClr val="1CDEF8"/>
                  </a:solidFill>
                  <a:round/>
                  <a:headEnd/>
                  <a:tailEnd/>
                </a:ln>
                <a:effectLst>
                  <a:outerShdw dist="35921" dir="2700000" algn="ctr" rotWithShape="0">
                    <a:schemeClr val="folHlink">
                      <a:alpha val="80000"/>
                    </a:schemeClr>
                  </a:outerShdw>
                </a:effectLst>
                <a:latin typeface="Rockwell Extra Bold" pitchFamily="18" charset="0"/>
              </a:rPr>
              <a:t>DEL  TERROR</a:t>
            </a:r>
            <a:endParaRPr lang="es-ES" sz="8000" b="1" kern="10" dirty="0">
              <a:ln w="9525">
                <a:solidFill>
                  <a:srgbClr val="1CDEF8"/>
                </a:solidFill>
                <a:round/>
                <a:headEnd/>
                <a:tailEnd/>
              </a:ln>
              <a:effectLst>
                <a:outerShdw dist="35921" dir="2700000" algn="ctr" rotWithShape="0">
                  <a:schemeClr val="folHlink">
                    <a:alpha val="80000"/>
                  </a:schemeClr>
                </a:outerShdw>
              </a:effectLst>
              <a:latin typeface="Rockwell Extra Bold" pitchFamily="18" charset="0"/>
            </a:endParaRPr>
          </a:p>
        </p:txBody>
      </p:sp>
    </p:spTree>
  </p:cSld>
  <p:clrMapOvr>
    <a:masterClrMapping/>
  </p:clrMapOvr>
  <p:transition spd="slow" advTm="8000">
    <p:dissolve/>
    <p:sndAc>
      <p:stSnd loop="1">
        <p:snd r:embed="rId2" name="ernesto cortazar - our love never di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10"/>
                                        </p:tgtEl>
                                        <p:attrNameLst>
                                          <p:attrName>r</p:attrName>
                                        </p:attrNameLst>
                                      </p:cBhvr>
                                    </p:animRot>
                                  </p:childTnLst>
                                </p:cTn>
                              </p:par>
                              <p:par>
                                <p:cTn id="7" presetID="41" presetClass="entr" presetSubtype="0" fill="hold" nodeType="withEffect">
                                  <p:stCondLst>
                                    <p:cond delay="0"/>
                                  </p:stCondLst>
                                  <p:iterate type="lt">
                                    <p:tmPct val="10000"/>
                                  </p:iterate>
                                  <p:childTnLst>
                                    <p:set>
                                      <p:cBhvr>
                                        <p:cTn id="8" dur="1" fill="hold">
                                          <p:stCondLst>
                                            <p:cond delay="0"/>
                                          </p:stCondLst>
                                        </p:cTn>
                                        <p:tgtEl>
                                          <p:spTgt spid="12">
                                            <p:txEl>
                                              <p:pRg st="0" end="0"/>
                                            </p:txEl>
                                          </p:spTgt>
                                        </p:tgtEl>
                                        <p:attrNameLst>
                                          <p:attrName>style.visibility</p:attrName>
                                        </p:attrNameLst>
                                      </p:cBhvr>
                                      <p:to>
                                        <p:strVal val="visible"/>
                                      </p:to>
                                    </p:set>
                                    <p:anim calcmode="lin" valueType="num">
                                      <p:cBhvr>
                                        <p:cTn id="9" dur="30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 dur="30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11" dur="30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 dur="30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 dur="3000" tmFilter="0,0; .5, 1; 1, 1"/>
                                        <p:tgtEl>
                                          <p:spTgt spid="12">
                                            <p:txEl>
                                              <p:pRg st="0" end="0"/>
                                            </p:txEl>
                                          </p:spTgt>
                                        </p:tgtEl>
                                      </p:cBhvr>
                                    </p:animEffect>
                                  </p:childTnLst>
                                </p:cTn>
                              </p:par>
                              <p:par>
                                <p:cTn id="14" presetID="41" presetClass="entr" presetSubtype="0" fill="hold" nodeType="withEffect">
                                  <p:stCondLst>
                                    <p:cond delay="0"/>
                                  </p:stCondLst>
                                  <p:iterate type="lt">
                                    <p:tmPct val="10000"/>
                                  </p:iterate>
                                  <p:childTnLst>
                                    <p:set>
                                      <p:cBhvr>
                                        <p:cTn id="15" dur="1" fill="hold">
                                          <p:stCondLst>
                                            <p:cond delay="0"/>
                                          </p:stCondLst>
                                        </p:cTn>
                                        <p:tgtEl>
                                          <p:spTgt spid="12">
                                            <p:txEl>
                                              <p:pRg st="1" end="1"/>
                                            </p:txEl>
                                          </p:spTgt>
                                        </p:tgtEl>
                                        <p:attrNameLst>
                                          <p:attrName>style.visibility</p:attrName>
                                        </p:attrNameLst>
                                      </p:cBhvr>
                                      <p:to>
                                        <p:strVal val="visible"/>
                                      </p:to>
                                    </p:set>
                                    <p:anim calcmode="lin" valueType="num">
                                      <p:cBhvr>
                                        <p:cTn id="16" dur="3000" fill="hold"/>
                                        <p:tgtEl>
                                          <p:spTgt spid="1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3000" fill="hold"/>
                                        <p:tgtEl>
                                          <p:spTgt spid="12">
                                            <p:txEl>
                                              <p:pRg st="1" end="1"/>
                                            </p:txEl>
                                          </p:spTgt>
                                        </p:tgtEl>
                                        <p:attrNameLst>
                                          <p:attrName>ppt_y</p:attrName>
                                        </p:attrNameLst>
                                      </p:cBhvr>
                                      <p:tavLst>
                                        <p:tav tm="0">
                                          <p:val>
                                            <p:strVal val="#ppt_y"/>
                                          </p:val>
                                        </p:tav>
                                        <p:tav tm="100000">
                                          <p:val>
                                            <p:strVal val="#ppt_y"/>
                                          </p:val>
                                        </p:tav>
                                      </p:tavLst>
                                    </p:anim>
                                    <p:anim calcmode="lin" valueType="num">
                                      <p:cBhvr>
                                        <p:cTn id="18" dur="3000" fill="hold"/>
                                        <p:tgtEl>
                                          <p:spTgt spid="1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3000" fill="hold"/>
                                        <p:tgtEl>
                                          <p:spTgt spid="1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3000" tmFilter="0,0; .5, 1; 1, 1"/>
                                        <p:tgtEl>
                                          <p:spTgt spid="12">
                                            <p:txEl>
                                              <p:pRg st="1" end="1"/>
                                            </p:txEl>
                                          </p:spTgt>
                                        </p:tgtEl>
                                      </p:cBhvr>
                                    </p:animEffect>
                                  </p:childTnLst>
                                </p:cTn>
                              </p:par>
                              <p:par>
                                <p:cTn id="21" presetID="41" presetClass="entr" presetSubtype="0" fill="hold" nodeType="withEffect">
                                  <p:stCondLst>
                                    <p:cond delay="0"/>
                                  </p:stCondLst>
                                  <p:iterate type="lt">
                                    <p:tmPct val="10000"/>
                                  </p:iterate>
                                  <p:childTnLst>
                                    <p:set>
                                      <p:cBhvr>
                                        <p:cTn id="22" dur="1" fill="hold">
                                          <p:stCondLst>
                                            <p:cond delay="0"/>
                                          </p:stCondLst>
                                        </p:cTn>
                                        <p:tgtEl>
                                          <p:spTgt spid="12">
                                            <p:txEl>
                                              <p:pRg st="2" end="2"/>
                                            </p:txEl>
                                          </p:spTgt>
                                        </p:tgtEl>
                                        <p:attrNameLst>
                                          <p:attrName>style.visibility</p:attrName>
                                        </p:attrNameLst>
                                      </p:cBhvr>
                                      <p:to>
                                        <p:strVal val="visible"/>
                                      </p:to>
                                    </p:set>
                                    <p:anim calcmode="lin" valueType="num">
                                      <p:cBhvr>
                                        <p:cTn id="23" dur="3000" fill="hold"/>
                                        <p:tgtEl>
                                          <p:spTgt spid="1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3000" fill="hold"/>
                                        <p:tgtEl>
                                          <p:spTgt spid="12">
                                            <p:txEl>
                                              <p:pRg st="2" end="2"/>
                                            </p:txEl>
                                          </p:spTgt>
                                        </p:tgtEl>
                                        <p:attrNameLst>
                                          <p:attrName>ppt_y</p:attrName>
                                        </p:attrNameLst>
                                      </p:cBhvr>
                                      <p:tavLst>
                                        <p:tav tm="0">
                                          <p:val>
                                            <p:strVal val="#ppt_y"/>
                                          </p:val>
                                        </p:tav>
                                        <p:tav tm="100000">
                                          <p:val>
                                            <p:strVal val="#ppt_y"/>
                                          </p:val>
                                        </p:tav>
                                      </p:tavLst>
                                    </p:anim>
                                    <p:anim calcmode="lin" valueType="num">
                                      <p:cBhvr>
                                        <p:cTn id="25" dur="3000" fill="hold"/>
                                        <p:tgtEl>
                                          <p:spTgt spid="1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3000" fill="hold"/>
                                        <p:tgtEl>
                                          <p:spTgt spid="1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3000" tmFilter="0,0; .5, 1; 1, 1"/>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castillo_de_chillon.jpg"/>
          <p:cNvPicPr>
            <a:picLocks noChangeAspect="1" noChangeArrowheads="1"/>
          </p:cNvPicPr>
          <p:nvPr/>
        </p:nvPicPr>
        <p:blipFill>
          <a:blip r:embed="rId2" cstate="print"/>
          <a:srcRect/>
          <a:stretch>
            <a:fillRect/>
          </a:stretch>
        </p:blipFill>
        <p:spPr bwMode="auto">
          <a:xfrm>
            <a:off x="0" y="0"/>
            <a:ext cx="9753600" cy="7315200"/>
          </a:xfrm>
          <a:prstGeom prst="rect">
            <a:avLst/>
          </a:prstGeom>
          <a:noFill/>
        </p:spPr>
      </p:pic>
      <p:sp>
        <p:nvSpPr>
          <p:cNvPr id="5" name="Rectangle 11"/>
          <p:cNvSpPr>
            <a:spLocks noChangeArrowheads="1"/>
          </p:cNvSpPr>
          <p:nvPr/>
        </p:nvSpPr>
        <p:spPr bwMode="auto">
          <a:xfrm>
            <a:off x="1979712" y="2060848"/>
            <a:ext cx="5222875" cy="2938462"/>
          </a:xfrm>
          <a:prstGeom prst="rect">
            <a:avLst/>
          </a:prstGeom>
          <a:solidFill>
            <a:srgbClr val="00B0F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6" name="AutoShape 7"/>
          <p:cNvSpPr>
            <a:spLocks noChangeArrowheads="1"/>
          </p:cNvSpPr>
          <p:nvPr/>
        </p:nvSpPr>
        <p:spPr bwMode="auto">
          <a:xfrm>
            <a:off x="0" y="0"/>
            <a:ext cx="9144000"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7" name="AutoShape 8"/>
          <p:cNvSpPr>
            <a:spLocks noChangeArrowheads="1"/>
          </p:cNvSpPr>
          <p:nvPr/>
        </p:nvSpPr>
        <p:spPr bwMode="auto">
          <a:xfrm flipV="1">
            <a:off x="0" y="5094288"/>
            <a:ext cx="9144000"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8" name="AutoShape 9"/>
          <p:cNvSpPr>
            <a:spLocks noChangeArrowheads="1"/>
          </p:cNvSpPr>
          <p:nvPr/>
        </p:nvSpPr>
        <p:spPr bwMode="auto">
          <a:xfrm rot="16200000">
            <a:off x="-2514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9" name="AutoShape 10"/>
          <p:cNvSpPr>
            <a:spLocks noChangeArrowheads="1"/>
          </p:cNvSpPr>
          <p:nvPr/>
        </p:nvSpPr>
        <p:spPr bwMode="auto">
          <a:xfrm rot="5400000" flipH="1">
            <a:off x="4800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 fill="hold" nodeType="withEffect">
                                  <p:stCondLst>
                                    <p:cond delay="0"/>
                                  </p:stCondLst>
                                  <p:childTnLst>
                                    <p:anim calcmode="lin" valueType="num">
                                      <p:cBhvr>
                                        <p:cTn id="9" dur="5000"/>
                                        <p:tgtEl>
                                          <p:spTgt spid="6"/>
                                        </p:tgtEl>
                                        <p:attrNameLst>
                                          <p:attrName>ppt_x</p:attrName>
                                        </p:attrNameLst>
                                      </p:cBhvr>
                                      <p:tavLst>
                                        <p:tav tm="0">
                                          <p:val>
                                            <p:strVal val="ppt_x"/>
                                          </p:val>
                                        </p:tav>
                                        <p:tav tm="100000">
                                          <p:val>
                                            <p:strVal val="ppt_x"/>
                                          </p:val>
                                        </p:tav>
                                      </p:tavLst>
                                    </p:anim>
                                    <p:anim calcmode="lin" valueType="num">
                                      <p:cBhvr>
                                        <p:cTn id="10" dur="5000"/>
                                        <p:tgtEl>
                                          <p:spTgt spid="6"/>
                                        </p:tgtEl>
                                        <p:attrNameLst>
                                          <p:attrName>ppt_y</p:attrName>
                                        </p:attrNameLst>
                                      </p:cBhvr>
                                      <p:tavLst>
                                        <p:tav tm="0">
                                          <p:val>
                                            <p:strVal val="ppt_y"/>
                                          </p:val>
                                        </p:tav>
                                        <p:tav tm="100000">
                                          <p:val>
                                            <p:strVal val="ppt_y-ppt_h/2"/>
                                          </p:val>
                                        </p:tav>
                                      </p:tavLst>
                                    </p:anim>
                                    <p:anim calcmode="lin" valueType="num">
                                      <p:cBhvr>
                                        <p:cTn id="11" dur="5000"/>
                                        <p:tgtEl>
                                          <p:spTgt spid="6"/>
                                        </p:tgtEl>
                                        <p:attrNameLst>
                                          <p:attrName>ppt_w</p:attrName>
                                        </p:attrNameLst>
                                      </p:cBhvr>
                                      <p:tavLst>
                                        <p:tav tm="0">
                                          <p:val>
                                            <p:strVal val="ppt_w"/>
                                          </p:val>
                                        </p:tav>
                                        <p:tav tm="100000">
                                          <p:val>
                                            <p:strVal val="ppt_w"/>
                                          </p:val>
                                        </p:tav>
                                      </p:tavLst>
                                    </p:anim>
                                    <p:anim calcmode="lin" valueType="num">
                                      <p:cBhvr>
                                        <p:cTn id="12" dur="5000"/>
                                        <p:tgtEl>
                                          <p:spTgt spid="6"/>
                                        </p:tgtEl>
                                        <p:attrNameLst>
                                          <p:attrName>ppt_h</p:attrName>
                                        </p:attrNameLst>
                                      </p:cBhvr>
                                      <p:tavLst>
                                        <p:tav tm="0">
                                          <p:val>
                                            <p:strVal val="ppt_h"/>
                                          </p:val>
                                        </p:tav>
                                        <p:tav tm="100000">
                                          <p:val>
                                            <p:fltVal val="0"/>
                                          </p:val>
                                        </p:tav>
                                      </p:tavLst>
                                    </p:anim>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
                                          </p:val>
                                        </p:tav>
                                      </p:tavLst>
                                    </p:anim>
                                    <p:anim calcmode="lin" valueType="num">
                                      <p:cBhvr>
                                        <p:cTn id="16" dur="5000"/>
                                        <p:tgtEl>
                                          <p:spTgt spid="7"/>
                                        </p:tgtEl>
                                        <p:attrNameLst>
                                          <p:attrName>ppt_y</p:attrName>
                                        </p:attrNameLst>
                                      </p:cBhvr>
                                      <p:tavLst>
                                        <p:tav tm="0">
                                          <p:val>
                                            <p:strVal val="ppt_y"/>
                                          </p:val>
                                        </p:tav>
                                        <p:tav tm="100000">
                                          <p:val>
                                            <p:strVal val="ppt_y+ppt_h/2"/>
                                          </p:val>
                                        </p:tav>
                                      </p:tavLst>
                                    </p:anim>
                                    <p:anim calcmode="lin" valueType="num">
                                      <p:cBhvr>
                                        <p:cTn id="17" dur="5000"/>
                                        <p:tgtEl>
                                          <p:spTgt spid="7"/>
                                        </p:tgtEl>
                                        <p:attrNameLst>
                                          <p:attrName>ppt_w</p:attrName>
                                        </p:attrNameLst>
                                      </p:cBhvr>
                                      <p:tavLst>
                                        <p:tav tm="0">
                                          <p:val>
                                            <p:strVal val="ppt_w"/>
                                          </p:val>
                                        </p:tav>
                                        <p:tav tm="100000">
                                          <p:val>
                                            <p:strVal val="ppt_w"/>
                                          </p:val>
                                        </p:tav>
                                      </p:tavLst>
                                    </p:anim>
                                    <p:anim calcmode="lin" valueType="num">
                                      <p:cBhvr>
                                        <p:cTn id="18" dur="5000"/>
                                        <p:tgtEl>
                                          <p:spTgt spid="7"/>
                                        </p:tgtEl>
                                        <p:attrNameLst>
                                          <p:attrName>ppt_h</p:attrName>
                                        </p:attrNameLst>
                                      </p:cBhvr>
                                      <p:tavLst>
                                        <p:tav tm="0">
                                          <p:val>
                                            <p:strVal val="ppt_h"/>
                                          </p:val>
                                        </p:tav>
                                        <p:tav tm="100000">
                                          <p:val>
                                            <p:fltVal val="0"/>
                                          </p:val>
                                        </p:tav>
                                      </p:tavLst>
                                    </p:anim>
                                    <p:set>
                                      <p:cBhvr>
                                        <p:cTn id="19" dur="1" fill="hold">
                                          <p:stCondLst>
                                            <p:cond delay="4999"/>
                                          </p:stCondLst>
                                        </p:cTn>
                                        <p:tgtEl>
                                          <p:spTgt spid="7"/>
                                        </p:tgtEl>
                                        <p:attrNameLst>
                                          <p:attrName>style.visibility</p:attrName>
                                        </p:attrNameLst>
                                      </p:cBhvr>
                                      <p:to>
                                        <p:strVal val="hidden"/>
                                      </p:to>
                                    </p:set>
                                  </p:childTnLst>
                                </p:cTn>
                              </p:par>
                              <p:par>
                                <p:cTn id="20" presetID="17" presetClass="exit" presetSubtype="8" fill="hold" nodeType="withEffect">
                                  <p:stCondLst>
                                    <p:cond delay="0"/>
                                  </p:stCondLst>
                                  <p:childTnLst>
                                    <p:anim calcmode="lin" valueType="num">
                                      <p:cBhvr>
                                        <p:cTn id="21" dur="5000"/>
                                        <p:tgtEl>
                                          <p:spTgt spid="8"/>
                                        </p:tgtEl>
                                        <p:attrNameLst>
                                          <p:attrName>ppt_x</p:attrName>
                                        </p:attrNameLst>
                                      </p:cBhvr>
                                      <p:tavLst>
                                        <p:tav tm="0">
                                          <p:val>
                                            <p:strVal val="ppt_x"/>
                                          </p:val>
                                        </p:tav>
                                        <p:tav tm="100000">
                                          <p:val>
                                            <p:strVal val="ppt_x-ppt_w/2"/>
                                          </p:val>
                                        </p:tav>
                                      </p:tavLst>
                                    </p:anim>
                                    <p:anim calcmode="lin" valueType="num">
                                      <p:cBhvr>
                                        <p:cTn id="22" dur="5000"/>
                                        <p:tgtEl>
                                          <p:spTgt spid="8"/>
                                        </p:tgtEl>
                                        <p:attrNameLst>
                                          <p:attrName>ppt_y</p:attrName>
                                        </p:attrNameLst>
                                      </p:cBhvr>
                                      <p:tavLst>
                                        <p:tav tm="0">
                                          <p:val>
                                            <p:strVal val="ppt_y"/>
                                          </p:val>
                                        </p:tav>
                                        <p:tav tm="100000">
                                          <p:val>
                                            <p:strVal val="ppt_y"/>
                                          </p:val>
                                        </p:tav>
                                      </p:tavLst>
                                    </p:anim>
                                    <p:anim calcmode="lin" valueType="num">
                                      <p:cBhvr>
                                        <p:cTn id="23" dur="5000"/>
                                        <p:tgtEl>
                                          <p:spTgt spid="8"/>
                                        </p:tgtEl>
                                        <p:attrNameLst>
                                          <p:attrName>ppt_w</p:attrName>
                                        </p:attrNameLst>
                                      </p:cBhvr>
                                      <p:tavLst>
                                        <p:tav tm="0">
                                          <p:val>
                                            <p:strVal val="ppt_w"/>
                                          </p:val>
                                        </p:tav>
                                        <p:tav tm="100000">
                                          <p:val>
                                            <p:fltVal val="0"/>
                                          </p:val>
                                        </p:tav>
                                      </p:tavLst>
                                    </p:anim>
                                    <p:anim calcmode="lin" valueType="num">
                                      <p:cBhvr>
                                        <p:cTn id="24" dur="5000"/>
                                        <p:tgtEl>
                                          <p:spTgt spid="8"/>
                                        </p:tgtEl>
                                        <p:attrNameLst>
                                          <p:attrName>ppt_h</p:attrName>
                                        </p:attrNameLst>
                                      </p:cBhvr>
                                      <p:tavLst>
                                        <p:tav tm="0">
                                          <p:val>
                                            <p:strVal val="ppt_h"/>
                                          </p:val>
                                        </p:tav>
                                        <p:tav tm="100000">
                                          <p:val>
                                            <p:strVal val="ppt_h"/>
                                          </p:val>
                                        </p:tav>
                                      </p:tavLst>
                                    </p:anim>
                                    <p:set>
                                      <p:cBhvr>
                                        <p:cTn id="25" dur="1" fill="hold">
                                          <p:stCondLst>
                                            <p:cond delay="4999"/>
                                          </p:stCondLst>
                                        </p:cTn>
                                        <p:tgtEl>
                                          <p:spTgt spid="8"/>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5000"/>
                                        <p:tgtEl>
                                          <p:spTgt spid="9"/>
                                        </p:tgtEl>
                                        <p:attrNameLst>
                                          <p:attrName>ppt_x</p:attrName>
                                        </p:attrNameLst>
                                      </p:cBhvr>
                                      <p:tavLst>
                                        <p:tav tm="0">
                                          <p:val>
                                            <p:strVal val="ppt_x"/>
                                          </p:val>
                                        </p:tav>
                                        <p:tav tm="100000">
                                          <p:val>
                                            <p:strVal val="ppt_x+ppt_w/2"/>
                                          </p:val>
                                        </p:tav>
                                      </p:tavLst>
                                    </p:anim>
                                    <p:anim calcmode="lin" valueType="num">
                                      <p:cBhvr>
                                        <p:cTn id="28" dur="5000"/>
                                        <p:tgtEl>
                                          <p:spTgt spid="9"/>
                                        </p:tgtEl>
                                        <p:attrNameLst>
                                          <p:attrName>ppt_y</p:attrName>
                                        </p:attrNameLst>
                                      </p:cBhvr>
                                      <p:tavLst>
                                        <p:tav tm="0">
                                          <p:val>
                                            <p:strVal val="ppt_y"/>
                                          </p:val>
                                        </p:tav>
                                        <p:tav tm="100000">
                                          <p:val>
                                            <p:strVal val="ppt_y"/>
                                          </p:val>
                                        </p:tav>
                                      </p:tavLst>
                                    </p:anim>
                                    <p:anim calcmode="lin" valueType="num">
                                      <p:cBhvr>
                                        <p:cTn id="29" dur="5000"/>
                                        <p:tgtEl>
                                          <p:spTgt spid="9"/>
                                        </p:tgtEl>
                                        <p:attrNameLst>
                                          <p:attrName>ppt_w</p:attrName>
                                        </p:attrNameLst>
                                      </p:cBhvr>
                                      <p:tavLst>
                                        <p:tav tm="0">
                                          <p:val>
                                            <p:strVal val="ppt_w"/>
                                          </p:val>
                                        </p:tav>
                                        <p:tav tm="100000">
                                          <p:val>
                                            <p:fltVal val="0"/>
                                          </p:val>
                                        </p:tav>
                                      </p:tavLst>
                                    </p:anim>
                                    <p:anim calcmode="lin" valueType="num">
                                      <p:cBhvr>
                                        <p:cTn id="30" dur="5000"/>
                                        <p:tgtEl>
                                          <p:spTgt spid="9"/>
                                        </p:tgtEl>
                                        <p:attrNameLst>
                                          <p:attrName>ppt_h</p:attrName>
                                        </p:attrNameLst>
                                      </p:cBhvr>
                                      <p:tavLst>
                                        <p:tav tm="0">
                                          <p:val>
                                            <p:strVal val="ppt_h"/>
                                          </p:val>
                                        </p:tav>
                                        <p:tav tm="100000">
                                          <p:val>
                                            <p:strVal val="ppt_h"/>
                                          </p:val>
                                        </p:tav>
                                      </p:tavLst>
                                    </p:anim>
                                    <p:set>
                                      <p:cBhvr>
                                        <p:cTn id="31"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511152" y="2764572"/>
            <a:ext cx="7632848" cy="4093428"/>
          </a:xfrm>
          <a:prstGeom prst="rect">
            <a:avLst/>
          </a:prstGeom>
        </p:spPr>
        <p:txBody>
          <a:bodyPr wrap="square">
            <a:spAutoFit/>
          </a:bodyPr>
          <a:lstStyle/>
          <a:p>
            <a:r>
              <a:rPr lang="es-ES" sz="3200" b="1" i="1" dirty="0" smtClean="0">
                <a:solidFill>
                  <a:srgbClr val="0000FF"/>
                </a:solidFill>
                <a:effectLst>
                  <a:glow rad="228600">
                    <a:schemeClr val="accent2">
                      <a:satMod val="175000"/>
                      <a:alpha val="40000"/>
                    </a:schemeClr>
                  </a:glow>
                </a:effectLst>
              </a:rPr>
              <a:t>Hace muchos años, a orillas del lago Lemán en la bella villa de Vevey solía existir un hermoso Carrusel de madera con  preciosas figuras de animales o carromatos blancos que resaltaban su belleza, en especial cuando los rayos del sol lo iluminaban en los días despejados.</a:t>
            </a:r>
            <a:r>
              <a:rPr lang="es-ES" dirty="0" smtClean="0"/>
              <a:t/>
            </a:r>
            <a:br>
              <a:rPr lang="es-ES" dirty="0" smtClean="0"/>
            </a:br>
            <a:r>
              <a:rPr lang="es-ES" dirty="0" smtClean="0"/>
              <a:t/>
            </a:r>
            <a:br>
              <a:rPr lang="es-ES" dirty="0" smtClean="0"/>
            </a:br>
            <a:endParaRPr lang="es-ES" dirty="0"/>
          </a:p>
        </p:txBody>
      </p:sp>
      <p:pic>
        <p:nvPicPr>
          <p:cNvPr id="3" name="Picture 3" descr="illusion-013"/>
          <p:cNvPicPr>
            <a:picLocks noChangeAspect="1" noChangeArrowheads="1"/>
          </p:cNvPicPr>
          <p:nvPr/>
        </p:nvPicPr>
        <p:blipFill>
          <a:blip r:embed="rId2" cstate="print">
            <a:duotone>
              <a:prstClr val="black"/>
              <a:schemeClr val="accent5">
                <a:tint val="45000"/>
                <a:satMod val="400000"/>
              </a:schemeClr>
            </a:duotone>
            <a:lum bright="-52000" contrast="-13000"/>
          </a:blip>
          <a:srcRect/>
          <a:stretch>
            <a:fillRect/>
          </a:stretch>
        </p:blipFill>
        <p:spPr bwMode="auto">
          <a:xfrm>
            <a:off x="0" y="-19050"/>
            <a:ext cx="9144000" cy="6877050"/>
          </a:xfrm>
          <a:prstGeom prst="rect">
            <a:avLst/>
          </a:prstGeom>
          <a:noFill/>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9" presetClass="emph" presetSubtype="0" nodeType="clickEffect">
                                  <p:stCondLst>
                                    <p:cond delay="0"/>
                                  </p:stCondLst>
                                  <p:childTnLst>
                                    <p:set>
                                      <p:cBhvr rctx="PPT">
                                        <p:cTn id="15" dur="indefinite"/>
                                        <p:tgtEl>
                                          <p:spTgt spid="3"/>
                                        </p:tgtEl>
                                        <p:attrNameLst>
                                          <p:attrName>style.opacity</p:attrName>
                                        </p:attrNameLst>
                                      </p:cBhvr>
                                      <p:to>
                                        <p:strVal val="0.75"/>
                                      </p:to>
                                    </p:set>
                                    <p:animEffect filter="image" prLst="opacity: 0.75">
                                      <p:cBhvr rctx="IE">
                                        <p:cTn id="16"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RRUSEL5.jpg"/>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ctrTitle"/>
          </p:nvPr>
        </p:nvSpPr>
        <p:spPr/>
        <p:txBody>
          <a:bodyPr/>
          <a:lstStyle/>
          <a:p>
            <a:pPr eaLnBrk="1" hangingPunct="1"/>
            <a:endParaRPr lang="es-ES" smtClean="0"/>
          </a:p>
        </p:txBody>
      </p:sp>
      <p:sp>
        <p:nvSpPr>
          <p:cNvPr id="9219" name="Rectangle 3"/>
          <p:cNvSpPr>
            <a:spLocks noGrp="1" noChangeArrowheads="1"/>
          </p:cNvSpPr>
          <p:nvPr>
            <p:ph type="subTitle" idx="1"/>
          </p:nvPr>
        </p:nvSpPr>
        <p:spPr/>
        <p:txBody>
          <a:bodyPr rtlCol="0">
            <a:normAutofit/>
          </a:bodyPr>
          <a:lstStyle/>
          <a:p>
            <a:pPr eaLnBrk="1" fontAlgn="auto" hangingPunct="1">
              <a:buFont typeface="Arial" pitchFamily="34" charset="0"/>
              <a:buNone/>
              <a:defRPr/>
            </a:pPr>
            <a:endParaRPr lang="es-ES" smtClean="0"/>
          </a:p>
        </p:txBody>
      </p:sp>
      <p:sp>
        <p:nvSpPr>
          <p:cNvPr id="54277" name="Text Box 6"/>
          <p:cNvSpPr txBox="1">
            <a:spLocks noChangeArrowheads="1"/>
          </p:cNvSpPr>
          <p:nvPr/>
        </p:nvSpPr>
        <p:spPr bwMode="auto">
          <a:xfrm>
            <a:off x="260350" y="554038"/>
            <a:ext cx="1895475" cy="603250"/>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b="1">
              <a:latin typeface="Calibri" pitchFamily="34" charset="0"/>
            </a:endParaRPr>
          </a:p>
          <a:p>
            <a:pPr hangingPunct="0">
              <a:lnSpc>
                <a:spcPct val="93000"/>
              </a:lnSpc>
              <a:buClr>
                <a:srgbClr val="000000"/>
              </a:buClr>
              <a:buSzPct val="45000"/>
              <a:buFont typeface="Wingdings" pitchFamily="2" charset="2"/>
              <a:buNone/>
            </a:pPr>
            <a:endParaRPr lang="es-ES" b="1">
              <a:latin typeface="Calibri" pitchFamily="34" charset="0"/>
            </a:endParaRPr>
          </a:p>
        </p:txBody>
      </p:sp>
      <p:sp>
        <p:nvSpPr>
          <p:cNvPr id="28679" name="AutoShape 7"/>
          <p:cNvSpPr>
            <a:spLocks noChangeArrowheads="1"/>
          </p:cNvSpPr>
          <p:nvPr/>
        </p:nvSpPr>
        <p:spPr bwMode="auto">
          <a:xfrm>
            <a:off x="0" y="0"/>
            <a:ext cx="4637088" cy="6858000"/>
          </a:xfrm>
          <a:prstGeom prst="flowChartExtract">
            <a:avLst/>
          </a:prstGeom>
          <a:solidFill>
            <a:schemeClr val="accent3"/>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0" name="AutoShape 8"/>
          <p:cNvSpPr>
            <a:spLocks noChangeArrowheads="1"/>
          </p:cNvSpPr>
          <p:nvPr/>
        </p:nvSpPr>
        <p:spPr bwMode="auto">
          <a:xfrm>
            <a:off x="4572000" y="0"/>
            <a:ext cx="4572000" cy="6858000"/>
          </a:xfrm>
          <a:prstGeom prst="flowChartExtract">
            <a:avLst/>
          </a:prstGeom>
          <a:solidFill>
            <a:schemeClr val="accent3"/>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14" name="13 Rectángulo"/>
          <p:cNvSpPr/>
          <p:nvPr/>
        </p:nvSpPr>
        <p:spPr>
          <a:xfrm>
            <a:off x="539552" y="692696"/>
            <a:ext cx="7992888" cy="5632311"/>
          </a:xfrm>
          <a:prstGeom prst="rect">
            <a:avLst/>
          </a:prstGeom>
        </p:spPr>
        <p:txBody>
          <a:bodyPr wrap="square">
            <a:spAutoFit/>
          </a:bodyPr>
          <a:lstStyle/>
          <a:p>
            <a:pPr algn="ctr"/>
            <a:r>
              <a:rPr lang="es-ES" sz="2400" b="1" i="1" dirty="0" smtClean="0">
                <a:solidFill>
                  <a:srgbClr val="0000FF"/>
                </a:solidFill>
                <a:effectLst>
                  <a:glow rad="228600">
                    <a:schemeClr val="accent2">
                      <a:satMod val="175000"/>
                      <a:alpha val="40000"/>
                    </a:schemeClr>
                  </a:glow>
                </a:effectLst>
              </a:rPr>
              <a:t>Los niños lo pasaban estupendamente y las colas que se hacían en él para poder montar, eran infinitas.</a:t>
            </a:r>
            <a:br>
              <a:rPr lang="es-ES" sz="2400" b="1" i="1" dirty="0" smtClean="0">
                <a:solidFill>
                  <a:srgbClr val="0000FF"/>
                </a:solidFill>
                <a:effectLst>
                  <a:glow rad="228600">
                    <a:schemeClr val="accent2">
                      <a:satMod val="175000"/>
                      <a:alpha val="40000"/>
                    </a:schemeClr>
                  </a:glow>
                </a:effectLst>
              </a:rPr>
            </a:br>
            <a:r>
              <a:rPr lang="es-ES" sz="2400" b="1" i="1" dirty="0" smtClean="0">
                <a:solidFill>
                  <a:srgbClr val="0000FF"/>
                </a:solidFill>
                <a:effectLst>
                  <a:glow rad="228600">
                    <a:schemeClr val="accent2">
                      <a:satMod val="175000"/>
                      <a:alpha val="40000"/>
                    </a:schemeClr>
                  </a:glow>
                </a:effectLst>
              </a:rPr>
              <a:t>El turismo creció prósperamente gracias al carrusel. Todo el mundo, en especial los niños, estaban entusiasmados con su nuevo juguete compartido.</a:t>
            </a:r>
          </a:p>
          <a:p>
            <a:pPr algn="ctr"/>
            <a:r>
              <a:rPr lang="es-ES" sz="2400" b="1" i="1" dirty="0" smtClean="0">
                <a:solidFill>
                  <a:srgbClr val="0000FF"/>
                </a:solidFill>
                <a:effectLst>
                  <a:glow rad="228600">
                    <a:schemeClr val="accent2">
                      <a:satMod val="175000"/>
                      <a:alpha val="40000"/>
                    </a:schemeClr>
                  </a:glow>
                </a:effectLst>
              </a:rPr>
              <a:t>Como cada noche, el carrusel se detenía y apagaba su luz una vez puesto el sol y siempre llegadas las diez de la noche, pero una noche, la noche de Halloween de 1902 algo nuevo sucedió. </a:t>
            </a:r>
            <a:br>
              <a:rPr lang="es-ES" sz="2400" b="1" i="1" dirty="0" smtClean="0">
                <a:solidFill>
                  <a:srgbClr val="0000FF"/>
                </a:solidFill>
                <a:effectLst>
                  <a:glow rad="228600">
                    <a:schemeClr val="accent2">
                      <a:satMod val="175000"/>
                      <a:alpha val="40000"/>
                    </a:schemeClr>
                  </a:glow>
                </a:effectLst>
              </a:rPr>
            </a:br>
            <a:r>
              <a:rPr lang="es-ES" sz="2400" b="1" i="1" dirty="0" smtClean="0">
                <a:solidFill>
                  <a:srgbClr val="0000FF"/>
                </a:solidFill>
                <a:effectLst>
                  <a:glow rad="228600">
                    <a:schemeClr val="accent2">
                      <a:satMod val="175000"/>
                      <a:alpha val="40000"/>
                    </a:schemeClr>
                  </a:glow>
                </a:effectLst>
              </a:rPr>
              <a:t>Mientras todos celebraban la noche de los difuntos sin prestar atención a las sombras de la noche, el carrusel, llegadas las doce en punto, se encendió. Las luces deslumbraron a los habitantes que por allí merodeaban disfrazados y la música anunciaba la puesta en marcha de la atracción.</a:t>
            </a:r>
            <a:endParaRPr lang="es-ES" sz="2400" dirty="0">
              <a:solidFill>
                <a:srgbClr val="0000FF"/>
              </a:solidFill>
              <a:effectLst>
                <a:glow rad="228600">
                  <a:schemeClr val="accent2">
                    <a:satMod val="175000"/>
                    <a:alpha val="40000"/>
                  </a:schemeClr>
                </a:glow>
              </a:effectLst>
            </a:endParaRPr>
          </a:p>
        </p:txBody>
      </p:sp>
      <p:sp>
        <p:nvSpPr>
          <p:cNvPr id="28684" name="AutoShape 12"/>
          <p:cNvSpPr>
            <a:spLocks noChangeArrowheads="1"/>
          </p:cNvSpPr>
          <p:nvPr/>
        </p:nvSpPr>
        <p:spPr bwMode="auto">
          <a:xfrm>
            <a:off x="457200" y="0"/>
            <a:ext cx="3721100" cy="6858000"/>
          </a:xfrm>
          <a:prstGeom prst="flowChartExtract">
            <a:avLst/>
          </a:prstGeom>
          <a:solidFill>
            <a:srgbClr val="00B0F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3" name="AutoShape 11"/>
          <p:cNvSpPr>
            <a:spLocks noChangeArrowheads="1"/>
          </p:cNvSpPr>
          <p:nvPr/>
        </p:nvSpPr>
        <p:spPr bwMode="auto">
          <a:xfrm flipH="1" flipV="1">
            <a:off x="6858000" y="0"/>
            <a:ext cx="2286000" cy="8109520"/>
          </a:xfrm>
          <a:prstGeom prst="rtTriangle">
            <a:avLst/>
          </a:prstGeom>
          <a:solidFill>
            <a:srgbClr val="FF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2" name="AutoShape 10"/>
          <p:cNvSpPr>
            <a:spLocks noChangeArrowheads="1"/>
          </p:cNvSpPr>
          <p:nvPr/>
        </p:nvSpPr>
        <p:spPr bwMode="auto">
          <a:xfrm flipV="1">
            <a:off x="0" y="-243408"/>
            <a:ext cx="2351088" cy="8973616"/>
          </a:xfrm>
          <a:prstGeom prst="rtTriangle">
            <a:avLst/>
          </a:prstGeom>
          <a:solidFill>
            <a:srgbClr val="FF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solidFill>
                <a:srgbClr val="FFFF00"/>
              </a:solidFill>
              <a:latin typeface="+mn-lt"/>
              <a:cs typeface="+mn-cs"/>
            </a:endParaRPr>
          </a:p>
        </p:txBody>
      </p:sp>
      <p:sp>
        <p:nvSpPr>
          <p:cNvPr id="28681" name="AutoShape 9"/>
          <p:cNvSpPr>
            <a:spLocks noChangeArrowheads="1"/>
          </p:cNvSpPr>
          <p:nvPr/>
        </p:nvSpPr>
        <p:spPr bwMode="auto">
          <a:xfrm>
            <a:off x="2267744" y="0"/>
            <a:ext cx="4680520" cy="8253536"/>
          </a:xfrm>
          <a:prstGeom prst="flowChartMerge">
            <a:avLst/>
          </a:prstGeom>
          <a:solidFill>
            <a:srgbClr val="FFFF0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28685" name="AutoShape 13"/>
          <p:cNvSpPr>
            <a:spLocks noChangeArrowheads="1"/>
          </p:cNvSpPr>
          <p:nvPr/>
        </p:nvSpPr>
        <p:spPr bwMode="auto">
          <a:xfrm>
            <a:off x="5004048" y="0"/>
            <a:ext cx="3816424" cy="6858000"/>
          </a:xfrm>
          <a:prstGeom prst="flowChartExtract">
            <a:avLst/>
          </a:prstGeom>
          <a:solidFill>
            <a:srgbClr val="00B0F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28684"/>
                                        </p:tgtEl>
                                        <p:attrNameLst>
                                          <p:attrName>ppt_w</p:attrName>
                                        </p:attrNameLst>
                                      </p:cBhvr>
                                      <p:tavLst>
                                        <p:tav tm="0">
                                          <p:val>
                                            <p:strVal val="ppt_w"/>
                                          </p:val>
                                        </p:tav>
                                        <p:tav tm="100000">
                                          <p:val>
                                            <p:fltVal val="0"/>
                                          </p:val>
                                        </p:tav>
                                      </p:tavLst>
                                    </p:anim>
                                    <p:anim calcmode="lin" valueType="num">
                                      <p:cBhvr>
                                        <p:cTn id="7" dur="5000"/>
                                        <p:tgtEl>
                                          <p:spTgt spid="28684"/>
                                        </p:tgtEl>
                                        <p:attrNameLst>
                                          <p:attrName>ppt_h</p:attrName>
                                        </p:attrNameLst>
                                      </p:cBhvr>
                                      <p:tavLst>
                                        <p:tav tm="0">
                                          <p:val>
                                            <p:strVal val="ppt_h"/>
                                          </p:val>
                                        </p:tav>
                                        <p:tav tm="100000">
                                          <p:val>
                                            <p:strVal val="ppt_h"/>
                                          </p:val>
                                        </p:tav>
                                      </p:tavLst>
                                    </p:anim>
                                    <p:set>
                                      <p:cBhvr>
                                        <p:cTn id="8" dur="1" fill="hold">
                                          <p:stCondLst>
                                            <p:cond delay="4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5000"/>
                                        <p:tgtEl>
                                          <p:spTgt spid="28685"/>
                                        </p:tgtEl>
                                        <p:attrNameLst>
                                          <p:attrName>ppt_w</p:attrName>
                                        </p:attrNameLst>
                                      </p:cBhvr>
                                      <p:tavLst>
                                        <p:tav tm="0">
                                          <p:val>
                                            <p:strVal val="ppt_w"/>
                                          </p:val>
                                        </p:tav>
                                        <p:tav tm="100000">
                                          <p:val>
                                            <p:fltVal val="0"/>
                                          </p:val>
                                        </p:tav>
                                      </p:tavLst>
                                    </p:anim>
                                    <p:anim calcmode="lin" valueType="num">
                                      <p:cBhvr>
                                        <p:cTn id="11" dur="5000"/>
                                        <p:tgtEl>
                                          <p:spTgt spid="28685"/>
                                        </p:tgtEl>
                                        <p:attrNameLst>
                                          <p:attrName>ppt_h</p:attrName>
                                        </p:attrNameLst>
                                      </p:cBhvr>
                                      <p:tavLst>
                                        <p:tav tm="0">
                                          <p:val>
                                            <p:strVal val="ppt_h"/>
                                          </p:val>
                                        </p:tav>
                                        <p:tav tm="100000">
                                          <p:val>
                                            <p:strVal val="ppt_h"/>
                                          </p:val>
                                        </p:tav>
                                      </p:tavLst>
                                    </p:anim>
                                    <p:set>
                                      <p:cBhvr>
                                        <p:cTn id="12" dur="1" fill="hold">
                                          <p:stCondLst>
                                            <p:cond delay="4999"/>
                                          </p:stCondLst>
                                        </p:cTn>
                                        <p:tgtEl>
                                          <p:spTgt spid="28685"/>
                                        </p:tgtEl>
                                        <p:attrNameLst>
                                          <p:attrName>style.visibility</p:attrName>
                                        </p:attrNameLst>
                                      </p:cBhvr>
                                      <p:to>
                                        <p:strVal val="hidden"/>
                                      </p:to>
                                    </p:set>
                                  </p:childTnLst>
                                </p:cTn>
                              </p:par>
                              <p:par>
                                <p:cTn id="13" presetID="17" presetClass="exit" presetSubtype="4" fill="hold" grpId="0" nodeType="withEffect">
                                  <p:stCondLst>
                                    <p:cond delay="0"/>
                                  </p:stCondLst>
                                  <p:childTnLst>
                                    <p:anim calcmode="lin" valueType="num">
                                      <p:cBhvr>
                                        <p:cTn id="14" dur="5000"/>
                                        <p:tgtEl>
                                          <p:spTgt spid="28680"/>
                                        </p:tgtEl>
                                        <p:attrNameLst>
                                          <p:attrName>ppt_x</p:attrName>
                                        </p:attrNameLst>
                                      </p:cBhvr>
                                      <p:tavLst>
                                        <p:tav tm="0">
                                          <p:val>
                                            <p:strVal val="ppt_x"/>
                                          </p:val>
                                        </p:tav>
                                        <p:tav tm="100000">
                                          <p:val>
                                            <p:strVal val="ppt_x"/>
                                          </p:val>
                                        </p:tav>
                                      </p:tavLst>
                                    </p:anim>
                                    <p:anim calcmode="lin" valueType="num">
                                      <p:cBhvr>
                                        <p:cTn id="15" dur="5000"/>
                                        <p:tgtEl>
                                          <p:spTgt spid="28680"/>
                                        </p:tgtEl>
                                        <p:attrNameLst>
                                          <p:attrName>ppt_y</p:attrName>
                                        </p:attrNameLst>
                                      </p:cBhvr>
                                      <p:tavLst>
                                        <p:tav tm="0">
                                          <p:val>
                                            <p:strVal val="ppt_y"/>
                                          </p:val>
                                        </p:tav>
                                        <p:tav tm="100000">
                                          <p:val>
                                            <p:strVal val="ppt_y+ppt_h/2"/>
                                          </p:val>
                                        </p:tav>
                                      </p:tavLst>
                                    </p:anim>
                                    <p:anim calcmode="lin" valueType="num">
                                      <p:cBhvr>
                                        <p:cTn id="16" dur="5000"/>
                                        <p:tgtEl>
                                          <p:spTgt spid="28680"/>
                                        </p:tgtEl>
                                        <p:attrNameLst>
                                          <p:attrName>ppt_w</p:attrName>
                                        </p:attrNameLst>
                                      </p:cBhvr>
                                      <p:tavLst>
                                        <p:tav tm="0">
                                          <p:val>
                                            <p:strVal val="ppt_w"/>
                                          </p:val>
                                        </p:tav>
                                        <p:tav tm="100000">
                                          <p:val>
                                            <p:strVal val="ppt_w"/>
                                          </p:val>
                                        </p:tav>
                                      </p:tavLst>
                                    </p:anim>
                                    <p:anim calcmode="lin" valueType="num">
                                      <p:cBhvr>
                                        <p:cTn id="17" dur="5000"/>
                                        <p:tgtEl>
                                          <p:spTgt spid="28680"/>
                                        </p:tgtEl>
                                        <p:attrNameLst>
                                          <p:attrName>ppt_h</p:attrName>
                                        </p:attrNameLst>
                                      </p:cBhvr>
                                      <p:tavLst>
                                        <p:tav tm="0">
                                          <p:val>
                                            <p:strVal val="ppt_h"/>
                                          </p:val>
                                        </p:tav>
                                        <p:tav tm="100000">
                                          <p:val>
                                            <p:fltVal val="0"/>
                                          </p:val>
                                        </p:tav>
                                      </p:tavLst>
                                    </p:anim>
                                    <p:set>
                                      <p:cBhvr>
                                        <p:cTn id="18" dur="1" fill="hold">
                                          <p:stCondLst>
                                            <p:cond delay="4999"/>
                                          </p:stCondLst>
                                        </p:cTn>
                                        <p:tgtEl>
                                          <p:spTgt spid="28680"/>
                                        </p:tgtEl>
                                        <p:attrNameLst>
                                          <p:attrName>style.visibility</p:attrName>
                                        </p:attrNameLst>
                                      </p:cBhvr>
                                      <p:to>
                                        <p:strVal val="hidden"/>
                                      </p:to>
                                    </p:set>
                                  </p:childTnLst>
                                </p:cTn>
                              </p:par>
                              <p:par>
                                <p:cTn id="19" presetID="17" presetClass="exit" presetSubtype="4" fill="hold" grpId="0" nodeType="withEffect">
                                  <p:stCondLst>
                                    <p:cond delay="0"/>
                                  </p:stCondLst>
                                  <p:childTnLst>
                                    <p:anim calcmode="lin" valueType="num">
                                      <p:cBhvr>
                                        <p:cTn id="20" dur="5000"/>
                                        <p:tgtEl>
                                          <p:spTgt spid="28679"/>
                                        </p:tgtEl>
                                        <p:attrNameLst>
                                          <p:attrName>ppt_x</p:attrName>
                                        </p:attrNameLst>
                                      </p:cBhvr>
                                      <p:tavLst>
                                        <p:tav tm="0">
                                          <p:val>
                                            <p:strVal val="ppt_x"/>
                                          </p:val>
                                        </p:tav>
                                        <p:tav tm="100000">
                                          <p:val>
                                            <p:strVal val="ppt_x"/>
                                          </p:val>
                                        </p:tav>
                                      </p:tavLst>
                                    </p:anim>
                                    <p:anim calcmode="lin" valueType="num">
                                      <p:cBhvr>
                                        <p:cTn id="21" dur="5000"/>
                                        <p:tgtEl>
                                          <p:spTgt spid="28679"/>
                                        </p:tgtEl>
                                        <p:attrNameLst>
                                          <p:attrName>ppt_y</p:attrName>
                                        </p:attrNameLst>
                                      </p:cBhvr>
                                      <p:tavLst>
                                        <p:tav tm="0">
                                          <p:val>
                                            <p:strVal val="ppt_y"/>
                                          </p:val>
                                        </p:tav>
                                        <p:tav tm="100000">
                                          <p:val>
                                            <p:strVal val="ppt_y+ppt_h/2"/>
                                          </p:val>
                                        </p:tav>
                                      </p:tavLst>
                                    </p:anim>
                                    <p:anim calcmode="lin" valueType="num">
                                      <p:cBhvr>
                                        <p:cTn id="22" dur="5000"/>
                                        <p:tgtEl>
                                          <p:spTgt spid="28679"/>
                                        </p:tgtEl>
                                        <p:attrNameLst>
                                          <p:attrName>ppt_w</p:attrName>
                                        </p:attrNameLst>
                                      </p:cBhvr>
                                      <p:tavLst>
                                        <p:tav tm="0">
                                          <p:val>
                                            <p:strVal val="ppt_w"/>
                                          </p:val>
                                        </p:tav>
                                        <p:tav tm="100000">
                                          <p:val>
                                            <p:strVal val="ppt_w"/>
                                          </p:val>
                                        </p:tav>
                                      </p:tavLst>
                                    </p:anim>
                                    <p:anim calcmode="lin" valueType="num">
                                      <p:cBhvr>
                                        <p:cTn id="23" dur="5000"/>
                                        <p:tgtEl>
                                          <p:spTgt spid="28679"/>
                                        </p:tgtEl>
                                        <p:attrNameLst>
                                          <p:attrName>ppt_h</p:attrName>
                                        </p:attrNameLst>
                                      </p:cBhvr>
                                      <p:tavLst>
                                        <p:tav tm="0">
                                          <p:val>
                                            <p:strVal val="ppt_h"/>
                                          </p:val>
                                        </p:tav>
                                        <p:tav tm="100000">
                                          <p:val>
                                            <p:fltVal val="0"/>
                                          </p:val>
                                        </p:tav>
                                      </p:tavLst>
                                    </p:anim>
                                    <p:set>
                                      <p:cBhvr>
                                        <p:cTn id="24" dur="1" fill="hold">
                                          <p:stCondLst>
                                            <p:cond delay="4999"/>
                                          </p:stCondLst>
                                        </p:cTn>
                                        <p:tgtEl>
                                          <p:spTgt spid="28679"/>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5000"/>
                                        <p:tgtEl>
                                          <p:spTgt spid="28682"/>
                                        </p:tgtEl>
                                        <p:attrNameLst>
                                          <p:attrName>ppt_x</p:attrName>
                                        </p:attrNameLst>
                                      </p:cBhvr>
                                      <p:tavLst>
                                        <p:tav tm="0">
                                          <p:val>
                                            <p:strVal val="ppt_x"/>
                                          </p:val>
                                        </p:tav>
                                        <p:tav tm="100000">
                                          <p:val>
                                            <p:strVal val="ppt_x-ppt_w/2"/>
                                          </p:val>
                                        </p:tav>
                                      </p:tavLst>
                                    </p:anim>
                                    <p:anim calcmode="lin" valueType="num">
                                      <p:cBhvr>
                                        <p:cTn id="27" dur="5000"/>
                                        <p:tgtEl>
                                          <p:spTgt spid="28682"/>
                                        </p:tgtEl>
                                        <p:attrNameLst>
                                          <p:attrName>ppt_y</p:attrName>
                                        </p:attrNameLst>
                                      </p:cBhvr>
                                      <p:tavLst>
                                        <p:tav tm="0">
                                          <p:val>
                                            <p:strVal val="ppt_y"/>
                                          </p:val>
                                        </p:tav>
                                        <p:tav tm="100000">
                                          <p:val>
                                            <p:strVal val="ppt_y"/>
                                          </p:val>
                                        </p:tav>
                                      </p:tavLst>
                                    </p:anim>
                                    <p:anim calcmode="lin" valueType="num">
                                      <p:cBhvr>
                                        <p:cTn id="28" dur="5000"/>
                                        <p:tgtEl>
                                          <p:spTgt spid="28682"/>
                                        </p:tgtEl>
                                        <p:attrNameLst>
                                          <p:attrName>ppt_w</p:attrName>
                                        </p:attrNameLst>
                                      </p:cBhvr>
                                      <p:tavLst>
                                        <p:tav tm="0">
                                          <p:val>
                                            <p:strVal val="ppt_w"/>
                                          </p:val>
                                        </p:tav>
                                        <p:tav tm="100000">
                                          <p:val>
                                            <p:fltVal val="0"/>
                                          </p:val>
                                        </p:tav>
                                      </p:tavLst>
                                    </p:anim>
                                    <p:anim calcmode="lin" valueType="num">
                                      <p:cBhvr>
                                        <p:cTn id="29" dur="5000"/>
                                        <p:tgtEl>
                                          <p:spTgt spid="28682"/>
                                        </p:tgtEl>
                                        <p:attrNameLst>
                                          <p:attrName>ppt_h</p:attrName>
                                        </p:attrNameLst>
                                      </p:cBhvr>
                                      <p:tavLst>
                                        <p:tav tm="0">
                                          <p:val>
                                            <p:strVal val="ppt_h"/>
                                          </p:val>
                                        </p:tav>
                                        <p:tav tm="100000">
                                          <p:val>
                                            <p:strVal val="ppt_h"/>
                                          </p:val>
                                        </p:tav>
                                      </p:tavLst>
                                    </p:anim>
                                    <p:set>
                                      <p:cBhvr>
                                        <p:cTn id="30" dur="1" fill="hold">
                                          <p:stCondLst>
                                            <p:cond delay="4999"/>
                                          </p:stCondLst>
                                        </p:cTn>
                                        <p:tgtEl>
                                          <p:spTgt spid="28682"/>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5000"/>
                                        <p:tgtEl>
                                          <p:spTgt spid="28683"/>
                                        </p:tgtEl>
                                        <p:attrNameLst>
                                          <p:attrName>ppt_x</p:attrName>
                                        </p:attrNameLst>
                                      </p:cBhvr>
                                      <p:tavLst>
                                        <p:tav tm="0">
                                          <p:val>
                                            <p:strVal val="ppt_x"/>
                                          </p:val>
                                        </p:tav>
                                        <p:tav tm="100000">
                                          <p:val>
                                            <p:strVal val="ppt_x+ppt_w/2"/>
                                          </p:val>
                                        </p:tav>
                                      </p:tavLst>
                                    </p:anim>
                                    <p:anim calcmode="lin" valueType="num">
                                      <p:cBhvr>
                                        <p:cTn id="33" dur="5000"/>
                                        <p:tgtEl>
                                          <p:spTgt spid="28683"/>
                                        </p:tgtEl>
                                        <p:attrNameLst>
                                          <p:attrName>ppt_y</p:attrName>
                                        </p:attrNameLst>
                                      </p:cBhvr>
                                      <p:tavLst>
                                        <p:tav tm="0">
                                          <p:val>
                                            <p:strVal val="ppt_y"/>
                                          </p:val>
                                        </p:tav>
                                        <p:tav tm="100000">
                                          <p:val>
                                            <p:strVal val="ppt_y"/>
                                          </p:val>
                                        </p:tav>
                                      </p:tavLst>
                                    </p:anim>
                                    <p:anim calcmode="lin" valueType="num">
                                      <p:cBhvr>
                                        <p:cTn id="34" dur="5000"/>
                                        <p:tgtEl>
                                          <p:spTgt spid="28683"/>
                                        </p:tgtEl>
                                        <p:attrNameLst>
                                          <p:attrName>ppt_w</p:attrName>
                                        </p:attrNameLst>
                                      </p:cBhvr>
                                      <p:tavLst>
                                        <p:tav tm="0">
                                          <p:val>
                                            <p:strVal val="ppt_w"/>
                                          </p:val>
                                        </p:tav>
                                        <p:tav tm="100000">
                                          <p:val>
                                            <p:fltVal val="0"/>
                                          </p:val>
                                        </p:tav>
                                      </p:tavLst>
                                    </p:anim>
                                    <p:anim calcmode="lin" valueType="num">
                                      <p:cBhvr>
                                        <p:cTn id="35" dur="5000"/>
                                        <p:tgtEl>
                                          <p:spTgt spid="28683"/>
                                        </p:tgtEl>
                                        <p:attrNameLst>
                                          <p:attrName>ppt_h</p:attrName>
                                        </p:attrNameLst>
                                      </p:cBhvr>
                                      <p:tavLst>
                                        <p:tav tm="0">
                                          <p:val>
                                            <p:strVal val="ppt_h"/>
                                          </p:val>
                                        </p:tav>
                                        <p:tav tm="100000">
                                          <p:val>
                                            <p:strVal val="ppt_h"/>
                                          </p:val>
                                        </p:tav>
                                      </p:tavLst>
                                    </p:anim>
                                    <p:set>
                                      <p:cBhvr>
                                        <p:cTn id="36" dur="1" fill="hold">
                                          <p:stCondLst>
                                            <p:cond delay="4999"/>
                                          </p:stCondLst>
                                        </p:cTn>
                                        <p:tgtEl>
                                          <p:spTgt spid="28683"/>
                                        </p:tgtEl>
                                        <p:attrNameLst>
                                          <p:attrName>style.visibility</p:attrName>
                                        </p:attrNameLst>
                                      </p:cBhvr>
                                      <p:to>
                                        <p:strVal val="hidden"/>
                                      </p:to>
                                    </p:set>
                                  </p:childTnLst>
                                </p:cTn>
                              </p:par>
                              <p:par>
                                <p:cTn id="37" presetID="17" presetClass="exit" presetSubtype="1" fill="hold" grpId="0" nodeType="withEffect">
                                  <p:stCondLst>
                                    <p:cond delay="0"/>
                                  </p:stCondLst>
                                  <p:childTnLst>
                                    <p:anim calcmode="lin" valueType="num">
                                      <p:cBhvr>
                                        <p:cTn id="38" dur="5000"/>
                                        <p:tgtEl>
                                          <p:spTgt spid="28681"/>
                                        </p:tgtEl>
                                        <p:attrNameLst>
                                          <p:attrName>ppt_x</p:attrName>
                                        </p:attrNameLst>
                                      </p:cBhvr>
                                      <p:tavLst>
                                        <p:tav tm="0">
                                          <p:val>
                                            <p:strVal val="ppt_x"/>
                                          </p:val>
                                        </p:tav>
                                        <p:tav tm="100000">
                                          <p:val>
                                            <p:strVal val="ppt_x"/>
                                          </p:val>
                                        </p:tav>
                                      </p:tavLst>
                                    </p:anim>
                                    <p:anim calcmode="lin" valueType="num">
                                      <p:cBhvr>
                                        <p:cTn id="39" dur="5000"/>
                                        <p:tgtEl>
                                          <p:spTgt spid="28681"/>
                                        </p:tgtEl>
                                        <p:attrNameLst>
                                          <p:attrName>ppt_y</p:attrName>
                                        </p:attrNameLst>
                                      </p:cBhvr>
                                      <p:tavLst>
                                        <p:tav tm="0">
                                          <p:val>
                                            <p:strVal val="ppt_y"/>
                                          </p:val>
                                        </p:tav>
                                        <p:tav tm="100000">
                                          <p:val>
                                            <p:strVal val="ppt_y-ppt_h/2"/>
                                          </p:val>
                                        </p:tav>
                                      </p:tavLst>
                                    </p:anim>
                                    <p:anim calcmode="lin" valueType="num">
                                      <p:cBhvr>
                                        <p:cTn id="40" dur="5000"/>
                                        <p:tgtEl>
                                          <p:spTgt spid="28681"/>
                                        </p:tgtEl>
                                        <p:attrNameLst>
                                          <p:attrName>ppt_w</p:attrName>
                                        </p:attrNameLst>
                                      </p:cBhvr>
                                      <p:tavLst>
                                        <p:tav tm="0">
                                          <p:val>
                                            <p:strVal val="ppt_w"/>
                                          </p:val>
                                        </p:tav>
                                        <p:tav tm="100000">
                                          <p:val>
                                            <p:strVal val="ppt_w"/>
                                          </p:val>
                                        </p:tav>
                                      </p:tavLst>
                                    </p:anim>
                                    <p:anim calcmode="lin" valueType="num">
                                      <p:cBhvr>
                                        <p:cTn id="41" dur="5000"/>
                                        <p:tgtEl>
                                          <p:spTgt spid="28681"/>
                                        </p:tgtEl>
                                        <p:attrNameLst>
                                          <p:attrName>ppt_h</p:attrName>
                                        </p:attrNameLst>
                                      </p:cBhvr>
                                      <p:tavLst>
                                        <p:tav tm="0">
                                          <p:val>
                                            <p:strVal val="ppt_h"/>
                                          </p:val>
                                        </p:tav>
                                        <p:tav tm="100000">
                                          <p:val>
                                            <p:fltVal val="0"/>
                                          </p:val>
                                        </p:tav>
                                      </p:tavLst>
                                    </p:anim>
                                    <p:set>
                                      <p:cBhvr>
                                        <p:cTn id="42" dur="1" fill="hold">
                                          <p:stCondLst>
                                            <p:cond delay="4999"/>
                                          </p:stCondLst>
                                        </p:cTn>
                                        <p:tgtEl>
                                          <p:spTgt spid="2868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animBg="1"/>
      <p:bldP spid="28680" grpId="0" animBg="1"/>
      <p:bldP spid="28684" grpId="0" animBg="1"/>
      <p:bldP spid="28683" grpId="0" animBg="1"/>
      <p:bldP spid="28682" grpId="0" animBg="1"/>
      <p:bldP spid="28681" grpId="0" animBg="1"/>
      <p:bldP spid="2868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flipH="1">
            <a:off x="467544" y="2564904"/>
            <a:ext cx="2952328" cy="4985980"/>
          </a:xfrm>
          <a:prstGeom prst="rect">
            <a:avLst/>
          </a:prstGeom>
        </p:spPr>
        <p:txBody>
          <a:bodyPr wrap="square">
            <a:spAutoFit/>
          </a:bodyPr>
          <a:lstStyle/>
          <a:p>
            <a:pPr algn="ctr"/>
            <a:r>
              <a:rPr lang="es-ES" sz="2400" b="1" i="1" dirty="0" smtClean="0">
                <a:solidFill>
                  <a:srgbClr val="0000FF"/>
                </a:solidFill>
                <a:effectLst>
                  <a:glow rad="228600">
                    <a:schemeClr val="accent2">
                      <a:satMod val="175000"/>
                      <a:alpha val="40000"/>
                    </a:schemeClr>
                  </a:glow>
                </a:effectLst>
              </a:rPr>
              <a:t>Todos chillaban de emoción al ver que podrían disfrutar, durante esa noche de terror, de su más preciado divertimento y rápidamente las colas a las que estaban acostumbrados volvieron a formarse.</a:t>
            </a:r>
            <a:r>
              <a:rPr lang="es-ES" dirty="0" smtClean="0">
                <a:solidFill>
                  <a:srgbClr val="0000FF"/>
                </a:solidFill>
              </a:rPr>
              <a:t/>
            </a:r>
            <a:br>
              <a:rPr lang="es-ES" dirty="0" smtClean="0">
                <a:solidFill>
                  <a:srgbClr val="0000FF"/>
                </a:solidFill>
              </a:rPr>
            </a:br>
            <a:r>
              <a:rPr lang="es-ES" dirty="0" smtClean="0">
                <a:solidFill>
                  <a:srgbClr val="0000FF"/>
                </a:solidFill>
              </a:rPr>
              <a:t/>
            </a:r>
            <a:br>
              <a:rPr lang="es-ES" dirty="0" smtClean="0">
                <a:solidFill>
                  <a:srgbClr val="0000FF"/>
                </a:solidFill>
              </a:rPr>
            </a:br>
            <a:r>
              <a:rPr lang="es-ES" dirty="0" smtClean="0">
                <a:solidFill>
                  <a:srgbClr val="0000FF"/>
                </a:solidFill>
              </a:rPr>
              <a:t/>
            </a:r>
            <a:br>
              <a:rPr lang="es-ES" dirty="0" smtClean="0">
                <a:solidFill>
                  <a:srgbClr val="0000FF"/>
                </a:solidFill>
              </a:rPr>
            </a:br>
            <a:endParaRPr lang="es-ES" dirty="0">
              <a:solidFill>
                <a:srgbClr val="0000FF"/>
              </a:solidFill>
            </a:endParaRPr>
          </a:p>
        </p:txBody>
      </p:sp>
      <p:pic>
        <p:nvPicPr>
          <p:cNvPr id="3" name="Picture 2" descr="C:\Documents and Settings\Dell\Escritorio\CARRUSEL.jpg"/>
          <p:cNvPicPr>
            <a:picLocks noChangeAspect="1" noChangeArrowheads="1"/>
          </p:cNvPicPr>
          <p:nvPr/>
        </p:nvPicPr>
        <p:blipFill>
          <a:blip r:embed="rId2" cstate="print"/>
          <a:srcRect/>
          <a:stretch>
            <a:fillRect/>
          </a:stretch>
        </p:blipFill>
        <p:spPr bwMode="auto">
          <a:xfrm>
            <a:off x="3995936" y="0"/>
            <a:ext cx="5148064" cy="6864085"/>
          </a:xfrm>
          <a:prstGeom prst="rect">
            <a:avLst/>
          </a:prstGeom>
          <a:noFill/>
        </p:spPr>
      </p:pic>
      <p:pic>
        <p:nvPicPr>
          <p:cNvPr id="4" name="Picture 3" descr="illusion-013"/>
          <p:cNvPicPr>
            <a:picLocks noChangeAspect="1" noChangeArrowheads="1"/>
          </p:cNvPicPr>
          <p:nvPr/>
        </p:nvPicPr>
        <p:blipFill>
          <a:blip r:embed="rId3" cstate="print">
            <a:duotone>
              <a:prstClr val="black"/>
              <a:schemeClr val="accent5">
                <a:tint val="45000"/>
                <a:satMod val="400000"/>
              </a:schemeClr>
            </a:duotone>
            <a:lum bright="-52000" contrast="-13000"/>
          </a:blip>
          <a:srcRect/>
          <a:stretch>
            <a:fillRect/>
          </a:stretch>
        </p:blipFill>
        <p:spPr bwMode="auto">
          <a:xfrm>
            <a:off x="0" y="0"/>
            <a:ext cx="9144000" cy="6877050"/>
          </a:xfrm>
          <a:prstGeom prst="rect">
            <a:avLst/>
          </a:prstGeom>
          <a:noFill/>
        </p:spPr>
      </p:pic>
    </p:spTree>
  </p:cSld>
  <p:clrMapOvr>
    <a:masterClrMapping/>
  </p:clrMapOvr>
  <p:transition spd="slow"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RRUSEL2.pn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671691"/>
            <a:ext cx="7704856" cy="7386638"/>
          </a:xfrm>
          <a:prstGeom prst="rect">
            <a:avLst/>
          </a:prstGeom>
        </p:spPr>
        <p:txBody>
          <a:bodyPr wrap="square">
            <a:spAutoFit/>
          </a:bodyPr>
          <a:lstStyle/>
          <a:p>
            <a:pPr algn="ctr"/>
            <a:r>
              <a:rPr lang="es-ES" sz="2400" b="1" i="1" dirty="0" smtClean="0">
                <a:solidFill>
                  <a:srgbClr val="0000FF"/>
                </a:solidFill>
                <a:effectLst>
                  <a:glow rad="228600">
                    <a:schemeClr val="accent2">
                      <a:satMod val="175000"/>
                      <a:alpha val="40000"/>
                    </a:schemeClr>
                  </a:glow>
                </a:effectLst>
              </a:rPr>
              <a:t>Junto a la maquinaria que lo ponía en marcha, un hombre con capucha negra anunciaba que todos los niños debían subir antes de empezar. Cuando el carrusel estuvo completo, la música empezó a sonar, era una música extraña, sonaba muy rara, como si alguien estuviera tocando la melodía del revés, y entonces, empezó lo que no tendría fin, el carrusel comenzó a girar hacia atrás. Los niños, sorprendidos comenzaron a mirarse entre ellos, algunos algo agitados aún sonreían, otros tantos gritaban de emoción. Poco a poco el carrusel comenzó a acelerar su marcha, lo que hizo que muchos niños intensificaran los gritos mientras que otros los cambiaron por gritos de horror. Los padres comenzaron a inquietarse y a pedirle al hombre de la capucha que parara la atracción, pero el hombre hacía caso omiso y sin mover la cabeza aceleraba aún más la manivela. </a:t>
            </a:r>
            <a:r>
              <a:rPr lang="es-ES" b="1" i="1" dirty="0" smtClean="0"/>
              <a:t/>
            </a:r>
            <a:br>
              <a:rPr lang="es-ES" b="1" i="1" dirty="0" smtClean="0"/>
            </a:br>
            <a:r>
              <a:rPr lang="es-ES" b="1" i="1" dirty="0" smtClean="0"/>
              <a:t/>
            </a:r>
            <a:br>
              <a:rPr lang="es-ES" b="1" i="1" dirty="0" smtClean="0"/>
            </a:br>
            <a:r>
              <a:rPr lang="es-ES" b="1" i="1" dirty="0" smtClean="0"/>
              <a:t/>
            </a:r>
            <a:br>
              <a:rPr lang="es-ES" b="1" i="1" dirty="0" smtClean="0"/>
            </a:br>
            <a:r>
              <a:rPr lang="es-ES" dirty="0" smtClean="0"/>
              <a:t/>
            </a:r>
            <a:br>
              <a:rPr lang="es-ES" dirty="0" smtClean="0"/>
            </a:br>
            <a:r>
              <a:rPr lang="es-ES" dirty="0" smtClean="0"/>
              <a:t/>
            </a:r>
            <a:br>
              <a:rPr lang="es-ES" dirty="0" smtClean="0"/>
            </a:br>
            <a:endParaRPr lang="es-ES" dirty="0"/>
          </a:p>
        </p:txBody>
      </p:sp>
      <p:pic>
        <p:nvPicPr>
          <p:cNvPr id="3" name="Picture 3" descr="illusion-013"/>
          <p:cNvPicPr>
            <a:picLocks noChangeAspect="1" noChangeArrowheads="1"/>
          </p:cNvPicPr>
          <p:nvPr/>
        </p:nvPicPr>
        <p:blipFill>
          <a:blip r:embed="rId2" cstate="print">
            <a:duotone>
              <a:prstClr val="black"/>
              <a:schemeClr val="accent5">
                <a:tint val="45000"/>
                <a:satMod val="400000"/>
              </a:schemeClr>
            </a:duotone>
            <a:lum bright="-52000" contrast="-13000"/>
          </a:blip>
          <a:srcRect/>
          <a:stretch>
            <a:fillRect/>
          </a:stretch>
        </p:blipFill>
        <p:spPr bwMode="auto">
          <a:xfrm>
            <a:off x="0" y="0"/>
            <a:ext cx="9144000" cy="6877050"/>
          </a:xfrm>
          <a:prstGeom prst="rect">
            <a:avLst/>
          </a:prstGeom>
          <a:noFill/>
        </p:spPr>
      </p:pic>
    </p:spTree>
  </p:cSld>
  <p:clrMapOvr>
    <a:masterClrMapping/>
  </p:clrMapOvr>
  <p:transition spd="slow" advTm="6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RRUSEL.jpg"/>
          <p:cNvPicPr>
            <a:picLocks noChangeAspect="1" noChangeArrowheads="1"/>
          </p:cNvPicPr>
          <p:nvPr/>
        </p:nvPicPr>
        <p:blipFill>
          <a:blip r:embed="rId2" cstate="print"/>
          <a:srcRect/>
          <a:stretch>
            <a:fillRect/>
          </a:stretch>
        </p:blipFill>
        <p:spPr bwMode="auto">
          <a:xfrm>
            <a:off x="0" y="0"/>
            <a:ext cx="5148064" cy="6864085"/>
          </a:xfrm>
          <a:prstGeom prst="rect">
            <a:avLst/>
          </a:prstGeom>
          <a:noFill/>
        </p:spPr>
      </p:pic>
      <p:sp>
        <p:nvSpPr>
          <p:cNvPr id="3" name="2 Rectángulo"/>
          <p:cNvSpPr/>
          <p:nvPr/>
        </p:nvSpPr>
        <p:spPr>
          <a:xfrm>
            <a:off x="5364088" y="1484784"/>
            <a:ext cx="3563888" cy="4893647"/>
          </a:xfrm>
          <a:prstGeom prst="rect">
            <a:avLst/>
          </a:prstGeom>
        </p:spPr>
        <p:txBody>
          <a:bodyPr wrap="square">
            <a:spAutoFit/>
          </a:bodyPr>
          <a:lstStyle/>
          <a:p>
            <a:pPr algn="ctr"/>
            <a:r>
              <a:rPr lang="es-ES" sz="2400" b="1" i="1" dirty="0" smtClean="0">
                <a:solidFill>
                  <a:srgbClr val="0000FF"/>
                </a:solidFill>
                <a:effectLst>
                  <a:glow rad="228600">
                    <a:schemeClr val="accent2">
                      <a:satMod val="175000"/>
                      <a:alpha val="40000"/>
                    </a:schemeClr>
                  </a:glow>
                </a:effectLst>
              </a:rPr>
              <a:t>La desesperación era absoluta, ya nadie tenía duda de que aquello no  marchaba bien y los padres trataban de rescatar, de forma desesperada, a quienes ya no distinguían. Otros se agolpaban frente al hombre encapuchado, quien impasible, no salía de su carromato fuertemente protegido.</a:t>
            </a:r>
            <a:r>
              <a:rPr lang="es-ES" sz="2400" b="1" i="1" dirty="0" smtClean="0">
                <a:solidFill>
                  <a:srgbClr val="0000FF"/>
                </a:solidFill>
              </a:rPr>
              <a:t> </a:t>
            </a:r>
            <a:endParaRPr lang="es-ES" sz="2400" dirty="0">
              <a:solidFill>
                <a:srgbClr val="0000FF"/>
              </a:solidFill>
            </a:endParaRPr>
          </a:p>
        </p:txBody>
      </p:sp>
      <p:pic>
        <p:nvPicPr>
          <p:cNvPr id="4" name="Picture 3" descr="illusion-013"/>
          <p:cNvPicPr>
            <a:picLocks noChangeAspect="1" noChangeArrowheads="1"/>
          </p:cNvPicPr>
          <p:nvPr/>
        </p:nvPicPr>
        <p:blipFill>
          <a:blip r:embed="rId3" cstate="print">
            <a:duotone>
              <a:prstClr val="black"/>
              <a:schemeClr val="accent5">
                <a:tint val="45000"/>
                <a:satMod val="400000"/>
              </a:schemeClr>
            </a:duotone>
            <a:lum bright="-52000" contrast="-13000"/>
          </a:blip>
          <a:srcRect/>
          <a:stretch>
            <a:fillRect/>
          </a:stretch>
        </p:blipFill>
        <p:spPr bwMode="auto">
          <a:xfrm>
            <a:off x="0" y="-19050"/>
            <a:ext cx="9144000" cy="6877050"/>
          </a:xfrm>
          <a:prstGeom prst="rect">
            <a:avLst/>
          </a:prstGeom>
          <a:noFill/>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ARRUSEL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59632" y="2276872"/>
            <a:ext cx="6246440" cy="4985980"/>
          </a:xfrm>
          <a:prstGeom prst="rect">
            <a:avLst/>
          </a:prstGeom>
        </p:spPr>
        <p:txBody>
          <a:bodyPr wrap="square">
            <a:spAutoFit/>
          </a:bodyPr>
          <a:lstStyle/>
          <a:p>
            <a:r>
              <a:rPr lang="es-ES" sz="2400" b="1" i="1" dirty="0" smtClean="0">
                <a:solidFill>
                  <a:srgbClr val="0000FF"/>
                </a:solidFill>
                <a:effectLst>
                  <a:glow rad="228600">
                    <a:schemeClr val="accent2">
                      <a:satMod val="175000"/>
                      <a:alpha val="40000"/>
                    </a:schemeClr>
                  </a:glow>
                </a:effectLst>
              </a:rPr>
              <a:t>De repente el Carrusel empezó a ralentizar su marcha y los padres empezaron a calmarse, pero no duró mucho este momento cuando comprobaron que no había nadie dentro de la atracción, estaba vacía, sin rastro alguno de los niños. Cuando los padres volvieron en sí de su desgarrador asombro comprobaron que el hombre encapuchado ya no estaba, sólo ellos frente al Carrusel que ahora se encontraba quieto, apagado, sin vida. Como si nada nunca hubiera pasado.</a:t>
            </a:r>
            <a:r>
              <a:rPr lang="es-ES" dirty="0" smtClean="0">
                <a:solidFill>
                  <a:srgbClr val="0000FF"/>
                </a:solidFill>
              </a:rPr>
              <a:t/>
            </a:r>
            <a:br>
              <a:rPr lang="es-ES" dirty="0" smtClean="0">
                <a:solidFill>
                  <a:srgbClr val="0000FF"/>
                </a:solidFill>
              </a:rPr>
            </a:br>
            <a:r>
              <a:rPr lang="es-ES" dirty="0" smtClean="0">
                <a:solidFill>
                  <a:srgbClr val="0000FF"/>
                </a:solidFill>
              </a:rPr>
              <a:t/>
            </a:r>
            <a:br>
              <a:rPr lang="es-ES" dirty="0" smtClean="0">
                <a:solidFill>
                  <a:srgbClr val="0000FF"/>
                </a:solidFill>
              </a:rPr>
            </a:br>
            <a:r>
              <a:rPr lang="es-ES" dirty="0" smtClean="0">
                <a:solidFill>
                  <a:srgbClr val="0000FF"/>
                </a:solidFill>
              </a:rPr>
              <a:t/>
            </a:r>
            <a:br>
              <a:rPr lang="es-ES" dirty="0" smtClean="0">
                <a:solidFill>
                  <a:srgbClr val="0000FF"/>
                </a:solidFill>
              </a:rPr>
            </a:br>
            <a:endParaRPr lang="es-ES" dirty="0">
              <a:solidFill>
                <a:srgbClr val="0000FF"/>
              </a:solidFill>
            </a:endParaRPr>
          </a:p>
        </p:txBody>
      </p:sp>
      <p:pic>
        <p:nvPicPr>
          <p:cNvPr id="3" name="Picture 3" descr="illusion-013"/>
          <p:cNvPicPr>
            <a:picLocks noChangeAspect="1" noChangeArrowheads="1"/>
          </p:cNvPicPr>
          <p:nvPr/>
        </p:nvPicPr>
        <p:blipFill>
          <a:blip r:embed="rId2" cstate="print">
            <a:duotone>
              <a:prstClr val="black"/>
              <a:schemeClr val="accent5">
                <a:tint val="45000"/>
                <a:satMod val="400000"/>
              </a:schemeClr>
            </a:duotone>
            <a:lum bright="-52000" contrast="-13000"/>
          </a:blip>
          <a:srcRect/>
          <a:stretch>
            <a:fillRect/>
          </a:stretch>
        </p:blipFill>
        <p:spPr bwMode="auto">
          <a:xfrm>
            <a:off x="0" y="-19050"/>
            <a:ext cx="9144000" cy="6877050"/>
          </a:xfrm>
          <a:prstGeom prst="rect">
            <a:avLst/>
          </a:prstGeom>
          <a:noFill/>
        </p:spPr>
      </p:pic>
    </p:spTree>
  </p:cSld>
  <p:clrMapOvr>
    <a:masterClrMapping/>
  </p:clrMapOvr>
  <p:transition spd="slow"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ARRUSEL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CARRUSEL DEL TERR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CARRUSEL DEL TERROR</Template>
  <TotalTime>23</TotalTime>
  <Words>414</Words>
  <Application>Microsoft Office PowerPoint</Application>
  <PresentationFormat>Presentación en pantalla (4:3)</PresentationFormat>
  <Paragraphs>42</Paragraphs>
  <Slides>14</Slides>
  <Notes>0</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EL CARRUSEL DEL TERROR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2014-10-19T19:06:11Z</dcterms:created>
  <dcterms:modified xsi:type="dcterms:W3CDTF">2014-10-19T19:29:31Z</dcterms:modified>
</cp:coreProperties>
</file>