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36"/>
  </p:notesMasterIdLst>
  <p:sldIdLst>
    <p:sldId id="284" r:id="rId4"/>
    <p:sldId id="282" r:id="rId5"/>
    <p:sldId id="290" r:id="rId6"/>
    <p:sldId id="367" r:id="rId7"/>
    <p:sldId id="385" r:id="rId8"/>
    <p:sldId id="278" r:id="rId9"/>
    <p:sldId id="335" r:id="rId10"/>
    <p:sldId id="280" r:id="rId11"/>
    <p:sldId id="383" r:id="rId12"/>
    <p:sldId id="283" r:id="rId13"/>
    <p:sldId id="287" r:id="rId14"/>
    <p:sldId id="277" r:id="rId15"/>
    <p:sldId id="366" r:id="rId16"/>
    <p:sldId id="387" r:id="rId17"/>
    <p:sldId id="289" r:id="rId18"/>
    <p:sldId id="382" r:id="rId19"/>
    <p:sldId id="388" r:id="rId20"/>
    <p:sldId id="281" r:id="rId21"/>
    <p:sldId id="365" r:id="rId22"/>
    <p:sldId id="288" r:id="rId23"/>
    <p:sldId id="384" r:id="rId24"/>
    <p:sldId id="390" r:id="rId25"/>
    <p:sldId id="381" r:id="rId26"/>
    <p:sldId id="386" r:id="rId27"/>
    <p:sldId id="392" r:id="rId28"/>
    <p:sldId id="389" r:id="rId29"/>
    <p:sldId id="393" r:id="rId30"/>
    <p:sldId id="394" r:id="rId31"/>
    <p:sldId id="391" r:id="rId32"/>
    <p:sldId id="285" r:id="rId33"/>
    <p:sldId id="291" r:id="rId34"/>
    <p:sldId id="395" r:id="rId35"/>
  </p:sldIdLst>
  <p:sldSz cx="979328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LsLDsfXEflZ8pFCqi8gXQ" hashData="zra8u9tNGIp6RvGdy9gKQH4lLf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A54E07"/>
    <a:srgbClr val="8C4306"/>
    <a:srgbClr val="B858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2" autoAdjust="0"/>
    <p:restoredTop sz="94712" autoAdjust="0"/>
  </p:normalViewPr>
  <p:slideViewPr>
    <p:cSldViewPr>
      <p:cViewPr>
        <p:scale>
          <a:sx n="60" d="100"/>
          <a:sy n="60" d="100"/>
        </p:scale>
        <p:origin x="-1530" y="-624"/>
      </p:cViewPr>
      <p:guideLst>
        <p:guide orient="horz" pos="2160"/>
        <p:guide pos="308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8148DC-48C7-4E42-A513-BA08B899175B}" type="datetimeFigureOut">
              <a:rPr lang="es-ES" smtClean="0"/>
              <a:pPr/>
              <a:t>13/11/2015</a:t>
            </a:fld>
            <a:endParaRPr lang="es-ES"/>
          </a:p>
        </p:txBody>
      </p:sp>
      <p:sp>
        <p:nvSpPr>
          <p:cNvPr id="4" name="3 Marcador de imagen de diapositiva"/>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3E8B7E-35EB-4D89-B4C5-EE51989D9ED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981075" y="685800"/>
            <a:ext cx="489585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4E4B30F-54BA-492D-A35F-1D2DC49EA3E0}" type="slidenum">
              <a:rPr lang="es-ES" smtClean="0"/>
              <a:pPr/>
              <a:t>17</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BA5E57D-CF7C-4A7C-ABEF-845731A90363}" type="slidenum">
              <a:rPr lang="es-ES" smtClean="0"/>
              <a:pPr/>
              <a:t>23</a:t>
            </a:fld>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93DECCC-804B-48A2-A533-1BAB94431BB3}" type="slidenum">
              <a:rPr lang="es-ES" smtClean="0"/>
              <a:pPr/>
              <a:t>24</a:t>
            </a:fld>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981075" y="685800"/>
            <a:ext cx="489585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28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34497" y="2130426"/>
            <a:ext cx="832429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68993" y="3886200"/>
            <a:ext cx="6855302"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73602" y="4406901"/>
            <a:ext cx="832429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73602" y="2906713"/>
            <a:ext cx="832429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89664" y="1600201"/>
            <a:ext cx="432536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978255" y="1600201"/>
            <a:ext cx="432536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89664" y="1535113"/>
            <a:ext cx="43270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89664" y="2174875"/>
            <a:ext cx="43270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974855" y="1535113"/>
            <a:ext cx="432876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974855" y="2174875"/>
            <a:ext cx="432876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89665" y="273050"/>
            <a:ext cx="322192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28904" y="273051"/>
            <a:ext cx="547472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89665" y="1435101"/>
            <a:ext cx="322192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19553" y="4800600"/>
            <a:ext cx="587597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19553" y="612775"/>
            <a:ext cx="587597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19553" y="5367338"/>
            <a:ext cx="587597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00134" y="274639"/>
            <a:ext cx="220349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89664" y="274639"/>
            <a:ext cx="644724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5DF2FC3-8C80-449C-91CB-1973A394FD3A}"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34498" y="2130428"/>
            <a:ext cx="832429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68993" y="3886200"/>
            <a:ext cx="685530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ADF5050-B2C9-4B30-80A3-8A2972B311DA}" type="datetimeFigureOut">
              <a:rPr lang="es-ES"/>
              <a:pPr>
                <a:defRPr/>
              </a:pPr>
              <a:t>13/11/2015</a:t>
            </a:fld>
            <a:endParaRPr lang="es-ES"/>
          </a:p>
        </p:txBody>
      </p:sp>
      <p:sp>
        <p:nvSpPr>
          <p:cNvPr id="3" name="4 Marcador de pie de página"/>
          <p:cNvSpPr>
            <a:spLocks noGrp="1"/>
          </p:cNvSpPr>
          <p:nvPr>
            <p:ph type="ftr" sz="quarter" idx="11"/>
          </p:nvPr>
        </p:nvSpPr>
        <p:spPr>
          <a:xfrm>
            <a:off x="3346040" y="6356351"/>
            <a:ext cx="3101208" cy="365125"/>
          </a:xfrm>
          <a:prstGeom prst="rect">
            <a:avLst/>
          </a:prstGeom>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a:xfrm>
            <a:off x="7018523" y="6356351"/>
            <a:ext cx="2285101" cy="365125"/>
          </a:xfrm>
          <a:prstGeom prst="rect">
            <a:avLst/>
          </a:prstGeom>
        </p:spPr>
        <p:txBody>
          <a:bodyPr/>
          <a:lstStyle>
            <a:lvl1pPr>
              <a:defRPr/>
            </a:lvl1pPr>
          </a:lstStyle>
          <a:p>
            <a:pPr>
              <a:defRPr/>
            </a:pPr>
            <a:fld id="{CE0D9E55-987F-45E1-82EA-7D2F58BFF09D}" type="slidenum">
              <a:rPr lang="es-ES"/>
              <a:pPr>
                <a:defRPr/>
              </a:pPr>
              <a:t>‹Nº›</a:t>
            </a:fld>
            <a:endParaRPr lang="es-ES"/>
          </a:p>
        </p:txBody>
      </p:sp>
    </p:spTree>
  </p:cSld>
  <p:clrMapOvr>
    <a:masterClrMapping/>
  </p:clrMapOvr>
  <p:transition spd="med" advTm="8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34498" y="2130428"/>
            <a:ext cx="832429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68993" y="3886200"/>
            <a:ext cx="685530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85808"/>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89665" y="274638"/>
            <a:ext cx="8813959"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89665" y="1600201"/>
            <a:ext cx="8813959"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89664" y="6356351"/>
            <a:ext cx="228510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FD952F-A0DD-4833-8073-2E9575FEB89F}" type="datetimeFigureOut">
              <a:rPr lang="es-ES" smtClean="0"/>
              <a:pPr/>
              <a:t>13/11/2015</a:t>
            </a:fld>
            <a:endParaRPr lang="es-ES"/>
          </a:p>
        </p:txBody>
      </p:sp>
      <p:sp>
        <p:nvSpPr>
          <p:cNvPr id="5" name="4 Marcador de pie de página"/>
          <p:cNvSpPr>
            <a:spLocks noGrp="1"/>
          </p:cNvSpPr>
          <p:nvPr>
            <p:ph type="ftr" sz="quarter" idx="3"/>
          </p:nvPr>
        </p:nvSpPr>
        <p:spPr>
          <a:xfrm>
            <a:off x="3346040" y="6356351"/>
            <a:ext cx="310120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018523" y="6356351"/>
            <a:ext cx="228510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F2FC3-8C80-449C-91CB-1973A394FD3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B85808"/>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89664" y="6245225"/>
            <a:ext cx="228510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89664" y="6245225"/>
            <a:ext cx="228510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0.jpe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4.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 descr="C:\Documents and Settings\Dell\Escritorio\ImageProxy.jpg"/>
          <p:cNvPicPr>
            <a:picLocks noChangeAspect="1" noChangeArrowheads="1"/>
          </p:cNvPicPr>
          <p:nvPr/>
        </p:nvPicPr>
        <p:blipFill>
          <a:blip r:embed="rId3" cstate="print"/>
          <a:srcRect/>
          <a:stretch>
            <a:fillRect/>
          </a:stretch>
        </p:blipFill>
        <p:spPr bwMode="auto">
          <a:xfrm>
            <a:off x="0" y="0"/>
            <a:ext cx="9793288" cy="6858000"/>
          </a:xfrm>
          <a:prstGeom prst="rect">
            <a:avLst/>
          </a:prstGeom>
          <a:noFill/>
        </p:spPr>
      </p:pic>
      <p:sp>
        <p:nvSpPr>
          <p:cNvPr id="6" name="5 Rectángulo"/>
          <p:cNvSpPr/>
          <p:nvPr/>
        </p:nvSpPr>
        <p:spPr>
          <a:xfrm>
            <a:off x="538926" y="1357298"/>
            <a:ext cx="5585239"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rPr>
              <a:t>EL ARBOL DE LA VIDA</a:t>
            </a:r>
            <a:endParaRPr lang="es-ES" sz="72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53240" y="214290"/>
            <a:ext cx="1098344"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793288"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793288"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1595" y="3391595"/>
            <a:ext cx="6858000" cy="7481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6326883" y="3391595"/>
            <a:ext cx="6858000" cy="7481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324612" y="5357826"/>
            <a:ext cx="857256" cy="1052513"/>
          </a:xfrm>
          <a:prstGeom prst="rect">
            <a:avLst/>
          </a:prstGeom>
          <a:noFill/>
          <a:ln w="38100">
            <a:solidFill>
              <a:srgbClr val="1CDEF8"/>
            </a:solidFill>
            <a:miter lim="800000"/>
            <a:headEnd/>
            <a:tailEnd/>
          </a:ln>
        </p:spPr>
      </p:pic>
      <p:sp>
        <p:nvSpPr>
          <p:cNvPr id="15" name="14 Rectángulo"/>
          <p:cNvSpPr/>
          <p:nvPr/>
        </p:nvSpPr>
        <p:spPr>
          <a:xfrm>
            <a:off x="1110430" y="6000768"/>
            <a:ext cx="3289956"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21000">
    <p:dissolve/>
    <p:sndAc>
      <p:stSnd loop="1">
        <p:snd r:embed="rId2" name="musica arabe - amr diab - habibi.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1000" fill="hold"/>
                                        <p:tgtEl>
                                          <p:spTgt spid="16"/>
                                        </p:tgtEl>
                                        <p:attrNameLst>
                                          <p:attrName>ppt_w</p:attrName>
                                        </p:attrNameLst>
                                      </p:cBhvr>
                                      <p:tavLst>
                                        <p:tav tm="0">
                                          <p:val>
                                            <p:strVal val="#ppt_w*0.70"/>
                                          </p:val>
                                        </p:tav>
                                        <p:tav tm="100000">
                                          <p:val>
                                            <p:strVal val="#ppt_w"/>
                                          </p:val>
                                        </p:tav>
                                      </p:tavLst>
                                    </p:anim>
                                    <p:anim calcmode="lin" valueType="num">
                                      <p:cBhvr>
                                        <p:cTn id="17" dur="1000" fill="hold"/>
                                        <p:tgtEl>
                                          <p:spTgt spid="16"/>
                                        </p:tgtEl>
                                        <p:attrNameLst>
                                          <p:attrName>ppt_h</p:attrName>
                                        </p:attrNameLst>
                                      </p:cBhvr>
                                      <p:tavLst>
                                        <p:tav tm="0">
                                          <p:val>
                                            <p:strVal val="#ppt_h"/>
                                          </p:val>
                                        </p:tav>
                                        <p:tav tm="100000">
                                          <p:val>
                                            <p:strVal val="#ppt_h"/>
                                          </p:val>
                                        </p:tav>
                                      </p:tavLst>
                                    </p:anim>
                                    <p:animEffect transition="in" filter="fade">
                                      <p:cBhvr>
                                        <p:cTn id="18"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dub126.mail.live.com/Handlers/ImageProxy.mvc?bicild=&amp;canary=GBsFyIo%2bxf71u1YGGs2m9eSplDmQKdTx4RhnkgzDcaM%3d0&amp;url=http%3a%2f%2fwww.yalosabes.com%2fimages%2f%2farbol-de-la-vida-01.jpg"/>
          <p:cNvPicPr>
            <a:picLocks noChangeAspect="1" noChangeArrowheads="1"/>
          </p:cNvPicPr>
          <p:nvPr/>
        </p:nvPicPr>
        <p:blipFill>
          <a:blip r:embed="rId2" cstate="print"/>
          <a:srcRect/>
          <a:stretch>
            <a:fillRect/>
          </a:stretch>
        </p:blipFill>
        <p:spPr bwMode="auto">
          <a:xfrm>
            <a:off x="0" y="0"/>
            <a:ext cx="9869829" cy="6858000"/>
          </a:xfrm>
          <a:prstGeom prst="rect">
            <a:avLst/>
          </a:prstGeom>
          <a:noFill/>
        </p:spPr>
      </p:pic>
      <p:sp>
        <p:nvSpPr>
          <p:cNvPr id="5" name="4 Anillo"/>
          <p:cNvSpPr/>
          <p:nvPr/>
        </p:nvSpPr>
        <p:spPr>
          <a:xfrm>
            <a:off x="967554" y="0"/>
            <a:ext cx="7786742" cy="6858000"/>
          </a:xfrm>
          <a:prstGeom prst="donut">
            <a:avLst>
              <a:gd name="adj" fmla="val 5176"/>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t="100000" r="100000"/>
            </a:path>
            <a:tileRect l="-100000" b="-100000"/>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Anillo"/>
          <p:cNvSpPr/>
          <p:nvPr/>
        </p:nvSpPr>
        <p:spPr>
          <a:xfrm>
            <a:off x="1396182" y="452969"/>
            <a:ext cx="6858048" cy="5952067"/>
          </a:xfrm>
          <a:prstGeom prst="donut">
            <a:avLst>
              <a:gd name="adj" fmla="val 5302"/>
            </a:avLst>
          </a:prstGeom>
          <a:gradFill>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r="100000" b="100000"/>
            </a:path>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1824810" y="857232"/>
            <a:ext cx="6000792" cy="4991100"/>
          </a:xfrm>
          <a:prstGeom prst="donut">
            <a:avLst>
              <a:gd name="adj" fmla="val 6573"/>
            </a:avLst>
          </a:prstGeom>
          <a:gradFill flip="none" rotWithShape="1">
            <a:gsLst>
              <a:gs pos="0">
                <a:srgbClr val="D6B19C"/>
              </a:gs>
              <a:gs pos="30000">
                <a:srgbClr val="D49E6C"/>
              </a:gs>
              <a:gs pos="70000">
                <a:srgbClr val="A65528"/>
              </a:gs>
              <a:gs pos="100000">
                <a:srgbClr val="663012"/>
              </a:gs>
            </a:gsLst>
            <a:lin ang="108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9" name="8 Anillo"/>
          <p:cNvSpPr/>
          <p:nvPr/>
        </p:nvSpPr>
        <p:spPr>
          <a:xfrm>
            <a:off x="2253438" y="1411819"/>
            <a:ext cx="5072097" cy="4034367"/>
          </a:xfrm>
          <a:prstGeom prst="donut">
            <a:avLst>
              <a:gd name="adj" fmla="val 7780"/>
            </a:avLst>
          </a:prstGeom>
          <a:gradFill flip="none" rotWithShape="1">
            <a:gsLst>
              <a:gs pos="0">
                <a:srgbClr val="D6B19C"/>
              </a:gs>
              <a:gs pos="30000">
                <a:srgbClr val="D49E6C"/>
              </a:gs>
              <a:gs pos="70000">
                <a:srgbClr val="A65528"/>
              </a:gs>
              <a:gs pos="100000">
                <a:srgbClr val="663012"/>
              </a:gs>
            </a:gsLst>
            <a:lin ang="10800000" scaled="1"/>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2682067" y="1892300"/>
            <a:ext cx="4143404" cy="3073400"/>
          </a:xfrm>
          <a:prstGeom prst="donut">
            <a:avLst>
              <a:gd name="adj" fmla="val 11372"/>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300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fmla="#ppt_w*sin(2.5*pi*$)">
                                          <p:val>
                                            <p:fltVal val="0"/>
                                          </p:val>
                                        </p:tav>
                                        <p:tav tm="100000">
                                          <p:val>
                                            <p:fltVal val="1"/>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2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fmla="#ppt_w*sin(2.5*pi*$)">
                                          <p:val>
                                            <p:fltVal val="0"/>
                                          </p:val>
                                        </p:tav>
                                        <p:tav tm="100000">
                                          <p:val>
                                            <p:fltVal val="1"/>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fmla="#ppt_w*sin(2.5*pi*$)">
                                          <p:val>
                                            <p:fltVal val="0"/>
                                          </p:val>
                                        </p:tav>
                                        <p:tav tm="100000">
                                          <p:val>
                                            <p:fltVal val="1"/>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fmla="#ppt_w*sin(2.5*pi*$)">
                                          <p:val>
                                            <p:fltVal val="0"/>
                                          </p:val>
                                        </p:tav>
                                        <p:tav tm="100000">
                                          <p:val>
                                            <p:fltVal val="1"/>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1000" fill="hold"/>
                                        <p:tgtEl>
                                          <p:spTgt spid="11"/>
                                        </p:tgtEl>
                                        <p:attrNameLst>
                                          <p:attrName>ppt_w</p:attrName>
                                        </p:attrNameLst>
                                      </p:cBhvr>
                                      <p:tavLst>
                                        <p:tav tm="0" fmla="#ppt_w*sin(2.5*pi*$)">
                                          <p:val>
                                            <p:fltVal val="0"/>
                                          </p:val>
                                        </p:tav>
                                        <p:tav tm="100000">
                                          <p:val>
                                            <p:fltVal val="1"/>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19" presetClass="exit" presetSubtype="10" fill="hold" nodeType="afterEffect">
                                  <p:stCondLst>
                                    <p:cond delay="3000"/>
                                  </p:stCondLst>
                                  <p:childTnLst>
                                    <p:anim calcmode="lin" valueType="num">
                                      <p:cBhvr>
                                        <p:cTn id="27" dur="3000"/>
                                        <p:tgtEl>
                                          <p:spTgt spid="5"/>
                                        </p:tgtEl>
                                        <p:attrNameLst>
                                          <p:attrName>ppt_h</p:attrName>
                                        </p:attrNameLst>
                                      </p:cBhvr>
                                      <p:tavLst>
                                        <p:tav tm="0">
                                          <p:val>
                                            <p:strVal val="ppt_h"/>
                                          </p:val>
                                        </p:tav>
                                        <p:tav tm="100000">
                                          <p:val>
                                            <p:strVal val="ppt_h"/>
                                          </p:val>
                                        </p:tav>
                                      </p:tavLst>
                                    </p:anim>
                                    <p:anim calcmode="lin" valueType="num">
                                      <p:cBhvr>
                                        <p:cTn id="2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 dur="1" fill="hold">
                                          <p:stCondLst>
                                            <p:cond delay="2999"/>
                                          </p:stCondLst>
                                        </p:cTn>
                                        <p:tgtEl>
                                          <p:spTgt spid="5"/>
                                        </p:tgtEl>
                                        <p:attrNameLst>
                                          <p:attrName>style.visibility</p:attrName>
                                        </p:attrNameLst>
                                      </p:cBhvr>
                                      <p:to>
                                        <p:strVal val="hidden"/>
                                      </p:to>
                                    </p:set>
                                  </p:childTnLst>
                                </p:cTn>
                              </p:par>
                              <p:par>
                                <p:cTn id="30" presetID="19" presetClass="exit" presetSubtype="10" fill="hold" nodeType="withEffect">
                                  <p:stCondLst>
                                    <p:cond delay="2500"/>
                                  </p:stCondLst>
                                  <p:childTnLst>
                                    <p:anim calcmode="lin" valueType="num">
                                      <p:cBhvr>
                                        <p:cTn id="31" dur="3000"/>
                                        <p:tgtEl>
                                          <p:spTgt spid="6"/>
                                        </p:tgtEl>
                                        <p:attrNameLst>
                                          <p:attrName>ppt_h</p:attrName>
                                        </p:attrNameLst>
                                      </p:cBhvr>
                                      <p:tavLst>
                                        <p:tav tm="0">
                                          <p:val>
                                            <p:strVal val="ppt_h"/>
                                          </p:val>
                                        </p:tav>
                                        <p:tav tm="100000">
                                          <p:val>
                                            <p:strVal val="ppt_h"/>
                                          </p:val>
                                        </p:tav>
                                      </p:tavLst>
                                    </p:anim>
                                    <p:anim calcmode="lin" valueType="num">
                                      <p:cBhvr>
                                        <p:cTn id="3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 dur="1" fill="hold">
                                          <p:stCondLst>
                                            <p:cond delay="2999"/>
                                          </p:stCondLst>
                                        </p:cTn>
                                        <p:tgtEl>
                                          <p:spTgt spid="6"/>
                                        </p:tgtEl>
                                        <p:attrNameLst>
                                          <p:attrName>style.visibility</p:attrName>
                                        </p:attrNameLst>
                                      </p:cBhvr>
                                      <p:to>
                                        <p:strVal val="hidden"/>
                                      </p:to>
                                    </p:set>
                                  </p:childTnLst>
                                </p:cTn>
                              </p:par>
                              <p:par>
                                <p:cTn id="34" presetID="19" presetClass="exit" presetSubtype="10" fill="hold" nodeType="withEffect">
                                  <p:stCondLst>
                                    <p:cond delay="2000"/>
                                  </p:stCondLst>
                                  <p:childTnLst>
                                    <p:anim calcmode="lin" valueType="num">
                                      <p:cBhvr>
                                        <p:cTn id="35" dur="3000"/>
                                        <p:tgtEl>
                                          <p:spTgt spid="7"/>
                                        </p:tgtEl>
                                        <p:attrNameLst>
                                          <p:attrName>ppt_h</p:attrName>
                                        </p:attrNameLst>
                                      </p:cBhvr>
                                      <p:tavLst>
                                        <p:tav tm="0">
                                          <p:val>
                                            <p:strVal val="ppt_h"/>
                                          </p:val>
                                        </p:tav>
                                        <p:tav tm="100000">
                                          <p:val>
                                            <p:strVal val="ppt_h"/>
                                          </p:val>
                                        </p:tav>
                                      </p:tavLst>
                                    </p:anim>
                                    <p:anim calcmode="lin" valueType="num">
                                      <p:cBhvr>
                                        <p:cTn id="3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 dur="1" fill="hold">
                                          <p:stCondLst>
                                            <p:cond delay="2999"/>
                                          </p:stCondLst>
                                        </p:cTn>
                                        <p:tgtEl>
                                          <p:spTgt spid="7"/>
                                        </p:tgtEl>
                                        <p:attrNameLst>
                                          <p:attrName>style.visibility</p:attrName>
                                        </p:attrNameLst>
                                      </p:cBhvr>
                                      <p:to>
                                        <p:strVal val="hidden"/>
                                      </p:to>
                                    </p:set>
                                  </p:childTnLst>
                                </p:cTn>
                              </p:par>
                              <p:par>
                                <p:cTn id="38" presetID="19" presetClass="exit" presetSubtype="10" fill="hold" nodeType="withEffect">
                                  <p:stCondLst>
                                    <p:cond delay="1000"/>
                                  </p:stCondLst>
                                  <p:childTnLst>
                                    <p:anim calcmode="lin" valueType="num">
                                      <p:cBhvr>
                                        <p:cTn id="39" dur="3000"/>
                                        <p:tgtEl>
                                          <p:spTgt spid="9"/>
                                        </p:tgtEl>
                                        <p:attrNameLst>
                                          <p:attrName>ppt_h</p:attrName>
                                        </p:attrNameLst>
                                      </p:cBhvr>
                                      <p:tavLst>
                                        <p:tav tm="0">
                                          <p:val>
                                            <p:strVal val="ppt_h"/>
                                          </p:val>
                                        </p:tav>
                                        <p:tav tm="100000">
                                          <p:val>
                                            <p:strVal val="ppt_h"/>
                                          </p:val>
                                        </p:tav>
                                      </p:tavLst>
                                    </p:anim>
                                    <p:anim calcmode="lin" valueType="num">
                                      <p:cBhvr>
                                        <p:cTn id="4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 dur="1" fill="hold">
                                          <p:stCondLst>
                                            <p:cond delay="2999"/>
                                          </p:stCondLst>
                                        </p:cTn>
                                        <p:tgtEl>
                                          <p:spTgt spid="9"/>
                                        </p:tgtEl>
                                        <p:attrNameLst>
                                          <p:attrName>style.visibility</p:attrName>
                                        </p:attrNameLst>
                                      </p:cBhvr>
                                      <p:to>
                                        <p:strVal val="hidden"/>
                                      </p:to>
                                    </p:set>
                                  </p:childTnLst>
                                </p:cTn>
                              </p:par>
                              <p:par>
                                <p:cTn id="42" presetID="19" presetClass="exit" presetSubtype="10" fill="hold" nodeType="withEffect">
                                  <p:stCondLst>
                                    <p:cond delay="0"/>
                                  </p:stCondLst>
                                  <p:childTnLst>
                                    <p:anim calcmode="lin" valueType="num">
                                      <p:cBhvr>
                                        <p:cTn id="43" dur="3000"/>
                                        <p:tgtEl>
                                          <p:spTgt spid="11"/>
                                        </p:tgtEl>
                                        <p:attrNameLst>
                                          <p:attrName>ppt_h</p:attrName>
                                        </p:attrNameLst>
                                      </p:cBhvr>
                                      <p:tavLst>
                                        <p:tav tm="0">
                                          <p:val>
                                            <p:strVal val="ppt_h"/>
                                          </p:val>
                                        </p:tav>
                                        <p:tav tm="100000">
                                          <p:val>
                                            <p:strVal val="ppt_h"/>
                                          </p:val>
                                        </p:tav>
                                      </p:tavLst>
                                    </p:anim>
                                    <p:anim calcmode="lin" valueType="num">
                                      <p:cBhvr>
                                        <p:cTn id="4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11"/>
                                        </p:tgtEl>
                                        <p:attrNameLst>
                                          <p:attrName>style.visibility</p:attrName>
                                        </p:attrNameLst>
                                      </p:cBhvr>
                                      <p:to>
                                        <p:strVal val="hidden"/>
                                      </p:to>
                                    </p:set>
                                  </p:childTnLst>
                                </p:cTn>
                              </p:par>
                              <p:par>
                                <p:cTn id="46" presetID="6" presetClass="entr" presetSubtype="32"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circle(out)">
                                      <p:cBhvr>
                                        <p:cTn id="48"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hh.jpg"/>
          <p:cNvPicPr>
            <a:picLocks noChangeAspect="1" noChangeArrowheads="1"/>
          </p:cNvPicPr>
          <p:nvPr/>
        </p:nvPicPr>
        <p:blipFill>
          <a:blip r:embed="rId2" cstate="print"/>
          <a:srcRect/>
          <a:stretch>
            <a:fillRect/>
          </a:stretch>
        </p:blipFill>
        <p:spPr bwMode="auto">
          <a:xfrm>
            <a:off x="0" y="0"/>
            <a:ext cx="9887807" cy="6858000"/>
          </a:xfrm>
          <a:prstGeom prst="rect">
            <a:avLst/>
          </a:prstGeom>
          <a:noFill/>
        </p:spPr>
      </p:pic>
      <p:sp>
        <p:nvSpPr>
          <p:cNvPr id="2" name="1 Cheurón"/>
          <p:cNvSpPr/>
          <p:nvPr/>
        </p:nvSpPr>
        <p:spPr>
          <a:xfrm rot="5400000">
            <a:off x="3183830" y="-1347589"/>
            <a:ext cx="3500438" cy="61956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1 Cheurón"/>
          <p:cNvSpPr/>
          <p:nvPr/>
        </p:nvSpPr>
        <p:spPr>
          <a:xfrm rot="16200000">
            <a:off x="3185531" y="2009975"/>
            <a:ext cx="3500437" cy="61956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a:off x="-35705" y="608013"/>
            <a:ext cx="5087070" cy="57848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4935750" y="642918"/>
            <a:ext cx="4857538" cy="57245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Rectángulo"/>
          <p:cNvSpPr/>
          <p:nvPr/>
        </p:nvSpPr>
        <p:spPr>
          <a:xfrm>
            <a:off x="467488" y="714356"/>
            <a:ext cx="5286412" cy="923330"/>
          </a:xfrm>
          <a:prstGeom prst="rect">
            <a:avLst/>
          </a:prstGeom>
        </p:spPr>
        <p:txBody>
          <a:bodyPr wrap="square">
            <a:spAutoFit/>
          </a:bodyPr>
          <a:lstStyle/>
          <a:p>
            <a:r>
              <a:rPr lang="es-ES" b="1" i="1" dirty="0" smtClean="0">
                <a:solidFill>
                  <a:srgbClr val="FFFF00"/>
                </a:solidFill>
                <a:effectLst>
                  <a:glow rad="228600">
                    <a:schemeClr val="accent6">
                      <a:satMod val="175000"/>
                      <a:alpha val="40000"/>
                    </a:schemeClr>
                  </a:glow>
                </a:effectLst>
              </a:rPr>
              <a:t>Este es el “Árbol de la Vida”, está situado en </a:t>
            </a:r>
            <a:r>
              <a:rPr lang="es-ES" b="1" i="1" dirty="0" err="1" smtClean="0">
                <a:solidFill>
                  <a:srgbClr val="FFFF00"/>
                </a:solidFill>
                <a:effectLst>
                  <a:glow rad="228600">
                    <a:schemeClr val="accent6">
                      <a:satMod val="175000"/>
                      <a:alpha val="40000"/>
                    </a:schemeClr>
                  </a:glow>
                </a:effectLst>
              </a:rPr>
              <a:t>Bahrein</a:t>
            </a:r>
            <a:r>
              <a:rPr lang="es-ES" b="1" i="1" dirty="0" smtClean="0">
                <a:solidFill>
                  <a:srgbClr val="FFFF00"/>
                </a:solidFill>
                <a:effectLst>
                  <a:glow rad="228600">
                    <a:schemeClr val="accent6">
                      <a:satMod val="175000"/>
                      <a:alpha val="40000"/>
                    </a:schemeClr>
                  </a:glow>
                </a:effectLst>
              </a:rPr>
              <a:t> a 2 Km. de </a:t>
            </a:r>
            <a:r>
              <a:rPr lang="es-ES" b="1" i="1" dirty="0" err="1" smtClean="0">
                <a:solidFill>
                  <a:srgbClr val="FFFF00"/>
                </a:solidFill>
                <a:effectLst>
                  <a:glow rad="228600">
                    <a:schemeClr val="accent6">
                      <a:satMod val="175000"/>
                      <a:alpha val="40000"/>
                    </a:schemeClr>
                  </a:glow>
                </a:effectLst>
              </a:rPr>
              <a:t>Jebel</a:t>
            </a:r>
            <a:r>
              <a:rPr lang="es-ES" b="1" i="1" dirty="0" smtClean="0">
                <a:solidFill>
                  <a:srgbClr val="FFFF00"/>
                </a:solidFill>
                <a:effectLst>
                  <a:glow rad="228600">
                    <a:schemeClr val="accent6">
                      <a:satMod val="175000"/>
                      <a:alpha val="40000"/>
                    </a:schemeClr>
                  </a:glow>
                </a:effectLst>
              </a:rPr>
              <a:t> </a:t>
            </a:r>
            <a:r>
              <a:rPr lang="es-ES" b="1" i="1" dirty="0" err="1" smtClean="0">
                <a:solidFill>
                  <a:srgbClr val="FFFF00"/>
                </a:solidFill>
                <a:effectLst>
                  <a:glow rad="228600">
                    <a:schemeClr val="accent6">
                      <a:satMod val="175000"/>
                      <a:alpha val="40000"/>
                    </a:schemeClr>
                  </a:glow>
                </a:effectLst>
              </a:rPr>
              <a:t>Dukhan</a:t>
            </a:r>
            <a:r>
              <a:rPr lang="es-ES" b="1" i="1" dirty="0" smtClean="0">
                <a:solidFill>
                  <a:srgbClr val="FFFF00"/>
                </a:solidFill>
                <a:effectLst>
                  <a:glow rad="228600">
                    <a:schemeClr val="accent6">
                      <a:satMod val="175000"/>
                      <a:alpha val="40000"/>
                    </a:schemeClr>
                  </a:glow>
                </a:effectLst>
              </a:rPr>
              <a:t> y los lugareños creen que señala la ubicación real del Jardín del Edén.</a:t>
            </a:r>
            <a:endParaRPr lang="es-ES" dirty="0">
              <a:solidFill>
                <a:srgbClr val="FFFF00"/>
              </a:solidFill>
              <a:effectLst>
                <a:glow rad="228600">
                  <a:schemeClr val="accent6">
                    <a:satMod val="175000"/>
                    <a:alpha val="40000"/>
                  </a:schemeClr>
                </a:glow>
              </a:effectLst>
            </a:endParaRPr>
          </a:p>
        </p:txBody>
      </p:sp>
      <p:pic>
        <p:nvPicPr>
          <p:cNvPr id="8" name="Picture 2" descr="E:\formas montar\2cxx0f8.gif"/>
          <p:cNvPicPr>
            <a:picLocks noChangeAspect="1" noChangeArrowheads="1" noCrop="1"/>
          </p:cNvPicPr>
          <p:nvPr/>
        </p:nvPicPr>
        <p:blipFill>
          <a:blip r:embed="rId3" cstate="print"/>
          <a:srcRect/>
          <a:stretch>
            <a:fillRect/>
          </a:stretch>
        </p:blipFill>
        <p:spPr bwMode="auto">
          <a:xfrm>
            <a:off x="467488" y="5929330"/>
            <a:ext cx="824710" cy="673906"/>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plus(out)">
                                      <p:cBhvr>
                                        <p:cTn id="11" dur="2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2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plus(out)">
                                      <p:cBhvr>
                                        <p:cTn id="32" dur="2000"/>
                                        <p:tgtEl>
                                          <p:spTgt spid="4"/>
                                        </p:tgtEl>
                                      </p:cBhvr>
                                    </p:animEffect>
                                  </p:childTnLst>
                                </p:cTn>
                              </p:par>
                            </p:childTnLst>
                          </p:cTn>
                        </p:par>
                        <p:par>
                          <p:cTn id="33" fill="hold">
                            <p:stCondLst>
                              <p:cond delay="2000"/>
                            </p:stCondLst>
                            <p:childTnLst>
                              <p:par>
                                <p:cTn id="34" presetID="17" presetClass="exit" presetSubtype="1" fill="hold" nodeType="afterEffect">
                                  <p:stCondLst>
                                    <p:cond delay="0"/>
                                  </p:stCondLst>
                                  <p:childTnLst>
                                    <p:anim calcmode="lin" valueType="num">
                                      <p:cBhvr>
                                        <p:cTn id="35" dur="3000"/>
                                        <p:tgtEl>
                                          <p:spTgt spid="2"/>
                                        </p:tgtEl>
                                        <p:attrNameLst>
                                          <p:attrName>ppt_x</p:attrName>
                                        </p:attrNameLst>
                                      </p:cBhvr>
                                      <p:tavLst>
                                        <p:tav tm="0">
                                          <p:val>
                                            <p:strVal val="ppt_x"/>
                                          </p:val>
                                        </p:tav>
                                        <p:tav tm="100000">
                                          <p:val>
                                            <p:strVal val="ppt_x"/>
                                          </p:val>
                                        </p:tav>
                                      </p:tavLst>
                                    </p:anim>
                                    <p:anim calcmode="lin" valueType="num">
                                      <p:cBhvr>
                                        <p:cTn id="36" dur="3000"/>
                                        <p:tgtEl>
                                          <p:spTgt spid="2"/>
                                        </p:tgtEl>
                                        <p:attrNameLst>
                                          <p:attrName>ppt_y</p:attrName>
                                        </p:attrNameLst>
                                      </p:cBhvr>
                                      <p:tavLst>
                                        <p:tav tm="0">
                                          <p:val>
                                            <p:strVal val="ppt_y"/>
                                          </p:val>
                                        </p:tav>
                                        <p:tav tm="100000">
                                          <p:val>
                                            <p:strVal val="ppt_y-ppt_h/2"/>
                                          </p:val>
                                        </p:tav>
                                      </p:tavLst>
                                    </p:anim>
                                    <p:anim calcmode="lin" valueType="num">
                                      <p:cBhvr>
                                        <p:cTn id="37" dur="3000"/>
                                        <p:tgtEl>
                                          <p:spTgt spid="2"/>
                                        </p:tgtEl>
                                        <p:attrNameLst>
                                          <p:attrName>ppt_w</p:attrName>
                                        </p:attrNameLst>
                                      </p:cBhvr>
                                      <p:tavLst>
                                        <p:tav tm="0">
                                          <p:val>
                                            <p:strVal val="ppt_w"/>
                                          </p:val>
                                        </p:tav>
                                        <p:tav tm="100000">
                                          <p:val>
                                            <p:strVal val="ppt_w"/>
                                          </p:val>
                                        </p:tav>
                                      </p:tavLst>
                                    </p:anim>
                                    <p:anim calcmode="lin" valueType="num">
                                      <p:cBhvr>
                                        <p:cTn id="38" dur="3000"/>
                                        <p:tgtEl>
                                          <p:spTgt spid="2"/>
                                        </p:tgtEl>
                                        <p:attrNameLst>
                                          <p:attrName>ppt_h</p:attrName>
                                        </p:attrNameLst>
                                      </p:cBhvr>
                                      <p:tavLst>
                                        <p:tav tm="0">
                                          <p:val>
                                            <p:strVal val="ppt_h"/>
                                          </p:val>
                                        </p:tav>
                                        <p:tav tm="100000">
                                          <p:val>
                                            <p:fltVal val="0"/>
                                          </p:val>
                                        </p:tav>
                                      </p:tavLst>
                                    </p:anim>
                                    <p:set>
                                      <p:cBhvr>
                                        <p:cTn id="39" dur="1" fill="hold">
                                          <p:stCondLst>
                                            <p:cond delay="2999"/>
                                          </p:stCondLst>
                                        </p:cTn>
                                        <p:tgtEl>
                                          <p:spTgt spid="2"/>
                                        </p:tgtEl>
                                        <p:attrNameLst>
                                          <p:attrName>style.visibility</p:attrName>
                                        </p:attrNameLst>
                                      </p:cBhvr>
                                      <p:to>
                                        <p:strVal val="hidden"/>
                                      </p:to>
                                    </p:set>
                                  </p:childTnLst>
                                </p:cTn>
                              </p:par>
                              <p:par>
                                <p:cTn id="40" presetID="17" presetClass="exit" presetSubtype="4" fill="hold" nodeType="withEffect">
                                  <p:stCondLst>
                                    <p:cond delay="0"/>
                                  </p:stCondLst>
                                  <p:childTnLst>
                                    <p:anim calcmode="lin" valueType="num">
                                      <p:cBhvr>
                                        <p:cTn id="41" dur="3000"/>
                                        <p:tgtEl>
                                          <p:spTgt spid="3"/>
                                        </p:tgtEl>
                                        <p:attrNameLst>
                                          <p:attrName>ppt_x</p:attrName>
                                        </p:attrNameLst>
                                      </p:cBhvr>
                                      <p:tavLst>
                                        <p:tav tm="0">
                                          <p:val>
                                            <p:strVal val="ppt_x"/>
                                          </p:val>
                                        </p:tav>
                                        <p:tav tm="100000">
                                          <p:val>
                                            <p:strVal val="ppt_x"/>
                                          </p:val>
                                        </p:tav>
                                      </p:tavLst>
                                    </p:anim>
                                    <p:anim calcmode="lin" valueType="num">
                                      <p:cBhvr>
                                        <p:cTn id="42" dur="3000"/>
                                        <p:tgtEl>
                                          <p:spTgt spid="3"/>
                                        </p:tgtEl>
                                        <p:attrNameLst>
                                          <p:attrName>ppt_y</p:attrName>
                                        </p:attrNameLst>
                                      </p:cBhvr>
                                      <p:tavLst>
                                        <p:tav tm="0">
                                          <p:val>
                                            <p:strVal val="ppt_y"/>
                                          </p:val>
                                        </p:tav>
                                        <p:tav tm="100000">
                                          <p:val>
                                            <p:strVal val="ppt_y+ppt_h/2"/>
                                          </p:val>
                                        </p:tav>
                                      </p:tavLst>
                                    </p:anim>
                                    <p:anim calcmode="lin" valueType="num">
                                      <p:cBhvr>
                                        <p:cTn id="43" dur="3000"/>
                                        <p:tgtEl>
                                          <p:spTgt spid="3"/>
                                        </p:tgtEl>
                                        <p:attrNameLst>
                                          <p:attrName>ppt_w</p:attrName>
                                        </p:attrNameLst>
                                      </p:cBhvr>
                                      <p:tavLst>
                                        <p:tav tm="0">
                                          <p:val>
                                            <p:strVal val="ppt_w"/>
                                          </p:val>
                                        </p:tav>
                                        <p:tav tm="100000">
                                          <p:val>
                                            <p:strVal val="ppt_w"/>
                                          </p:val>
                                        </p:tav>
                                      </p:tavLst>
                                    </p:anim>
                                    <p:anim calcmode="lin" valueType="num">
                                      <p:cBhvr>
                                        <p:cTn id="44" dur="3000"/>
                                        <p:tgtEl>
                                          <p:spTgt spid="3"/>
                                        </p:tgtEl>
                                        <p:attrNameLst>
                                          <p:attrName>ppt_h</p:attrName>
                                        </p:attrNameLst>
                                      </p:cBhvr>
                                      <p:tavLst>
                                        <p:tav tm="0">
                                          <p:val>
                                            <p:strVal val="ppt_h"/>
                                          </p:val>
                                        </p:tav>
                                        <p:tav tm="100000">
                                          <p:val>
                                            <p:fltVal val="0"/>
                                          </p:val>
                                        </p:tav>
                                      </p:tavLst>
                                    </p:anim>
                                    <p:set>
                                      <p:cBhvr>
                                        <p:cTn id="45" dur="1" fill="hold">
                                          <p:stCondLst>
                                            <p:cond delay="2999"/>
                                          </p:stCondLst>
                                        </p:cTn>
                                        <p:tgtEl>
                                          <p:spTgt spid="3"/>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4"/>
                                        </p:tgtEl>
                                        <p:attrNameLst>
                                          <p:attrName>ppt_x</p:attrName>
                                        </p:attrNameLst>
                                      </p:cBhvr>
                                      <p:tavLst>
                                        <p:tav tm="0">
                                          <p:val>
                                            <p:strVal val="ppt_x"/>
                                          </p:val>
                                        </p:tav>
                                        <p:tav tm="100000">
                                          <p:val>
                                            <p:strVal val="ppt_x-ppt_w/2"/>
                                          </p:val>
                                        </p:tav>
                                      </p:tavLst>
                                    </p:anim>
                                    <p:anim calcmode="lin" valueType="num">
                                      <p:cBhvr>
                                        <p:cTn id="48" dur="3000"/>
                                        <p:tgtEl>
                                          <p:spTgt spid="4"/>
                                        </p:tgtEl>
                                        <p:attrNameLst>
                                          <p:attrName>ppt_y</p:attrName>
                                        </p:attrNameLst>
                                      </p:cBhvr>
                                      <p:tavLst>
                                        <p:tav tm="0">
                                          <p:val>
                                            <p:strVal val="ppt_y"/>
                                          </p:val>
                                        </p:tav>
                                        <p:tav tm="100000">
                                          <p:val>
                                            <p:strVal val="ppt_y"/>
                                          </p:val>
                                        </p:tav>
                                      </p:tavLst>
                                    </p:anim>
                                    <p:anim calcmode="lin" valueType="num">
                                      <p:cBhvr>
                                        <p:cTn id="49" dur="3000"/>
                                        <p:tgtEl>
                                          <p:spTgt spid="4"/>
                                        </p:tgtEl>
                                        <p:attrNameLst>
                                          <p:attrName>ppt_w</p:attrName>
                                        </p:attrNameLst>
                                      </p:cBhvr>
                                      <p:tavLst>
                                        <p:tav tm="0">
                                          <p:val>
                                            <p:strVal val="ppt_w"/>
                                          </p:val>
                                        </p:tav>
                                        <p:tav tm="100000">
                                          <p:val>
                                            <p:fltVal val="0"/>
                                          </p:val>
                                        </p:tav>
                                      </p:tavLst>
                                    </p:anim>
                                    <p:anim calcmode="lin" valueType="num">
                                      <p:cBhvr>
                                        <p:cTn id="50" dur="3000"/>
                                        <p:tgtEl>
                                          <p:spTgt spid="4"/>
                                        </p:tgtEl>
                                        <p:attrNameLst>
                                          <p:attrName>ppt_h</p:attrName>
                                        </p:attrNameLst>
                                      </p:cBhvr>
                                      <p:tavLst>
                                        <p:tav tm="0">
                                          <p:val>
                                            <p:strVal val="ppt_h"/>
                                          </p:val>
                                        </p:tav>
                                        <p:tav tm="100000">
                                          <p:val>
                                            <p:strVal val="ppt_h"/>
                                          </p:val>
                                        </p:tav>
                                      </p:tavLst>
                                    </p:anim>
                                    <p:set>
                                      <p:cBhvr>
                                        <p:cTn id="51" dur="1" fill="hold">
                                          <p:stCondLst>
                                            <p:cond delay="2999"/>
                                          </p:stCondLst>
                                        </p:cTn>
                                        <p:tgtEl>
                                          <p:spTgt spid="4"/>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5"/>
                                        </p:tgtEl>
                                        <p:attrNameLst>
                                          <p:attrName>ppt_x</p:attrName>
                                        </p:attrNameLst>
                                      </p:cBhvr>
                                      <p:tavLst>
                                        <p:tav tm="0">
                                          <p:val>
                                            <p:strVal val="ppt_x"/>
                                          </p:val>
                                        </p:tav>
                                        <p:tav tm="100000">
                                          <p:val>
                                            <p:strVal val="ppt_x+ppt_w/2"/>
                                          </p:val>
                                        </p:tav>
                                      </p:tavLst>
                                    </p:anim>
                                    <p:anim calcmode="lin" valueType="num">
                                      <p:cBhvr>
                                        <p:cTn id="54" dur="3000"/>
                                        <p:tgtEl>
                                          <p:spTgt spid="5"/>
                                        </p:tgtEl>
                                        <p:attrNameLst>
                                          <p:attrName>ppt_y</p:attrName>
                                        </p:attrNameLst>
                                      </p:cBhvr>
                                      <p:tavLst>
                                        <p:tav tm="0">
                                          <p:val>
                                            <p:strVal val="ppt_y"/>
                                          </p:val>
                                        </p:tav>
                                        <p:tav tm="100000">
                                          <p:val>
                                            <p:strVal val="ppt_y"/>
                                          </p:val>
                                        </p:tav>
                                      </p:tavLst>
                                    </p:anim>
                                    <p:anim calcmode="lin" valueType="num">
                                      <p:cBhvr>
                                        <p:cTn id="55" dur="3000"/>
                                        <p:tgtEl>
                                          <p:spTgt spid="5"/>
                                        </p:tgtEl>
                                        <p:attrNameLst>
                                          <p:attrName>ppt_w</p:attrName>
                                        </p:attrNameLst>
                                      </p:cBhvr>
                                      <p:tavLst>
                                        <p:tav tm="0">
                                          <p:val>
                                            <p:strVal val="ppt_w"/>
                                          </p:val>
                                        </p:tav>
                                        <p:tav tm="100000">
                                          <p:val>
                                            <p:fltVal val="0"/>
                                          </p:val>
                                        </p:tav>
                                      </p:tavLst>
                                    </p:anim>
                                    <p:anim calcmode="lin" valueType="num">
                                      <p:cBhvr>
                                        <p:cTn id="56" dur="3000"/>
                                        <p:tgtEl>
                                          <p:spTgt spid="5"/>
                                        </p:tgtEl>
                                        <p:attrNameLst>
                                          <p:attrName>ppt_h</p:attrName>
                                        </p:attrNameLst>
                                      </p:cBhvr>
                                      <p:tavLst>
                                        <p:tav tm="0">
                                          <p:val>
                                            <p:strVal val="ppt_h"/>
                                          </p:val>
                                        </p:tav>
                                        <p:tav tm="100000">
                                          <p:val>
                                            <p:strVal val="ppt_h"/>
                                          </p:val>
                                        </p:tav>
                                      </p:tavLst>
                                    </p:anim>
                                    <p:set>
                                      <p:cBhvr>
                                        <p:cTn id="57" dur="1" fill="hold">
                                          <p:stCondLst>
                                            <p:cond delay="2999"/>
                                          </p:stCondLst>
                                        </p:cTn>
                                        <p:tgtEl>
                                          <p:spTgt spid="5"/>
                                        </p:tgtEl>
                                        <p:attrNameLst>
                                          <p:attrName>style.visibility</p:attrName>
                                        </p:attrNameLst>
                                      </p:cBhvr>
                                      <p:to>
                                        <p:strVal val="hidden"/>
                                      </p:to>
                                    </p:set>
                                  </p:childTnLst>
                                </p:cTn>
                              </p:par>
                              <p:par>
                                <p:cTn id="58" presetID="55" presetClass="entr" presetSubtype="0"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p:cTn id="60" dur="2000" fill="hold"/>
                                        <p:tgtEl>
                                          <p:spTgt spid="6"/>
                                        </p:tgtEl>
                                        <p:attrNameLst>
                                          <p:attrName>ppt_w</p:attrName>
                                        </p:attrNameLst>
                                      </p:cBhvr>
                                      <p:tavLst>
                                        <p:tav tm="0">
                                          <p:val>
                                            <p:strVal val="#ppt_w*0.70"/>
                                          </p:val>
                                        </p:tav>
                                        <p:tav tm="100000">
                                          <p:val>
                                            <p:strVal val="#ppt_w"/>
                                          </p:val>
                                        </p:tav>
                                      </p:tavLst>
                                    </p:anim>
                                    <p:anim calcmode="lin" valueType="num">
                                      <p:cBhvr>
                                        <p:cTn id="61" dur="2000" fill="hold"/>
                                        <p:tgtEl>
                                          <p:spTgt spid="6"/>
                                        </p:tgtEl>
                                        <p:attrNameLst>
                                          <p:attrName>ppt_h</p:attrName>
                                        </p:attrNameLst>
                                      </p:cBhvr>
                                      <p:tavLst>
                                        <p:tav tm="0">
                                          <p:val>
                                            <p:strVal val="#ppt_h"/>
                                          </p:val>
                                        </p:tav>
                                        <p:tav tm="100000">
                                          <p:val>
                                            <p:strVal val="#ppt_h"/>
                                          </p:val>
                                        </p:tav>
                                      </p:tavLst>
                                    </p:anim>
                                    <p:animEffect transition="in" filter="fade">
                                      <p:cBhvr>
                                        <p:cTn id="62" dur="2000"/>
                                        <p:tgtEl>
                                          <p:spTgt spid="6"/>
                                        </p:tgtEl>
                                      </p:cBhvr>
                                    </p:animEffect>
                                  </p:childTnLst>
                                </p:cTn>
                              </p:par>
                              <p:par>
                                <p:cTn id="63" presetID="17" presetClass="entr" presetSubtype="10" fill="hold" nodeType="withEffect">
                                  <p:stCondLst>
                                    <p:cond delay="0"/>
                                  </p:stCondLst>
                                  <p:childTnLst>
                                    <p:set>
                                      <p:cBhvr>
                                        <p:cTn id="64" dur="1" fill="hold">
                                          <p:stCondLst>
                                            <p:cond delay="0"/>
                                          </p:stCondLst>
                                        </p:cTn>
                                        <p:tgtEl>
                                          <p:spTgt spid="7">
                                            <p:txEl>
                                              <p:pRg st="0" end="0"/>
                                            </p:txEl>
                                          </p:spTgt>
                                        </p:tgtEl>
                                        <p:attrNameLst>
                                          <p:attrName>style.visibility</p:attrName>
                                        </p:attrNameLst>
                                      </p:cBhvr>
                                      <p:to>
                                        <p:strVal val="visible"/>
                                      </p:to>
                                    </p:set>
                                    <p:anim calcmode="lin" valueType="num">
                                      <p:cBhvr>
                                        <p:cTn id="65"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66" dur="3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1"/>
            <a:ext cx="9793288"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793288"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E:\formas montar\2cxx0f8.gif"/>
          <p:cNvPicPr>
            <a:picLocks noChangeAspect="1" noChangeArrowheads="1" noCrop="1"/>
          </p:cNvPicPr>
          <p:nvPr/>
        </p:nvPicPr>
        <p:blipFill>
          <a:blip r:embed="rId2" cstate="print"/>
          <a:srcRect/>
          <a:stretch>
            <a:fillRect/>
          </a:stretch>
        </p:blipFill>
        <p:spPr bwMode="auto">
          <a:xfrm>
            <a:off x="181736" y="6184094"/>
            <a:ext cx="824710" cy="673906"/>
          </a:xfrm>
          <a:prstGeom prst="rect">
            <a:avLst/>
          </a:prstGeom>
          <a:noFill/>
        </p:spPr>
      </p:pic>
      <p:sp>
        <p:nvSpPr>
          <p:cNvPr id="12" name="11 Rectángulo"/>
          <p:cNvSpPr/>
          <p:nvPr/>
        </p:nvSpPr>
        <p:spPr>
          <a:xfrm>
            <a:off x="1110430" y="1214422"/>
            <a:ext cx="7715303" cy="4401205"/>
          </a:xfrm>
          <a:prstGeom prst="rect">
            <a:avLst/>
          </a:prstGeom>
        </p:spPr>
        <p:txBody>
          <a:bodyPr wrap="square">
            <a:spAutoFit/>
          </a:bodyPr>
          <a:lstStyle/>
          <a:p>
            <a:pPr algn="ctr"/>
            <a:r>
              <a:rPr lang="es-ES" sz="2800" b="1" i="1" dirty="0" smtClean="0">
                <a:effectLst>
                  <a:glow rad="228600">
                    <a:schemeClr val="accent4">
                      <a:satMod val="175000"/>
                      <a:alpha val="40000"/>
                    </a:schemeClr>
                  </a:glow>
                </a:effectLst>
              </a:rPr>
              <a:t>Algunos árboles son conocidos por su longevidad, su tamaño o su hermosura. En el caso de el Árbol de la Vida de </a:t>
            </a:r>
            <a:r>
              <a:rPr lang="es-ES" sz="2800" b="1" i="1" dirty="0" err="1" smtClean="0">
                <a:effectLst>
                  <a:glow rad="228600">
                    <a:schemeClr val="accent4">
                      <a:satMod val="175000"/>
                      <a:alpha val="40000"/>
                    </a:schemeClr>
                  </a:glow>
                </a:effectLst>
              </a:rPr>
              <a:t>Bahrein</a:t>
            </a:r>
            <a:r>
              <a:rPr lang="es-ES" sz="2800" b="1" i="1" dirty="0" smtClean="0">
                <a:effectLst>
                  <a:glow rad="228600">
                    <a:schemeClr val="accent4">
                      <a:satMod val="175000"/>
                      <a:alpha val="40000"/>
                    </a:schemeClr>
                  </a:glow>
                </a:effectLst>
              </a:rPr>
              <a:t>, lo que le hace tan especial es su soledad. Se trata del árbol más solitario y aislado del Planeta. Esta acacia de 400 años se encuentra en mitad del desierto y hay quien afirma que es un descendiente de los árboles del paraíso. Alrededor del árbol no existe vida, ni una gota de agua en kilómetros a la redonda. Es todo un misterio cómo este ejemplar se resiste a morir.</a:t>
            </a:r>
            <a:endParaRPr lang="es-ES" sz="2800" i="1" dirty="0">
              <a:effectLst>
                <a:glow rad="228600">
                  <a:schemeClr val="accent4">
                    <a:satMod val="175000"/>
                    <a:alpha val="40000"/>
                  </a:schemeClr>
                </a:glo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ppt_w</p:attrName>
                                        </p:attrNameLst>
                                      </p:cBhvr>
                                      <p:tavLst>
                                        <p:tav tm="0">
                                          <p:val>
                                            <p:fltVal val="0"/>
                                          </p:val>
                                        </p:tav>
                                        <p:tav tm="100000">
                                          <p:val>
                                            <p:strVal val="#ppt_w"/>
                                          </p:val>
                                        </p:tav>
                                      </p:tavLst>
                                    </p:anim>
                                    <p:anim calcmode="lin" valueType="num">
                                      <p:cBhvr>
                                        <p:cTn id="2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4.bp.blogspot.com/_0ROAMJwCJEc/SvSWrhdL7OI/AAAAAAAAFL4/Ez7eWLiGN6w/s1600/bahrain_02.jpg"/>
          <p:cNvPicPr>
            <a:picLocks noChangeAspect="1" noChangeArrowheads="1"/>
          </p:cNvPicPr>
          <p:nvPr/>
        </p:nvPicPr>
        <p:blipFill>
          <a:blip r:embed="rId2"/>
          <a:srcRect/>
          <a:stretch>
            <a:fillRect/>
          </a:stretch>
        </p:blipFill>
        <p:spPr bwMode="auto">
          <a:xfrm>
            <a:off x="0" y="0"/>
            <a:ext cx="9775688" cy="6858000"/>
          </a:xfrm>
          <a:prstGeom prst="rect">
            <a:avLst/>
          </a:prstGeom>
          <a:noFill/>
        </p:spPr>
      </p:pic>
      <p:sp>
        <p:nvSpPr>
          <p:cNvPr id="4" name="1 Cheurón"/>
          <p:cNvSpPr/>
          <p:nvPr/>
        </p:nvSpPr>
        <p:spPr>
          <a:xfrm>
            <a:off x="-35705" y="0"/>
            <a:ext cx="9828993" cy="69580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0" y="0"/>
            <a:ext cx="9793288" cy="6858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10" fill="hold" nodeType="withEffect">
                                  <p:stCondLst>
                                    <p:cond delay="200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Dell\Escritorio\ññ.png"/>
          <p:cNvPicPr>
            <a:picLocks noChangeAspect="1" noChangeArrowheads="1"/>
          </p:cNvPicPr>
          <p:nvPr/>
        </p:nvPicPr>
        <p:blipFill>
          <a:blip r:embed="rId2" cstate="print"/>
          <a:srcRect/>
          <a:stretch>
            <a:fillRect/>
          </a:stretch>
        </p:blipFill>
        <p:spPr bwMode="auto">
          <a:xfrm>
            <a:off x="0" y="0"/>
            <a:ext cx="9923762" cy="6858000"/>
          </a:xfrm>
          <a:prstGeom prst="rect">
            <a:avLst/>
          </a:prstGeom>
          <a:noFill/>
        </p:spPr>
      </p:pic>
      <p:sp>
        <p:nvSpPr>
          <p:cNvPr id="5" name="4 Luna"/>
          <p:cNvSpPr/>
          <p:nvPr/>
        </p:nvSpPr>
        <p:spPr>
          <a:xfrm>
            <a:off x="918122" y="0"/>
            <a:ext cx="4055034" cy="6858000"/>
          </a:xfrm>
          <a:prstGeom prst="moon">
            <a:avLst>
              <a:gd name="adj" fmla="val 16316"/>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6" name="5 Luna"/>
          <p:cNvSpPr/>
          <p:nvPr/>
        </p:nvSpPr>
        <p:spPr>
          <a:xfrm flipH="1">
            <a:off x="4896645" y="0"/>
            <a:ext cx="3825503" cy="6858000"/>
          </a:xfrm>
          <a:prstGeom prst="moon">
            <a:avLst>
              <a:gd name="adj" fmla="val 16468"/>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7" name="6 Luna"/>
          <p:cNvSpPr/>
          <p:nvPr/>
        </p:nvSpPr>
        <p:spPr>
          <a:xfrm>
            <a:off x="1759732" y="929218"/>
            <a:ext cx="2983892" cy="5215467"/>
          </a:xfrm>
          <a:prstGeom prst="moon">
            <a:avLst>
              <a:gd name="adj" fmla="val 16316"/>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Luna"/>
          <p:cNvSpPr/>
          <p:nvPr/>
        </p:nvSpPr>
        <p:spPr>
          <a:xfrm flipH="1">
            <a:off x="4896644" y="857251"/>
            <a:ext cx="2973692" cy="5287434"/>
          </a:xfrm>
          <a:prstGeom prst="moon">
            <a:avLst>
              <a:gd name="adj" fmla="val 16316"/>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9" name="8 Luna"/>
          <p:cNvSpPr/>
          <p:nvPr/>
        </p:nvSpPr>
        <p:spPr>
          <a:xfrm>
            <a:off x="2448322" y="1572686"/>
            <a:ext cx="2448322" cy="4000500"/>
          </a:xfrm>
          <a:prstGeom prst="moon">
            <a:avLst>
              <a:gd name="adj" fmla="val 16316"/>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0" name="9 Luna"/>
          <p:cNvSpPr/>
          <p:nvPr/>
        </p:nvSpPr>
        <p:spPr>
          <a:xfrm flipH="1">
            <a:off x="4820136" y="1572686"/>
            <a:ext cx="2295302" cy="4000500"/>
          </a:xfrm>
          <a:prstGeom prst="moon">
            <a:avLst>
              <a:gd name="adj" fmla="val 16316"/>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1" name="10 Luna"/>
          <p:cNvSpPr/>
          <p:nvPr/>
        </p:nvSpPr>
        <p:spPr>
          <a:xfrm>
            <a:off x="3060404" y="2144185"/>
            <a:ext cx="1989262" cy="2999316"/>
          </a:xfrm>
          <a:prstGeom prst="moon">
            <a:avLst>
              <a:gd name="adj" fmla="val 21499"/>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2" name="11 Luna"/>
          <p:cNvSpPr/>
          <p:nvPr/>
        </p:nvSpPr>
        <p:spPr>
          <a:xfrm flipH="1">
            <a:off x="4743624" y="2144185"/>
            <a:ext cx="1836242" cy="2999316"/>
          </a:xfrm>
          <a:prstGeom prst="moon">
            <a:avLst>
              <a:gd name="adj" fmla="val 22378"/>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3" name="12 Luna"/>
          <p:cNvSpPr/>
          <p:nvPr/>
        </p:nvSpPr>
        <p:spPr>
          <a:xfrm>
            <a:off x="3748994" y="2643718"/>
            <a:ext cx="1224161" cy="1928283"/>
          </a:xfrm>
          <a:prstGeom prst="moon">
            <a:avLst>
              <a:gd name="adj" fmla="val 25709"/>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14" name="13 Luna"/>
          <p:cNvSpPr/>
          <p:nvPr/>
        </p:nvSpPr>
        <p:spPr>
          <a:xfrm flipH="1">
            <a:off x="4820135" y="2643718"/>
            <a:ext cx="1147650" cy="1928283"/>
          </a:xfrm>
          <a:prstGeom prst="moon">
            <a:avLst>
              <a:gd name="adj" fmla="val 25709"/>
            </a:avLst>
          </a:prstGeom>
          <a:solidFill>
            <a:schemeClr val="accent2">
              <a:lumMod val="50000"/>
              <a:alpha val="60000"/>
            </a:schemeClr>
          </a:solidFill>
          <a:ln w="3175">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p:stCondLst>
                              <p:cond delay="3000"/>
                            </p:stCondLst>
                            <p:childTnLst>
                              <p:par>
                                <p:cTn id="96" presetID="8" presetClass="emph" presetSubtype="0" fill="hold" nodeType="afterEffect">
                                  <p:stCondLst>
                                    <p:cond delay="0"/>
                                  </p:stCondLst>
                                  <p:childTnLst>
                                    <p:animRot by="-108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3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3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3000" fill="hold"/>
                                        <p:tgtEl>
                                          <p:spTgt spid="14"/>
                                        </p:tgtEl>
                                        <p:attrNameLst>
                                          <p:attrName>r</p:attrName>
                                        </p:attrNameLst>
                                      </p:cBhvr>
                                    </p:animRot>
                                  </p:childTnLst>
                                </p:cTn>
                              </p:par>
                            </p:childTnLst>
                          </p:cTn>
                        </p:par>
                        <p:par>
                          <p:cTn id="116" fill="hold">
                            <p:stCondLst>
                              <p:cond delay="6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17" presetClass="entr" presetSubtype="10" fill="hold" nodeType="withEffect">
                                  <p:stCondLst>
                                    <p:cond delay="0"/>
                                  </p:stCondLst>
                                  <p:childTnLst>
                                    <p:set>
                                      <p:cBhvr>
                                        <p:cTn id="158" dur="1" fill="hold">
                                          <p:stCondLst>
                                            <p:cond delay="0"/>
                                          </p:stCondLst>
                                        </p:cTn>
                                        <p:tgtEl>
                                          <p:spTgt spid="15"/>
                                        </p:tgtEl>
                                        <p:attrNameLst>
                                          <p:attrName>style.visibility</p:attrName>
                                        </p:attrNameLst>
                                      </p:cBhvr>
                                      <p:to>
                                        <p:strVal val="visible"/>
                                      </p:to>
                                    </p:set>
                                    <p:anim calcmode="lin" valueType="num">
                                      <p:cBhvr>
                                        <p:cTn id="159" dur="5000" fill="hold"/>
                                        <p:tgtEl>
                                          <p:spTgt spid="15"/>
                                        </p:tgtEl>
                                        <p:attrNameLst>
                                          <p:attrName>ppt_w</p:attrName>
                                        </p:attrNameLst>
                                      </p:cBhvr>
                                      <p:tavLst>
                                        <p:tav tm="0">
                                          <p:val>
                                            <p:fltVal val="0"/>
                                          </p:val>
                                        </p:tav>
                                        <p:tav tm="100000">
                                          <p:val>
                                            <p:strVal val="#ppt_w"/>
                                          </p:val>
                                        </p:tav>
                                      </p:tavLst>
                                    </p:anim>
                                    <p:anim calcmode="lin" valueType="num">
                                      <p:cBhvr>
                                        <p:cTn id="160" dur="5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1"/>
            <a:ext cx="9793288"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793288"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E:\formas montar\2cxx0f8.gif"/>
          <p:cNvPicPr>
            <a:picLocks noChangeAspect="1" noChangeArrowheads="1" noCrop="1"/>
          </p:cNvPicPr>
          <p:nvPr/>
        </p:nvPicPr>
        <p:blipFill>
          <a:blip r:embed="rId2" cstate="print"/>
          <a:srcRect/>
          <a:stretch>
            <a:fillRect/>
          </a:stretch>
        </p:blipFill>
        <p:spPr bwMode="auto">
          <a:xfrm>
            <a:off x="181736" y="6184094"/>
            <a:ext cx="824710" cy="673906"/>
          </a:xfrm>
          <a:prstGeom prst="rect">
            <a:avLst/>
          </a:prstGeom>
          <a:noFill/>
        </p:spPr>
      </p:pic>
      <p:sp>
        <p:nvSpPr>
          <p:cNvPr id="12" name="11 Rectángulo"/>
          <p:cNvSpPr/>
          <p:nvPr/>
        </p:nvSpPr>
        <p:spPr>
          <a:xfrm>
            <a:off x="753240" y="642918"/>
            <a:ext cx="8072494" cy="5643602"/>
          </a:xfrm>
          <a:prstGeom prst="rect">
            <a:avLst/>
          </a:prstGeom>
        </p:spPr>
        <p:txBody>
          <a:bodyPr wrap="square">
            <a:spAutoFit/>
          </a:bodyPr>
          <a:lstStyle/>
          <a:p>
            <a:pPr algn="ctr"/>
            <a:r>
              <a:rPr lang="es-ES" sz="2400" b="1" i="1" dirty="0" smtClean="0">
                <a:effectLst>
                  <a:glow rad="228600">
                    <a:schemeClr val="accent4">
                      <a:satMod val="175000"/>
                      <a:alpha val="40000"/>
                    </a:schemeClr>
                  </a:glow>
                </a:effectLst>
              </a:rPr>
              <a:t>El hecho es que además de atraer a muchos visitantes de todo el mundo, esta  maravilla natural de 400 años de edad, sigue desconcertando a los biólogos y los científicos, que han llegado a exponer las más diversas teorías para explicar el milagro. Se ha dicho que los ejemplares de su especie se adentran a gran profundidad en el subsuelo, alcanzando fuentes de agua que ni siquiera los geólogos han logrado localizar. pero nadie ha podido demostrarlo. Hasta la fecha, todo son hipótesis, ninguna explicación sólida.</a:t>
            </a:r>
          </a:p>
          <a:p>
            <a:pPr algn="ctr"/>
            <a:r>
              <a:rPr lang="es-ES" sz="2400" b="1" i="1" dirty="0" smtClean="0">
                <a:effectLst>
                  <a:glow rad="228600">
                    <a:schemeClr val="accent4">
                      <a:satMod val="175000"/>
                      <a:alpha val="40000"/>
                    </a:schemeClr>
                  </a:glow>
                </a:effectLst>
              </a:rPr>
              <a:t>Los habitantes de estas tierras tienen sus propias teorías al respecto, teorías que poco o nada tienen que ver con la ciencia. Muchos de ellos creen que esta es la ubicación real del Jardín del Edén, mientras que los beduinos están convencidos de que el árbol ha sido bendecido por </a:t>
            </a:r>
            <a:r>
              <a:rPr lang="es-ES" sz="2400" b="1" i="1" dirty="0" err="1" smtClean="0">
                <a:effectLst>
                  <a:glow rad="228600">
                    <a:schemeClr val="accent4">
                      <a:satMod val="175000"/>
                      <a:alpha val="40000"/>
                    </a:schemeClr>
                  </a:glow>
                </a:effectLst>
              </a:rPr>
              <a:t>Enki</a:t>
            </a:r>
            <a:r>
              <a:rPr lang="es-ES" sz="2400" b="1" i="1" dirty="0" smtClean="0">
                <a:effectLst>
                  <a:glow rad="228600">
                    <a:schemeClr val="accent4">
                      <a:satMod val="175000"/>
                      <a:alpha val="40000"/>
                    </a:schemeClr>
                  </a:glow>
                </a:effectLst>
              </a:rPr>
              <a:t>, el mítico dios del agua tan venerado en estas tierras sedientas.</a:t>
            </a:r>
            <a:endParaRPr lang="es-ES" sz="2400" b="1" i="1" dirty="0">
              <a:effectLst>
                <a:glow rad="228600">
                  <a:schemeClr val="accent4">
                    <a:satMod val="175000"/>
                    <a:alpha val="40000"/>
                  </a:schemeClr>
                </a:glow>
              </a:effectLst>
            </a:endParaRPr>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ppt_w</p:attrName>
                                        </p:attrNameLst>
                                      </p:cBhvr>
                                      <p:tavLst>
                                        <p:tav tm="0">
                                          <p:val>
                                            <p:fltVal val="0"/>
                                          </p:val>
                                        </p:tav>
                                        <p:tav tm="100000">
                                          <p:val>
                                            <p:strVal val="#ppt_w"/>
                                          </p:val>
                                        </p:tav>
                                      </p:tavLst>
                                    </p:anim>
                                    <p:anim calcmode="lin" valueType="num">
                                      <p:cBhvr>
                                        <p:cTn id="2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s://dub126.mail.live.com/Handlers/ImageProxy.mvc?bicild=&amp;canary=GBsFyIo%2bxf71u1YGGs2m9eSplDmQKdTx4RhnkgzDcaM%3d0&amp;url=http%3a%2f%2fwww.yalosabes.com%2fimages%2f%2farbol-de-la-vida-06.jpg"/>
          <p:cNvPicPr>
            <a:picLocks noChangeAspect="1" noChangeArrowheads="1"/>
          </p:cNvPicPr>
          <p:nvPr/>
        </p:nvPicPr>
        <p:blipFill>
          <a:blip r:embed="rId3" cstate="print"/>
          <a:srcRect/>
          <a:stretch>
            <a:fillRect/>
          </a:stretch>
        </p:blipFill>
        <p:spPr bwMode="auto">
          <a:xfrm>
            <a:off x="0" y="0"/>
            <a:ext cx="9869829" cy="6858000"/>
          </a:xfrm>
          <a:prstGeom prst="rect">
            <a:avLst/>
          </a:prstGeom>
          <a:noFill/>
        </p:spPr>
      </p:pic>
      <p:sp>
        <p:nvSpPr>
          <p:cNvPr id="4" name="3 Rombo"/>
          <p:cNvSpPr/>
          <p:nvPr/>
        </p:nvSpPr>
        <p:spPr>
          <a:xfrm>
            <a:off x="1117048" y="1"/>
            <a:ext cx="3856107" cy="1509183"/>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Rombo"/>
          <p:cNvSpPr/>
          <p:nvPr/>
        </p:nvSpPr>
        <p:spPr>
          <a:xfrm>
            <a:off x="1117048" y="1214967"/>
            <a:ext cx="3856107" cy="1638300"/>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9" name="28 Rombo"/>
          <p:cNvSpPr/>
          <p:nvPr/>
        </p:nvSpPr>
        <p:spPr>
          <a:xfrm>
            <a:off x="1117048" y="2571751"/>
            <a:ext cx="3779597" cy="1625601"/>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3" name="32 Rombo"/>
          <p:cNvSpPr/>
          <p:nvPr/>
        </p:nvSpPr>
        <p:spPr>
          <a:xfrm>
            <a:off x="1117048" y="3856567"/>
            <a:ext cx="3856107" cy="1589618"/>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7" name="36 Rombo"/>
          <p:cNvSpPr/>
          <p:nvPr/>
        </p:nvSpPr>
        <p:spPr>
          <a:xfrm>
            <a:off x="1117048" y="5143501"/>
            <a:ext cx="3779597" cy="1714500"/>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2" name="41 Rombo"/>
          <p:cNvSpPr/>
          <p:nvPr/>
        </p:nvSpPr>
        <p:spPr>
          <a:xfrm>
            <a:off x="4896644" y="1"/>
            <a:ext cx="3856107" cy="1509183"/>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6" name="45 Rombo"/>
          <p:cNvSpPr/>
          <p:nvPr/>
        </p:nvSpPr>
        <p:spPr>
          <a:xfrm>
            <a:off x="4896644" y="1214967"/>
            <a:ext cx="3856107" cy="1638300"/>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0" name="49 Rombo"/>
          <p:cNvSpPr/>
          <p:nvPr/>
        </p:nvSpPr>
        <p:spPr>
          <a:xfrm>
            <a:off x="4896644" y="2571752"/>
            <a:ext cx="3856107" cy="1530349"/>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4" name="53 Rombo"/>
          <p:cNvSpPr/>
          <p:nvPr/>
        </p:nvSpPr>
        <p:spPr>
          <a:xfrm>
            <a:off x="4896644" y="3856567"/>
            <a:ext cx="3856107" cy="1589618"/>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8" name="57 Rombo"/>
          <p:cNvSpPr/>
          <p:nvPr/>
        </p:nvSpPr>
        <p:spPr>
          <a:xfrm>
            <a:off x="4896644" y="5143501"/>
            <a:ext cx="3856107" cy="1714500"/>
          </a:xfrm>
          <a:prstGeom prst="diamond">
            <a:avLst/>
          </a:prstGeom>
          <a:solidFill>
            <a:schemeClr val="accent6">
              <a:lumMod val="50000"/>
              <a:alpha val="60000"/>
            </a:scheme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8" presetClass="entr" presetSubtype="32" fill="hold" nodeType="withEffect">
                                  <p:stCondLst>
                                    <p:cond delay="0"/>
                                  </p:stCondLst>
                                  <p:childTnLst>
                                    <p:set>
                                      <p:cBhvr>
                                        <p:cTn id="157" dur="1" fill="hold">
                                          <p:stCondLst>
                                            <p:cond delay="0"/>
                                          </p:stCondLst>
                                        </p:cTn>
                                        <p:tgtEl>
                                          <p:spTgt spid="12"/>
                                        </p:tgtEl>
                                        <p:attrNameLst>
                                          <p:attrName>style.visibility</p:attrName>
                                        </p:attrNameLst>
                                      </p:cBhvr>
                                      <p:to>
                                        <p:strVal val="visible"/>
                                      </p:to>
                                    </p:set>
                                    <p:animEffect transition="in" filter="diamond(out)">
                                      <p:cBhvr>
                                        <p:cTn id="158"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www.walshecuador.com/UserFiles/Image/_gallery/09-06-11_visit_3_(117).jpg"/>
          <p:cNvPicPr>
            <a:picLocks noChangeAspect="1" noChangeArrowheads="1"/>
          </p:cNvPicPr>
          <p:nvPr/>
        </p:nvPicPr>
        <p:blipFill>
          <a:blip r:embed="rId2"/>
          <a:srcRect/>
          <a:stretch>
            <a:fillRect/>
          </a:stretch>
        </p:blipFill>
        <p:spPr bwMode="auto">
          <a:xfrm>
            <a:off x="0" y="0"/>
            <a:ext cx="9793288" cy="6858000"/>
          </a:xfrm>
          <a:prstGeom prst="rect">
            <a:avLst/>
          </a:prstGeom>
          <a:noFill/>
        </p:spPr>
      </p:pic>
      <p:sp>
        <p:nvSpPr>
          <p:cNvPr id="3" name="2 Luna"/>
          <p:cNvSpPr/>
          <p:nvPr/>
        </p:nvSpPr>
        <p:spPr>
          <a:xfrm rot="10800000" flipH="1">
            <a:off x="0" y="0"/>
            <a:ext cx="4284564"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una"/>
          <p:cNvSpPr/>
          <p:nvPr/>
        </p:nvSpPr>
        <p:spPr>
          <a:xfrm rot="10800000" flipH="1">
            <a:off x="1071141" y="0"/>
            <a:ext cx="3748994"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10800000" flipH="1">
            <a:off x="2142282" y="0"/>
            <a:ext cx="2907382"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10800000">
            <a:off x="4667115" y="0"/>
            <a:ext cx="2907382"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10800000">
            <a:off x="5049664" y="0"/>
            <a:ext cx="3748994"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0800000">
            <a:off x="5508724" y="0"/>
            <a:ext cx="4284564"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0800000">
            <a:off x="4896644" y="0"/>
            <a:ext cx="1673020"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0800000" flipH="1">
            <a:off x="3213423" y="0"/>
            <a:ext cx="1683221" cy="6858000"/>
          </a:xfrm>
          <a:prstGeom prst="moon">
            <a:avLst>
              <a:gd name="adj" fmla="val 6472"/>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ppt_w/2"/>
                                          </p:val>
                                        </p:tav>
                                        <p:tav tm="100000">
                                          <p:val>
                                            <p:strVal val="#ppt_x"/>
                                          </p:val>
                                        </p:tav>
                                      </p:tavLst>
                                    </p:anim>
                                    <p:anim calcmode="lin" valueType="num">
                                      <p:cBhvr>
                                        <p:cTn id="20" dur="3000" fill="hold"/>
                                        <p:tgtEl>
                                          <p:spTgt spid="5"/>
                                        </p:tgtEl>
                                        <p:attrNameLst>
                                          <p:attrName>ppt_y</p:attrName>
                                        </p:attrNameLst>
                                      </p:cBhvr>
                                      <p:tavLst>
                                        <p:tav tm="0">
                                          <p:val>
                                            <p:strVal val="#ppt_y"/>
                                          </p:val>
                                        </p:tav>
                                        <p:tav tm="100000">
                                          <p:val>
                                            <p:strVal val="#ppt_y"/>
                                          </p:val>
                                        </p:tav>
                                      </p:tavLst>
                                    </p:anim>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ppt_w/2"/>
                                          </p:val>
                                        </p:tav>
                                        <p:tav tm="100000">
                                          <p:val>
                                            <p:strVal val="#ppt_x"/>
                                          </p:val>
                                        </p:tav>
                                      </p:tavLst>
                                    </p:anim>
                                    <p:anim calcmode="lin" valueType="num">
                                      <p:cBhvr>
                                        <p:cTn id="26" dur="3000" fill="hold"/>
                                        <p:tgtEl>
                                          <p:spTgt spid="6"/>
                                        </p:tgtEl>
                                        <p:attrNameLst>
                                          <p:attrName>ppt_y</p:attrName>
                                        </p:attrNameLst>
                                      </p:cBhvr>
                                      <p:tavLst>
                                        <p:tav tm="0">
                                          <p:val>
                                            <p:strVal val="#ppt_y"/>
                                          </p:val>
                                        </p:tav>
                                        <p:tav tm="100000">
                                          <p:val>
                                            <p:strVal val="#ppt_y"/>
                                          </p:val>
                                        </p:tav>
                                      </p:tavLst>
                                    </p:anim>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ppt_w/2"/>
                                          </p:val>
                                        </p:tav>
                                        <p:tav tm="100000">
                                          <p:val>
                                            <p:strVal val="#ppt_x"/>
                                          </p:val>
                                        </p:tav>
                                      </p:tavLst>
                                    </p:anim>
                                    <p:anim calcmode="lin" valueType="num">
                                      <p:cBhvr>
                                        <p:cTn id="32" dur="3000" fill="hold"/>
                                        <p:tgtEl>
                                          <p:spTgt spid="7"/>
                                        </p:tgtEl>
                                        <p:attrNameLst>
                                          <p:attrName>ppt_y</p:attrName>
                                        </p:attrNameLst>
                                      </p:cBhvr>
                                      <p:tavLst>
                                        <p:tav tm="0">
                                          <p:val>
                                            <p:strVal val="#ppt_y"/>
                                          </p:val>
                                        </p:tav>
                                        <p:tav tm="100000">
                                          <p:val>
                                            <p:strVal val="#ppt_y"/>
                                          </p:val>
                                        </p:tav>
                                      </p:tavLst>
                                    </p:anim>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ppt_w/2"/>
                                          </p:val>
                                        </p:tav>
                                        <p:tav tm="100000">
                                          <p:val>
                                            <p:strVal val="#ppt_x"/>
                                          </p:val>
                                        </p:tav>
                                      </p:tavLst>
                                    </p:anim>
                                    <p:anim calcmode="lin" valueType="num">
                                      <p:cBhvr>
                                        <p:cTn id="38" dur="3000" fill="hold"/>
                                        <p:tgtEl>
                                          <p:spTgt spid="8"/>
                                        </p:tgtEl>
                                        <p:attrNameLst>
                                          <p:attrName>ppt_y</p:attrName>
                                        </p:attrNameLst>
                                      </p:cBhvr>
                                      <p:tavLst>
                                        <p:tav tm="0">
                                          <p:val>
                                            <p:strVal val="#ppt_y"/>
                                          </p:val>
                                        </p:tav>
                                        <p:tav tm="100000">
                                          <p:val>
                                            <p:strVal val="#ppt_y"/>
                                          </p:val>
                                        </p:tav>
                                      </p:tavLst>
                                    </p:anim>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ppt_w/2"/>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strVal val="#ppt_h"/>
                                          </p:val>
                                        </p:tav>
                                        <p:tav tm="100000">
                                          <p:val>
                                            <p:strVal val="#ppt_h"/>
                                          </p:val>
                                        </p:tav>
                                      </p:tavLst>
                                    </p:anim>
                                  </p:childTnLst>
                                </p:cTn>
                              </p:par>
                              <p:par>
                                <p:cTn id="47" presetID="17" presetClass="entr" presetSubtype="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ppt_w/2"/>
                                          </p:val>
                                        </p:tav>
                                        <p:tav tm="100000">
                                          <p:val>
                                            <p:strVal val="#ppt_x"/>
                                          </p:val>
                                        </p:tav>
                                      </p:tavLst>
                                    </p:anim>
                                    <p:anim calcmode="lin" valueType="num">
                                      <p:cBhvr>
                                        <p:cTn id="50" dur="3000" fill="hold"/>
                                        <p:tgtEl>
                                          <p:spTgt spid="10"/>
                                        </p:tgtEl>
                                        <p:attrNameLst>
                                          <p:attrName>ppt_y</p:attrName>
                                        </p:attrNameLst>
                                      </p:cBhvr>
                                      <p:tavLst>
                                        <p:tav tm="0">
                                          <p:val>
                                            <p:strVal val="#ppt_y"/>
                                          </p:val>
                                        </p:tav>
                                        <p:tav tm="100000">
                                          <p:val>
                                            <p:strVal val="#ppt_y"/>
                                          </p:val>
                                        </p:tav>
                                      </p:tavLst>
                                    </p:anim>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3" presetClass="entr" presetSubtype="10"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3" presetClass="entr" presetSubtype="1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horizontal)">
                                      <p:cBhvr>
                                        <p:cTn id="58" dur="3000"/>
                                        <p:tgtEl>
                                          <p:spTgt spid="7"/>
                                        </p:tgtEl>
                                      </p:cBhvr>
                                    </p:animEffect>
                                  </p:childTnLst>
                                </p:cTn>
                              </p:par>
                              <p:par>
                                <p:cTn id="59" presetID="3" presetClass="entr" presetSubtype="1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1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3000"/>
                                        <p:tgtEl>
                                          <p:spTgt spid="9"/>
                                        </p:tgtEl>
                                      </p:cBhvr>
                                    </p:animEffect>
                                  </p:childTnLst>
                                </p:cTn>
                              </p:par>
                              <p:par>
                                <p:cTn id="65" presetID="3" presetClass="entr" presetSubtype="1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3000"/>
                                        <p:tgtEl>
                                          <p:spTgt spid="10"/>
                                        </p:tgtEl>
                                      </p:cBhvr>
                                    </p:animEffect>
                                  </p:childTnLst>
                                </p:cTn>
                              </p:par>
                              <p:par>
                                <p:cTn id="68" presetID="3" presetClass="entr" presetSubtype="1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blinds(horizontal)">
                                      <p:cBhvr>
                                        <p:cTn id="70" dur="3000"/>
                                        <p:tgtEl>
                                          <p:spTgt spid="5"/>
                                        </p:tgtEl>
                                      </p:cBhvr>
                                    </p:animEffect>
                                  </p:childTnLst>
                                </p:cTn>
                              </p:par>
                              <p:par>
                                <p:cTn id="71" presetID="3" presetClass="entr" presetSubtype="1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horizontal)">
                                      <p:cBhvr>
                                        <p:cTn id="73" dur="3000"/>
                                        <p:tgtEl>
                                          <p:spTgt spid="4"/>
                                        </p:tgtEl>
                                      </p:cBhvr>
                                    </p:animEffect>
                                  </p:childTnLst>
                                </p:cTn>
                              </p:par>
                              <p:par>
                                <p:cTn id="74" presetID="3" presetClass="entr" presetSubtype="10" fill="hold"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blinds(horizontal)">
                                      <p:cBhvr>
                                        <p:cTn id="76" dur="3000"/>
                                        <p:tgtEl>
                                          <p:spTgt spid="3"/>
                                        </p:tgtEl>
                                      </p:cBhvr>
                                    </p:animEffec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4"/>
                                        </p:tgtEl>
                                        <p:attrNameLst>
                                          <p:attrName>ppt_x</p:attrName>
                                        </p:attrNameLst>
                                      </p:cBhvr>
                                      <p:tavLst>
                                        <p:tav tm="0">
                                          <p:val>
                                            <p:strVal val="ppt_x"/>
                                          </p:val>
                                        </p:tav>
                                        <p:tav tm="100000">
                                          <p:val>
                                            <p:strVal val="0-ppt_w/2"/>
                                          </p:val>
                                        </p:tav>
                                      </p:tavLst>
                                    </p:anim>
                                    <p:anim calcmode="lin" valueType="num">
                                      <p:cBhvr additive="base">
                                        <p:cTn id="84" dur="3000"/>
                                        <p:tgtEl>
                                          <p:spTgt spid="4"/>
                                        </p:tgtEl>
                                        <p:attrNameLst>
                                          <p:attrName>ppt_y</p:attrName>
                                        </p:attrNameLst>
                                      </p:cBhvr>
                                      <p:tavLst>
                                        <p:tav tm="0">
                                          <p:val>
                                            <p:strVal val="ppt_y"/>
                                          </p:val>
                                        </p:tav>
                                        <p:tav tm="100000">
                                          <p:val>
                                            <p:strVal val="ppt_y"/>
                                          </p:val>
                                        </p:tav>
                                      </p:tavLst>
                                    </p:anim>
                                    <p:set>
                                      <p:cBhvr>
                                        <p:cTn id="85" dur="1" fill="hold">
                                          <p:stCondLst>
                                            <p:cond delay="2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3"/>
                                        </p:tgtEl>
                                        <p:attrNameLst>
                                          <p:attrName>ppt_x</p:attrName>
                                        </p:attrNameLst>
                                      </p:cBhvr>
                                      <p:tavLst>
                                        <p:tav tm="0">
                                          <p:val>
                                            <p:strVal val="ppt_x"/>
                                          </p:val>
                                        </p:tav>
                                        <p:tav tm="100000">
                                          <p:val>
                                            <p:strVal val="0-ppt_w/2"/>
                                          </p:val>
                                        </p:tav>
                                      </p:tavLst>
                                    </p:anim>
                                    <p:anim calcmode="lin" valueType="num">
                                      <p:cBhvr additive="base">
                                        <p:cTn id="88" dur="3000"/>
                                        <p:tgtEl>
                                          <p:spTgt spid="3"/>
                                        </p:tgtEl>
                                        <p:attrNameLst>
                                          <p:attrName>ppt_y</p:attrName>
                                        </p:attrNameLst>
                                      </p:cBhvr>
                                      <p:tavLst>
                                        <p:tav tm="0">
                                          <p:val>
                                            <p:strVal val="ppt_y"/>
                                          </p:val>
                                        </p:tav>
                                        <p:tav tm="100000">
                                          <p:val>
                                            <p:strVal val="ppt_y"/>
                                          </p:val>
                                        </p:tav>
                                      </p:tavLst>
                                    </p:anim>
                                    <p:set>
                                      <p:cBhvr>
                                        <p:cTn id="89" dur="1" fill="hold">
                                          <p:stCondLst>
                                            <p:cond delay="2999"/>
                                          </p:stCondLst>
                                        </p:cTn>
                                        <p:tgtEl>
                                          <p:spTgt spid="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ppt_y"/>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1+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1+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1+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55" presetClass="entr" presetSubtype="0" fill="hold"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2000" fill="hold"/>
                                        <p:tgtEl>
                                          <p:spTgt spid="11"/>
                                        </p:tgtEl>
                                        <p:attrNameLst>
                                          <p:attrName>ppt_w</p:attrName>
                                        </p:attrNameLst>
                                      </p:cBhvr>
                                      <p:tavLst>
                                        <p:tav tm="0">
                                          <p:val>
                                            <p:strVal val="#ppt_w*0.70"/>
                                          </p:val>
                                        </p:tav>
                                        <p:tav tm="100000">
                                          <p:val>
                                            <p:strVal val="#ppt_w"/>
                                          </p:val>
                                        </p:tav>
                                      </p:tavLst>
                                    </p:anim>
                                    <p:anim calcmode="lin" valueType="num">
                                      <p:cBhvr>
                                        <p:cTn id="113" dur="2000" fill="hold"/>
                                        <p:tgtEl>
                                          <p:spTgt spid="11"/>
                                        </p:tgtEl>
                                        <p:attrNameLst>
                                          <p:attrName>ppt_h</p:attrName>
                                        </p:attrNameLst>
                                      </p:cBhvr>
                                      <p:tavLst>
                                        <p:tav tm="0">
                                          <p:val>
                                            <p:strVal val="#ppt_h"/>
                                          </p:val>
                                        </p:tav>
                                        <p:tav tm="100000">
                                          <p:val>
                                            <p:strVal val="#ppt_h"/>
                                          </p:val>
                                        </p:tav>
                                      </p:tavLst>
                                    </p:anim>
                                    <p:animEffect transition="in" filter="fade">
                                      <p:cBhvr>
                                        <p:cTn id="11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dub126.mail.live.com/Handlers/ImageProxy.mvc?bicild=&amp;canary=GBsFyIo%2bxf71u1YGGs2m9eSplDmQKdTx4RhnkgzDcaM%3d0&amp;url=http%3a%2f%2fwww.yalosabes.com%2fimages%2f%2farbol-de-la-vida-04.jpg"/>
          <p:cNvPicPr>
            <a:picLocks noChangeAspect="1" noChangeArrowheads="1"/>
          </p:cNvPicPr>
          <p:nvPr/>
        </p:nvPicPr>
        <p:blipFill>
          <a:blip r:embed="rId2" cstate="print"/>
          <a:srcRect/>
          <a:stretch>
            <a:fillRect/>
          </a:stretch>
        </p:blipFill>
        <p:spPr bwMode="auto">
          <a:xfrm>
            <a:off x="-1" y="0"/>
            <a:ext cx="9793289" cy="6858000"/>
          </a:xfrm>
          <a:prstGeom prst="rect">
            <a:avLst/>
          </a:prstGeom>
          <a:noFill/>
        </p:spPr>
      </p:pic>
      <p:sp>
        <p:nvSpPr>
          <p:cNvPr id="5" name="4 Marco"/>
          <p:cNvSpPr/>
          <p:nvPr/>
        </p:nvSpPr>
        <p:spPr>
          <a:xfrm>
            <a:off x="578078" y="260352"/>
            <a:ext cx="8560626" cy="6265333"/>
          </a:xfrm>
          <a:prstGeom prst="frame">
            <a:avLst>
              <a:gd name="adj1" fmla="val 5998"/>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Marco"/>
          <p:cNvSpPr/>
          <p:nvPr/>
        </p:nvSpPr>
        <p:spPr>
          <a:xfrm>
            <a:off x="1195259" y="836085"/>
            <a:ext cx="7326263" cy="5041900"/>
          </a:xfrm>
          <a:prstGeom prst="frame">
            <a:avLst>
              <a:gd name="adj1" fmla="val 7060"/>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1812440" y="1413934"/>
            <a:ext cx="6091902" cy="3960284"/>
          </a:xfrm>
          <a:prstGeom prst="frame">
            <a:avLst>
              <a:gd name="adj1" fmla="val 9219"/>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2429622" y="1989669"/>
            <a:ext cx="4857538" cy="2878667"/>
          </a:xfrm>
          <a:prstGeom prst="frame">
            <a:avLst>
              <a:gd name="adj1" fmla="val 12464"/>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3045101" y="2565400"/>
            <a:ext cx="3624877" cy="1727200"/>
          </a:xfrm>
          <a:prstGeom prst="frame">
            <a:avLst>
              <a:gd name="adj1" fmla="val 20944"/>
            </a:avLst>
          </a:prstGeom>
          <a:solidFill>
            <a:schemeClr val="accent6">
              <a:lumMod val="50000"/>
              <a:alpha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2000" fill="hold"/>
                                        <p:tgtEl>
                                          <p:spTgt spid="10"/>
                                        </p:tgtEl>
                                        <p:attrNameLst>
                                          <p:attrName>ppt_w</p:attrName>
                                        </p:attrNameLst>
                                      </p:cBhvr>
                                      <p:tavLst>
                                        <p:tav tm="0">
                                          <p:val>
                                            <p:fltVal val="0"/>
                                          </p:val>
                                        </p:tav>
                                        <p:tav tm="100000">
                                          <p:val>
                                            <p:strVal val="#ppt_w"/>
                                          </p:val>
                                        </p:tav>
                                      </p:tavLst>
                                    </p:anim>
                                    <p:anim calcmode="lin" valueType="num">
                                      <p:cBhvr>
                                        <p:cTn id="26" dur="2000" fill="hold"/>
                                        <p:tgtEl>
                                          <p:spTgt spid="10"/>
                                        </p:tgtEl>
                                        <p:attrNameLst>
                                          <p:attrName>ppt_h</p:attrName>
                                        </p:attrNameLst>
                                      </p:cBhvr>
                                      <p:tavLst>
                                        <p:tav tm="0">
                                          <p:val>
                                            <p:fltVal val="0"/>
                                          </p:val>
                                        </p:tav>
                                        <p:tav tm="100000">
                                          <p:val>
                                            <p:strVal val="#ppt_h"/>
                                          </p:val>
                                        </p:tav>
                                      </p:tavLst>
                                    </p:anim>
                                    <p:anim calcmode="lin" valueType="num">
                                      <p:cBhvr>
                                        <p:cTn id="27"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0"/>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fltVal val="0"/>
                                          </p:val>
                                        </p:tav>
                                        <p:tav tm="100000">
                                          <p:val>
                                            <p:strVal val="#ppt_w"/>
                                          </p:val>
                                        </p:tav>
                                      </p:tavLst>
                                    </p:anim>
                                    <p:anim calcmode="lin" valueType="num">
                                      <p:cBhvr>
                                        <p:cTn id="32" dur="2000" fill="hold"/>
                                        <p:tgtEl>
                                          <p:spTgt spid="12"/>
                                        </p:tgtEl>
                                        <p:attrNameLst>
                                          <p:attrName>ppt_h</p:attrName>
                                        </p:attrNameLst>
                                      </p:cBhvr>
                                      <p:tavLst>
                                        <p:tav tm="0">
                                          <p:val>
                                            <p:fltVal val="0"/>
                                          </p:val>
                                        </p:tav>
                                        <p:tav tm="100000">
                                          <p:val>
                                            <p:strVal val="#ppt_h"/>
                                          </p:val>
                                        </p:tav>
                                      </p:tavLst>
                                    </p:anim>
                                    <p:anim calcmode="lin" valueType="num">
                                      <p:cBhvr>
                                        <p:cTn id="33"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2"/>
                                        </p:tgtEl>
                                        <p:attrNameLst>
                                          <p:attrName>ppt_y</p:attrName>
                                        </p:attrNameLst>
                                      </p:cBhvr>
                                      <p:tavLst>
                                        <p:tav tm="0" fmla="#ppt_y+(sin(-2*pi*(1-$))*-#ppt_x+cos(-2*pi*(1-$))*(1-#ppt_y))*(1-$)">
                                          <p:val>
                                            <p:fltVal val="0"/>
                                          </p:val>
                                        </p:tav>
                                        <p:tav tm="100000">
                                          <p:val>
                                            <p:fltVal val="1"/>
                                          </p:val>
                                        </p:tav>
                                      </p:tavLst>
                                    </p:anim>
                                  </p:childTnLst>
                                </p:cTn>
                              </p:par>
                              <p:par>
                                <p:cTn id="35" presetID="5" presetClass="entr" presetSubtype="10" fill="hold" nodeType="withEffect">
                                  <p:stCondLst>
                                    <p:cond delay="2000"/>
                                  </p:stCondLst>
                                  <p:childTnLst>
                                    <p:set>
                                      <p:cBhvr>
                                        <p:cTn id="36" dur="1" fill="hold">
                                          <p:stCondLst>
                                            <p:cond delay="0"/>
                                          </p:stCondLst>
                                        </p:cTn>
                                        <p:tgtEl>
                                          <p:spTgt spid="5"/>
                                        </p:tgtEl>
                                        <p:attrNameLst>
                                          <p:attrName>style.visibility</p:attrName>
                                        </p:attrNameLst>
                                      </p:cBhvr>
                                      <p:to>
                                        <p:strVal val="visible"/>
                                      </p:to>
                                    </p:set>
                                    <p:animEffect transition="in" filter="checkerboard(across)">
                                      <p:cBhvr>
                                        <p:cTn id="37" dur="2000"/>
                                        <p:tgtEl>
                                          <p:spTgt spid="5"/>
                                        </p:tgtEl>
                                      </p:cBhvr>
                                    </p:animEffect>
                                  </p:childTnLst>
                                </p:cTn>
                              </p:par>
                              <p:par>
                                <p:cTn id="38" presetID="5" presetClass="entr" presetSubtype="10" fill="hold" nodeType="withEffect">
                                  <p:stCondLst>
                                    <p:cond delay="1500"/>
                                  </p:stCondLst>
                                  <p:childTnLst>
                                    <p:set>
                                      <p:cBhvr>
                                        <p:cTn id="39" dur="1" fill="hold">
                                          <p:stCondLst>
                                            <p:cond delay="0"/>
                                          </p:stCondLst>
                                        </p:cTn>
                                        <p:tgtEl>
                                          <p:spTgt spid="6"/>
                                        </p:tgtEl>
                                        <p:attrNameLst>
                                          <p:attrName>style.visibility</p:attrName>
                                        </p:attrNameLst>
                                      </p:cBhvr>
                                      <p:to>
                                        <p:strVal val="visible"/>
                                      </p:to>
                                    </p:set>
                                    <p:animEffect transition="in" filter="checkerboard(across)">
                                      <p:cBhvr>
                                        <p:cTn id="40" dur="2000"/>
                                        <p:tgtEl>
                                          <p:spTgt spid="6"/>
                                        </p:tgtEl>
                                      </p:cBhvr>
                                    </p:animEffect>
                                  </p:childTnLst>
                                </p:cTn>
                              </p:par>
                              <p:par>
                                <p:cTn id="41" presetID="5" presetClass="entr" presetSubtype="1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checkerboard(across)">
                                      <p:cBhvr>
                                        <p:cTn id="43" dur="2000"/>
                                        <p:tgtEl>
                                          <p:spTgt spid="8"/>
                                        </p:tgtEl>
                                      </p:cBhvr>
                                    </p:animEffect>
                                  </p:childTnLst>
                                </p:cTn>
                              </p:par>
                              <p:par>
                                <p:cTn id="44" presetID="5" presetClass="entr" presetSubtype="10" fill="hold" nodeType="withEffect">
                                  <p:stCondLst>
                                    <p:cond delay="500"/>
                                  </p:stCondLst>
                                  <p:childTnLst>
                                    <p:set>
                                      <p:cBhvr>
                                        <p:cTn id="45" dur="1" fill="hold">
                                          <p:stCondLst>
                                            <p:cond delay="0"/>
                                          </p:stCondLst>
                                        </p:cTn>
                                        <p:tgtEl>
                                          <p:spTgt spid="10"/>
                                        </p:tgtEl>
                                        <p:attrNameLst>
                                          <p:attrName>style.visibility</p:attrName>
                                        </p:attrNameLst>
                                      </p:cBhvr>
                                      <p:to>
                                        <p:strVal val="visible"/>
                                      </p:to>
                                    </p:set>
                                    <p:animEffect transition="in" filter="checkerboard(across)">
                                      <p:cBhvr>
                                        <p:cTn id="46" dur="2000"/>
                                        <p:tgtEl>
                                          <p:spTgt spid="10"/>
                                        </p:tgtEl>
                                      </p:cBhvr>
                                    </p:animEffect>
                                  </p:childTnLst>
                                </p:cTn>
                              </p:par>
                              <p:par>
                                <p:cTn id="47" presetID="5"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checkerboard(across)">
                                      <p:cBhvr>
                                        <p:cTn id="49" dur="2000"/>
                                        <p:tgtEl>
                                          <p:spTgt spid="12"/>
                                        </p:tgtEl>
                                      </p:cBhvr>
                                    </p:animEffect>
                                  </p:childTnLst>
                                </p:cTn>
                              </p:par>
                            </p:childTnLst>
                          </p:cTn>
                        </p:par>
                        <p:par>
                          <p:cTn id="50" fill="hold">
                            <p:stCondLst>
                              <p:cond delay="4000"/>
                            </p:stCondLst>
                            <p:childTnLst>
                              <p:par>
                                <p:cTn id="51" presetID="15" presetClass="exit" presetSubtype="0" fill="hold" nodeType="afterEffect">
                                  <p:stCondLst>
                                    <p:cond delay="2000"/>
                                  </p:stCondLst>
                                  <p:childTnLst>
                                    <p:anim calcmode="lin" valueType="num">
                                      <p:cBhvr>
                                        <p:cTn id="52" dur="3000"/>
                                        <p:tgtEl>
                                          <p:spTgt spid="5"/>
                                        </p:tgtEl>
                                        <p:attrNameLst>
                                          <p:attrName>ppt_w</p:attrName>
                                        </p:attrNameLst>
                                      </p:cBhvr>
                                      <p:tavLst>
                                        <p:tav tm="0">
                                          <p:val>
                                            <p:strVal val="ppt_w"/>
                                          </p:val>
                                        </p:tav>
                                        <p:tav tm="100000">
                                          <p:val>
                                            <p:fltVal val="0"/>
                                          </p:val>
                                        </p:tav>
                                      </p:tavLst>
                                    </p:anim>
                                    <p:anim calcmode="lin" valueType="num">
                                      <p:cBhvr>
                                        <p:cTn id="53" dur="3000"/>
                                        <p:tgtEl>
                                          <p:spTgt spid="5"/>
                                        </p:tgtEl>
                                        <p:attrNameLst>
                                          <p:attrName>ppt_h</p:attrName>
                                        </p:attrNameLst>
                                      </p:cBhvr>
                                      <p:tavLst>
                                        <p:tav tm="0">
                                          <p:val>
                                            <p:strVal val="ppt_h"/>
                                          </p:val>
                                        </p:tav>
                                        <p:tav tm="100000">
                                          <p:val>
                                            <p:fltVal val="0"/>
                                          </p:val>
                                        </p:tav>
                                      </p:tavLst>
                                    </p:anim>
                                    <p:anim calcmode="lin" valueType="num">
                                      <p:cBhvr>
                                        <p:cTn id="54"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5"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6" dur="1" fill="hold">
                                          <p:stCondLst>
                                            <p:cond delay="2999"/>
                                          </p:stCondLst>
                                        </p:cTn>
                                        <p:tgtEl>
                                          <p:spTgt spid="5"/>
                                        </p:tgtEl>
                                        <p:attrNameLst>
                                          <p:attrName>style.visibility</p:attrName>
                                        </p:attrNameLst>
                                      </p:cBhvr>
                                      <p:to>
                                        <p:strVal val="hidden"/>
                                      </p:to>
                                    </p:set>
                                  </p:childTnLst>
                                </p:cTn>
                              </p:par>
                              <p:par>
                                <p:cTn id="57" presetID="15" presetClass="exit" presetSubtype="0" fill="hold" nodeType="withEffect">
                                  <p:stCondLst>
                                    <p:cond delay="1500"/>
                                  </p:stCondLst>
                                  <p:childTnLst>
                                    <p:anim calcmode="lin" valueType="num">
                                      <p:cBhvr>
                                        <p:cTn id="58" dur="3000"/>
                                        <p:tgtEl>
                                          <p:spTgt spid="6"/>
                                        </p:tgtEl>
                                        <p:attrNameLst>
                                          <p:attrName>ppt_w</p:attrName>
                                        </p:attrNameLst>
                                      </p:cBhvr>
                                      <p:tavLst>
                                        <p:tav tm="0">
                                          <p:val>
                                            <p:strVal val="ppt_w"/>
                                          </p:val>
                                        </p:tav>
                                        <p:tav tm="100000">
                                          <p:val>
                                            <p:fltVal val="0"/>
                                          </p:val>
                                        </p:tav>
                                      </p:tavLst>
                                    </p:anim>
                                    <p:anim calcmode="lin" valueType="num">
                                      <p:cBhvr>
                                        <p:cTn id="59" dur="3000"/>
                                        <p:tgtEl>
                                          <p:spTgt spid="6"/>
                                        </p:tgtEl>
                                        <p:attrNameLst>
                                          <p:attrName>ppt_h</p:attrName>
                                        </p:attrNameLst>
                                      </p:cBhvr>
                                      <p:tavLst>
                                        <p:tav tm="0">
                                          <p:val>
                                            <p:strVal val="ppt_h"/>
                                          </p:val>
                                        </p:tav>
                                        <p:tav tm="100000">
                                          <p:val>
                                            <p:fltVal val="0"/>
                                          </p:val>
                                        </p:tav>
                                      </p:tavLst>
                                    </p:anim>
                                    <p:anim calcmode="lin" valueType="num">
                                      <p:cBhvr>
                                        <p:cTn id="60"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1"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2" dur="1" fill="hold">
                                          <p:stCondLst>
                                            <p:cond delay="2999"/>
                                          </p:stCondLst>
                                        </p:cTn>
                                        <p:tgtEl>
                                          <p:spTgt spid="6"/>
                                        </p:tgtEl>
                                        <p:attrNameLst>
                                          <p:attrName>style.visibility</p:attrName>
                                        </p:attrNameLst>
                                      </p:cBhvr>
                                      <p:to>
                                        <p:strVal val="hidden"/>
                                      </p:to>
                                    </p:set>
                                  </p:childTnLst>
                                </p:cTn>
                              </p:par>
                              <p:par>
                                <p:cTn id="63" presetID="15" presetClass="exit" presetSubtype="0" fill="hold" nodeType="withEffect">
                                  <p:stCondLst>
                                    <p:cond delay="100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8"/>
                                        </p:tgtEl>
                                        <p:attrNameLst>
                                          <p:attrName>style.visibility</p:attrName>
                                        </p:attrNameLst>
                                      </p:cBhvr>
                                      <p:to>
                                        <p:strVal val="hidden"/>
                                      </p:to>
                                    </p:set>
                                  </p:childTnLst>
                                </p:cTn>
                              </p:par>
                              <p:par>
                                <p:cTn id="69" presetID="15" presetClass="exit" presetSubtype="0" fill="hold" nodeType="withEffect">
                                  <p:stCondLst>
                                    <p:cond delay="500"/>
                                  </p:stCondLst>
                                  <p:childTnLst>
                                    <p:anim calcmode="lin" valueType="num">
                                      <p:cBhvr>
                                        <p:cTn id="70" dur="3000"/>
                                        <p:tgtEl>
                                          <p:spTgt spid="10"/>
                                        </p:tgtEl>
                                        <p:attrNameLst>
                                          <p:attrName>ppt_w</p:attrName>
                                        </p:attrNameLst>
                                      </p:cBhvr>
                                      <p:tavLst>
                                        <p:tav tm="0">
                                          <p:val>
                                            <p:strVal val="ppt_w"/>
                                          </p:val>
                                        </p:tav>
                                        <p:tav tm="100000">
                                          <p:val>
                                            <p:fltVal val="0"/>
                                          </p:val>
                                        </p:tav>
                                      </p:tavLst>
                                    </p:anim>
                                    <p:anim calcmode="lin" valueType="num">
                                      <p:cBhvr>
                                        <p:cTn id="71" dur="3000"/>
                                        <p:tgtEl>
                                          <p:spTgt spid="10"/>
                                        </p:tgtEl>
                                        <p:attrNameLst>
                                          <p:attrName>ppt_h</p:attrName>
                                        </p:attrNameLst>
                                      </p:cBhvr>
                                      <p:tavLst>
                                        <p:tav tm="0">
                                          <p:val>
                                            <p:strVal val="ppt_h"/>
                                          </p:val>
                                        </p:tav>
                                        <p:tav tm="100000">
                                          <p:val>
                                            <p:fltVal val="0"/>
                                          </p:val>
                                        </p:tav>
                                      </p:tavLst>
                                    </p:anim>
                                    <p:anim calcmode="lin" valueType="num">
                                      <p:cBhvr>
                                        <p:cTn id="7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10"/>
                                        </p:tgtEl>
                                        <p:attrNameLst>
                                          <p:attrName>style.visibility</p:attrName>
                                        </p:attrNameLst>
                                      </p:cBhvr>
                                      <p:to>
                                        <p:strVal val="hidden"/>
                                      </p:to>
                                    </p:set>
                                  </p:childTnLst>
                                </p:cTn>
                              </p:par>
                              <p:par>
                                <p:cTn id="75" presetID="15" presetClass="exit" presetSubtype="0" fill="hold" nodeType="withEffect">
                                  <p:stCondLst>
                                    <p:cond delay="0"/>
                                  </p:stCondLst>
                                  <p:childTnLst>
                                    <p:anim calcmode="lin" valueType="num">
                                      <p:cBhvr>
                                        <p:cTn id="76" dur="3000"/>
                                        <p:tgtEl>
                                          <p:spTgt spid="12"/>
                                        </p:tgtEl>
                                        <p:attrNameLst>
                                          <p:attrName>ppt_w</p:attrName>
                                        </p:attrNameLst>
                                      </p:cBhvr>
                                      <p:tavLst>
                                        <p:tav tm="0">
                                          <p:val>
                                            <p:strVal val="ppt_w"/>
                                          </p:val>
                                        </p:tav>
                                        <p:tav tm="100000">
                                          <p:val>
                                            <p:fltVal val="0"/>
                                          </p:val>
                                        </p:tav>
                                      </p:tavLst>
                                    </p:anim>
                                    <p:anim calcmode="lin" valueType="num">
                                      <p:cBhvr>
                                        <p:cTn id="77" dur="3000"/>
                                        <p:tgtEl>
                                          <p:spTgt spid="12"/>
                                        </p:tgtEl>
                                        <p:attrNameLst>
                                          <p:attrName>ppt_h</p:attrName>
                                        </p:attrNameLst>
                                      </p:cBhvr>
                                      <p:tavLst>
                                        <p:tav tm="0">
                                          <p:val>
                                            <p:strVal val="ppt_h"/>
                                          </p:val>
                                        </p:tav>
                                        <p:tav tm="100000">
                                          <p:val>
                                            <p:fltVal val="0"/>
                                          </p:val>
                                        </p:tav>
                                      </p:tavLst>
                                    </p:anim>
                                    <p:anim calcmode="lin" valueType="num">
                                      <p:cBhvr>
                                        <p:cTn id="78"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12"/>
                                        </p:tgtEl>
                                        <p:attrNameLst>
                                          <p:attrName>style.visibility</p:attrName>
                                        </p:attrNameLst>
                                      </p:cBhvr>
                                      <p:to>
                                        <p:strVal val="hidden"/>
                                      </p:to>
                                    </p:set>
                                  </p:childTnLst>
                                </p:cTn>
                              </p:par>
                              <p:par>
                                <p:cTn id="81" presetID="5" presetClass="exit" presetSubtype="10" fill="hold" nodeType="withEffect">
                                  <p:stCondLst>
                                    <p:cond delay="2000"/>
                                  </p:stCondLst>
                                  <p:childTnLst>
                                    <p:animEffect transition="out" filter="checkerboard(across)">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5" presetClass="exit" presetSubtype="10" fill="hold" nodeType="withEffect">
                                  <p:stCondLst>
                                    <p:cond delay="1500"/>
                                  </p:stCondLst>
                                  <p:childTnLst>
                                    <p:animEffect transition="out" filter="checkerboard(across)">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5" presetClass="exit" presetSubtype="10" fill="hold" nodeType="withEffect">
                                  <p:stCondLst>
                                    <p:cond delay="1000"/>
                                  </p:stCondLst>
                                  <p:childTnLst>
                                    <p:animEffect transition="out" filter="checkerboard(across)">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5" presetClass="exit" presetSubtype="10" fill="hold" nodeType="withEffect">
                                  <p:stCondLst>
                                    <p:cond delay="500"/>
                                  </p:stCondLst>
                                  <p:childTnLst>
                                    <p:animEffect transition="out" filter="checkerboard(across)">
                                      <p:cBhvr>
                                        <p:cTn id="91" dur="3000"/>
                                        <p:tgtEl>
                                          <p:spTgt spid="10"/>
                                        </p:tgtEl>
                                      </p:cBhvr>
                                    </p:animEffect>
                                    <p:set>
                                      <p:cBhvr>
                                        <p:cTn id="92" dur="1" fill="hold">
                                          <p:stCondLst>
                                            <p:cond delay="2999"/>
                                          </p:stCondLst>
                                        </p:cTn>
                                        <p:tgtEl>
                                          <p:spTgt spid="10"/>
                                        </p:tgtEl>
                                        <p:attrNameLst>
                                          <p:attrName>style.visibility</p:attrName>
                                        </p:attrNameLst>
                                      </p:cBhvr>
                                      <p:to>
                                        <p:strVal val="hidden"/>
                                      </p:to>
                                    </p:set>
                                  </p:childTnLst>
                                </p:cTn>
                              </p:par>
                              <p:par>
                                <p:cTn id="93" presetID="5" presetClass="exit" presetSubtype="10" fill="hold" nodeType="withEffect">
                                  <p:stCondLst>
                                    <p:cond delay="0"/>
                                  </p:stCondLst>
                                  <p:childTnLst>
                                    <p:animEffect transition="out" filter="checkerboard(across)">
                                      <p:cBhvr>
                                        <p:cTn id="94" dur="3000"/>
                                        <p:tgtEl>
                                          <p:spTgt spid="12"/>
                                        </p:tgtEl>
                                      </p:cBhvr>
                                    </p:animEffect>
                                    <p:set>
                                      <p:cBhvr>
                                        <p:cTn id="95" dur="1" fill="hold">
                                          <p:stCondLst>
                                            <p:cond delay="2999"/>
                                          </p:stCondLst>
                                        </p:cTn>
                                        <p:tgtEl>
                                          <p:spTgt spid="12"/>
                                        </p:tgtEl>
                                        <p:attrNameLst>
                                          <p:attrName>style.visibility</p:attrName>
                                        </p:attrNameLst>
                                      </p:cBhvr>
                                      <p:to>
                                        <p:strVal val="hidden"/>
                                      </p:to>
                                    </p:set>
                                  </p:childTnLst>
                                </p:cTn>
                              </p:par>
                              <p:par>
                                <p:cTn id="96" presetID="5" presetClass="entr" presetSubtype="5" fill="hold"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checkerboard(down)">
                                      <p:cBhvr>
                                        <p:cTn id="9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dub126.mail.live.com/Handlers/ImageProxy.mvc?bicild=&amp;canary=GBsFyIo%2bxf71u1YGGs2m9eSplDmQKdTx4RhnkgzDcaM%3d0&amp;url=http%3a%2f%2fwww.yalosabes.com%2fimages%2f%2farbol-de-la-vida-05.jpg"/>
          <p:cNvPicPr>
            <a:picLocks noChangeAspect="1" noChangeArrowheads="1"/>
          </p:cNvPicPr>
          <p:nvPr/>
        </p:nvPicPr>
        <p:blipFill>
          <a:blip r:embed="rId2" cstate="print"/>
          <a:srcRect/>
          <a:stretch>
            <a:fillRect/>
          </a:stretch>
        </p:blipFill>
        <p:spPr bwMode="auto">
          <a:xfrm>
            <a:off x="-1" y="0"/>
            <a:ext cx="9793289" cy="6858000"/>
          </a:xfrm>
          <a:prstGeom prst="rect">
            <a:avLst/>
          </a:prstGeom>
          <a:noFill/>
        </p:spPr>
      </p:pic>
      <p:sp>
        <p:nvSpPr>
          <p:cNvPr id="5" name="4 Arco de bloque"/>
          <p:cNvSpPr/>
          <p:nvPr/>
        </p:nvSpPr>
        <p:spPr>
          <a:xfrm>
            <a:off x="0" y="1989667"/>
            <a:ext cx="9793288" cy="9620250"/>
          </a:xfrm>
          <a:prstGeom prst="blockArc">
            <a:avLst>
              <a:gd name="adj1" fmla="val 10825099"/>
              <a:gd name="adj2" fmla="val 21537218"/>
              <a:gd name="adj3" fmla="val 5854"/>
            </a:avLst>
          </a:prstGeom>
          <a:solidFill>
            <a:schemeClr val="accent2">
              <a:lumMod val="50000"/>
              <a:alpha val="69804"/>
            </a:schemeClr>
          </a:solid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grpSp>
        <p:nvGrpSpPr>
          <p:cNvPr id="2" name="5 Arco de bloque"/>
          <p:cNvGrpSpPr>
            <a:grpSpLocks/>
          </p:cNvGrpSpPr>
          <p:nvPr/>
        </p:nvGrpSpPr>
        <p:grpSpPr bwMode="auto">
          <a:xfrm>
            <a:off x="-20403" y="10045701"/>
            <a:ext cx="9781387" cy="901700"/>
            <a:chOff x="-12" y="4746"/>
            <a:chExt cx="5753" cy="426"/>
          </a:xfrm>
        </p:grpSpPr>
        <p:pic>
          <p:nvPicPr>
            <p:cNvPr id="62468" name="5 Arco de bloque"/>
            <p:cNvPicPr>
              <a:picLocks noChangeArrowheads="1"/>
            </p:cNvPicPr>
            <p:nvPr/>
          </p:nvPicPr>
          <p:blipFill>
            <a:blip r:embed="rId3"/>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7" name="6 Arco de bloque"/>
          <p:cNvSpPr/>
          <p:nvPr/>
        </p:nvSpPr>
        <p:spPr>
          <a:xfrm>
            <a:off x="163221" y="963086"/>
            <a:ext cx="9630067" cy="11789833"/>
          </a:xfrm>
          <a:prstGeom prst="blockArc">
            <a:avLst>
              <a:gd name="adj1" fmla="val 10845395"/>
              <a:gd name="adj2" fmla="val 21537218"/>
              <a:gd name="adj3" fmla="val 5854"/>
            </a:avLst>
          </a:prstGeom>
          <a:solidFill>
            <a:schemeClr val="accent2">
              <a:lumMod val="50000"/>
              <a:alpha val="69804"/>
            </a:schemeClr>
          </a:solidFill>
          <a:ln w="3175">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8" name="7 Arco de bloque"/>
          <p:cNvSpPr/>
          <p:nvPr/>
        </p:nvSpPr>
        <p:spPr>
          <a:xfrm>
            <a:off x="0" y="2"/>
            <a:ext cx="9793288" cy="13823951"/>
          </a:xfrm>
          <a:prstGeom prst="blockArc">
            <a:avLst>
              <a:gd name="adj1" fmla="val 10911158"/>
              <a:gd name="adj2" fmla="val 21537218"/>
              <a:gd name="adj3" fmla="val 5854"/>
            </a:avLst>
          </a:prstGeom>
          <a:solidFill>
            <a:schemeClr val="accent2">
              <a:lumMod val="50000"/>
              <a:alpha val="69804"/>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ppt_x</p:attrName>
                                        </p:attrNameLst>
                                      </p:cBhvr>
                                      <p:tavLst>
                                        <p:tav tm="0">
                                          <p:val>
                                            <p:strVal val="#ppt_x"/>
                                          </p:val>
                                        </p:tav>
                                        <p:tav tm="100000">
                                          <p:val>
                                            <p:strVal val="#ppt_x"/>
                                          </p:val>
                                        </p:tav>
                                      </p:tavLst>
                                    </p:anim>
                                    <p:anim calcmode="lin" valueType="num">
                                      <p:cBhvr>
                                        <p:cTn id="17" dur="5000" fill="hold"/>
                                        <p:tgtEl>
                                          <p:spTgt spid="9"/>
                                        </p:tgtEl>
                                        <p:attrNameLst>
                                          <p:attrName>ppt_y</p:attrName>
                                        </p:attrNameLst>
                                      </p:cBhvr>
                                      <p:tavLst>
                                        <p:tav tm="0">
                                          <p:val>
                                            <p:strVal val="#ppt_y+#ppt_h/2"/>
                                          </p:val>
                                        </p:tav>
                                        <p:tav tm="100000">
                                          <p:val>
                                            <p:strVal val="#ppt_y"/>
                                          </p:val>
                                        </p:tav>
                                      </p:tavLst>
                                    </p:anim>
                                    <p:anim calcmode="lin" valueType="num">
                                      <p:cBhvr>
                                        <p:cTn id="18" dur="5000" fill="hold"/>
                                        <p:tgtEl>
                                          <p:spTgt spid="9"/>
                                        </p:tgtEl>
                                        <p:attrNameLst>
                                          <p:attrName>ppt_w</p:attrName>
                                        </p:attrNameLst>
                                      </p:cBhvr>
                                      <p:tavLst>
                                        <p:tav tm="0">
                                          <p:val>
                                            <p:strVal val="#ppt_w"/>
                                          </p:val>
                                        </p:tav>
                                        <p:tav tm="100000">
                                          <p:val>
                                            <p:strVal val="#ppt_w"/>
                                          </p:val>
                                        </p:tav>
                                      </p:tavLst>
                                    </p:anim>
                                    <p:anim calcmode="lin" valueType="num">
                                      <p:cBhvr>
                                        <p:cTn id="19"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 descr="C:\Documents and Settings\Dell\Escritorio\cc.jpg"/>
          <p:cNvPicPr>
            <a:picLocks noChangeAspect="1" noChangeArrowheads="1"/>
          </p:cNvPicPr>
          <p:nvPr/>
        </p:nvPicPr>
        <p:blipFill>
          <a:blip r:embed="rId2" cstate="print"/>
          <a:srcRect/>
          <a:stretch>
            <a:fillRect/>
          </a:stretch>
        </p:blipFill>
        <p:spPr bwMode="auto">
          <a:xfrm>
            <a:off x="0" y="0"/>
            <a:ext cx="10024756" cy="6858000"/>
          </a:xfrm>
          <a:prstGeom prst="rect">
            <a:avLst/>
          </a:prstGeom>
          <a:noFill/>
        </p:spPr>
      </p:pic>
      <p:sp>
        <p:nvSpPr>
          <p:cNvPr id="6" name="5 Combinar"/>
          <p:cNvSpPr>
            <a:spLocks noChangeArrowheads="1"/>
          </p:cNvSpPr>
          <p:nvPr/>
        </p:nvSpPr>
        <p:spPr bwMode="auto">
          <a:xfrm rot="16200000">
            <a:off x="234289" y="1266429"/>
            <a:ext cx="4428067" cy="4896644"/>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7" name="6 Combinar"/>
          <p:cNvSpPr>
            <a:spLocks noChangeArrowheads="1"/>
          </p:cNvSpPr>
          <p:nvPr/>
        </p:nvSpPr>
        <p:spPr bwMode="auto">
          <a:xfrm rot="5400000">
            <a:off x="5130934" y="1266429"/>
            <a:ext cx="4428067" cy="4896644"/>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8" name="7 Combinar"/>
          <p:cNvSpPr>
            <a:spLocks noChangeArrowheads="1"/>
          </p:cNvSpPr>
          <p:nvPr/>
        </p:nvSpPr>
        <p:spPr bwMode="auto">
          <a:xfrm rot="16200000">
            <a:off x="-186516" y="1687234"/>
            <a:ext cx="4428067" cy="4055034"/>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9" name="8 Combinar"/>
          <p:cNvSpPr>
            <a:spLocks noChangeArrowheads="1"/>
          </p:cNvSpPr>
          <p:nvPr/>
        </p:nvSpPr>
        <p:spPr bwMode="auto">
          <a:xfrm rot="5400000">
            <a:off x="5513484" y="1648979"/>
            <a:ext cx="4428067" cy="4131543"/>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0" name="9 Combinar"/>
          <p:cNvSpPr>
            <a:spLocks noChangeArrowheads="1"/>
          </p:cNvSpPr>
          <p:nvPr/>
        </p:nvSpPr>
        <p:spPr bwMode="auto">
          <a:xfrm rot="16200000">
            <a:off x="-607321" y="2108039"/>
            <a:ext cx="4428067" cy="3213423"/>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1" name="10 Combinar"/>
          <p:cNvSpPr>
            <a:spLocks noChangeArrowheads="1"/>
          </p:cNvSpPr>
          <p:nvPr/>
        </p:nvSpPr>
        <p:spPr bwMode="auto">
          <a:xfrm rot="5400000">
            <a:off x="5934289" y="2069785"/>
            <a:ext cx="4428067" cy="3289932"/>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2" name="11 Combinar"/>
          <p:cNvSpPr>
            <a:spLocks noChangeArrowheads="1"/>
          </p:cNvSpPr>
          <p:nvPr/>
        </p:nvSpPr>
        <p:spPr bwMode="auto">
          <a:xfrm rot="16200000">
            <a:off x="-989871" y="2490590"/>
            <a:ext cx="4428067" cy="2448322"/>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3" name="12 Combinar"/>
          <p:cNvSpPr>
            <a:spLocks noChangeArrowheads="1"/>
          </p:cNvSpPr>
          <p:nvPr/>
        </p:nvSpPr>
        <p:spPr bwMode="auto">
          <a:xfrm rot="5400000">
            <a:off x="6278584" y="2414080"/>
            <a:ext cx="4428067" cy="2601342"/>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4" name="13 Combinar"/>
          <p:cNvSpPr>
            <a:spLocks noChangeArrowheads="1"/>
          </p:cNvSpPr>
          <p:nvPr/>
        </p:nvSpPr>
        <p:spPr bwMode="auto">
          <a:xfrm rot="16200000">
            <a:off x="-1372421" y="2873140"/>
            <a:ext cx="4428067" cy="1683221"/>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5" name="14 Combinar"/>
          <p:cNvSpPr>
            <a:spLocks noChangeArrowheads="1"/>
          </p:cNvSpPr>
          <p:nvPr/>
        </p:nvSpPr>
        <p:spPr bwMode="auto">
          <a:xfrm rot="5400000">
            <a:off x="6622881" y="2758375"/>
            <a:ext cx="4428067" cy="1912751"/>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6" name="15 Combinar"/>
          <p:cNvSpPr>
            <a:spLocks noChangeArrowheads="1"/>
          </p:cNvSpPr>
          <p:nvPr/>
        </p:nvSpPr>
        <p:spPr bwMode="auto">
          <a:xfrm rot="16200000">
            <a:off x="-1716717" y="3217435"/>
            <a:ext cx="4428067" cy="994631"/>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7" name="16 Combinar"/>
          <p:cNvSpPr>
            <a:spLocks noChangeArrowheads="1"/>
          </p:cNvSpPr>
          <p:nvPr/>
        </p:nvSpPr>
        <p:spPr bwMode="auto">
          <a:xfrm rot="5400000">
            <a:off x="6967174" y="3102670"/>
            <a:ext cx="4428067" cy="1224161"/>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18" name="17 Combinar"/>
          <p:cNvSpPr>
            <a:spLocks noChangeArrowheads="1"/>
          </p:cNvSpPr>
          <p:nvPr/>
        </p:nvSpPr>
        <p:spPr bwMode="auto">
          <a:xfrm rot="16200000">
            <a:off x="-1946247" y="3518933"/>
            <a:ext cx="4428067" cy="535571"/>
          </a:xfrm>
          <a:prstGeom prst="flowChartMerge">
            <a:avLst/>
          </a:prstGeom>
          <a:solidFill>
            <a:srgbClr val="663300">
              <a:alpha val="59999"/>
            </a:srgbClr>
          </a:solidFill>
          <a:ln w="3175" algn="ctr">
            <a:solidFill>
              <a:srgbClr val="FCFBF9"/>
            </a:solidFill>
            <a:prstDash val="sysDot"/>
            <a:miter lim="800000"/>
            <a:headEnd/>
            <a:tailEnd/>
          </a:ln>
        </p:spPr>
        <p:txBody>
          <a:bodyPr vert="eaVert" lIns="99542" tIns="49771" rIns="99542" bIns="49771" anchor="ctr"/>
          <a:lstStyle/>
          <a:p>
            <a:pPr algn="ctr"/>
            <a:endParaRPr lang="es-ES">
              <a:solidFill>
                <a:srgbClr val="FFFFFF"/>
              </a:solidFill>
              <a:latin typeface="Calibri" pitchFamily="34" charset="0"/>
            </a:endParaRPr>
          </a:p>
        </p:txBody>
      </p:sp>
      <p:sp>
        <p:nvSpPr>
          <p:cNvPr id="19" name="18 Combinar"/>
          <p:cNvSpPr>
            <a:spLocks noChangeArrowheads="1"/>
          </p:cNvSpPr>
          <p:nvPr/>
        </p:nvSpPr>
        <p:spPr bwMode="auto">
          <a:xfrm rot="5400000">
            <a:off x="7273214" y="3408710"/>
            <a:ext cx="4428067" cy="612081"/>
          </a:xfrm>
          <a:prstGeom prst="flowChartMerge">
            <a:avLst/>
          </a:prstGeom>
          <a:solidFill>
            <a:srgbClr val="663300">
              <a:alpha val="59999"/>
            </a:srgbClr>
          </a:solidFill>
          <a:ln w="3175" algn="ctr">
            <a:solidFill>
              <a:srgbClr val="FCFBF9"/>
            </a:solidFill>
            <a:prstDash val="sysDot"/>
            <a:miter lim="800000"/>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5000"/>
                                        <p:tgtEl>
                                          <p:spTgt spid="6"/>
                                        </p:tgtEl>
                                        <p:attrNameLst>
                                          <p:attrName>ppt_x</p:attrName>
                                        </p:attrNameLst>
                                      </p:cBhvr>
                                      <p:tavLst>
                                        <p:tav tm="0">
                                          <p:val>
                                            <p:strVal val="ppt_x"/>
                                          </p:val>
                                        </p:tav>
                                        <p:tav tm="100000">
                                          <p:val>
                                            <p:strVal val="1+ppt_w/2"/>
                                          </p:val>
                                        </p:tav>
                                      </p:tavLst>
                                    </p:anim>
                                    <p:anim calcmode="lin" valueType="num">
                                      <p:cBhvr additive="base">
                                        <p:cTn id="134" dur="5000"/>
                                        <p:tgtEl>
                                          <p:spTgt spid="6"/>
                                        </p:tgtEl>
                                        <p:attrNameLst>
                                          <p:attrName>ppt_y</p:attrName>
                                        </p:attrNameLst>
                                      </p:cBhvr>
                                      <p:tavLst>
                                        <p:tav tm="0">
                                          <p:val>
                                            <p:strVal val="ppt_y"/>
                                          </p:val>
                                        </p:tav>
                                        <p:tav tm="100000">
                                          <p:val>
                                            <p:strVal val="ppt_y"/>
                                          </p:val>
                                        </p:tav>
                                      </p:tavLst>
                                    </p:anim>
                                    <p:set>
                                      <p:cBhvr>
                                        <p:cTn id="135" dur="1" fill="hold">
                                          <p:stCondLst>
                                            <p:cond delay="4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5000"/>
                                        <p:tgtEl>
                                          <p:spTgt spid="8"/>
                                        </p:tgtEl>
                                        <p:attrNameLst>
                                          <p:attrName>ppt_x</p:attrName>
                                        </p:attrNameLst>
                                      </p:cBhvr>
                                      <p:tavLst>
                                        <p:tav tm="0">
                                          <p:val>
                                            <p:strVal val="ppt_x"/>
                                          </p:val>
                                        </p:tav>
                                        <p:tav tm="100000">
                                          <p:val>
                                            <p:strVal val="1+ppt_w/2"/>
                                          </p:val>
                                        </p:tav>
                                      </p:tavLst>
                                    </p:anim>
                                    <p:anim calcmode="lin" valueType="num">
                                      <p:cBhvr additive="base">
                                        <p:cTn id="138" dur="5000"/>
                                        <p:tgtEl>
                                          <p:spTgt spid="8"/>
                                        </p:tgtEl>
                                        <p:attrNameLst>
                                          <p:attrName>ppt_y</p:attrName>
                                        </p:attrNameLst>
                                      </p:cBhvr>
                                      <p:tavLst>
                                        <p:tav tm="0">
                                          <p:val>
                                            <p:strVal val="ppt_y"/>
                                          </p:val>
                                        </p:tav>
                                        <p:tav tm="100000">
                                          <p:val>
                                            <p:strVal val="ppt_y"/>
                                          </p:val>
                                        </p:tav>
                                      </p:tavLst>
                                    </p:anim>
                                    <p:set>
                                      <p:cBhvr>
                                        <p:cTn id="139" dur="1" fill="hold">
                                          <p:stCondLst>
                                            <p:cond delay="4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5000"/>
                                        <p:tgtEl>
                                          <p:spTgt spid="10"/>
                                        </p:tgtEl>
                                        <p:attrNameLst>
                                          <p:attrName>ppt_x</p:attrName>
                                        </p:attrNameLst>
                                      </p:cBhvr>
                                      <p:tavLst>
                                        <p:tav tm="0">
                                          <p:val>
                                            <p:strVal val="ppt_x"/>
                                          </p:val>
                                        </p:tav>
                                        <p:tav tm="100000">
                                          <p:val>
                                            <p:strVal val="1+ppt_w/2"/>
                                          </p:val>
                                        </p:tav>
                                      </p:tavLst>
                                    </p:anim>
                                    <p:anim calcmode="lin" valueType="num">
                                      <p:cBhvr additive="base">
                                        <p:cTn id="142" dur="5000"/>
                                        <p:tgtEl>
                                          <p:spTgt spid="10"/>
                                        </p:tgtEl>
                                        <p:attrNameLst>
                                          <p:attrName>ppt_y</p:attrName>
                                        </p:attrNameLst>
                                      </p:cBhvr>
                                      <p:tavLst>
                                        <p:tav tm="0">
                                          <p:val>
                                            <p:strVal val="ppt_y"/>
                                          </p:val>
                                        </p:tav>
                                        <p:tav tm="100000">
                                          <p:val>
                                            <p:strVal val="ppt_y"/>
                                          </p:val>
                                        </p:tav>
                                      </p:tavLst>
                                    </p:anim>
                                    <p:set>
                                      <p:cBhvr>
                                        <p:cTn id="143" dur="1" fill="hold">
                                          <p:stCondLst>
                                            <p:cond delay="4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5000"/>
                                        <p:tgtEl>
                                          <p:spTgt spid="12"/>
                                        </p:tgtEl>
                                        <p:attrNameLst>
                                          <p:attrName>ppt_x</p:attrName>
                                        </p:attrNameLst>
                                      </p:cBhvr>
                                      <p:tavLst>
                                        <p:tav tm="0">
                                          <p:val>
                                            <p:strVal val="ppt_x"/>
                                          </p:val>
                                        </p:tav>
                                        <p:tav tm="100000">
                                          <p:val>
                                            <p:strVal val="1+ppt_w/2"/>
                                          </p:val>
                                        </p:tav>
                                      </p:tavLst>
                                    </p:anim>
                                    <p:anim calcmode="lin" valueType="num">
                                      <p:cBhvr additive="base">
                                        <p:cTn id="146" dur="5000"/>
                                        <p:tgtEl>
                                          <p:spTgt spid="12"/>
                                        </p:tgtEl>
                                        <p:attrNameLst>
                                          <p:attrName>ppt_y</p:attrName>
                                        </p:attrNameLst>
                                      </p:cBhvr>
                                      <p:tavLst>
                                        <p:tav tm="0">
                                          <p:val>
                                            <p:strVal val="ppt_y"/>
                                          </p:val>
                                        </p:tav>
                                        <p:tav tm="100000">
                                          <p:val>
                                            <p:strVal val="ppt_y"/>
                                          </p:val>
                                        </p:tav>
                                      </p:tavLst>
                                    </p:anim>
                                    <p:set>
                                      <p:cBhvr>
                                        <p:cTn id="147" dur="1" fill="hold">
                                          <p:stCondLst>
                                            <p:cond delay="4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5000"/>
                                        <p:tgtEl>
                                          <p:spTgt spid="14"/>
                                        </p:tgtEl>
                                        <p:attrNameLst>
                                          <p:attrName>ppt_x</p:attrName>
                                        </p:attrNameLst>
                                      </p:cBhvr>
                                      <p:tavLst>
                                        <p:tav tm="0">
                                          <p:val>
                                            <p:strVal val="ppt_x"/>
                                          </p:val>
                                        </p:tav>
                                        <p:tav tm="100000">
                                          <p:val>
                                            <p:strVal val="1+ppt_w/2"/>
                                          </p:val>
                                        </p:tav>
                                      </p:tavLst>
                                    </p:anim>
                                    <p:anim calcmode="lin" valueType="num">
                                      <p:cBhvr additive="base">
                                        <p:cTn id="150" dur="5000"/>
                                        <p:tgtEl>
                                          <p:spTgt spid="14"/>
                                        </p:tgtEl>
                                        <p:attrNameLst>
                                          <p:attrName>ppt_y</p:attrName>
                                        </p:attrNameLst>
                                      </p:cBhvr>
                                      <p:tavLst>
                                        <p:tav tm="0">
                                          <p:val>
                                            <p:strVal val="ppt_y"/>
                                          </p:val>
                                        </p:tav>
                                        <p:tav tm="100000">
                                          <p:val>
                                            <p:strVal val="ppt_y"/>
                                          </p:val>
                                        </p:tav>
                                      </p:tavLst>
                                    </p:anim>
                                    <p:set>
                                      <p:cBhvr>
                                        <p:cTn id="151" dur="1" fill="hold">
                                          <p:stCondLst>
                                            <p:cond delay="4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5000"/>
                                        <p:tgtEl>
                                          <p:spTgt spid="16"/>
                                        </p:tgtEl>
                                        <p:attrNameLst>
                                          <p:attrName>ppt_x</p:attrName>
                                        </p:attrNameLst>
                                      </p:cBhvr>
                                      <p:tavLst>
                                        <p:tav tm="0">
                                          <p:val>
                                            <p:strVal val="ppt_x"/>
                                          </p:val>
                                        </p:tav>
                                        <p:tav tm="100000">
                                          <p:val>
                                            <p:strVal val="1+ppt_w/2"/>
                                          </p:val>
                                        </p:tav>
                                      </p:tavLst>
                                    </p:anim>
                                    <p:anim calcmode="lin" valueType="num">
                                      <p:cBhvr additive="base">
                                        <p:cTn id="154" dur="5000"/>
                                        <p:tgtEl>
                                          <p:spTgt spid="16"/>
                                        </p:tgtEl>
                                        <p:attrNameLst>
                                          <p:attrName>ppt_y</p:attrName>
                                        </p:attrNameLst>
                                      </p:cBhvr>
                                      <p:tavLst>
                                        <p:tav tm="0">
                                          <p:val>
                                            <p:strVal val="ppt_y"/>
                                          </p:val>
                                        </p:tav>
                                        <p:tav tm="100000">
                                          <p:val>
                                            <p:strVal val="ppt_y"/>
                                          </p:val>
                                        </p:tav>
                                      </p:tavLst>
                                    </p:anim>
                                    <p:set>
                                      <p:cBhvr>
                                        <p:cTn id="155" dur="1" fill="hold">
                                          <p:stCondLst>
                                            <p:cond delay="4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5000"/>
                                        <p:tgtEl>
                                          <p:spTgt spid="18"/>
                                        </p:tgtEl>
                                        <p:attrNameLst>
                                          <p:attrName>ppt_x</p:attrName>
                                        </p:attrNameLst>
                                      </p:cBhvr>
                                      <p:tavLst>
                                        <p:tav tm="0">
                                          <p:val>
                                            <p:strVal val="ppt_x"/>
                                          </p:val>
                                        </p:tav>
                                        <p:tav tm="100000">
                                          <p:val>
                                            <p:strVal val="1+ppt_w/2"/>
                                          </p:val>
                                        </p:tav>
                                      </p:tavLst>
                                    </p:anim>
                                    <p:anim calcmode="lin" valueType="num">
                                      <p:cBhvr additive="base">
                                        <p:cTn id="158" dur="5000"/>
                                        <p:tgtEl>
                                          <p:spTgt spid="18"/>
                                        </p:tgtEl>
                                        <p:attrNameLst>
                                          <p:attrName>ppt_y</p:attrName>
                                        </p:attrNameLst>
                                      </p:cBhvr>
                                      <p:tavLst>
                                        <p:tav tm="0">
                                          <p:val>
                                            <p:strVal val="ppt_y"/>
                                          </p:val>
                                        </p:tav>
                                        <p:tav tm="100000">
                                          <p:val>
                                            <p:strVal val="ppt_y"/>
                                          </p:val>
                                        </p:tav>
                                      </p:tavLst>
                                    </p:anim>
                                    <p:set>
                                      <p:cBhvr>
                                        <p:cTn id="159" dur="1" fill="hold">
                                          <p:stCondLst>
                                            <p:cond delay="4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5000"/>
                                        <p:tgtEl>
                                          <p:spTgt spid="7"/>
                                        </p:tgtEl>
                                        <p:attrNameLst>
                                          <p:attrName>ppt_x</p:attrName>
                                        </p:attrNameLst>
                                      </p:cBhvr>
                                      <p:tavLst>
                                        <p:tav tm="0">
                                          <p:val>
                                            <p:strVal val="ppt_x"/>
                                          </p:val>
                                        </p:tav>
                                        <p:tav tm="100000">
                                          <p:val>
                                            <p:strVal val="0-ppt_w/2"/>
                                          </p:val>
                                        </p:tav>
                                      </p:tavLst>
                                    </p:anim>
                                    <p:anim calcmode="lin" valueType="num">
                                      <p:cBhvr additive="base">
                                        <p:cTn id="162" dur="5000"/>
                                        <p:tgtEl>
                                          <p:spTgt spid="7"/>
                                        </p:tgtEl>
                                        <p:attrNameLst>
                                          <p:attrName>ppt_y</p:attrName>
                                        </p:attrNameLst>
                                      </p:cBhvr>
                                      <p:tavLst>
                                        <p:tav tm="0">
                                          <p:val>
                                            <p:strVal val="ppt_y"/>
                                          </p:val>
                                        </p:tav>
                                        <p:tav tm="100000">
                                          <p:val>
                                            <p:strVal val="ppt_y"/>
                                          </p:val>
                                        </p:tav>
                                      </p:tavLst>
                                    </p:anim>
                                    <p:set>
                                      <p:cBhvr>
                                        <p:cTn id="163" dur="1" fill="hold">
                                          <p:stCondLst>
                                            <p:cond delay="4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5000"/>
                                        <p:tgtEl>
                                          <p:spTgt spid="9"/>
                                        </p:tgtEl>
                                        <p:attrNameLst>
                                          <p:attrName>ppt_x</p:attrName>
                                        </p:attrNameLst>
                                      </p:cBhvr>
                                      <p:tavLst>
                                        <p:tav tm="0">
                                          <p:val>
                                            <p:strVal val="ppt_x"/>
                                          </p:val>
                                        </p:tav>
                                        <p:tav tm="100000">
                                          <p:val>
                                            <p:strVal val="0-ppt_w/2"/>
                                          </p:val>
                                        </p:tav>
                                      </p:tavLst>
                                    </p:anim>
                                    <p:anim calcmode="lin" valueType="num">
                                      <p:cBhvr additive="base">
                                        <p:cTn id="166" dur="5000"/>
                                        <p:tgtEl>
                                          <p:spTgt spid="9"/>
                                        </p:tgtEl>
                                        <p:attrNameLst>
                                          <p:attrName>ppt_y</p:attrName>
                                        </p:attrNameLst>
                                      </p:cBhvr>
                                      <p:tavLst>
                                        <p:tav tm="0">
                                          <p:val>
                                            <p:strVal val="ppt_y"/>
                                          </p:val>
                                        </p:tav>
                                        <p:tav tm="100000">
                                          <p:val>
                                            <p:strVal val="ppt_y"/>
                                          </p:val>
                                        </p:tav>
                                      </p:tavLst>
                                    </p:anim>
                                    <p:set>
                                      <p:cBhvr>
                                        <p:cTn id="167" dur="1" fill="hold">
                                          <p:stCondLst>
                                            <p:cond delay="4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5000"/>
                                        <p:tgtEl>
                                          <p:spTgt spid="11"/>
                                        </p:tgtEl>
                                        <p:attrNameLst>
                                          <p:attrName>ppt_x</p:attrName>
                                        </p:attrNameLst>
                                      </p:cBhvr>
                                      <p:tavLst>
                                        <p:tav tm="0">
                                          <p:val>
                                            <p:strVal val="ppt_x"/>
                                          </p:val>
                                        </p:tav>
                                        <p:tav tm="100000">
                                          <p:val>
                                            <p:strVal val="0-ppt_w/2"/>
                                          </p:val>
                                        </p:tav>
                                      </p:tavLst>
                                    </p:anim>
                                    <p:anim calcmode="lin" valueType="num">
                                      <p:cBhvr additive="base">
                                        <p:cTn id="170" dur="5000"/>
                                        <p:tgtEl>
                                          <p:spTgt spid="11"/>
                                        </p:tgtEl>
                                        <p:attrNameLst>
                                          <p:attrName>ppt_y</p:attrName>
                                        </p:attrNameLst>
                                      </p:cBhvr>
                                      <p:tavLst>
                                        <p:tav tm="0">
                                          <p:val>
                                            <p:strVal val="ppt_y"/>
                                          </p:val>
                                        </p:tav>
                                        <p:tav tm="100000">
                                          <p:val>
                                            <p:strVal val="ppt_y"/>
                                          </p:val>
                                        </p:tav>
                                      </p:tavLst>
                                    </p:anim>
                                    <p:set>
                                      <p:cBhvr>
                                        <p:cTn id="171" dur="1" fill="hold">
                                          <p:stCondLst>
                                            <p:cond delay="4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5000"/>
                                        <p:tgtEl>
                                          <p:spTgt spid="13"/>
                                        </p:tgtEl>
                                        <p:attrNameLst>
                                          <p:attrName>ppt_x</p:attrName>
                                        </p:attrNameLst>
                                      </p:cBhvr>
                                      <p:tavLst>
                                        <p:tav tm="0">
                                          <p:val>
                                            <p:strVal val="ppt_x"/>
                                          </p:val>
                                        </p:tav>
                                        <p:tav tm="100000">
                                          <p:val>
                                            <p:strVal val="0-ppt_w/2"/>
                                          </p:val>
                                        </p:tav>
                                      </p:tavLst>
                                    </p:anim>
                                    <p:anim calcmode="lin" valueType="num">
                                      <p:cBhvr additive="base">
                                        <p:cTn id="174" dur="5000"/>
                                        <p:tgtEl>
                                          <p:spTgt spid="13"/>
                                        </p:tgtEl>
                                        <p:attrNameLst>
                                          <p:attrName>ppt_y</p:attrName>
                                        </p:attrNameLst>
                                      </p:cBhvr>
                                      <p:tavLst>
                                        <p:tav tm="0">
                                          <p:val>
                                            <p:strVal val="ppt_y"/>
                                          </p:val>
                                        </p:tav>
                                        <p:tav tm="100000">
                                          <p:val>
                                            <p:strVal val="ppt_y"/>
                                          </p:val>
                                        </p:tav>
                                      </p:tavLst>
                                    </p:anim>
                                    <p:set>
                                      <p:cBhvr>
                                        <p:cTn id="175" dur="1" fill="hold">
                                          <p:stCondLst>
                                            <p:cond delay="4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5000"/>
                                        <p:tgtEl>
                                          <p:spTgt spid="15"/>
                                        </p:tgtEl>
                                        <p:attrNameLst>
                                          <p:attrName>ppt_x</p:attrName>
                                        </p:attrNameLst>
                                      </p:cBhvr>
                                      <p:tavLst>
                                        <p:tav tm="0">
                                          <p:val>
                                            <p:strVal val="ppt_x"/>
                                          </p:val>
                                        </p:tav>
                                        <p:tav tm="100000">
                                          <p:val>
                                            <p:strVal val="0-ppt_w/2"/>
                                          </p:val>
                                        </p:tav>
                                      </p:tavLst>
                                    </p:anim>
                                    <p:anim calcmode="lin" valueType="num">
                                      <p:cBhvr additive="base">
                                        <p:cTn id="178" dur="5000"/>
                                        <p:tgtEl>
                                          <p:spTgt spid="15"/>
                                        </p:tgtEl>
                                        <p:attrNameLst>
                                          <p:attrName>ppt_y</p:attrName>
                                        </p:attrNameLst>
                                      </p:cBhvr>
                                      <p:tavLst>
                                        <p:tav tm="0">
                                          <p:val>
                                            <p:strVal val="ppt_y"/>
                                          </p:val>
                                        </p:tav>
                                        <p:tav tm="100000">
                                          <p:val>
                                            <p:strVal val="ppt_y"/>
                                          </p:val>
                                        </p:tav>
                                      </p:tavLst>
                                    </p:anim>
                                    <p:set>
                                      <p:cBhvr>
                                        <p:cTn id="179" dur="1" fill="hold">
                                          <p:stCondLst>
                                            <p:cond delay="4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5000"/>
                                        <p:tgtEl>
                                          <p:spTgt spid="17"/>
                                        </p:tgtEl>
                                        <p:attrNameLst>
                                          <p:attrName>ppt_x</p:attrName>
                                        </p:attrNameLst>
                                      </p:cBhvr>
                                      <p:tavLst>
                                        <p:tav tm="0">
                                          <p:val>
                                            <p:strVal val="ppt_x"/>
                                          </p:val>
                                        </p:tav>
                                        <p:tav tm="100000">
                                          <p:val>
                                            <p:strVal val="0-ppt_w/2"/>
                                          </p:val>
                                        </p:tav>
                                      </p:tavLst>
                                    </p:anim>
                                    <p:anim calcmode="lin" valueType="num">
                                      <p:cBhvr additive="base">
                                        <p:cTn id="182" dur="5000"/>
                                        <p:tgtEl>
                                          <p:spTgt spid="17"/>
                                        </p:tgtEl>
                                        <p:attrNameLst>
                                          <p:attrName>ppt_y</p:attrName>
                                        </p:attrNameLst>
                                      </p:cBhvr>
                                      <p:tavLst>
                                        <p:tav tm="0">
                                          <p:val>
                                            <p:strVal val="ppt_y"/>
                                          </p:val>
                                        </p:tav>
                                        <p:tav tm="100000">
                                          <p:val>
                                            <p:strVal val="ppt_y"/>
                                          </p:val>
                                        </p:tav>
                                      </p:tavLst>
                                    </p:anim>
                                    <p:set>
                                      <p:cBhvr>
                                        <p:cTn id="183" dur="1" fill="hold">
                                          <p:stCondLst>
                                            <p:cond delay="4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5000"/>
                                        <p:tgtEl>
                                          <p:spTgt spid="19"/>
                                        </p:tgtEl>
                                        <p:attrNameLst>
                                          <p:attrName>ppt_x</p:attrName>
                                        </p:attrNameLst>
                                      </p:cBhvr>
                                      <p:tavLst>
                                        <p:tav tm="0">
                                          <p:val>
                                            <p:strVal val="ppt_x"/>
                                          </p:val>
                                        </p:tav>
                                        <p:tav tm="100000">
                                          <p:val>
                                            <p:strVal val="0-ppt_w/2"/>
                                          </p:val>
                                        </p:tav>
                                      </p:tavLst>
                                    </p:anim>
                                    <p:anim calcmode="lin" valueType="num">
                                      <p:cBhvr additive="base">
                                        <p:cTn id="186" dur="5000"/>
                                        <p:tgtEl>
                                          <p:spTgt spid="19"/>
                                        </p:tgtEl>
                                        <p:attrNameLst>
                                          <p:attrName>ppt_y</p:attrName>
                                        </p:attrNameLst>
                                      </p:cBhvr>
                                      <p:tavLst>
                                        <p:tav tm="0">
                                          <p:val>
                                            <p:strVal val="ppt_y"/>
                                          </p:val>
                                        </p:tav>
                                        <p:tav tm="100000">
                                          <p:val>
                                            <p:strVal val="ppt_y"/>
                                          </p:val>
                                        </p:tav>
                                      </p:tavLst>
                                    </p:anim>
                                    <p:set>
                                      <p:cBhvr>
                                        <p:cTn id="187" dur="1" fill="hold">
                                          <p:stCondLst>
                                            <p:cond delay="4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5000"/>
                                        <p:tgtEl>
                                          <p:spTgt spid="6"/>
                                        </p:tgtEl>
                                      </p:cBhvr>
                                    </p:animEffect>
                                    <p:set>
                                      <p:cBhvr>
                                        <p:cTn id="190" dur="1" fill="hold">
                                          <p:stCondLst>
                                            <p:cond delay="4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5000"/>
                                        <p:tgtEl>
                                          <p:spTgt spid="8"/>
                                        </p:tgtEl>
                                      </p:cBhvr>
                                    </p:animEffect>
                                    <p:set>
                                      <p:cBhvr>
                                        <p:cTn id="193" dur="1" fill="hold">
                                          <p:stCondLst>
                                            <p:cond delay="4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5000"/>
                                        <p:tgtEl>
                                          <p:spTgt spid="10"/>
                                        </p:tgtEl>
                                      </p:cBhvr>
                                    </p:animEffect>
                                    <p:set>
                                      <p:cBhvr>
                                        <p:cTn id="196" dur="1" fill="hold">
                                          <p:stCondLst>
                                            <p:cond delay="4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5000"/>
                                        <p:tgtEl>
                                          <p:spTgt spid="12"/>
                                        </p:tgtEl>
                                      </p:cBhvr>
                                    </p:animEffect>
                                    <p:set>
                                      <p:cBhvr>
                                        <p:cTn id="199" dur="1" fill="hold">
                                          <p:stCondLst>
                                            <p:cond delay="4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5000"/>
                                        <p:tgtEl>
                                          <p:spTgt spid="14"/>
                                        </p:tgtEl>
                                      </p:cBhvr>
                                    </p:animEffect>
                                    <p:set>
                                      <p:cBhvr>
                                        <p:cTn id="202" dur="1" fill="hold">
                                          <p:stCondLst>
                                            <p:cond delay="4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5000"/>
                                        <p:tgtEl>
                                          <p:spTgt spid="16"/>
                                        </p:tgtEl>
                                      </p:cBhvr>
                                    </p:animEffect>
                                    <p:set>
                                      <p:cBhvr>
                                        <p:cTn id="205" dur="1" fill="hold">
                                          <p:stCondLst>
                                            <p:cond delay="4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5000"/>
                                        <p:tgtEl>
                                          <p:spTgt spid="18"/>
                                        </p:tgtEl>
                                      </p:cBhvr>
                                    </p:animEffect>
                                    <p:set>
                                      <p:cBhvr>
                                        <p:cTn id="208" dur="1" fill="hold">
                                          <p:stCondLst>
                                            <p:cond delay="4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5000"/>
                                        <p:tgtEl>
                                          <p:spTgt spid="7"/>
                                        </p:tgtEl>
                                      </p:cBhvr>
                                    </p:animEffect>
                                    <p:set>
                                      <p:cBhvr>
                                        <p:cTn id="211" dur="1" fill="hold">
                                          <p:stCondLst>
                                            <p:cond delay="4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5000"/>
                                        <p:tgtEl>
                                          <p:spTgt spid="9"/>
                                        </p:tgtEl>
                                      </p:cBhvr>
                                    </p:animEffect>
                                    <p:set>
                                      <p:cBhvr>
                                        <p:cTn id="214" dur="1" fill="hold">
                                          <p:stCondLst>
                                            <p:cond delay="4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5000"/>
                                        <p:tgtEl>
                                          <p:spTgt spid="11"/>
                                        </p:tgtEl>
                                      </p:cBhvr>
                                    </p:animEffect>
                                    <p:set>
                                      <p:cBhvr>
                                        <p:cTn id="217" dur="1" fill="hold">
                                          <p:stCondLst>
                                            <p:cond delay="4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5000"/>
                                        <p:tgtEl>
                                          <p:spTgt spid="13"/>
                                        </p:tgtEl>
                                      </p:cBhvr>
                                    </p:animEffect>
                                    <p:set>
                                      <p:cBhvr>
                                        <p:cTn id="220" dur="1" fill="hold">
                                          <p:stCondLst>
                                            <p:cond delay="4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5000"/>
                                        <p:tgtEl>
                                          <p:spTgt spid="15"/>
                                        </p:tgtEl>
                                      </p:cBhvr>
                                    </p:animEffect>
                                    <p:set>
                                      <p:cBhvr>
                                        <p:cTn id="223" dur="1" fill="hold">
                                          <p:stCondLst>
                                            <p:cond delay="4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5000"/>
                                        <p:tgtEl>
                                          <p:spTgt spid="17"/>
                                        </p:tgtEl>
                                      </p:cBhvr>
                                    </p:animEffect>
                                    <p:set>
                                      <p:cBhvr>
                                        <p:cTn id="226" dur="1" fill="hold">
                                          <p:stCondLst>
                                            <p:cond delay="4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5000"/>
                                        <p:tgtEl>
                                          <p:spTgt spid="19"/>
                                        </p:tgtEl>
                                      </p:cBhvr>
                                    </p:animEffect>
                                    <p:set>
                                      <p:cBhvr>
                                        <p:cTn id="229" dur="1" fill="hold">
                                          <p:stCondLst>
                                            <p:cond delay="4999"/>
                                          </p:stCondLst>
                                        </p:cTn>
                                        <p:tgtEl>
                                          <p:spTgt spid="19"/>
                                        </p:tgtEl>
                                        <p:attrNameLst>
                                          <p:attrName>style.visibility</p:attrName>
                                        </p:attrNameLst>
                                      </p:cBhvr>
                                      <p:to>
                                        <p:strVal val="hidden"/>
                                      </p:to>
                                    </p:set>
                                  </p:childTnLst>
                                </p:cTn>
                              </p:par>
                              <p:par>
                                <p:cTn id="230" presetID="17" presetClass="entr" presetSubtype="10" fill="hold" nodeType="withEffect">
                                  <p:stCondLst>
                                    <p:cond delay="0"/>
                                  </p:stCondLst>
                                  <p:childTnLst>
                                    <p:set>
                                      <p:cBhvr>
                                        <p:cTn id="231" dur="1" fill="hold">
                                          <p:stCondLst>
                                            <p:cond delay="0"/>
                                          </p:stCondLst>
                                        </p:cTn>
                                        <p:tgtEl>
                                          <p:spTgt spid="20"/>
                                        </p:tgtEl>
                                        <p:attrNameLst>
                                          <p:attrName>style.visibility</p:attrName>
                                        </p:attrNameLst>
                                      </p:cBhvr>
                                      <p:to>
                                        <p:strVal val="visible"/>
                                      </p:to>
                                    </p:set>
                                    <p:anim calcmode="lin" valueType="num">
                                      <p:cBhvr>
                                        <p:cTn id="232" dur="5000" fill="hold"/>
                                        <p:tgtEl>
                                          <p:spTgt spid="20"/>
                                        </p:tgtEl>
                                        <p:attrNameLst>
                                          <p:attrName>ppt_w</p:attrName>
                                        </p:attrNameLst>
                                      </p:cBhvr>
                                      <p:tavLst>
                                        <p:tav tm="0">
                                          <p:val>
                                            <p:fltVal val="0"/>
                                          </p:val>
                                        </p:tav>
                                        <p:tav tm="100000">
                                          <p:val>
                                            <p:strVal val="#ppt_w"/>
                                          </p:val>
                                        </p:tav>
                                      </p:tavLst>
                                    </p:anim>
                                    <p:anim calcmode="lin" valueType="num">
                                      <p:cBhvr>
                                        <p:cTn id="233" dur="5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1"/>
            <a:ext cx="9793288"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793288"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E:\formas montar\2cxx0f8.gif"/>
          <p:cNvPicPr>
            <a:picLocks noChangeAspect="1" noChangeArrowheads="1" noCrop="1"/>
          </p:cNvPicPr>
          <p:nvPr/>
        </p:nvPicPr>
        <p:blipFill>
          <a:blip r:embed="rId2" cstate="print"/>
          <a:srcRect/>
          <a:stretch>
            <a:fillRect/>
          </a:stretch>
        </p:blipFill>
        <p:spPr bwMode="auto">
          <a:xfrm>
            <a:off x="181736" y="6184094"/>
            <a:ext cx="824710" cy="673906"/>
          </a:xfrm>
          <a:prstGeom prst="rect">
            <a:avLst/>
          </a:prstGeom>
          <a:noFill/>
        </p:spPr>
      </p:pic>
      <p:sp>
        <p:nvSpPr>
          <p:cNvPr id="12" name="11 Rectángulo"/>
          <p:cNvSpPr/>
          <p:nvPr/>
        </p:nvSpPr>
        <p:spPr>
          <a:xfrm>
            <a:off x="1038992" y="1285860"/>
            <a:ext cx="7786741" cy="4154984"/>
          </a:xfrm>
          <a:prstGeom prst="rect">
            <a:avLst/>
          </a:prstGeom>
        </p:spPr>
        <p:txBody>
          <a:bodyPr wrap="square">
            <a:spAutoFit/>
          </a:bodyPr>
          <a:lstStyle/>
          <a:p>
            <a:pPr algn="ctr"/>
            <a:r>
              <a:rPr lang="es-ES" sz="2400" b="1" i="1" dirty="0" smtClean="0">
                <a:effectLst>
                  <a:glow rad="228600">
                    <a:schemeClr val="accent4">
                      <a:satMod val="175000"/>
                      <a:alpha val="40000"/>
                    </a:schemeClr>
                  </a:glow>
                </a:effectLst>
              </a:rPr>
              <a:t/>
            </a:r>
            <a:br>
              <a:rPr lang="es-ES" sz="2400" b="1" i="1" dirty="0" smtClean="0">
                <a:effectLst>
                  <a:glow rad="228600">
                    <a:schemeClr val="accent4">
                      <a:satMod val="175000"/>
                      <a:alpha val="40000"/>
                    </a:schemeClr>
                  </a:glow>
                </a:effectLst>
              </a:rPr>
            </a:br>
            <a:r>
              <a:rPr lang="es-ES" sz="2400" b="1" i="1" dirty="0" smtClean="0">
                <a:effectLst>
                  <a:glow rad="228600">
                    <a:schemeClr val="accent4">
                      <a:satMod val="175000"/>
                      <a:alpha val="40000"/>
                    </a:schemeClr>
                  </a:glow>
                </a:effectLst>
              </a:rPr>
              <a:t>La razón de su fama es simple, nadie sabe con certeza el modo de supervivencia del árbol, por lo que se ha convertido en una leyenda rodeada de misterios.</a:t>
            </a:r>
            <a:br>
              <a:rPr lang="es-ES" sz="2400" b="1" i="1" dirty="0" smtClean="0">
                <a:effectLst>
                  <a:glow rad="228600">
                    <a:schemeClr val="accent4">
                      <a:satMod val="175000"/>
                      <a:alpha val="40000"/>
                    </a:schemeClr>
                  </a:glow>
                </a:effectLst>
              </a:rPr>
            </a:br>
            <a:r>
              <a:rPr lang="es-ES" sz="2400" b="1" i="1" dirty="0" smtClean="0">
                <a:effectLst>
                  <a:glow rad="228600">
                    <a:schemeClr val="accent4">
                      <a:satMod val="175000"/>
                      <a:alpha val="40000"/>
                    </a:schemeClr>
                  </a:glow>
                </a:effectLst>
              </a:rPr>
              <a:t>Este  árbol se encuentra solitario en el corazón del desierto del Medio Oriente, en la cima de una colina de arena de 25 metros de altura, y de lejos se ve como una mancha verde en el desierto blanco. Al ir a este lugar precaución extra se deben tomar para evitar que su vehículo quede atrapado en la arena.</a:t>
            </a:r>
            <a:br>
              <a:rPr lang="es-ES" sz="2400" b="1" i="1" dirty="0" smtClean="0">
                <a:effectLst>
                  <a:glow rad="228600">
                    <a:schemeClr val="accent4">
                      <a:satMod val="175000"/>
                      <a:alpha val="40000"/>
                    </a:schemeClr>
                  </a:glow>
                </a:effectLst>
              </a:rPr>
            </a:br>
            <a:endParaRPr lang="es-ES" sz="2400" b="1" dirty="0">
              <a:effectLst>
                <a:glow rad="228600">
                  <a:schemeClr val="accent4">
                    <a:satMod val="175000"/>
                    <a:alpha val="40000"/>
                  </a:schemeClr>
                </a:glow>
              </a:effectLst>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ppt_w</p:attrName>
                                        </p:attrNameLst>
                                      </p:cBhvr>
                                      <p:tavLst>
                                        <p:tav tm="0">
                                          <p:val>
                                            <p:fltVal val="0"/>
                                          </p:val>
                                        </p:tav>
                                        <p:tav tm="100000">
                                          <p:val>
                                            <p:strVal val="#ppt_w"/>
                                          </p:val>
                                        </p:tav>
                                      </p:tavLst>
                                    </p:anim>
                                    <p:anim calcmode="lin" valueType="num">
                                      <p:cBhvr>
                                        <p:cTn id="2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www.klm.com/travel/en/images/DCACF7F8-EEF2-4170-87D8-DBA0E1E7E002_tcm493-527132_456x456_80.jpg"/>
          <p:cNvPicPr>
            <a:picLocks noChangeAspect="1" noChangeArrowheads="1"/>
          </p:cNvPicPr>
          <p:nvPr/>
        </p:nvPicPr>
        <p:blipFill>
          <a:blip r:embed="rId2"/>
          <a:srcRect/>
          <a:stretch>
            <a:fillRect/>
          </a:stretch>
        </p:blipFill>
        <p:spPr bwMode="auto">
          <a:xfrm>
            <a:off x="1324744" y="0"/>
            <a:ext cx="6858048" cy="6858000"/>
          </a:xfrm>
          <a:prstGeom prst="rect">
            <a:avLst/>
          </a:prstGeom>
          <a:noFill/>
        </p:spPr>
      </p:pic>
      <p:sp>
        <p:nvSpPr>
          <p:cNvPr id="5" name="4 Rectángulo"/>
          <p:cNvSpPr/>
          <p:nvPr/>
        </p:nvSpPr>
        <p:spPr>
          <a:xfrm>
            <a:off x="1" y="0"/>
            <a:ext cx="1324743" cy="6858000"/>
          </a:xfrm>
          <a:prstGeom prst="rect">
            <a:avLst/>
          </a:prstGeom>
          <a:solidFill>
            <a:srgbClr val="8C43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8254230" y="0"/>
            <a:ext cx="1539058" cy="6858000"/>
          </a:xfrm>
          <a:prstGeom prst="rect">
            <a:avLst/>
          </a:prstGeom>
          <a:solidFill>
            <a:srgbClr val="8C43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1324744" y="0"/>
            <a:ext cx="7000924" cy="6858000"/>
          </a:xfrm>
          <a:prstGeom prst="rect">
            <a:avLst/>
          </a:prstGeom>
          <a:solidFill>
            <a:srgbClr val="8C43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5000"/>
                                        <p:tgtEl>
                                          <p:spTgt spid="8"/>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https://dub126.mail.live.com/Handlers/ImageProxy.mvc?bicild=&amp;canary=GBsFyIo%2bxf71u1YGGs2m9eSplDmQKdTx4RhnkgzDcaM%3d0&amp;url=http%3a%2f%2fwww.yalosabes.com%2fimages%2f%2farbol-de-la-vida-02.jpg"/>
          <p:cNvPicPr>
            <a:picLocks noChangeAspect="1" noChangeArrowheads="1"/>
          </p:cNvPicPr>
          <p:nvPr/>
        </p:nvPicPr>
        <p:blipFill>
          <a:blip r:embed="rId2" cstate="print"/>
          <a:srcRect/>
          <a:stretch>
            <a:fillRect/>
          </a:stretch>
        </p:blipFill>
        <p:spPr bwMode="auto">
          <a:xfrm>
            <a:off x="0" y="0"/>
            <a:ext cx="9869829" cy="6858000"/>
          </a:xfrm>
          <a:prstGeom prst="rect">
            <a:avLst/>
          </a:prstGeom>
          <a:noFill/>
        </p:spPr>
      </p:pic>
      <p:sp>
        <p:nvSpPr>
          <p:cNvPr id="7" name="6 Lágrima"/>
          <p:cNvSpPr/>
          <p:nvPr/>
        </p:nvSpPr>
        <p:spPr>
          <a:xfrm rot="5400000">
            <a:off x="2011511" y="607650"/>
            <a:ext cx="1847850" cy="1902550"/>
          </a:xfrm>
          <a:prstGeom prst="teardrop">
            <a:avLst>
              <a:gd name="adj" fmla="val 176415"/>
            </a:avLst>
          </a:prstGeom>
          <a:solidFill>
            <a:schemeClr val="bg1">
              <a:lumMod val="6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Lágrima"/>
          <p:cNvSpPr/>
          <p:nvPr/>
        </p:nvSpPr>
        <p:spPr>
          <a:xfrm rot="192924">
            <a:off x="1899150" y="4491038"/>
            <a:ext cx="1979060" cy="1776412"/>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Lágrima"/>
          <p:cNvSpPr/>
          <p:nvPr/>
        </p:nvSpPr>
        <p:spPr>
          <a:xfrm rot="10800000">
            <a:off x="6350336" y="714377"/>
            <a:ext cx="1979060" cy="1776413"/>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Lágrima"/>
          <p:cNvSpPr/>
          <p:nvPr/>
        </p:nvSpPr>
        <p:spPr>
          <a:xfrm rot="15793212">
            <a:off x="6488201" y="4357325"/>
            <a:ext cx="1847850" cy="1902551"/>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Lágrima"/>
          <p:cNvSpPr/>
          <p:nvPr/>
        </p:nvSpPr>
        <p:spPr>
          <a:xfrm rot="7950759">
            <a:off x="4390321" y="613230"/>
            <a:ext cx="1422400" cy="1446890"/>
          </a:xfrm>
          <a:prstGeom prst="teardrop">
            <a:avLst>
              <a:gd name="adj" fmla="val 176415"/>
            </a:avLst>
          </a:prstGeom>
          <a:solidFill>
            <a:schemeClr val="bg1">
              <a:lumMod val="6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Lágrima"/>
          <p:cNvSpPr/>
          <p:nvPr/>
        </p:nvSpPr>
        <p:spPr>
          <a:xfrm rot="2632232">
            <a:off x="1819240" y="2805115"/>
            <a:ext cx="1521701" cy="1349375"/>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Lágrima"/>
          <p:cNvSpPr/>
          <p:nvPr/>
        </p:nvSpPr>
        <p:spPr>
          <a:xfrm rot="18921534">
            <a:off x="4342371" y="5019676"/>
            <a:ext cx="1521701" cy="1350963"/>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Lágrima"/>
          <p:cNvSpPr/>
          <p:nvPr/>
        </p:nvSpPr>
        <p:spPr>
          <a:xfrm rot="13236192">
            <a:off x="6788994" y="2727326"/>
            <a:ext cx="1523400" cy="1350963"/>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5" name="14 Lágrima"/>
          <p:cNvSpPr/>
          <p:nvPr/>
        </p:nvSpPr>
        <p:spPr>
          <a:xfrm rot="5141186">
            <a:off x="2241042" y="964838"/>
            <a:ext cx="1847850" cy="1902551"/>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Lágrima"/>
          <p:cNvSpPr/>
          <p:nvPr/>
        </p:nvSpPr>
        <p:spPr>
          <a:xfrm rot="7950759">
            <a:off x="4392816" y="899774"/>
            <a:ext cx="1420812" cy="1446891"/>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Lágrima"/>
          <p:cNvSpPr/>
          <p:nvPr/>
        </p:nvSpPr>
        <p:spPr>
          <a:xfrm rot="10800000">
            <a:off x="6044296" y="1000127"/>
            <a:ext cx="1979060" cy="1776413"/>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Lágrima"/>
          <p:cNvSpPr/>
          <p:nvPr/>
        </p:nvSpPr>
        <p:spPr>
          <a:xfrm rot="13174793">
            <a:off x="6406443" y="2727326"/>
            <a:ext cx="1523400" cy="1350963"/>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Lágrima"/>
          <p:cNvSpPr/>
          <p:nvPr/>
        </p:nvSpPr>
        <p:spPr>
          <a:xfrm rot="2632232">
            <a:off x="2274900" y="2708277"/>
            <a:ext cx="1521701" cy="1349375"/>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Lágrima"/>
          <p:cNvSpPr/>
          <p:nvPr/>
        </p:nvSpPr>
        <p:spPr>
          <a:xfrm rot="236303">
            <a:off x="2196689" y="4221163"/>
            <a:ext cx="1979060" cy="1776412"/>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r>
              <a:rPr lang="es-ES">
                <a:solidFill>
                  <a:srgbClr val="FFFFFF"/>
                </a:solidFill>
                <a:latin typeface="Calibri" pitchFamily="34" charset="0"/>
                <a:cs typeface="Arial" charset="0"/>
              </a:rPr>
              <a:t>                                               </a:t>
            </a:r>
          </a:p>
        </p:txBody>
      </p:sp>
      <p:sp>
        <p:nvSpPr>
          <p:cNvPr id="21" name="20 Lágrima"/>
          <p:cNvSpPr/>
          <p:nvPr/>
        </p:nvSpPr>
        <p:spPr>
          <a:xfrm rot="18753406">
            <a:off x="4469326" y="4685962"/>
            <a:ext cx="1420813" cy="1446890"/>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2" name="21 Lágrima"/>
          <p:cNvSpPr/>
          <p:nvPr/>
        </p:nvSpPr>
        <p:spPr>
          <a:xfrm rot="15793212">
            <a:off x="6182160" y="4143014"/>
            <a:ext cx="1847850" cy="1902551"/>
          </a:xfrm>
          <a:prstGeom prst="teardrop">
            <a:avLst>
              <a:gd name="adj" fmla="val 176415"/>
            </a:avLst>
          </a:prstGeom>
          <a:solidFill>
            <a:srgbClr val="6633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4" name="13 Elipse"/>
          <p:cNvSpPr/>
          <p:nvPr/>
        </p:nvSpPr>
        <p:spPr>
          <a:xfrm>
            <a:off x="4753768" y="2857496"/>
            <a:ext cx="979328" cy="914399"/>
          </a:xfrm>
          <a:prstGeom prst="ellipse">
            <a:avLst/>
          </a:prstGeom>
          <a:solidFill>
            <a:srgbClr val="B85808"/>
          </a:solidFill>
          <a:ln>
            <a:noFill/>
          </a:ln>
          <a:scene3d>
            <a:camera prst="orthographicFront"/>
            <a:lightRig rig="flat" dir="t"/>
          </a:scene3d>
          <a:sp3d prstMaterial="powder">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7"/>
                                        </p:tgtEl>
                                        <p:attrNameLst>
                                          <p:attrName>style.color</p:attrName>
                                        </p:attrNameLst>
                                      </p:cBhvr>
                                      <p:to>
                                        <a:srgbClr val="DDDDDD"/>
                                      </p:to>
                                    </p:animClr>
                                    <p:animClr clrSpc="rgb" dir="cw">
                                      <p:cBhvr>
                                        <p:cTn id="11" dur="5000" fill="hold"/>
                                        <p:tgtEl>
                                          <p:spTgt spid="7"/>
                                        </p:tgtEl>
                                        <p:attrNameLst>
                                          <p:attrName>fillcolor</p:attrName>
                                        </p:attrNameLst>
                                      </p:cBhvr>
                                      <p:to>
                                        <a:srgbClr val="DDDDDD"/>
                                      </p:to>
                                    </p:animClr>
                                    <p:set>
                                      <p:cBhvr>
                                        <p:cTn id="12" dur="5000" fill="hold"/>
                                        <p:tgtEl>
                                          <p:spTgt spid="7"/>
                                        </p:tgtEl>
                                        <p:attrNameLst>
                                          <p:attrName>fill.type</p:attrName>
                                        </p:attrNameLst>
                                      </p:cBhvr>
                                      <p:to>
                                        <p:strVal val="solid"/>
                                      </p:to>
                                    </p:set>
                                    <p:set>
                                      <p:cBhvr>
                                        <p:cTn id="13" dur="5000" fill="hold"/>
                                        <p:tgtEl>
                                          <p:spTgt spid="7"/>
                                        </p:tgtEl>
                                        <p:attrNameLst>
                                          <p:attrName>fill.on</p:attrName>
                                        </p:attrNameLst>
                                      </p:cBhvr>
                                      <p:to>
                                        <p:strVal val="true"/>
                                      </p:to>
                                    </p:set>
                                  </p:childTnLst>
                                </p:cTn>
                              </p:par>
                              <p:par>
                                <p:cTn id="14" presetID="6" presetClass="emph" presetSubtype="0" fill="hold" grpId="2" nodeType="withEffect">
                                  <p:stCondLst>
                                    <p:cond delay="0"/>
                                  </p:stCondLst>
                                  <p:childTnLst>
                                    <p:animScale>
                                      <p:cBhvr>
                                        <p:cTn id="15" dur="5000" fill="hold"/>
                                        <p:tgtEl>
                                          <p:spTgt spid="7"/>
                                        </p:tgtEl>
                                      </p:cBhvr>
                                      <p:by x="150000" y="150000"/>
                                    </p:animScale>
                                  </p:childTnLst>
                                </p:cTn>
                              </p:par>
                              <p:par>
                                <p:cTn id="16" presetID="2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fltVal val="0"/>
                                          </p:val>
                                        </p:tav>
                                        <p:tav tm="100000">
                                          <p:val>
                                            <p:strVal val="#ppt_w"/>
                                          </p:val>
                                        </p:tav>
                                      </p:tavLst>
                                    </p:anim>
                                    <p:anim calcmode="lin" valueType="num">
                                      <p:cBhvr>
                                        <p:cTn id="19" dur="5000" fill="hold"/>
                                        <p:tgtEl>
                                          <p:spTgt spid="9"/>
                                        </p:tgtEl>
                                        <p:attrNameLst>
                                          <p:attrName>ppt_h</p:attrName>
                                        </p:attrNameLst>
                                      </p:cBhvr>
                                      <p:tavLst>
                                        <p:tav tm="0">
                                          <p:val>
                                            <p:fltVal val="0"/>
                                          </p:val>
                                        </p:tav>
                                        <p:tav tm="100000">
                                          <p:val>
                                            <p:strVal val="#ppt_h"/>
                                          </p:val>
                                        </p:tav>
                                      </p:tavLst>
                                    </p:anim>
                                  </p:childTnLst>
                                </p:cTn>
                              </p:par>
                              <p:par>
                                <p:cTn id="20" presetID="19" presetClass="emph" presetSubtype="0" fill="hold" grpId="1" nodeType="withEffect">
                                  <p:stCondLst>
                                    <p:cond delay="0"/>
                                  </p:stCondLst>
                                  <p:childTnLst>
                                    <p:animClr clrSpc="rgb" dir="cw">
                                      <p:cBhvr override="childStyle">
                                        <p:cTn id="21" dur="5000" fill="hold"/>
                                        <p:tgtEl>
                                          <p:spTgt spid="9"/>
                                        </p:tgtEl>
                                        <p:attrNameLst>
                                          <p:attrName>style.color</p:attrName>
                                        </p:attrNameLst>
                                      </p:cBhvr>
                                      <p:to>
                                        <a:srgbClr val="DDDDDD"/>
                                      </p:to>
                                    </p:animClr>
                                    <p:animClr clrSpc="rgb" dir="cw">
                                      <p:cBhvr>
                                        <p:cTn id="22" dur="5000" fill="hold"/>
                                        <p:tgtEl>
                                          <p:spTgt spid="9"/>
                                        </p:tgtEl>
                                        <p:attrNameLst>
                                          <p:attrName>fillcolor</p:attrName>
                                        </p:attrNameLst>
                                      </p:cBhvr>
                                      <p:to>
                                        <a:srgbClr val="DDDDDD"/>
                                      </p:to>
                                    </p:animClr>
                                    <p:set>
                                      <p:cBhvr>
                                        <p:cTn id="23" dur="5000" fill="hold"/>
                                        <p:tgtEl>
                                          <p:spTgt spid="9"/>
                                        </p:tgtEl>
                                        <p:attrNameLst>
                                          <p:attrName>fill.type</p:attrName>
                                        </p:attrNameLst>
                                      </p:cBhvr>
                                      <p:to>
                                        <p:strVal val="solid"/>
                                      </p:to>
                                    </p:set>
                                    <p:set>
                                      <p:cBhvr>
                                        <p:cTn id="24" dur="5000" fill="hold"/>
                                        <p:tgtEl>
                                          <p:spTgt spid="9"/>
                                        </p:tgtEl>
                                        <p:attrNameLst>
                                          <p:attrName>fill.on</p:attrName>
                                        </p:attrNameLst>
                                      </p:cBhvr>
                                      <p:to>
                                        <p:strVal val="true"/>
                                      </p:to>
                                    </p:set>
                                  </p:childTnLst>
                                </p:cTn>
                              </p:par>
                              <p:par>
                                <p:cTn id="25" presetID="6" presetClass="emph" presetSubtype="0" fill="hold" grpId="2" nodeType="withEffect">
                                  <p:stCondLst>
                                    <p:cond delay="0"/>
                                  </p:stCondLst>
                                  <p:childTnLst>
                                    <p:animScale>
                                      <p:cBhvr>
                                        <p:cTn id="26" dur="5000" fill="hold"/>
                                        <p:tgtEl>
                                          <p:spTgt spid="9"/>
                                        </p:tgtEl>
                                      </p:cBhvr>
                                      <p:by x="150000" y="150000"/>
                                    </p:animScale>
                                  </p:childTnLst>
                                </p:cTn>
                              </p:par>
                              <p:par>
                                <p:cTn id="27" presetID="2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0" fill="hold"/>
                                        <p:tgtEl>
                                          <p:spTgt spid="10"/>
                                        </p:tgtEl>
                                        <p:attrNameLst>
                                          <p:attrName>ppt_w</p:attrName>
                                        </p:attrNameLst>
                                      </p:cBhvr>
                                      <p:tavLst>
                                        <p:tav tm="0">
                                          <p:val>
                                            <p:fltVal val="0"/>
                                          </p:val>
                                        </p:tav>
                                        <p:tav tm="100000">
                                          <p:val>
                                            <p:strVal val="#ppt_w"/>
                                          </p:val>
                                        </p:tav>
                                      </p:tavLst>
                                    </p:anim>
                                    <p:anim calcmode="lin" valueType="num">
                                      <p:cBhvr>
                                        <p:cTn id="30" dur="5000" fill="hold"/>
                                        <p:tgtEl>
                                          <p:spTgt spid="10"/>
                                        </p:tgtEl>
                                        <p:attrNameLst>
                                          <p:attrName>ppt_h</p:attrName>
                                        </p:attrNameLst>
                                      </p:cBhvr>
                                      <p:tavLst>
                                        <p:tav tm="0">
                                          <p:val>
                                            <p:fltVal val="0"/>
                                          </p:val>
                                        </p:tav>
                                        <p:tav tm="100000">
                                          <p:val>
                                            <p:strVal val="#ppt_h"/>
                                          </p:val>
                                        </p:tav>
                                      </p:tavLst>
                                    </p:anim>
                                  </p:childTnLst>
                                </p:cTn>
                              </p:par>
                              <p:par>
                                <p:cTn id="31" presetID="19" presetClass="emph" presetSubtype="0" fill="hold" grpId="1" nodeType="withEffect">
                                  <p:stCondLst>
                                    <p:cond delay="0"/>
                                  </p:stCondLst>
                                  <p:childTnLst>
                                    <p:animClr clrSpc="rgb" dir="cw">
                                      <p:cBhvr override="childStyle">
                                        <p:cTn id="32" dur="5000" fill="hold"/>
                                        <p:tgtEl>
                                          <p:spTgt spid="10"/>
                                        </p:tgtEl>
                                        <p:attrNameLst>
                                          <p:attrName>style.color</p:attrName>
                                        </p:attrNameLst>
                                      </p:cBhvr>
                                      <p:to>
                                        <a:srgbClr val="DDDDDD"/>
                                      </p:to>
                                    </p:animClr>
                                    <p:animClr clrSpc="rgb" dir="cw">
                                      <p:cBhvr>
                                        <p:cTn id="33" dur="5000" fill="hold"/>
                                        <p:tgtEl>
                                          <p:spTgt spid="10"/>
                                        </p:tgtEl>
                                        <p:attrNameLst>
                                          <p:attrName>fillcolor</p:attrName>
                                        </p:attrNameLst>
                                      </p:cBhvr>
                                      <p:to>
                                        <a:srgbClr val="DDDDDD"/>
                                      </p:to>
                                    </p:animClr>
                                    <p:set>
                                      <p:cBhvr>
                                        <p:cTn id="34" dur="5000" fill="hold"/>
                                        <p:tgtEl>
                                          <p:spTgt spid="10"/>
                                        </p:tgtEl>
                                        <p:attrNameLst>
                                          <p:attrName>fill.type</p:attrName>
                                        </p:attrNameLst>
                                      </p:cBhvr>
                                      <p:to>
                                        <p:strVal val="solid"/>
                                      </p:to>
                                    </p:set>
                                    <p:set>
                                      <p:cBhvr>
                                        <p:cTn id="35" dur="5000" fill="hold"/>
                                        <p:tgtEl>
                                          <p:spTgt spid="10"/>
                                        </p:tgtEl>
                                        <p:attrNameLst>
                                          <p:attrName>fill.on</p:attrName>
                                        </p:attrNameLst>
                                      </p:cBhvr>
                                      <p:to>
                                        <p:strVal val="true"/>
                                      </p:to>
                                    </p:set>
                                  </p:childTnLst>
                                </p:cTn>
                              </p:par>
                              <p:par>
                                <p:cTn id="36" presetID="6" presetClass="emph" presetSubtype="0" fill="hold" grpId="2" nodeType="withEffect">
                                  <p:stCondLst>
                                    <p:cond delay="0"/>
                                  </p:stCondLst>
                                  <p:childTnLst>
                                    <p:animScale>
                                      <p:cBhvr>
                                        <p:cTn id="37" dur="5000" fill="hold"/>
                                        <p:tgtEl>
                                          <p:spTgt spid="10"/>
                                        </p:tgtEl>
                                      </p:cBhvr>
                                      <p:by x="150000" y="150000"/>
                                    </p:animScale>
                                  </p:childTnLst>
                                </p:cTn>
                              </p:par>
                              <p:par>
                                <p:cTn id="38" presetID="2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ppt_w</p:attrName>
                                        </p:attrNameLst>
                                      </p:cBhvr>
                                      <p:tavLst>
                                        <p:tav tm="0">
                                          <p:val>
                                            <p:fltVal val="0"/>
                                          </p:val>
                                        </p:tav>
                                        <p:tav tm="100000">
                                          <p:val>
                                            <p:strVal val="#ppt_w"/>
                                          </p:val>
                                        </p:tav>
                                      </p:tavLst>
                                    </p:anim>
                                    <p:anim calcmode="lin" valueType="num">
                                      <p:cBhvr>
                                        <p:cTn id="41" dur="5000" fill="hold"/>
                                        <p:tgtEl>
                                          <p:spTgt spid="11"/>
                                        </p:tgtEl>
                                        <p:attrNameLst>
                                          <p:attrName>ppt_h</p:attrName>
                                        </p:attrNameLst>
                                      </p:cBhvr>
                                      <p:tavLst>
                                        <p:tav tm="0">
                                          <p:val>
                                            <p:fltVal val="0"/>
                                          </p:val>
                                        </p:tav>
                                        <p:tav tm="100000">
                                          <p:val>
                                            <p:strVal val="#ppt_h"/>
                                          </p:val>
                                        </p:tav>
                                      </p:tavLst>
                                    </p:anim>
                                  </p:childTnLst>
                                </p:cTn>
                              </p:par>
                              <p:par>
                                <p:cTn id="42" presetID="19" presetClass="emph" presetSubtype="0" fill="hold" grpId="1" nodeType="withEffect">
                                  <p:stCondLst>
                                    <p:cond delay="0"/>
                                  </p:stCondLst>
                                  <p:childTnLst>
                                    <p:animClr clrSpc="rgb" dir="cw">
                                      <p:cBhvr override="childStyle">
                                        <p:cTn id="43" dur="5000" fill="hold"/>
                                        <p:tgtEl>
                                          <p:spTgt spid="11"/>
                                        </p:tgtEl>
                                        <p:attrNameLst>
                                          <p:attrName>style.color</p:attrName>
                                        </p:attrNameLst>
                                      </p:cBhvr>
                                      <p:to>
                                        <a:srgbClr val="DDDDDD"/>
                                      </p:to>
                                    </p:animClr>
                                    <p:animClr clrSpc="rgb" dir="cw">
                                      <p:cBhvr>
                                        <p:cTn id="44" dur="5000" fill="hold"/>
                                        <p:tgtEl>
                                          <p:spTgt spid="11"/>
                                        </p:tgtEl>
                                        <p:attrNameLst>
                                          <p:attrName>fillcolor</p:attrName>
                                        </p:attrNameLst>
                                      </p:cBhvr>
                                      <p:to>
                                        <a:srgbClr val="DDDDDD"/>
                                      </p:to>
                                    </p:animClr>
                                    <p:set>
                                      <p:cBhvr>
                                        <p:cTn id="45" dur="5000" fill="hold"/>
                                        <p:tgtEl>
                                          <p:spTgt spid="11"/>
                                        </p:tgtEl>
                                        <p:attrNameLst>
                                          <p:attrName>fill.type</p:attrName>
                                        </p:attrNameLst>
                                      </p:cBhvr>
                                      <p:to>
                                        <p:strVal val="solid"/>
                                      </p:to>
                                    </p:set>
                                    <p:set>
                                      <p:cBhvr>
                                        <p:cTn id="46" dur="5000" fill="hold"/>
                                        <p:tgtEl>
                                          <p:spTgt spid="11"/>
                                        </p:tgtEl>
                                        <p:attrNameLst>
                                          <p:attrName>fill.on</p:attrName>
                                        </p:attrNameLst>
                                      </p:cBhvr>
                                      <p:to>
                                        <p:strVal val="true"/>
                                      </p:to>
                                    </p:set>
                                  </p:childTnLst>
                                </p:cTn>
                              </p:par>
                              <p:par>
                                <p:cTn id="47" presetID="6" presetClass="emph" presetSubtype="0" fill="hold" grpId="2" nodeType="withEffect">
                                  <p:stCondLst>
                                    <p:cond delay="0"/>
                                  </p:stCondLst>
                                  <p:childTnLst>
                                    <p:animScale>
                                      <p:cBhvr>
                                        <p:cTn id="48" dur="5000" fill="hold"/>
                                        <p:tgtEl>
                                          <p:spTgt spid="11"/>
                                        </p:tgtEl>
                                      </p:cBhvr>
                                      <p:by x="150000" y="150000"/>
                                    </p:animScale>
                                  </p:childTnLst>
                                </p:cTn>
                              </p:par>
                              <p:par>
                                <p:cTn id="49" presetID="23" presetClass="entr" presetSubtype="16"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0" fill="hold"/>
                                        <p:tgtEl>
                                          <p:spTgt spid="6"/>
                                        </p:tgtEl>
                                        <p:attrNameLst>
                                          <p:attrName>ppt_w</p:attrName>
                                        </p:attrNameLst>
                                      </p:cBhvr>
                                      <p:tavLst>
                                        <p:tav tm="0">
                                          <p:val>
                                            <p:fltVal val="0"/>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19" presetClass="emph" presetSubtype="0" fill="hold" grpId="1" nodeType="withEffect">
                                  <p:stCondLst>
                                    <p:cond delay="0"/>
                                  </p:stCondLst>
                                  <p:childTnLst>
                                    <p:animClr clrSpc="rgb" dir="cw">
                                      <p:cBhvr override="childStyle">
                                        <p:cTn id="54" dur="5000" fill="hold"/>
                                        <p:tgtEl>
                                          <p:spTgt spid="6"/>
                                        </p:tgtEl>
                                        <p:attrNameLst>
                                          <p:attrName>style.color</p:attrName>
                                        </p:attrNameLst>
                                      </p:cBhvr>
                                      <p:to>
                                        <a:srgbClr val="DDDDDD"/>
                                      </p:to>
                                    </p:animClr>
                                    <p:animClr clrSpc="rgb" dir="cw">
                                      <p:cBhvr>
                                        <p:cTn id="55" dur="5000" fill="hold"/>
                                        <p:tgtEl>
                                          <p:spTgt spid="6"/>
                                        </p:tgtEl>
                                        <p:attrNameLst>
                                          <p:attrName>fillcolor</p:attrName>
                                        </p:attrNameLst>
                                      </p:cBhvr>
                                      <p:to>
                                        <a:srgbClr val="DDDDDD"/>
                                      </p:to>
                                    </p:animClr>
                                    <p:set>
                                      <p:cBhvr>
                                        <p:cTn id="56" dur="5000" fill="hold"/>
                                        <p:tgtEl>
                                          <p:spTgt spid="6"/>
                                        </p:tgtEl>
                                        <p:attrNameLst>
                                          <p:attrName>fill.type</p:attrName>
                                        </p:attrNameLst>
                                      </p:cBhvr>
                                      <p:to>
                                        <p:strVal val="solid"/>
                                      </p:to>
                                    </p:set>
                                    <p:set>
                                      <p:cBhvr>
                                        <p:cTn id="57" dur="5000" fill="hold"/>
                                        <p:tgtEl>
                                          <p:spTgt spid="6"/>
                                        </p:tgtEl>
                                        <p:attrNameLst>
                                          <p:attrName>fill.on</p:attrName>
                                        </p:attrNameLst>
                                      </p:cBhvr>
                                      <p:to>
                                        <p:strVal val="true"/>
                                      </p:to>
                                    </p:set>
                                  </p:childTnLst>
                                </p:cTn>
                              </p:par>
                              <p:par>
                                <p:cTn id="58" presetID="6" presetClass="emph" presetSubtype="0" fill="hold" grpId="2" nodeType="withEffect">
                                  <p:stCondLst>
                                    <p:cond delay="0"/>
                                  </p:stCondLst>
                                  <p:childTnLst>
                                    <p:animScale>
                                      <p:cBhvr>
                                        <p:cTn id="59" dur="5000" fill="hold"/>
                                        <p:tgtEl>
                                          <p:spTgt spid="6"/>
                                        </p:tgtEl>
                                      </p:cBhvr>
                                      <p:by x="150000" y="150000"/>
                                    </p:animScale>
                                  </p:childTnLst>
                                </p:cTn>
                              </p:par>
                              <p:par>
                                <p:cTn id="60" presetID="23" presetClass="entr" presetSubtype="16"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0" fill="hold"/>
                                        <p:tgtEl>
                                          <p:spTgt spid="8"/>
                                        </p:tgtEl>
                                        <p:attrNameLst>
                                          <p:attrName>ppt_w</p:attrName>
                                        </p:attrNameLst>
                                      </p:cBhvr>
                                      <p:tavLst>
                                        <p:tav tm="0">
                                          <p:val>
                                            <p:fltVal val="0"/>
                                          </p:val>
                                        </p:tav>
                                        <p:tav tm="100000">
                                          <p:val>
                                            <p:strVal val="#ppt_w"/>
                                          </p:val>
                                        </p:tav>
                                      </p:tavLst>
                                    </p:anim>
                                    <p:anim calcmode="lin" valueType="num">
                                      <p:cBhvr>
                                        <p:cTn id="63" dur="5000" fill="hold"/>
                                        <p:tgtEl>
                                          <p:spTgt spid="8"/>
                                        </p:tgtEl>
                                        <p:attrNameLst>
                                          <p:attrName>ppt_h</p:attrName>
                                        </p:attrNameLst>
                                      </p:cBhvr>
                                      <p:tavLst>
                                        <p:tav tm="0">
                                          <p:val>
                                            <p:fltVal val="0"/>
                                          </p:val>
                                        </p:tav>
                                        <p:tav tm="100000">
                                          <p:val>
                                            <p:strVal val="#ppt_h"/>
                                          </p:val>
                                        </p:tav>
                                      </p:tavLst>
                                    </p:anim>
                                  </p:childTnLst>
                                </p:cTn>
                              </p:par>
                              <p:par>
                                <p:cTn id="64" presetID="19" presetClass="emph" presetSubtype="0" fill="hold" grpId="1" nodeType="withEffect">
                                  <p:stCondLst>
                                    <p:cond delay="0"/>
                                  </p:stCondLst>
                                  <p:childTnLst>
                                    <p:animClr clrSpc="rgb" dir="cw">
                                      <p:cBhvr override="childStyle">
                                        <p:cTn id="65" dur="5000" fill="hold"/>
                                        <p:tgtEl>
                                          <p:spTgt spid="8"/>
                                        </p:tgtEl>
                                        <p:attrNameLst>
                                          <p:attrName>style.color</p:attrName>
                                        </p:attrNameLst>
                                      </p:cBhvr>
                                      <p:to>
                                        <a:srgbClr val="DDDDDD"/>
                                      </p:to>
                                    </p:animClr>
                                    <p:animClr clrSpc="rgb" dir="cw">
                                      <p:cBhvr>
                                        <p:cTn id="66" dur="5000" fill="hold"/>
                                        <p:tgtEl>
                                          <p:spTgt spid="8"/>
                                        </p:tgtEl>
                                        <p:attrNameLst>
                                          <p:attrName>fillcolor</p:attrName>
                                        </p:attrNameLst>
                                      </p:cBhvr>
                                      <p:to>
                                        <a:srgbClr val="DDDDDD"/>
                                      </p:to>
                                    </p:animClr>
                                    <p:set>
                                      <p:cBhvr>
                                        <p:cTn id="67" dur="5000" fill="hold"/>
                                        <p:tgtEl>
                                          <p:spTgt spid="8"/>
                                        </p:tgtEl>
                                        <p:attrNameLst>
                                          <p:attrName>fill.type</p:attrName>
                                        </p:attrNameLst>
                                      </p:cBhvr>
                                      <p:to>
                                        <p:strVal val="solid"/>
                                      </p:to>
                                    </p:set>
                                    <p:set>
                                      <p:cBhvr>
                                        <p:cTn id="68" dur="5000" fill="hold"/>
                                        <p:tgtEl>
                                          <p:spTgt spid="8"/>
                                        </p:tgtEl>
                                        <p:attrNameLst>
                                          <p:attrName>fill.on</p:attrName>
                                        </p:attrNameLst>
                                      </p:cBhvr>
                                      <p:to>
                                        <p:strVal val="true"/>
                                      </p:to>
                                    </p:set>
                                  </p:childTnLst>
                                </p:cTn>
                              </p:par>
                              <p:par>
                                <p:cTn id="69" presetID="6" presetClass="emph" presetSubtype="0" fill="hold" grpId="2" nodeType="withEffect">
                                  <p:stCondLst>
                                    <p:cond delay="0"/>
                                  </p:stCondLst>
                                  <p:childTnLst>
                                    <p:animScale>
                                      <p:cBhvr>
                                        <p:cTn id="70" dur="5000" fill="hold"/>
                                        <p:tgtEl>
                                          <p:spTgt spid="8"/>
                                        </p:tgtEl>
                                      </p:cBhvr>
                                      <p:by x="150000" y="150000"/>
                                    </p:animScale>
                                  </p:childTnLst>
                                </p:cTn>
                              </p:par>
                              <p:par>
                                <p:cTn id="71" presetID="2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5000" fill="hold"/>
                                        <p:tgtEl>
                                          <p:spTgt spid="12"/>
                                        </p:tgtEl>
                                        <p:attrNameLst>
                                          <p:attrName>ppt_w</p:attrName>
                                        </p:attrNameLst>
                                      </p:cBhvr>
                                      <p:tavLst>
                                        <p:tav tm="0">
                                          <p:val>
                                            <p:fltVal val="0"/>
                                          </p:val>
                                        </p:tav>
                                        <p:tav tm="100000">
                                          <p:val>
                                            <p:strVal val="#ppt_w"/>
                                          </p:val>
                                        </p:tav>
                                      </p:tavLst>
                                    </p:anim>
                                    <p:anim calcmode="lin" valueType="num">
                                      <p:cBhvr>
                                        <p:cTn id="74" dur="5000" fill="hold"/>
                                        <p:tgtEl>
                                          <p:spTgt spid="12"/>
                                        </p:tgtEl>
                                        <p:attrNameLst>
                                          <p:attrName>ppt_h</p:attrName>
                                        </p:attrNameLst>
                                      </p:cBhvr>
                                      <p:tavLst>
                                        <p:tav tm="0">
                                          <p:val>
                                            <p:fltVal val="0"/>
                                          </p:val>
                                        </p:tav>
                                        <p:tav tm="100000">
                                          <p:val>
                                            <p:strVal val="#ppt_h"/>
                                          </p:val>
                                        </p:tav>
                                      </p:tavLst>
                                    </p:anim>
                                  </p:childTnLst>
                                </p:cTn>
                              </p:par>
                              <p:par>
                                <p:cTn id="75" presetID="19" presetClass="emph" presetSubtype="0" fill="hold" grpId="1" nodeType="withEffect">
                                  <p:stCondLst>
                                    <p:cond delay="0"/>
                                  </p:stCondLst>
                                  <p:childTnLst>
                                    <p:animClr clrSpc="rgb" dir="cw">
                                      <p:cBhvr override="childStyle">
                                        <p:cTn id="76" dur="5000" fill="hold"/>
                                        <p:tgtEl>
                                          <p:spTgt spid="12"/>
                                        </p:tgtEl>
                                        <p:attrNameLst>
                                          <p:attrName>style.color</p:attrName>
                                        </p:attrNameLst>
                                      </p:cBhvr>
                                      <p:to>
                                        <a:srgbClr val="DDDDDD"/>
                                      </p:to>
                                    </p:animClr>
                                    <p:animClr clrSpc="rgb" dir="cw">
                                      <p:cBhvr>
                                        <p:cTn id="77" dur="5000" fill="hold"/>
                                        <p:tgtEl>
                                          <p:spTgt spid="12"/>
                                        </p:tgtEl>
                                        <p:attrNameLst>
                                          <p:attrName>fillcolor</p:attrName>
                                        </p:attrNameLst>
                                      </p:cBhvr>
                                      <p:to>
                                        <a:srgbClr val="DDDDDD"/>
                                      </p:to>
                                    </p:animClr>
                                    <p:set>
                                      <p:cBhvr>
                                        <p:cTn id="78" dur="5000" fill="hold"/>
                                        <p:tgtEl>
                                          <p:spTgt spid="12"/>
                                        </p:tgtEl>
                                        <p:attrNameLst>
                                          <p:attrName>fill.type</p:attrName>
                                        </p:attrNameLst>
                                      </p:cBhvr>
                                      <p:to>
                                        <p:strVal val="solid"/>
                                      </p:to>
                                    </p:set>
                                    <p:set>
                                      <p:cBhvr>
                                        <p:cTn id="79" dur="5000" fill="hold"/>
                                        <p:tgtEl>
                                          <p:spTgt spid="12"/>
                                        </p:tgtEl>
                                        <p:attrNameLst>
                                          <p:attrName>fill.on</p:attrName>
                                        </p:attrNameLst>
                                      </p:cBhvr>
                                      <p:to>
                                        <p:strVal val="true"/>
                                      </p:to>
                                    </p:set>
                                  </p:childTnLst>
                                </p:cTn>
                              </p:par>
                              <p:par>
                                <p:cTn id="80" presetID="6" presetClass="emph" presetSubtype="0" fill="hold" grpId="2" nodeType="withEffect">
                                  <p:stCondLst>
                                    <p:cond delay="0"/>
                                  </p:stCondLst>
                                  <p:childTnLst>
                                    <p:animScale>
                                      <p:cBhvr>
                                        <p:cTn id="81" dur="5000" fill="hold"/>
                                        <p:tgtEl>
                                          <p:spTgt spid="12"/>
                                        </p:tgtEl>
                                      </p:cBhvr>
                                      <p:by x="150000" y="150000"/>
                                    </p:animScale>
                                  </p:childTnLst>
                                </p:cTn>
                              </p:par>
                              <p:par>
                                <p:cTn id="82" presetID="23" presetClass="entr" presetSubtype="16" fill="hold" grpId="0"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0" fill="hold"/>
                                        <p:tgtEl>
                                          <p:spTgt spid="13"/>
                                        </p:tgtEl>
                                        <p:attrNameLst>
                                          <p:attrName>ppt_w</p:attrName>
                                        </p:attrNameLst>
                                      </p:cBhvr>
                                      <p:tavLst>
                                        <p:tav tm="0">
                                          <p:val>
                                            <p:fltVal val="0"/>
                                          </p:val>
                                        </p:tav>
                                        <p:tav tm="100000">
                                          <p:val>
                                            <p:strVal val="#ppt_w"/>
                                          </p:val>
                                        </p:tav>
                                      </p:tavLst>
                                    </p:anim>
                                    <p:anim calcmode="lin" valueType="num">
                                      <p:cBhvr>
                                        <p:cTn id="85" dur="5000" fill="hold"/>
                                        <p:tgtEl>
                                          <p:spTgt spid="13"/>
                                        </p:tgtEl>
                                        <p:attrNameLst>
                                          <p:attrName>ppt_h</p:attrName>
                                        </p:attrNameLst>
                                      </p:cBhvr>
                                      <p:tavLst>
                                        <p:tav tm="0">
                                          <p:val>
                                            <p:fltVal val="0"/>
                                          </p:val>
                                        </p:tav>
                                        <p:tav tm="100000">
                                          <p:val>
                                            <p:strVal val="#ppt_h"/>
                                          </p:val>
                                        </p:tav>
                                      </p:tavLst>
                                    </p:anim>
                                  </p:childTnLst>
                                </p:cTn>
                              </p:par>
                              <p:par>
                                <p:cTn id="86" presetID="19" presetClass="emph" presetSubtype="0" fill="hold" grpId="1" nodeType="withEffect">
                                  <p:stCondLst>
                                    <p:cond delay="0"/>
                                  </p:stCondLst>
                                  <p:childTnLst>
                                    <p:animClr clrSpc="rgb" dir="cw">
                                      <p:cBhvr override="childStyle">
                                        <p:cTn id="87" dur="5000" fill="hold"/>
                                        <p:tgtEl>
                                          <p:spTgt spid="13"/>
                                        </p:tgtEl>
                                        <p:attrNameLst>
                                          <p:attrName>style.color</p:attrName>
                                        </p:attrNameLst>
                                      </p:cBhvr>
                                      <p:to>
                                        <a:srgbClr val="DDDDDD"/>
                                      </p:to>
                                    </p:animClr>
                                    <p:animClr clrSpc="rgb" dir="cw">
                                      <p:cBhvr>
                                        <p:cTn id="88" dur="5000" fill="hold"/>
                                        <p:tgtEl>
                                          <p:spTgt spid="13"/>
                                        </p:tgtEl>
                                        <p:attrNameLst>
                                          <p:attrName>fillcolor</p:attrName>
                                        </p:attrNameLst>
                                      </p:cBhvr>
                                      <p:to>
                                        <a:srgbClr val="DDDDDD"/>
                                      </p:to>
                                    </p:animClr>
                                    <p:set>
                                      <p:cBhvr>
                                        <p:cTn id="89" dur="5000" fill="hold"/>
                                        <p:tgtEl>
                                          <p:spTgt spid="13"/>
                                        </p:tgtEl>
                                        <p:attrNameLst>
                                          <p:attrName>fill.type</p:attrName>
                                        </p:attrNameLst>
                                      </p:cBhvr>
                                      <p:to>
                                        <p:strVal val="solid"/>
                                      </p:to>
                                    </p:set>
                                    <p:set>
                                      <p:cBhvr>
                                        <p:cTn id="90" dur="5000" fill="hold"/>
                                        <p:tgtEl>
                                          <p:spTgt spid="13"/>
                                        </p:tgtEl>
                                        <p:attrNameLst>
                                          <p:attrName>fill.on</p:attrName>
                                        </p:attrNameLst>
                                      </p:cBhvr>
                                      <p:to>
                                        <p:strVal val="true"/>
                                      </p:to>
                                    </p:set>
                                  </p:childTnLst>
                                </p:cTn>
                              </p:par>
                              <p:par>
                                <p:cTn id="91" presetID="6" presetClass="emph" presetSubtype="0" fill="hold" grpId="2" nodeType="withEffect">
                                  <p:stCondLst>
                                    <p:cond delay="0"/>
                                  </p:stCondLst>
                                  <p:childTnLst>
                                    <p:animScale>
                                      <p:cBhvr>
                                        <p:cTn id="92" dur="5000" fill="hold"/>
                                        <p:tgtEl>
                                          <p:spTgt spid="13"/>
                                        </p:tgtEl>
                                      </p:cBhvr>
                                      <p:by x="150000" y="150000"/>
                                    </p:animScale>
                                  </p:childTnLst>
                                </p:cTn>
                              </p:par>
                              <p:par>
                                <p:cTn id="93" presetID="23" presetClass="entr" presetSubtype="16" fill="hold" grpId="0"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p:val>
                                            <p:fltVal val="0"/>
                                          </p:val>
                                        </p:tav>
                                        <p:tav tm="100000">
                                          <p:val>
                                            <p:strVal val="#ppt_w"/>
                                          </p:val>
                                        </p:tav>
                                      </p:tavLst>
                                    </p:anim>
                                    <p:anim calcmode="lin" valueType="num">
                                      <p:cBhvr>
                                        <p:cTn id="96" dur="3000" fill="hold"/>
                                        <p:tgtEl>
                                          <p:spTgt spid="15"/>
                                        </p:tgtEl>
                                        <p:attrNameLst>
                                          <p:attrName>ppt_h</p:attrName>
                                        </p:attrNameLst>
                                      </p:cBhvr>
                                      <p:tavLst>
                                        <p:tav tm="0">
                                          <p:val>
                                            <p:fltVal val="0"/>
                                          </p:val>
                                        </p:tav>
                                        <p:tav tm="100000">
                                          <p:val>
                                            <p:strVal val="#ppt_h"/>
                                          </p:val>
                                        </p:tav>
                                      </p:tavLst>
                                    </p:anim>
                                  </p:childTnLst>
                                </p:cTn>
                              </p:par>
                              <p:par>
                                <p:cTn id="97" presetID="19" presetClass="emph" presetSubtype="0" fill="hold" grpId="1" nodeType="withEffect">
                                  <p:stCondLst>
                                    <p:cond delay="0"/>
                                  </p:stCondLst>
                                  <p:childTnLst>
                                    <p:animClr clrSpc="rgb" dir="cw">
                                      <p:cBhvr override="childStyle">
                                        <p:cTn id="98" dur="3000" fill="hold"/>
                                        <p:tgtEl>
                                          <p:spTgt spid="15"/>
                                        </p:tgtEl>
                                        <p:attrNameLst>
                                          <p:attrName>style.color</p:attrName>
                                        </p:attrNameLst>
                                      </p:cBhvr>
                                      <p:to>
                                        <a:srgbClr val="DDDDDD"/>
                                      </p:to>
                                    </p:animClr>
                                    <p:animClr clrSpc="rgb" dir="cw">
                                      <p:cBhvr>
                                        <p:cTn id="99" dur="3000" fill="hold"/>
                                        <p:tgtEl>
                                          <p:spTgt spid="15"/>
                                        </p:tgtEl>
                                        <p:attrNameLst>
                                          <p:attrName>fillcolor</p:attrName>
                                        </p:attrNameLst>
                                      </p:cBhvr>
                                      <p:to>
                                        <a:srgbClr val="DDDDDD"/>
                                      </p:to>
                                    </p:animClr>
                                    <p:set>
                                      <p:cBhvr>
                                        <p:cTn id="100" dur="3000" fill="hold"/>
                                        <p:tgtEl>
                                          <p:spTgt spid="15"/>
                                        </p:tgtEl>
                                        <p:attrNameLst>
                                          <p:attrName>fill.type</p:attrName>
                                        </p:attrNameLst>
                                      </p:cBhvr>
                                      <p:to>
                                        <p:strVal val="solid"/>
                                      </p:to>
                                    </p:set>
                                    <p:set>
                                      <p:cBhvr>
                                        <p:cTn id="101" dur="3000" fill="hold"/>
                                        <p:tgtEl>
                                          <p:spTgt spid="15"/>
                                        </p:tgtEl>
                                        <p:attrNameLst>
                                          <p:attrName>fill.on</p:attrName>
                                        </p:attrNameLst>
                                      </p:cBhvr>
                                      <p:to>
                                        <p:strVal val="true"/>
                                      </p:to>
                                    </p:set>
                                  </p:childTnLst>
                                </p:cTn>
                              </p:par>
                              <p:par>
                                <p:cTn id="102" presetID="6" presetClass="emph" presetSubtype="0" fill="hold" grpId="2" nodeType="withEffect">
                                  <p:stCondLst>
                                    <p:cond delay="0"/>
                                  </p:stCondLst>
                                  <p:childTnLst>
                                    <p:animScale>
                                      <p:cBhvr>
                                        <p:cTn id="103" dur="3000" fill="hold"/>
                                        <p:tgtEl>
                                          <p:spTgt spid="15"/>
                                        </p:tgtEl>
                                      </p:cBhvr>
                                      <p:by x="150000" y="150000"/>
                                    </p:animScale>
                                  </p:childTnLst>
                                </p:cTn>
                              </p:par>
                              <p:par>
                                <p:cTn id="104" presetID="23" presetClass="entr" presetSubtype="16"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5000" fill="hold"/>
                                        <p:tgtEl>
                                          <p:spTgt spid="14"/>
                                        </p:tgtEl>
                                        <p:attrNameLst>
                                          <p:attrName>ppt_w</p:attrName>
                                        </p:attrNameLst>
                                      </p:cBhvr>
                                      <p:tavLst>
                                        <p:tav tm="0">
                                          <p:val>
                                            <p:fltVal val="0"/>
                                          </p:val>
                                        </p:tav>
                                        <p:tav tm="100000">
                                          <p:val>
                                            <p:strVal val="#ppt_w"/>
                                          </p:val>
                                        </p:tav>
                                      </p:tavLst>
                                    </p:anim>
                                    <p:anim calcmode="lin" valueType="num">
                                      <p:cBhvr>
                                        <p:cTn id="107" dur="5000" fill="hold"/>
                                        <p:tgtEl>
                                          <p:spTgt spid="14"/>
                                        </p:tgtEl>
                                        <p:attrNameLst>
                                          <p:attrName>ppt_h</p:attrName>
                                        </p:attrNameLst>
                                      </p:cBhvr>
                                      <p:tavLst>
                                        <p:tav tm="0">
                                          <p:val>
                                            <p:fltVal val="0"/>
                                          </p:val>
                                        </p:tav>
                                        <p:tav tm="100000">
                                          <p:val>
                                            <p:strVal val="#ppt_h"/>
                                          </p:val>
                                        </p:tav>
                                      </p:tavLst>
                                    </p:anim>
                                  </p:childTnLst>
                                </p:cTn>
                              </p:par>
                              <p:par>
                                <p:cTn id="108" presetID="23" presetClass="entr" presetSubtype="16"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5000" fill="hold"/>
                                        <p:tgtEl>
                                          <p:spTgt spid="16"/>
                                        </p:tgtEl>
                                        <p:attrNameLst>
                                          <p:attrName>ppt_w</p:attrName>
                                        </p:attrNameLst>
                                      </p:cBhvr>
                                      <p:tavLst>
                                        <p:tav tm="0">
                                          <p:val>
                                            <p:fltVal val="0"/>
                                          </p:val>
                                        </p:tav>
                                        <p:tav tm="100000">
                                          <p:val>
                                            <p:strVal val="#ppt_w"/>
                                          </p:val>
                                        </p:tav>
                                      </p:tavLst>
                                    </p:anim>
                                    <p:anim calcmode="lin" valueType="num">
                                      <p:cBhvr>
                                        <p:cTn id="111" dur="5000" fill="hold"/>
                                        <p:tgtEl>
                                          <p:spTgt spid="16"/>
                                        </p:tgtEl>
                                        <p:attrNameLst>
                                          <p:attrName>ppt_h</p:attrName>
                                        </p:attrNameLst>
                                      </p:cBhvr>
                                      <p:tavLst>
                                        <p:tav tm="0">
                                          <p:val>
                                            <p:fltVal val="0"/>
                                          </p:val>
                                        </p:tav>
                                        <p:tav tm="100000">
                                          <p:val>
                                            <p:strVal val="#ppt_h"/>
                                          </p:val>
                                        </p:tav>
                                      </p:tavLst>
                                    </p:anim>
                                  </p:childTnLst>
                                </p:cTn>
                              </p:par>
                              <p:par>
                                <p:cTn id="112" presetID="19" presetClass="emph" presetSubtype="0" fill="hold" grpId="1" nodeType="withEffect">
                                  <p:stCondLst>
                                    <p:cond delay="0"/>
                                  </p:stCondLst>
                                  <p:childTnLst>
                                    <p:animClr clrSpc="rgb" dir="cw">
                                      <p:cBhvr override="childStyle">
                                        <p:cTn id="113" dur="5000" fill="hold"/>
                                        <p:tgtEl>
                                          <p:spTgt spid="16"/>
                                        </p:tgtEl>
                                        <p:attrNameLst>
                                          <p:attrName>style.color</p:attrName>
                                        </p:attrNameLst>
                                      </p:cBhvr>
                                      <p:to>
                                        <a:srgbClr val="DDDDDD"/>
                                      </p:to>
                                    </p:animClr>
                                    <p:animClr clrSpc="rgb" dir="cw">
                                      <p:cBhvr>
                                        <p:cTn id="114" dur="5000" fill="hold"/>
                                        <p:tgtEl>
                                          <p:spTgt spid="16"/>
                                        </p:tgtEl>
                                        <p:attrNameLst>
                                          <p:attrName>fillcolor</p:attrName>
                                        </p:attrNameLst>
                                      </p:cBhvr>
                                      <p:to>
                                        <a:srgbClr val="DDDDDD"/>
                                      </p:to>
                                    </p:animClr>
                                    <p:set>
                                      <p:cBhvr>
                                        <p:cTn id="115" dur="5000" fill="hold"/>
                                        <p:tgtEl>
                                          <p:spTgt spid="16"/>
                                        </p:tgtEl>
                                        <p:attrNameLst>
                                          <p:attrName>fill.type</p:attrName>
                                        </p:attrNameLst>
                                      </p:cBhvr>
                                      <p:to>
                                        <p:strVal val="solid"/>
                                      </p:to>
                                    </p:set>
                                    <p:set>
                                      <p:cBhvr>
                                        <p:cTn id="116" dur="5000" fill="hold"/>
                                        <p:tgtEl>
                                          <p:spTgt spid="16"/>
                                        </p:tgtEl>
                                        <p:attrNameLst>
                                          <p:attrName>fill.on</p:attrName>
                                        </p:attrNameLst>
                                      </p:cBhvr>
                                      <p:to>
                                        <p:strVal val="true"/>
                                      </p:to>
                                    </p:set>
                                  </p:childTnLst>
                                </p:cTn>
                              </p:par>
                              <p:par>
                                <p:cTn id="117" presetID="6" presetClass="emph" presetSubtype="0" fill="hold" grpId="2" nodeType="withEffect">
                                  <p:stCondLst>
                                    <p:cond delay="0"/>
                                  </p:stCondLst>
                                  <p:childTnLst>
                                    <p:animScale>
                                      <p:cBhvr>
                                        <p:cTn id="118" dur="5000" fill="hold"/>
                                        <p:tgtEl>
                                          <p:spTgt spid="16"/>
                                        </p:tgtEl>
                                      </p:cBhvr>
                                      <p:by x="150000" y="150000"/>
                                    </p:animScale>
                                  </p:childTnLst>
                                </p:cTn>
                              </p:par>
                              <p:par>
                                <p:cTn id="119" presetID="23" presetClass="entr" presetSubtype="16" fill="hold" grpId="0"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p:cTn id="121" dur="3000" fill="hold"/>
                                        <p:tgtEl>
                                          <p:spTgt spid="17"/>
                                        </p:tgtEl>
                                        <p:attrNameLst>
                                          <p:attrName>ppt_w</p:attrName>
                                        </p:attrNameLst>
                                      </p:cBhvr>
                                      <p:tavLst>
                                        <p:tav tm="0">
                                          <p:val>
                                            <p:fltVal val="0"/>
                                          </p:val>
                                        </p:tav>
                                        <p:tav tm="100000">
                                          <p:val>
                                            <p:strVal val="#ppt_w"/>
                                          </p:val>
                                        </p:tav>
                                      </p:tavLst>
                                    </p:anim>
                                    <p:anim calcmode="lin" valueType="num">
                                      <p:cBhvr>
                                        <p:cTn id="122" dur="3000" fill="hold"/>
                                        <p:tgtEl>
                                          <p:spTgt spid="17"/>
                                        </p:tgtEl>
                                        <p:attrNameLst>
                                          <p:attrName>ppt_h</p:attrName>
                                        </p:attrNameLst>
                                      </p:cBhvr>
                                      <p:tavLst>
                                        <p:tav tm="0">
                                          <p:val>
                                            <p:fltVal val="0"/>
                                          </p:val>
                                        </p:tav>
                                        <p:tav tm="100000">
                                          <p:val>
                                            <p:strVal val="#ppt_h"/>
                                          </p:val>
                                        </p:tav>
                                      </p:tavLst>
                                    </p:anim>
                                  </p:childTnLst>
                                </p:cTn>
                              </p:par>
                              <p:par>
                                <p:cTn id="123" presetID="19" presetClass="emph" presetSubtype="0" fill="hold" grpId="1" nodeType="withEffect">
                                  <p:stCondLst>
                                    <p:cond delay="0"/>
                                  </p:stCondLst>
                                  <p:childTnLst>
                                    <p:animClr clrSpc="rgb" dir="cw">
                                      <p:cBhvr override="childStyle">
                                        <p:cTn id="124" dur="3000" fill="hold"/>
                                        <p:tgtEl>
                                          <p:spTgt spid="17"/>
                                        </p:tgtEl>
                                        <p:attrNameLst>
                                          <p:attrName>style.color</p:attrName>
                                        </p:attrNameLst>
                                      </p:cBhvr>
                                      <p:to>
                                        <a:srgbClr val="DDDDDD"/>
                                      </p:to>
                                    </p:animClr>
                                    <p:animClr clrSpc="rgb" dir="cw">
                                      <p:cBhvr>
                                        <p:cTn id="125" dur="3000" fill="hold"/>
                                        <p:tgtEl>
                                          <p:spTgt spid="17"/>
                                        </p:tgtEl>
                                        <p:attrNameLst>
                                          <p:attrName>fillcolor</p:attrName>
                                        </p:attrNameLst>
                                      </p:cBhvr>
                                      <p:to>
                                        <a:srgbClr val="DDDDDD"/>
                                      </p:to>
                                    </p:animClr>
                                    <p:set>
                                      <p:cBhvr>
                                        <p:cTn id="126" dur="3000" fill="hold"/>
                                        <p:tgtEl>
                                          <p:spTgt spid="17"/>
                                        </p:tgtEl>
                                        <p:attrNameLst>
                                          <p:attrName>fill.type</p:attrName>
                                        </p:attrNameLst>
                                      </p:cBhvr>
                                      <p:to>
                                        <p:strVal val="solid"/>
                                      </p:to>
                                    </p:set>
                                    <p:set>
                                      <p:cBhvr>
                                        <p:cTn id="127" dur="3000" fill="hold"/>
                                        <p:tgtEl>
                                          <p:spTgt spid="17"/>
                                        </p:tgtEl>
                                        <p:attrNameLst>
                                          <p:attrName>fill.on</p:attrName>
                                        </p:attrNameLst>
                                      </p:cBhvr>
                                      <p:to>
                                        <p:strVal val="true"/>
                                      </p:to>
                                    </p:set>
                                  </p:childTnLst>
                                </p:cTn>
                              </p:par>
                              <p:par>
                                <p:cTn id="128" presetID="6" presetClass="emph" presetSubtype="0" fill="hold" grpId="2" nodeType="withEffect">
                                  <p:stCondLst>
                                    <p:cond delay="0"/>
                                  </p:stCondLst>
                                  <p:childTnLst>
                                    <p:animScale>
                                      <p:cBhvr>
                                        <p:cTn id="129" dur="3000" fill="hold"/>
                                        <p:tgtEl>
                                          <p:spTgt spid="17"/>
                                        </p:tgtEl>
                                      </p:cBhvr>
                                      <p:by x="150000" y="150000"/>
                                    </p:animScale>
                                  </p:childTnLst>
                                </p:cTn>
                              </p:par>
                              <p:par>
                                <p:cTn id="130" presetID="23" presetClass="entr" presetSubtype="16" fill="hold" grpId="0"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p:cTn id="132" dur="5000" fill="hold"/>
                                        <p:tgtEl>
                                          <p:spTgt spid="18"/>
                                        </p:tgtEl>
                                        <p:attrNameLst>
                                          <p:attrName>ppt_w</p:attrName>
                                        </p:attrNameLst>
                                      </p:cBhvr>
                                      <p:tavLst>
                                        <p:tav tm="0">
                                          <p:val>
                                            <p:fltVal val="0"/>
                                          </p:val>
                                        </p:tav>
                                        <p:tav tm="100000">
                                          <p:val>
                                            <p:strVal val="#ppt_w"/>
                                          </p:val>
                                        </p:tav>
                                      </p:tavLst>
                                    </p:anim>
                                    <p:anim calcmode="lin" valueType="num">
                                      <p:cBhvr>
                                        <p:cTn id="133" dur="5000" fill="hold"/>
                                        <p:tgtEl>
                                          <p:spTgt spid="18"/>
                                        </p:tgtEl>
                                        <p:attrNameLst>
                                          <p:attrName>ppt_h</p:attrName>
                                        </p:attrNameLst>
                                      </p:cBhvr>
                                      <p:tavLst>
                                        <p:tav tm="0">
                                          <p:val>
                                            <p:fltVal val="0"/>
                                          </p:val>
                                        </p:tav>
                                        <p:tav tm="100000">
                                          <p:val>
                                            <p:strVal val="#ppt_h"/>
                                          </p:val>
                                        </p:tav>
                                      </p:tavLst>
                                    </p:anim>
                                  </p:childTnLst>
                                </p:cTn>
                              </p:par>
                              <p:par>
                                <p:cTn id="134" presetID="19" presetClass="emph" presetSubtype="0" fill="hold" grpId="1" nodeType="withEffect">
                                  <p:stCondLst>
                                    <p:cond delay="0"/>
                                  </p:stCondLst>
                                  <p:childTnLst>
                                    <p:animClr clrSpc="rgb" dir="cw">
                                      <p:cBhvr override="childStyle">
                                        <p:cTn id="135" dur="5000" fill="hold"/>
                                        <p:tgtEl>
                                          <p:spTgt spid="18"/>
                                        </p:tgtEl>
                                        <p:attrNameLst>
                                          <p:attrName>style.color</p:attrName>
                                        </p:attrNameLst>
                                      </p:cBhvr>
                                      <p:to>
                                        <a:srgbClr val="DDDDDD"/>
                                      </p:to>
                                    </p:animClr>
                                    <p:animClr clrSpc="rgb" dir="cw">
                                      <p:cBhvr>
                                        <p:cTn id="136" dur="5000" fill="hold"/>
                                        <p:tgtEl>
                                          <p:spTgt spid="18"/>
                                        </p:tgtEl>
                                        <p:attrNameLst>
                                          <p:attrName>fillcolor</p:attrName>
                                        </p:attrNameLst>
                                      </p:cBhvr>
                                      <p:to>
                                        <a:srgbClr val="DDDDDD"/>
                                      </p:to>
                                    </p:animClr>
                                    <p:set>
                                      <p:cBhvr>
                                        <p:cTn id="137" dur="5000" fill="hold"/>
                                        <p:tgtEl>
                                          <p:spTgt spid="18"/>
                                        </p:tgtEl>
                                        <p:attrNameLst>
                                          <p:attrName>fill.type</p:attrName>
                                        </p:attrNameLst>
                                      </p:cBhvr>
                                      <p:to>
                                        <p:strVal val="solid"/>
                                      </p:to>
                                    </p:set>
                                    <p:set>
                                      <p:cBhvr>
                                        <p:cTn id="138" dur="5000" fill="hold"/>
                                        <p:tgtEl>
                                          <p:spTgt spid="18"/>
                                        </p:tgtEl>
                                        <p:attrNameLst>
                                          <p:attrName>fill.on</p:attrName>
                                        </p:attrNameLst>
                                      </p:cBhvr>
                                      <p:to>
                                        <p:strVal val="true"/>
                                      </p:to>
                                    </p:set>
                                  </p:childTnLst>
                                </p:cTn>
                              </p:par>
                              <p:par>
                                <p:cTn id="139" presetID="6" presetClass="emph" presetSubtype="0" fill="hold" grpId="2" nodeType="withEffect">
                                  <p:stCondLst>
                                    <p:cond delay="0"/>
                                  </p:stCondLst>
                                  <p:childTnLst>
                                    <p:animScale>
                                      <p:cBhvr>
                                        <p:cTn id="140" dur="5000" fill="hold"/>
                                        <p:tgtEl>
                                          <p:spTgt spid="18"/>
                                        </p:tgtEl>
                                      </p:cBhvr>
                                      <p:by x="150000" y="150000"/>
                                    </p:animScale>
                                  </p:childTnLst>
                                </p:cTn>
                              </p:par>
                              <p:par>
                                <p:cTn id="141" presetID="23" presetClass="entr" presetSubtype="16" fill="hold" grpId="0"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5000" fill="hold"/>
                                        <p:tgtEl>
                                          <p:spTgt spid="19"/>
                                        </p:tgtEl>
                                        <p:attrNameLst>
                                          <p:attrName>ppt_w</p:attrName>
                                        </p:attrNameLst>
                                      </p:cBhvr>
                                      <p:tavLst>
                                        <p:tav tm="0">
                                          <p:val>
                                            <p:fltVal val="0"/>
                                          </p:val>
                                        </p:tav>
                                        <p:tav tm="100000">
                                          <p:val>
                                            <p:strVal val="#ppt_w"/>
                                          </p:val>
                                        </p:tav>
                                      </p:tavLst>
                                    </p:anim>
                                    <p:anim calcmode="lin" valueType="num">
                                      <p:cBhvr>
                                        <p:cTn id="144" dur="5000" fill="hold"/>
                                        <p:tgtEl>
                                          <p:spTgt spid="19"/>
                                        </p:tgtEl>
                                        <p:attrNameLst>
                                          <p:attrName>ppt_h</p:attrName>
                                        </p:attrNameLst>
                                      </p:cBhvr>
                                      <p:tavLst>
                                        <p:tav tm="0">
                                          <p:val>
                                            <p:fltVal val="0"/>
                                          </p:val>
                                        </p:tav>
                                        <p:tav tm="100000">
                                          <p:val>
                                            <p:strVal val="#ppt_h"/>
                                          </p:val>
                                        </p:tav>
                                      </p:tavLst>
                                    </p:anim>
                                  </p:childTnLst>
                                </p:cTn>
                              </p:par>
                              <p:par>
                                <p:cTn id="145" presetID="19" presetClass="emph" presetSubtype="0" fill="hold" grpId="1" nodeType="withEffect">
                                  <p:stCondLst>
                                    <p:cond delay="0"/>
                                  </p:stCondLst>
                                  <p:childTnLst>
                                    <p:animClr clrSpc="rgb" dir="cw">
                                      <p:cBhvr override="childStyle">
                                        <p:cTn id="146" dur="5000" fill="hold"/>
                                        <p:tgtEl>
                                          <p:spTgt spid="19"/>
                                        </p:tgtEl>
                                        <p:attrNameLst>
                                          <p:attrName>style.color</p:attrName>
                                        </p:attrNameLst>
                                      </p:cBhvr>
                                      <p:to>
                                        <a:srgbClr val="DDDDDD"/>
                                      </p:to>
                                    </p:animClr>
                                    <p:animClr clrSpc="rgb" dir="cw">
                                      <p:cBhvr>
                                        <p:cTn id="147" dur="5000" fill="hold"/>
                                        <p:tgtEl>
                                          <p:spTgt spid="19"/>
                                        </p:tgtEl>
                                        <p:attrNameLst>
                                          <p:attrName>fillcolor</p:attrName>
                                        </p:attrNameLst>
                                      </p:cBhvr>
                                      <p:to>
                                        <a:srgbClr val="DDDDDD"/>
                                      </p:to>
                                    </p:animClr>
                                    <p:set>
                                      <p:cBhvr>
                                        <p:cTn id="148" dur="5000" fill="hold"/>
                                        <p:tgtEl>
                                          <p:spTgt spid="19"/>
                                        </p:tgtEl>
                                        <p:attrNameLst>
                                          <p:attrName>fill.type</p:attrName>
                                        </p:attrNameLst>
                                      </p:cBhvr>
                                      <p:to>
                                        <p:strVal val="solid"/>
                                      </p:to>
                                    </p:set>
                                    <p:set>
                                      <p:cBhvr>
                                        <p:cTn id="149" dur="5000" fill="hold"/>
                                        <p:tgtEl>
                                          <p:spTgt spid="19"/>
                                        </p:tgtEl>
                                        <p:attrNameLst>
                                          <p:attrName>fill.on</p:attrName>
                                        </p:attrNameLst>
                                      </p:cBhvr>
                                      <p:to>
                                        <p:strVal val="true"/>
                                      </p:to>
                                    </p:set>
                                  </p:childTnLst>
                                </p:cTn>
                              </p:par>
                              <p:par>
                                <p:cTn id="150" presetID="6" presetClass="emph" presetSubtype="0" fill="hold" grpId="2" nodeType="withEffect">
                                  <p:stCondLst>
                                    <p:cond delay="0"/>
                                  </p:stCondLst>
                                  <p:childTnLst>
                                    <p:animScale>
                                      <p:cBhvr>
                                        <p:cTn id="151" dur="5000" fill="hold"/>
                                        <p:tgtEl>
                                          <p:spTgt spid="19"/>
                                        </p:tgtEl>
                                      </p:cBhvr>
                                      <p:by x="150000" y="150000"/>
                                    </p:animScale>
                                  </p:childTnLst>
                                </p:cTn>
                              </p:par>
                              <p:par>
                                <p:cTn id="152" presetID="23" presetClass="entr" presetSubtype="16" fill="hold" grpId="0"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3000" fill="hold"/>
                                        <p:tgtEl>
                                          <p:spTgt spid="20"/>
                                        </p:tgtEl>
                                        <p:attrNameLst>
                                          <p:attrName>ppt_w</p:attrName>
                                        </p:attrNameLst>
                                      </p:cBhvr>
                                      <p:tavLst>
                                        <p:tav tm="0">
                                          <p:val>
                                            <p:fltVal val="0"/>
                                          </p:val>
                                        </p:tav>
                                        <p:tav tm="100000">
                                          <p:val>
                                            <p:strVal val="#ppt_w"/>
                                          </p:val>
                                        </p:tav>
                                      </p:tavLst>
                                    </p:anim>
                                    <p:anim calcmode="lin" valueType="num">
                                      <p:cBhvr>
                                        <p:cTn id="155" dur="3000" fill="hold"/>
                                        <p:tgtEl>
                                          <p:spTgt spid="20"/>
                                        </p:tgtEl>
                                        <p:attrNameLst>
                                          <p:attrName>ppt_h</p:attrName>
                                        </p:attrNameLst>
                                      </p:cBhvr>
                                      <p:tavLst>
                                        <p:tav tm="0">
                                          <p:val>
                                            <p:fltVal val="0"/>
                                          </p:val>
                                        </p:tav>
                                        <p:tav tm="100000">
                                          <p:val>
                                            <p:strVal val="#ppt_h"/>
                                          </p:val>
                                        </p:tav>
                                      </p:tavLst>
                                    </p:anim>
                                  </p:childTnLst>
                                </p:cTn>
                              </p:par>
                              <p:par>
                                <p:cTn id="156" presetID="19" presetClass="emph" presetSubtype="0" fill="hold" grpId="1" nodeType="withEffect">
                                  <p:stCondLst>
                                    <p:cond delay="0"/>
                                  </p:stCondLst>
                                  <p:childTnLst>
                                    <p:animClr clrSpc="rgb" dir="cw">
                                      <p:cBhvr override="childStyle">
                                        <p:cTn id="157" dur="3000" fill="hold"/>
                                        <p:tgtEl>
                                          <p:spTgt spid="20"/>
                                        </p:tgtEl>
                                        <p:attrNameLst>
                                          <p:attrName>style.color</p:attrName>
                                        </p:attrNameLst>
                                      </p:cBhvr>
                                      <p:to>
                                        <a:srgbClr val="DDDDDD"/>
                                      </p:to>
                                    </p:animClr>
                                    <p:animClr clrSpc="rgb" dir="cw">
                                      <p:cBhvr>
                                        <p:cTn id="158" dur="3000" fill="hold"/>
                                        <p:tgtEl>
                                          <p:spTgt spid="20"/>
                                        </p:tgtEl>
                                        <p:attrNameLst>
                                          <p:attrName>fillcolor</p:attrName>
                                        </p:attrNameLst>
                                      </p:cBhvr>
                                      <p:to>
                                        <a:srgbClr val="DDDDDD"/>
                                      </p:to>
                                    </p:animClr>
                                    <p:set>
                                      <p:cBhvr>
                                        <p:cTn id="159" dur="3000" fill="hold"/>
                                        <p:tgtEl>
                                          <p:spTgt spid="20"/>
                                        </p:tgtEl>
                                        <p:attrNameLst>
                                          <p:attrName>fill.type</p:attrName>
                                        </p:attrNameLst>
                                      </p:cBhvr>
                                      <p:to>
                                        <p:strVal val="solid"/>
                                      </p:to>
                                    </p:set>
                                    <p:set>
                                      <p:cBhvr>
                                        <p:cTn id="160" dur="3000" fill="hold"/>
                                        <p:tgtEl>
                                          <p:spTgt spid="20"/>
                                        </p:tgtEl>
                                        <p:attrNameLst>
                                          <p:attrName>fill.on</p:attrName>
                                        </p:attrNameLst>
                                      </p:cBhvr>
                                      <p:to>
                                        <p:strVal val="true"/>
                                      </p:to>
                                    </p:set>
                                  </p:childTnLst>
                                </p:cTn>
                              </p:par>
                              <p:par>
                                <p:cTn id="161" presetID="6" presetClass="emph" presetSubtype="0" fill="hold" grpId="2" nodeType="withEffect">
                                  <p:stCondLst>
                                    <p:cond delay="0"/>
                                  </p:stCondLst>
                                  <p:childTnLst>
                                    <p:animScale>
                                      <p:cBhvr>
                                        <p:cTn id="162" dur="3000" fill="hold"/>
                                        <p:tgtEl>
                                          <p:spTgt spid="20"/>
                                        </p:tgtEl>
                                      </p:cBhvr>
                                      <p:by x="150000" y="150000"/>
                                    </p:animScale>
                                  </p:childTnLst>
                                </p:cTn>
                              </p:par>
                              <p:par>
                                <p:cTn id="163" presetID="23" presetClass="entr" presetSubtype="16" fill="hold" grpId="0"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p:cTn id="165" dur="5000" fill="hold"/>
                                        <p:tgtEl>
                                          <p:spTgt spid="21"/>
                                        </p:tgtEl>
                                        <p:attrNameLst>
                                          <p:attrName>ppt_w</p:attrName>
                                        </p:attrNameLst>
                                      </p:cBhvr>
                                      <p:tavLst>
                                        <p:tav tm="0">
                                          <p:val>
                                            <p:fltVal val="0"/>
                                          </p:val>
                                        </p:tav>
                                        <p:tav tm="100000">
                                          <p:val>
                                            <p:strVal val="#ppt_w"/>
                                          </p:val>
                                        </p:tav>
                                      </p:tavLst>
                                    </p:anim>
                                    <p:anim calcmode="lin" valueType="num">
                                      <p:cBhvr>
                                        <p:cTn id="166" dur="5000" fill="hold"/>
                                        <p:tgtEl>
                                          <p:spTgt spid="21"/>
                                        </p:tgtEl>
                                        <p:attrNameLst>
                                          <p:attrName>ppt_h</p:attrName>
                                        </p:attrNameLst>
                                      </p:cBhvr>
                                      <p:tavLst>
                                        <p:tav tm="0">
                                          <p:val>
                                            <p:fltVal val="0"/>
                                          </p:val>
                                        </p:tav>
                                        <p:tav tm="100000">
                                          <p:val>
                                            <p:strVal val="#ppt_h"/>
                                          </p:val>
                                        </p:tav>
                                      </p:tavLst>
                                    </p:anim>
                                  </p:childTnLst>
                                </p:cTn>
                              </p:par>
                              <p:par>
                                <p:cTn id="167" presetID="19" presetClass="emph" presetSubtype="0" fill="hold" grpId="1" nodeType="withEffect">
                                  <p:stCondLst>
                                    <p:cond delay="0"/>
                                  </p:stCondLst>
                                  <p:childTnLst>
                                    <p:animClr clrSpc="rgb" dir="cw">
                                      <p:cBhvr override="childStyle">
                                        <p:cTn id="168" dur="5000" fill="hold"/>
                                        <p:tgtEl>
                                          <p:spTgt spid="21"/>
                                        </p:tgtEl>
                                        <p:attrNameLst>
                                          <p:attrName>style.color</p:attrName>
                                        </p:attrNameLst>
                                      </p:cBhvr>
                                      <p:to>
                                        <a:srgbClr val="DDDDDD"/>
                                      </p:to>
                                    </p:animClr>
                                    <p:animClr clrSpc="rgb" dir="cw">
                                      <p:cBhvr>
                                        <p:cTn id="169" dur="5000" fill="hold"/>
                                        <p:tgtEl>
                                          <p:spTgt spid="21"/>
                                        </p:tgtEl>
                                        <p:attrNameLst>
                                          <p:attrName>fillcolor</p:attrName>
                                        </p:attrNameLst>
                                      </p:cBhvr>
                                      <p:to>
                                        <a:srgbClr val="DDDDDD"/>
                                      </p:to>
                                    </p:animClr>
                                    <p:set>
                                      <p:cBhvr>
                                        <p:cTn id="170" dur="5000" fill="hold"/>
                                        <p:tgtEl>
                                          <p:spTgt spid="21"/>
                                        </p:tgtEl>
                                        <p:attrNameLst>
                                          <p:attrName>fill.type</p:attrName>
                                        </p:attrNameLst>
                                      </p:cBhvr>
                                      <p:to>
                                        <p:strVal val="solid"/>
                                      </p:to>
                                    </p:set>
                                    <p:set>
                                      <p:cBhvr>
                                        <p:cTn id="171" dur="5000" fill="hold"/>
                                        <p:tgtEl>
                                          <p:spTgt spid="21"/>
                                        </p:tgtEl>
                                        <p:attrNameLst>
                                          <p:attrName>fill.on</p:attrName>
                                        </p:attrNameLst>
                                      </p:cBhvr>
                                      <p:to>
                                        <p:strVal val="true"/>
                                      </p:to>
                                    </p:set>
                                  </p:childTnLst>
                                </p:cTn>
                              </p:par>
                              <p:par>
                                <p:cTn id="172" presetID="6" presetClass="emph" presetSubtype="0" fill="hold" grpId="2" nodeType="withEffect">
                                  <p:stCondLst>
                                    <p:cond delay="0"/>
                                  </p:stCondLst>
                                  <p:childTnLst>
                                    <p:animScale>
                                      <p:cBhvr>
                                        <p:cTn id="173" dur="5000" fill="hold"/>
                                        <p:tgtEl>
                                          <p:spTgt spid="21"/>
                                        </p:tgtEl>
                                      </p:cBhvr>
                                      <p:by x="150000" y="150000"/>
                                    </p:animScale>
                                  </p:childTnLst>
                                </p:cTn>
                              </p:par>
                              <p:par>
                                <p:cTn id="174" presetID="23" presetClass="entr" presetSubtype="16" fill="hold" grpId="0" nodeType="withEffect">
                                  <p:stCondLst>
                                    <p:cond delay="0"/>
                                  </p:stCondLst>
                                  <p:childTnLst>
                                    <p:set>
                                      <p:cBhvr>
                                        <p:cTn id="175" dur="1" fill="hold">
                                          <p:stCondLst>
                                            <p:cond delay="0"/>
                                          </p:stCondLst>
                                        </p:cTn>
                                        <p:tgtEl>
                                          <p:spTgt spid="22"/>
                                        </p:tgtEl>
                                        <p:attrNameLst>
                                          <p:attrName>style.visibility</p:attrName>
                                        </p:attrNameLst>
                                      </p:cBhvr>
                                      <p:to>
                                        <p:strVal val="visible"/>
                                      </p:to>
                                    </p:set>
                                    <p:anim calcmode="lin" valueType="num">
                                      <p:cBhvr>
                                        <p:cTn id="176" dur="3000" fill="hold"/>
                                        <p:tgtEl>
                                          <p:spTgt spid="22"/>
                                        </p:tgtEl>
                                        <p:attrNameLst>
                                          <p:attrName>ppt_w</p:attrName>
                                        </p:attrNameLst>
                                      </p:cBhvr>
                                      <p:tavLst>
                                        <p:tav tm="0">
                                          <p:val>
                                            <p:fltVal val="0"/>
                                          </p:val>
                                        </p:tav>
                                        <p:tav tm="100000">
                                          <p:val>
                                            <p:strVal val="#ppt_w"/>
                                          </p:val>
                                        </p:tav>
                                      </p:tavLst>
                                    </p:anim>
                                    <p:anim calcmode="lin" valueType="num">
                                      <p:cBhvr>
                                        <p:cTn id="177" dur="3000" fill="hold"/>
                                        <p:tgtEl>
                                          <p:spTgt spid="22"/>
                                        </p:tgtEl>
                                        <p:attrNameLst>
                                          <p:attrName>ppt_h</p:attrName>
                                        </p:attrNameLst>
                                      </p:cBhvr>
                                      <p:tavLst>
                                        <p:tav tm="0">
                                          <p:val>
                                            <p:fltVal val="0"/>
                                          </p:val>
                                        </p:tav>
                                        <p:tav tm="100000">
                                          <p:val>
                                            <p:strVal val="#ppt_h"/>
                                          </p:val>
                                        </p:tav>
                                      </p:tavLst>
                                    </p:anim>
                                  </p:childTnLst>
                                </p:cTn>
                              </p:par>
                              <p:par>
                                <p:cTn id="178" presetID="19" presetClass="emph" presetSubtype="0" fill="hold" grpId="1" nodeType="withEffect">
                                  <p:stCondLst>
                                    <p:cond delay="0"/>
                                  </p:stCondLst>
                                  <p:childTnLst>
                                    <p:animClr clrSpc="rgb" dir="cw">
                                      <p:cBhvr override="childStyle">
                                        <p:cTn id="179" dur="3000" fill="hold"/>
                                        <p:tgtEl>
                                          <p:spTgt spid="22"/>
                                        </p:tgtEl>
                                        <p:attrNameLst>
                                          <p:attrName>style.color</p:attrName>
                                        </p:attrNameLst>
                                      </p:cBhvr>
                                      <p:to>
                                        <a:srgbClr val="DDDDDD"/>
                                      </p:to>
                                    </p:animClr>
                                    <p:animClr clrSpc="rgb" dir="cw">
                                      <p:cBhvr>
                                        <p:cTn id="180" dur="3000" fill="hold"/>
                                        <p:tgtEl>
                                          <p:spTgt spid="22"/>
                                        </p:tgtEl>
                                        <p:attrNameLst>
                                          <p:attrName>fillcolor</p:attrName>
                                        </p:attrNameLst>
                                      </p:cBhvr>
                                      <p:to>
                                        <a:srgbClr val="DDDDDD"/>
                                      </p:to>
                                    </p:animClr>
                                    <p:set>
                                      <p:cBhvr>
                                        <p:cTn id="181" dur="3000" fill="hold"/>
                                        <p:tgtEl>
                                          <p:spTgt spid="22"/>
                                        </p:tgtEl>
                                        <p:attrNameLst>
                                          <p:attrName>fill.type</p:attrName>
                                        </p:attrNameLst>
                                      </p:cBhvr>
                                      <p:to>
                                        <p:strVal val="solid"/>
                                      </p:to>
                                    </p:set>
                                    <p:set>
                                      <p:cBhvr>
                                        <p:cTn id="182" dur="3000" fill="hold"/>
                                        <p:tgtEl>
                                          <p:spTgt spid="22"/>
                                        </p:tgtEl>
                                        <p:attrNameLst>
                                          <p:attrName>fill.on</p:attrName>
                                        </p:attrNameLst>
                                      </p:cBhvr>
                                      <p:to>
                                        <p:strVal val="true"/>
                                      </p:to>
                                    </p:set>
                                  </p:childTnLst>
                                </p:cTn>
                              </p:par>
                              <p:par>
                                <p:cTn id="183" presetID="6" presetClass="emph" presetSubtype="0" fill="hold" grpId="2" nodeType="withEffect">
                                  <p:stCondLst>
                                    <p:cond delay="0"/>
                                  </p:stCondLst>
                                  <p:childTnLst>
                                    <p:animScale>
                                      <p:cBhvr>
                                        <p:cTn id="184" dur="3000" fill="hold"/>
                                        <p:tgtEl>
                                          <p:spTgt spid="22"/>
                                        </p:tgtEl>
                                      </p:cBhvr>
                                      <p:by x="150000" y="150000"/>
                                    </p:animScale>
                                  </p:childTnLst>
                                </p:cTn>
                              </p:par>
                            </p:childTnLst>
                          </p:cTn>
                        </p:par>
                        <p:par>
                          <p:cTn id="185" fill="hold">
                            <p:stCondLst>
                              <p:cond delay="5000"/>
                            </p:stCondLst>
                            <p:childTnLst>
                              <p:par>
                                <p:cTn id="186" presetID="9" presetClass="exit" presetSubtype="0" fill="hold" nodeType="afterEffect">
                                  <p:stCondLst>
                                    <p:cond delay="0"/>
                                  </p:stCondLst>
                                  <p:childTnLst>
                                    <p:animEffect transition="out" filter="dissolve">
                                      <p:cBhvr>
                                        <p:cTn id="187" dur="5000"/>
                                        <p:tgtEl>
                                          <p:spTgt spid="14"/>
                                        </p:tgtEl>
                                      </p:cBhvr>
                                    </p:animEffect>
                                    <p:set>
                                      <p:cBhvr>
                                        <p:cTn id="188" dur="1" fill="hold">
                                          <p:stCondLst>
                                            <p:cond delay="4999"/>
                                          </p:stCondLst>
                                        </p:cTn>
                                        <p:tgtEl>
                                          <p:spTgt spid="14"/>
                                        </p:tgtEl>
                                        <p:attrNameLst>
                                          <p:attrName>style.visibility</p:attrName>
                                        </p:attrNameLst>
                                      </p:cBhvr>
                                      <p:to>
                                        <p:strVal val="hidden"/>
                                      </p:to>
                                    </p:set>
                                  </p:childTnLst>
                                </p:cTn>
                              </p:par>
                              <p:par>
                                <p:cTn id="189" presetID="9" presetClass="exit" presetSubtype="0" fill="hold" grpId="3" nodeType="withEffect">
                                  <p:stCondLst>
                                    <p:cond delay="0"/>
                                  </p:stCondLst>
                                  <p:childTnLst>
                                    <p:animEffect transition="out" filter="dissolve">
                                      <p:cBhvr>
                                        <p:cTn id="190" dur="5000"/>
                                        <p:tgtEl>
                                          <p:spTgt spid="6"/>
                                        </p:tgtEl>
                                      </p:cBhvr>
                                    </p:animEffect>
                                    <p:set>
                                      <p:cBhvr>
                                        <p:cTn id="191" dur="1" fill="hold">
                                          <p:stCondLst>
                                            <p:cond delay="4999"/>
                                          </p:stCondLst>
                                        </p:cTn>
                                        <p:tgtEl>
                                          <p:spTgt spid="6"/>
                                        </p:tgtEl>
                                        <p:attrNameLst>
                                          <p:attrName>style.visibility</p:attrName>
                                        </p:attrNameLst>
                                      </p:cBhvr>
                                      <p:to>
                                        <p:strVal val="hidden"/>
                                      </p:to>
                                    </p:set>
                                  </p:childTnLst>
                                </p:cTn>
                              </p:par>
                              <p:par>
                                <p:cTn id="192" presetID="23" presetClass="exit" presetSubtype="544" fill="hold" grpId="3" nodeType="withEffect">
                                  <p:stCondLst>
                                    <p:cond delay="0"/>
                                  </p:stCondLst>
                                  <p:childTnLst>
                                    <p:anim calcmode="lin" valueType="num">
                                      <p:cBhvr>
                                        <p:cTn id="193" dur="5000"/>
                                        <p:tgtEl>
                                          <p:spTgt spid="16"/>
                                        </p:tgtEl>
                                        <p:attrNameLst>
                                          <p:attrName>ppt_w</p:attrName>
                                        </p:attrNameLst>
                                      </p:cBhvr>
                                      <p:tavLst>
                                        <p:tav tm="0">
                                          <p:val>
                                            <p:strVal val="ppt_w"/>
                                          </p:val>
                                        </p:tav>
                                        <p:tav tm="100000">
                                          <p:val>
                                            <p:fltVal val="0"/>
                                          </p:val>
                                        </p:tav>
                                      </p:tavLst>
                                    </p:anim>
                                    <p:anim calcmode="lin" valueType="num">
                                      <p:cBhvr>
                                        <p:cTn id="194" dur="5000"/>
                                        <p:tgtEl>
                                          <p:spTgt spid="16"/>
                                        </p:tgtEl>
                                        <p:attrNameLst>
                                          <p:attrName>ppt_h</p:attrName>
                                        </p:attrNameLst>
                                      </p:cBhvr>
                                      <p:tavLst>
                                        <p:tav tm="0">
                                          <p:val>
                                            <p:strVal val="ppt_h"/>
                                          </p:val>
                                        </p:tav>
                                        <p:tav tm="100000">
                                          <p:val>
                                            <p:fltVal val="0"/>
                                          </p:val>
                                        </p:tav>
                                      </p:tavLst>
                                    </p:anim>
                                    <p:anim calcmode="lin" valueType="num">
                                      <p:cBhvr>
                                        <p:cTn id="195" dur="5000"/>
                                        <p:tgtEl>
                                          <p:spTgt spid="16"/>
                                        </p:tgtEl>
                                        <p:attrNameLst>
                                          <p:attrName>ppt_x</p:attrName>
                                        </p:attrNameLst>
                                      </p:cBhvr>
                                      <p:tavLst>
                                        <p:tav tm="0">
                                          <p:val>
                                            <p:strVal val="ppt_x"/>
                                          </p:val>
                                        </p:tav>
                                        <p:tav tm="100000">
                                          <p:val>
                                            <p:fltVal val="0.5"/>
                                          </p:val>
                                        </p:tav>
                                      </p:tavLst>
                                    </p:anim>
                                    <p:anim calcmode="lin" valueType="num">
                                      <p:cBhvr>
                                        <p:cTn id="196" dur="5000"/>
                                        <p:tgtEl>
                                          <p:spTgt spid="16"/>
                                        </p:tgtEl>
                                        <p:attrNameLst>
                                          <p:attrName>ppt_y</p:attrName>
                                        </p:attrNameLst>
                                      </p:cBhvr>
                                      <p:tavLst>
                                        <p:tav tm="0">
                                          <p:val>
                                            <p:strVal val="ppt_y"/>
                                          </p:val>
                                        </p:tav>
                                        <p:tav tm="100000">
                                          <p:val>
                                            <p:fltVal val="0.5"/>
                                          </p:val>
                                        </p:tav>
                                      </p:tavLst>
                                    </p:anim>
                                    <p:set>
                                      <p:cBhvr>
                                        <p:cTn id="197" dur="1" fill="hold">
                                          <p:stCondLst>
                                            <p:cond delay="4999"/>
                                          </p:stCondLst>
                                        </p:cTn>
                                        <p:tgtEl>
                                          <p:spTgt spid="16"/>
                                        </p:tgtEl>
                                        <p:attrNameLst>
                                          <p:attrName>style.visibility</p:attrName>
                                        </p:attrNameLst>
                                      </p:cBhvr>
                                      <p:to>
                                        <p:strVal val="hidden"/>
                                      </p:to>
                                    </p:set>
                                  </p:childTnLst>
                                </p:cTn>
                              </p:par>
                              <p:par>
                                <p:cTn id="198" presetID="9" presetClass="exit" presetSubtype="0" fill="hold" grpId="3" nodeType="withEffect">
                                  <p:stCondLst>
                                    <p:cond delay="0"/>
                                  </p:stCondLst>
                                  <p:childTnLst>
                                    <p:animEffect transition="out" filter="dissolve">
                                      <p:cBhvr>
                                        <p:cTn id="199" dur="5000"/>
                                        <p:tgtEl>
                                          <p:spTgt spid="10"/>
                                        </p:tgtEl>
                                      </p:cBhvr>
                                    </p:animEffect>
                                    <p:set>
                                      <p:cBhvr>
                                        <p:cTn id="200" dur="1" fill="hold">
                                          <p:stCondLst>
                                            <p:cond delay="4999"/>
                                          </p:stCondLst>
                                        </p:cTn>
                                        <p:tgtEl>
                                          <p:spTgt spid="10"/>
                                        </p:tgtEl>
                                        <p:attrNameLst>
                                          <p:attrName>style.visibility</p:attrName>
                                        </p:attrNameLst>
                                      </p:cBhvr>
                                      <p:to>
                                        <p:strVal val="hidden"/>
                                      </p:to>
                                    </p:set>
                                  </p:childTnLst>
                                </p:cTn>
                              </p:par>
                              <p:par>
                                <p:cTn id="201" presetID="23" presetClass="exit" presetSubtype="544" fill="hold" grpId="3"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9" presetClass="exit" presetSubtype="0" fill="hold" grpId="3" nodeType="withEffect">
                                  <p:stCondLst>
                                    <p:cond delay="0"/>
                                  </p:stCondLst>
                                  <p:childTnLst>
                                    <p:animEffect transition="out" filter="dissolve">
                                      <p:cBhvr>
                                        <p:cTn id="208" dur="5000"/>
                                        <p:tgtEl>
                                          <p:spTgt spid="13"/>
                                        </p:tgtEl>
                                      </p:cBhvr>
                                    </p:animEffect>
                                    <p:set>
                                      <p:cBhvr>
                                        <p:cTn id="209" dur="1" fill="hold">
                                          <p:stCondLst>
                                            <p:cond delay="4999"/>
                                          </p:stCondLst>
                                        </p:cTn>
                                        <p:tgtEl>
                                          <p:spTgt spid="13"/>
                                        </p:tgtEl>
                                        <p:attrNameLst>
                                          <p:attrName>style.visibility</p:attrName>
                                        </p:attrNameLst>
                                      </p:cBhvr>
                                      <p:to>
                                        <p:strVal val="hidden"/>
                                      </p:to>
                                    </p:set>
                                  </p:childTnLst>
                                </p:cTn>
                              </p:par>
                              <p:par>
                                <p:cTn id="210" presetID="23" presetClass="exit" presetSubtype="544" fill="hold" grpId="3" nodeType="withEffect">
                                  <p:stCondLst>
                                    <p:cond delay="0"/>
                                  </p:stCondLst>
                                  <p:childTnLst>
                                    <p:anim calcmode="lin" valueType="num">
                                      <p:cBhvr>
                                        <p:cTn id="211" dur="5000"/>
                                        <p:tgtEl>
                                          <p:spTgt spid="18"/>
                                        </p:tgtEl>
                                        <p:attrNameLst>
                                          <p:attrName>ppt_w</p:attrName>
                                        </p:attrNameLst>
                                      </p:cBhvr>
                                      <p:tavLst>
                                        <p:tav tm="0">
                                          <p:val>
                                            <p:strVal val="ppt_w"/>
                                          </p:val>
                                        </p:tav>
                                        <p:tav tm="100000">
                                          <p:val>
                                            <p:fltVal val="0"/>
                                          </p:val>
                                        </p:tav>
                                      </p:tavLst>
                                    </p:anim>
                                    <p:anim calcmode="lin" valueType="num">
                                      <p:cBhvr>
                                        <p:cTn id="212" dur="5000"/>
                                        <p:tgtEl>
                                          <p:spTgt spid="18"/>
                                        </p:tgtEl>
                                        <p:attrNameLst>
                                          <p:attrName>ppt_h</p:attrName>
                                        </p:attrNameLst>
                                      </p:cBhvr>
                                      <p:tavLst>
                                        <p:tav tm="0">
                                          <p:val>
                                            <p:strVal val="ppt_h"/>
                                          </p:val>
                                        </p:tav>
                                        <p:tav tm="100000">
                                          <p:val>
                                            <p:fltVal val="0"/>
                                          </p:val>
                                        </p:tav>
                                      </p:tavLst>
                                    </p:anim>
                                    <p:anim calcmode="lin" valueType="num">
                                      <p:cBhvr>
                                        <p:cTn id="213" dur="5000"/>
                                        <p:tgtEl>
                                          <p:spTgt spid="18"/>
                                        </p:tgtEl>
                                        <p:attrNameLst>
                                          <p:attrName>ppt_x</p:attrName>
                                        </p:attrNameLst>
                                      </p:cBhvr>
                                      <p:tavLst>
                                        <p:tav tm="0">
                                          <p:val>
                                            <p:strVal val="ppt_x"/>
                                          </p:val>
                                        </p:tav>
                                        <p:tav tm="100000">
                                          <p:val>
                                            <p:fltVal val="0.5"/>
                                          </p:val>
                                        </p:tav>
                                      </p:tavLst>
                                    </p:anim>
                                    <p:anim calcmode="lin" valueType="num">
                                      <p:cBhvr>
                                        <p:cTn id="214" dur="5000"/>
                                        <p:tgtEl>
                                          <p:spTgt spid="18"/>
                                        </p:tgtEl>
                                        <p:attrNameLst>
                                          <p:attrName>ppt_y</p:attrName>
                                        </p:attrNameLst>
                                      </p:cBhvr>
                                      <p:tavLst>
                                        <p:tav tm="0">
                                          <p:val>
                                            <p:strVal val="ppt_y"/>
                                          </p:val>
                                        </p:tav>
                                        <p:tav tm="100000">
                                          <p:val>
                                            <p:fltVal val="0.5"/>
                                          </p:val>
                                        </p:tav>
                                      </p:tavLst>
                                    </p:anim>
                                    <p:set>
                                      <p:cBhvr>
                                        <p:cTn id="215" dur="1" fill="hold">
                                          <p:stCondLst>
                                            <p:cond delay="4999"/>
                                          </p:stCondLst>
                                        </p:cTn>
                                        <p:tgtEl>
                                          <p:spTgt spid="18"/>
                                        </p:tgtEl>
                                        <p:attrNameLst>
                                          <p:attrName>style.visibility</p:attrName>
                                        </p:attrNameLst>
                                      </p:cBhvr>
                                      <p:to>
                                        <p:strVal val="hidden"/>
                                      </p:to>
                                    </p:set>
                                  </p:childTnLst>
                                </p:cTn>
                              </p:par>
                              <p:par>
                                <p:cTn id="216" presetID="9" presetClass="exit" presetSubtype="0" fill="hold" grpId="3" nodeType="withEffect">
                                  <p:stCondLst>
                                    <p:cond delay="0"/>
                                  </p:stCondLst>
                                  <p:childTnLst>
                                    <p:animEffect transition="out" filter="dissolve">
                                      <p:cBhvr>
                                        <p:cTn id="217" dur="5000"/>
                                        <p:tgtEl>
                                          <p:spTgt spid="11"/>
                                        </p:tgtEl>
                                      </p:cBhvr>
                                    </p:animEffect>
                                    <p:set>
                                      <p:cBhvr>
                                        <p:cTn id="218" dur="1" fill="hold">
                                          <p:stCondLst>
                                            <p:cond delay="4999"/>
                                          </p:stCondLst>
                                        </p:cTn>
                                        <p:tgtEl>
                                          <p:spTgt spid="11"/>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22"/>
                                        </p:tgtEl>
                                        <p:attrNameLst>
                                          <p:attrName>ppt_w</p:attrName>
                                        </p:attrNameLst>
                                      </p:cBhvr>
                                      <p:tavLst>
                                        <p:tav tm="0">
                                          <p:val>
                                            <p:strVal val="ppt_w"/>
                                          </p:val>
                                        </p:tav>
                                        <p:tav tm="100000">
                                          <p:val>
                                            <p:fltVal val="0"/>
                                          </p:val>
                                        </p:tav>
                                      </p:tavLst>
                                    </p:anim>
                                    <p:anim calcmode="lin" valueType="num">
                                      <p:cBhvr>
                                        <p:cTn id="221" dur="3000"/>
                                        <p:tgtEl>
                                          <p:spTgt spid="22"/>
                                        </p:tgtEl>
                                        <p:attrNameLst>
                                          <p:attrName>ppt_h</p:attrName>
                                        </p:attrNameLst>
                                      </p:cBhvr>
                                      <p:tavLst>
                                        <p:tav tm="0">
                                          <p:val>
                                            <p:strVal val="ppt_h"/>
                                          </p:val>
                                        </p:tav>
                                        <p:tav tm="100000">
                                          <p:val>
                                            <p:fltVal val="0"/>
                                          </p:val>
                                        </p:tav>
                                      </p:tavLst>
                                    </p:anim>
                                    <p:anim calcmode="lin" valueType="num">
                                      <p:cBhvr>
                                        <p:cTn id="222" dur="3000"/>
                                        <p:tgtEl>
                                          <p:spTgt spid="22"/>
                                        </p:tgtEl>
                                        <p:attrNameLst>
                                          <p:attrName>ppt_x</p:attrName>
                                        </p:attrNameLst>
                                      </p:cBhvr>
                                      <p:tavLst>
                                        <p:tav tm="0">
                                          <p:val>
                                            <p:strVal val="ppt_x"/>
                                          </p:val>
                                        </p:tav>
                                        <p:tav tm="100000">
                                          <p:val>
                                            <p:fltVal val="0.5"/>
                                          </p:val>
                                        </p:tav>
                                      </p:tavLst>
                                    </p:anim>
                                    <p:anim calcmode="lin" valueType="num">
                                      <p:cBhvr>
                                        <p:cTn id="223" dur="3000"/>
                                        <p:tgtEl>
                                          <p:spTgt spid="22"/>
                                        </p:tgtEl>
                                        <p:attrNameLst>
                                          <p:attrName>ppt_y</p:attrName>
                                        </p:attrNameLst>
                                      </p:cBhvr>
                                      <p:tavLst>
                                        <p:tav tm="0">
                                          <p:val>
                                            <p:strVal val="ppt_y"/>
                                          </p:val>
                                        </p:tav>
                                        <p:tav tm="100000">
                                          <p:val>
                                            <p:fltVal val="0.5"/>
                                          </p:val>
                                        </p:tav>
                                      </p:tavLst>
                                    </p:anim>
                                    <p:set>
                                      <p:cBhvr>
                                        <p:cTn id="224" dur="1" fill="hold">
                                          <p:stCondLst>
                                            <p:cond delay="2999"/>
                                          </p:stCondLst>
                                        </p:cTn>
                                        <p:tgtEl>
                                          <p:spTgt spid="22"/>
                                        </p:tgtEl>
                                        <p:attrNameLst>
                                          <p:attrName>style.visibility</p:attrName>
                                        </p:attrNameLst>
                                      </p:cBhvr>
                                      <p:to>
                                        <p:strVal val="hidden"/>
                                      </p:to>
                                    </p:set>
                                  </p:childTnLst>
                                </p:cTn>
                              </p:par>
                              <p:par>
                                <p:cTn id="225" presetID="9" presetClass="exit" presetSubtype="0" fill="hold" grpId="3" nodeType="withEffect">
                                  <p:stCondLst>
                                    <p:cond delay="0"/>
                                  </p:stCondLst>
                                  <p:childTnLst>
                                    <p:animEffect transition="out" filter="dissolve">
                                      <p:cBhvr>
                                        <p:cTn id="226" dur="5000"/>
                                        <p:tgtEl>
                                          <p:spTgt spid="12"/>
                                        </p:tgtEl>
                                      </p:cBhvr>
                                    </p:animEffect>
                                    <p:set>
                                      <p:cBhvr>
                                        <p:cTn id="227" dur="1" fill="hold">
                                          <p:stCondLst>
                                            <p:cond delay="4999"/>
                                          </p:stCondLst>
                                        </p:cTn>
                                        <p:tgtEl>
                                          <p:spTgt spid="12"/>
                                        </p:tgtEl>
                                        <p:attrNameLst>
                                          <p:attrName>style.visibility</p:attrName>
                                        </p:attrNameLst>
                                      </p:cBhvr>
                                      <p:to>
                                        <p:strVal val="hidden"/>
                                      </p:to>
                                    </p:set>
                                  </p:childTnLst>
                                </p:cTn>
                              </p:par>
                              <p:par>
                                <p:cTn id="228" presetID="23" presetClass="exit" presetSubtype="544" fill="hold" grpId="3" nodeType="withEffect">
                                  <p:stCondLst>
                                    <p:cond delay="0"/>
                                  </p:stCondLst>
                                  <p:childTnLst>
                                    <p:anim calcmode="lin" valueType="num">
                                      <p:cBhvr>
                                        <p:cTn id="229" dur="5000"/>
                                        <p:tgtEl>
                                          <p:spTgt spid="21"/>
                                        </p:tgtEl>
                                        <p:attrNameLst>
                                          <p:attrName>ppt_w</p:attrName>
                                        </p:attrNameLst>
                                      </p:cBhvr>
                                      <p:tavLst>
                                        <p:tav tm="0">
                                          <p:val>
                                            <p:strVal val="ppt_w"/>
                                          </p:val>
                                        </p:tav>
                                        <p:tav tm="100000">
                                          <p:val>
                                            <p:fltVal val="0"/>
                                          </p:val>
                                        </p:tav>
                                      </p:tavLst>
                                    </p:anim>
                                    <p:anim calcmode="lin" valueType="num">
                                      <p:cBhvr>
                                        <p:cTn id="230" dur="5000"/>
                                        <p:tgtEl>
                                          <p:spTgt spid="21"/>
                                        </p:tgtEl>
                                        <p:attrNameLst>
                                          <p:attrName>ppt_h</p:attrName>
                                        </p:attrNameLst>
                                      </p:cBhvr>
                                      <p:tavLst>
                                        <p:tav tm="0">
                                          <p:val>
                                            <p:strVal val="ppt_h"/>
                                          </p:val>
                                        </p:tav>
                                        <p:tav tm="100000">
                                          <p:val>
                                            <p:fltVal val="0"/>
                                          </p:val>
                                        </p:tav>
                                      </p:tavLst>
                                    </p:anim>
                                    <p:anim calcmode="lin" valueType="num">
                                      <p:cBhvr>
                                        <p:cTn id="231" dur="5000"/>
                                        <p:tgtEl>
                                          <p:spTgt spid="21"/>
                                        </p:tgtEl>
                                        <p:attrNameLst>
                                          <p:attrName>ppt_x</p:attrName>
                                        </p:attrNameLst>
                                      </p:cBhvr>
                                      <p:tavLst>
                                        <p:tav tm="0">
                                          <p:val>
                                            <p:strVal val="ppt_x"/>
                                          </p:val>
                                        </p:tav>
                                        <p:tav tm="100000">
                                          <p:val>
                                            <p:fltVal val="0.5"/>
                                          </p:val>
                                        </p:tav>
                                      </p:tavLst>
                                    </p:anim>
                                    <p:anim calcmode="lin" valueType="num">
                                      <p:cBhvr>
                                        <p:cTn id="232" dur="5000"/>
                                        <p:tgtEl>
                                          <p:spTgt spid="21"/>
                                        </p:tgtEl>
                                        <p:attrNameLst>
                                          <p:attrName>ppt_y</p:attrName>
                                        </p:attrNameLst>
                                      </p:cBhvr>
                                      <p:tavLst>
                                        <p:tav tm="0">
                                          <p:val>
                                            <p:strVal val="ppt_y"/>
                                          </p:val>
                                        </p:tav>
                                        <p:tav tm="100000">
                                          <p:val>
                                            <p:fltVal val="0.5"/>
                                          </p:val>
                                        </p:tav>
                                      </p:tavLst>
                                    </p:anim>
                                    <p:set>
                                      <p:cBhvr>
                                        <p:cTn id="233" dur="1" fill="hold">
                                          <p:stCondLst>
                                            <p:cond delay="4999"/>
                                          </p:stCondLst>
                                        </p:cTn>
                                        <p:tgtEl>
                                          <p:spTgt spid="21"/>
                                        </p:tgtEl>
                                        <p:attrNameLst>
                                          <p:attrName>style.visibility</p:attrName>
                                        </p:attrNameLst>
                                      </p:cBhvr>
                                      <p:to>
                                        <p:strVal val="hidden"/>
                                      </p:to>
                                    </p:set>
                                  </p:childTnLst>
                                </p:cTn>
                              </p:par>
                              <p:par>
                                <p:cTn id="234" presetID="9" presetClass="exit" presetSubtype="0" fill="hold" grpId="3" nodeType="withEffect">
                                  <p:stCondLst>
                                    <p:cond delay="0"/>
                                  </p:stCondLst>
                                  <p:childTnLst>
                                    <p:animEffect transition="out" filter="dissolve">
                                      <p:cBhvr>
                                        <p:cTn id="235" dur="5000"/>
                                        <p:tgtEl>
                                          <p:spTgt spid="9"/>
                                        </p:tgtEl>
                                      </p:cBhvr>
                                    </p:animEffect>
                                    <p:set>
                                      <p:cBhvr>
                                        <p:cTn id="236" dur="1" fill="hold">
                                          <p:stCondLst>
                                            <p:cond delay="4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20"/>
                                        </p:tgtEl>
                                        <p:attrNameLst>
                                          <p:attrName>ppt_w</p:attrName>
                                        </p:attrNameLst>
                                      </p:cBhvr>
                                      <p:tavLst>
                                        <p:tav tm="0">
                                          <p:val>
                                            <p:strVal val="ppt_w"/>
                                          </p:val>
                                        </p:tav>
                                        <p:tav tm="100000">
                                          <p:val>
                                            <p:fltVal val="0"/>
                                          </p:val>
                                        </p:tav>
                                      </p:tavLst>
                                    </p:anim>
                                    <p:anim calcmode="lin" valueType="num">
                                      <p:cBhvr>
                                        <p:cTn id="239" dur="3000"/>
                                        <p:tgtEl>
                                          <p:spTgt spid="20"/>
                                        </p:tgtEl>
                                        <p:attrNameLst>
                                          <p:attrName>ppt_h</p:attrName>
                                        </p:attrNameLst>
                                      </p:cBhvr>
                                      <p:tavLst>
                                        <p:tav tm="0">
                                          <p:val>
                                            <p:strVal val="ppt_h"/>
                                          </p:val>
                                        </p:tav>
                                        <p:tav tm="100000">
                                          <p:val>
                                            <p:fltVal val="0"/>
                                          </p:val>
                                        </p:tav>
                                      </p:tavLst>
                                    </p:anim>
                                    <p:anim calcmode="lin" valueType="num">
                                      <p:cBhvr>
                                        <p:cTn id="240" dur="3000"/>
                                        <p:tgtEl>
                                          <p:spTgt spid="20"/>
                                        </p:tgtEl>
                                        <p:attrNameLst>
                                          <p:attrName>ppt_x</p:attrName>
                                        </p:attrNameLst>
                                      </p:cBhvr>
                                      <p:tavLst>
                                        <p:tav tm="0">
                                          <p:val>
                                            <p:strVal val="ppt_x"/>
                                          </p:val>
                                        </p:tav>
                                        <p:tav tm="100000">
                                          <p:val>
                                            <p:fltVal val="0.5"/>
                                          </p:val>
                                        </p:tav>
                                      </p:tavLst>
                                    </p:anim>
                                    <p:anim calcmode="lin" valueType="num">
                                      <p:cBhvr>
                                        <p:cTn id="241" dur="3000"/>
                                        <p:tgtEl>
                                          <p:spTgt spid="20"/>
                                        </p:tgtEl>
                                        <p:attrNameLst>
                                          <p:attrName>ppt_y</p:attrName>
                                        </p:attrNameLst>
                                      </p:cBhvr>
                                      <p:tavLst>
                                        <p:tav tm="0">
                                          <p:val>
                                            <p:strVal val="ppt_y"/>
                                          </p:val>
                                        </p:tav>
                                        <p:tav tm="100000">
                                          <p:val>
                                            <p:fltVal val="0.5"/>
                                          </p:val>
                                        </p:tav>
                                      </p:tavLst>
                                    </p:anim>
                                    <p:set>
                                      <p:cBhvr>
                                        <p:cTn id="242" dur="1" fill="hold">
                                          <p:stCondLst>
                                            <p:cond delay="2999"/>
                                          </p:stCondLst>
                                        </p:cTn>
                                        <p:tgtEl>
                                          <p:spTgt spid="20"/>
                                        </p:tgtEl>
                                        <p:attrNameLst>
                                          <p:attrName>style.visibility</p:attrName>
                                        </p:attrNameLst>
                                      </p:cBhvr>
                                      <p:to>
                                        <p:strVal val="hidden"/>
                                      </p:to>
                                    </p:set>
                                  </p:childTnLst>
                                </p:cTn>
                              </p:par>
                              <p:par>
                                <p:cTn id="243" presetID="9" presetClass="exit" presetSubtype="0" fill="hold" grpId="3" nodeType="withEffect">
                                  <p:stCondLst>
                                    <p:cond delay="0"/>
                                  </p:stCondLst>
                                  <p:childTnLst>
                                    <p:animEffect transition="out" filter="dissolve">
                                      <p:cBhvr>
                                        <p:cTn id="244" dur="5000"/>
                                        <p:tgtEl>
                                          <p:spTgt spid="8"/>
                                        </p:tgtEl>
                                      </p:cBhvr>
                                    </p:animEffect>
                                    <p:set>
                                      <p:cBhvr>
                                        <p:cTn id="245" dur="1" fill="hold">
                                          <p:stCondLst>
                                            <p:cond delay="4999"/>
                                          </p:stCondLst>
                                        </p:cTn>
                                        <p:tgtEl>
                                          <p:spTgt spid="8"/>
                                        </p:tgtEl>
                                        <p:attrNameLst>
                                          <p:attrName>style.visibility</p:attrName>
                                        </p:attrNameLst>
                                      </p:cBhvr>
                                      <p:to>
                                        <p:strVal val="hidden"/>
                                      </p:to>
                                    </p:set>
                                  </p:childTnLst>
                                </p:cTn>
                              </p:par>
                              <p:par>
                                <p:cTn id="246" presetID="23" presetClass="exit" presetSubtype="544" fill="hold" grpId="3" nodeType="withEffect">
                                  <p:stCondLst>
                                    <p:cond delay="0"/>
                                  </p:stCondLst>
                                  <p:childTnLst>
                                    <p:anim calcmode="lin" valueType="num">
                                      <p:cBhvr>
                                        <p:cTn id="247" dur="5000"/>
                                        <p:tgtEl>
                                          <p:spTgt spid="19"/>
                                        </p:tgtEl>
                                        <p:attrNameLst>
                                          <p:attrName>ppt_w</p:attrName>
                                        </p:attrNameLst>
                                      </p:cBhvr>
                                      <p:tavLst>
                                        <p:tav tm="0">
                                          <p:val>
                                            <p:strVal val="ppt_w"/>
                                          </p:val>
                                        </p:tav>
                                        <p:tav tm="100000">
                                          <p:val>
                                            <p:fltVal val="0"/>
                                          </p:val>
                                        </p:tav>
                                      </p:tavLst>
                                    </p:anim>
                                    <p:anim calcmode="lin" valueType="num">
                                      <p:cBhvr>
                                        <p:cTn id="248" dur="5000"/>
                                        <p:tgtEl>
                                          <p:spTgt spid="19"/>
                                        </p:tgtEl>
                                        <p:attrNameLst>
                                          <p:attrName>ppt_h</p:attrName>
                                        </p:attrNameLst>
                                      </p:cBhvr>
                                      <p:tavLst>
                                        <p:tav tm="0">
                                          <p:val>
                                            <p:strVal val="ppt_h"/>
                                          </p:val>
                                        </p:tav>
                                        <p:tav tm="100000">
                                          <p:val>
                                            <p:fltVal val="0"/>
                                          </p:val>
                                        </p:tav>
                                      </p:tavLst>
                                    </p:anim>
                                    <p:anim calcmode="lin" valueType="num">
                                      <p:cBhvr>
                                        <p:cTn id="249" dur="5000"/>
                                        <p:tgtEl>
                                          <p:spTgt spid="19"/>
                                        </p:tgtEl>
                                        <p:attrNameLst>
                                          <p:attrName>ppt_x</p:attrName>
                                        </p:attrNameLst>
                                      </p:cBhvr>
                                      <p:tavLst>
                                        <p:tav tm="0">
                                          <p:val>
                                            <p:strVal val="ppt_x"/>
                                          </p:val>
                                        </p:tav>
                                        <p:tav tm="100000">
                                          <p:val>
                                            <p:fltVal val="0.5"/>
                                          </p:val>
                                        </p:tav>
                                      </p:tavLst>
                                    </p:anim>
                                    <p:anim calcmode="lin" valueType="num">
                                      <p:cBhvr>
                                        <p:cTn id="250" dur="5000"/>
                                        <p:tgtEl>
                                          <p:spTgt spid="19"/>
                                        </p:tgtEl>
                                        <p:attrNameLst>
                                          <p:attrName>ppt_y</p:attrName>
                                        </p:attrNameLst>
                                      </p:cBhvr>
                                      <p:tavLst>
                                        <p:tav tm="0">
                                          <p:val>
                                            <p:strVal val="ppt_y"/>
                                          </p:val>
                                        </p:tav>
                                        <p:tav tm="100000">
                                          <p:val>
                                            <p:fltVal val="0.5"/>
                                          </p:val>
                                        </p:tav>
                                      </p:tavLst>
                                    </p:anim>
                                    <p:set>
                                      <p:cBhvr>
                                        <p:cTn id="251" dur="1" fill="hold">
                                          <p:stCondLst>
                                            <p:cond delay="4999"/>
                                          </p:stCondLst>
                                        </p:cTn>
                                        <p:tgtEl>
                                          <p:spTgt spid="19"/>
                                        </p:tgtEl>
                                        <p:attrNameLst>
                                          <p:attrName>style.visibility</p:attrName>
                                        </p:attrNameLst>
                                      </p:cBhvr>
                                      <p:to>
                                        <p:strVal val="hidden"/>
                                      </p:to>
                                    </p:set>
                                  </p:childTnLst>
                                </p:cTn>
                              </p:par>
                              <p:par>
                                <p:cTn id="252" presetID="9" presetClass="exit" presetSubtype="0" fill="hold" grpId="3" nodeType="withEffect">
                                  <p:stCondLst>
                                    <p:cond delay="0"/>
                                  </p:stCondLst>
                                  <p:childTnLst>
                                    <p:animEffect transition="out" filter="dissolve">
                                      <p:cBhvr>
                                        <p:cTn id="253" dur="5000"/>
                                        <p:tgtEl>
                                          <p:spTgt spid="7"/>
                                        </p:tgtEl>
                                      </p:cBhvr>
                                    </p:animEffect>
                                    <p:set>
                                      <p:cBhvr>
                                        <p:cTn id="254" dur="1" fill="hold">
                                          <p:stCondLst>
                                            <p:cond delay="4999"/>
                                          </p:stCondLst>
                                        </p:cTn>
                                        <p:tgtEl>
                                          <p:spTgt spid="7"/>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5"/>
                                        </p:tgtEl>
                                        <p:attrNameLst>
                                          <p:attrName>ppt_w</p:attrName>
                                        </p:attrNameLst>
                                      </p:cBhvr>
                                      <p:tavLst>
                                        <p:tav tm="0">
                                          <p:val>
                                            <p:strVal val="ppt_w"/>
                                          </p:val>
                                        </p:tav>
                                        <p:tav tm="100000">
                                          <p:val>
                                            <p:fltVal val="0"/>
                                          </p:val>
                                        </p:tav>
                                      </p:tavLst>
                                    </p:anim>
                                    <p:anim calcmode="lin" valueType="num">
                                      <p:cBhvr>
                                        <p:cTn id="257" dur="3000"/>
                                        <p:tgtEl>
                                          <p:spTgt spid="15"/>
                                        </p:tgtEl>
                                        <p:attrNameLst>
                                          <p:attrName>ppt_h</p:attrName>
                                        </p:attrNameLst>
                                      </p:cBhvr>
                                      <p:tavLst>
                                        <p:tav tm="0">
                                          <p:val>
                                            <p:strVal val="ppt_h"/>
                                          </p:val>
                                        </p:tav>
                                        <p:tav tm="100000">
                                          <p:val>
                                            <p:fltVal val="0"/>
                                          </p:val>
                                        </p:tav>
                                      </p:tavLst>
                                    </p:anim>
                                    <p:anim calcmode="lin" valueType="num">
                                      <p:cBhvr>
                                        <p:cTn id="258" dur="3000"/>
                                        <p:tgtEl>
                                          <p:spTgt spid="15"/>
                                        </p:tgtEl>
                                        <p:attrNameLst>
                                          <p:attrName>ppt_x</p:attrName>
                                        </p:attrNameLst>
                                      </p:cBhvr>
                                      <p:tavLst>
                                        <p:tav tm="0">
                                          <p:val>
                                            <p:strVal val="ppt_x"/>
                                          </p:val>
                                        </p:tav>
                                        <p:tav tm="100000">
                                          <p:val>
                                            <p:fltVal val="0.5"/>
                                          </p:val>
                                        </p:tav>
                                      </p:tavLst>
                                    </p:anim>
                                    <p:anim calcmode="lin" valueType="num">
                                      <p:cBhvr>
                                        <p:cTn id="259" dur="3000"/>
                                        <p:tgtEl>
                                          <p:spTgt spid="15"/>
                                        </p:tgtEl>
                                        <p:attrNameLst>
                                          <p:attrName>ppt_y</p:attrName>
                                        </p:attrNameLst>
                                      </p:cBhvr>
                                      <p:tavLst>
                                        <p:tav tm="0">
                                          <p:val>
                                            <p:strVal val="ppt_y"/>
                                          </p:val>
                                        </p:tav>
                                        <p:tav tm="100000">
                                          <p:val>
                                            <p:fltVal val="0.5"/>
                                          </p:val>
                                        </p:tav>
                                      </p:tavLst>
                                    </p:anim>
                                    <p:set>
                                      <p:cBhvr>
                                        <p:cTn id="260" dur="1" fill="hold">
                                          <p:stCondLst>
                                            <p:cond delay="2999"/>
                                          </p:stCondLst>
                                        </p:cTn>
                                        <p:tgtEl>
                                          <p:spTgt spid="15"/>
                                        </p:tgtEl>
                                        <p:attrNameLst>
                                          <p:attrName>style.visibility</p:attrName>
                                        </p:attrNameLst>
                                      </p:cBhvr>
                                      <p:to>
                                        <p:strVal val="hidden"/>
                                      </p:to>
                                    </p:set>
                                  </p:childTnLst>
                                </p:cTn>
                              </p:par>
                              <p:par>
                                <p:cTn id="261" presetID="23" presetClass="entr" presetSubtype="16" fill="hold" nodeType="withEffect">
                                  <p:stCondLst>
                                    <p:cond delay="0"/>
                                  </p:stCondLst>
                                  <p:childTnLst>
                                    <p:set>
                                      <p:cBhvr>
                                        <p:cTn id="262" dur="1" fill="hold">
                                          <p:stCondLst>
                                            <p:cond delay="0"/>
                                          </p:stCondLst>
                                        </p:cTn>
                                        <p:tgtEl>
                                          <p:spTgt spid="23"/>
                                        </p:tgtEl>
                                        <p:attrNameLst>
                                          <p:attrName>style.visibility</p:attrName>
                                        </p:attrNameLst>
                                      </p:cBhvr>
                                      <p:to>
                                        <p:strVal val="visible"/>
                                      </p:to>
                                    </p:set>
                                    <p:anim calcmode="lin" valueType="num">
                                      <p:cBhvr>
                                        <p:cTn id="263" dur="3000" fill="hold"/>
                                        <p:tgtEl>
                                          <p:spTgt spid="23"/>
                                        </p:tgtEl>
                                        <p:attrNameLst>
                                          <p:attrName>ppt_w</p:attrName>
                                        </p:attrNameLst>
                                      </p:cBhvr>
                                      <p:tavLst>
                                        <p:tav tm="0">
                                          <p:val>
                                            <p:fltVal val="0"/>
                                          </p:val>
                                        </p:tav>
                                        <p:tav tm="100000">
                                          <p:val>
                                            <p:strVal val="#ppt_w"/>
                                          </p:val>
                                        </p:tav>
                                      </p:tavLst>
                                    </p:anim>
                                    <p:anim calcmode="lin" valueType="num">
                                      <p:cBhvr>
                                        <p:cTn id="264" dur="3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6" grpId="0" animBg="1"/>
      <p:bldP spid="6" grpId="1" animBg="1"/>
      <p:bldP spid="6" grpId="2" animBg="1"/>
      <p:bldP spid="6" grpId="3" animBg="1"/>
      <p:bldP spid="8" grpId="0" animBg="1"/>
      <p:bldP spid="8" grpId="1" animBg="1"/>
      <p:bldP spid="8" grpId="2" animBg="1"/>
      <p:bldP spid="8"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www.klm.com/travel/en/images/DCACF7F8-EEF2-4170-87D8-DBA0E1E7E002_tcm493-527132_456x456_80.jpg"/>
          <p:cNvPicPr>
            <a:picLocks noChangeAspect="1" noChangeArrowheads="1"/>
          </p:cNvPicPr>
          <p:nvPr/>
        </p:nvPicPr>
        <p:blipFill>
          <a:blip r:embed="rId2"/>
          <a:srcRect/>
          <a:stretch>
            <a:fillRect/>
          </a:stretch>
        </p:blipFill>
        <p:spPr bwMode="auto">
          <a:xfrm>
            <a:off x="1539058" y="0"/>
            <a:ext cx="6858000" cy="6858000"/>
          </a:xfrm>
          <a:prstGeom prst="rect">
            <a:avLst/>
          </a:prstGeom>
          <a:noFill/>
        </p:spPr>
      </p:pic>
      <p:sp>
        <p:nvSpPr>
          <p:cNvPr id="10" name="9 Rectángulo"/>
          <p:cNvSpPr/>
          <p:nvPr/>
        </p:nvSpPr>
        <p:spPr>
          <a:xfrm>
            <a:off x="0" y="0"/>
            <a:ext cx="1539057"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ectángulo"/>
          <p:cNvSpPr/>
          <p:nvPr/>
        </p:nvSpPr>
        <p:spPr>
          <a:xfrm>
            <a:off x="1467620" y="0"/>
            <a:ext cx="6929486"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8397106" y="0"/>
            <a:ext cx="1396182"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0"/>
                                        <p:tgtEl>
                                          <p:spTgt spid="10"/>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0"/>
                                        <p:tgtEl>
                                          <p:spTgt spid="11"/>
                                        </p:tgtEl>
                                      </p:cBhvr>
                                    </p:animEffect>
                                  </p:childTnLst>
                                </p:cTn>
                              </p:par>
                              <p:par>
                                <p:cTn id="14" presetID="6" presetClass="entr" presetSubtype="16"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cdnb.20m.es/cronicaverde/files/2012/05/908931187_argCz-L.jpg"/>
          <p:cNvPicPr>
            <a:picLocks noChangeAspect="1" noChangeArrowheads="1"/>
          </p:cNvPicPr>
          <p:nvPr/>
        </p:nvPicPr>
        <p:blipFill>
          <a:blip r:embed="rId3"/>
          <a:srcRect/>
          <a:stretch>
            <a:fillRect/>
          </a:stretch>
        </p:blipFill>
        <p:spPr bwMode="auto">
          <a:xfrm>
            <a:off x="0" y="0"/>
            <a:ext cx="9793288" cy="6858000"/>
          </a:xfrm>
          <a:prstGeom prst="rect">
            <a:avLst/>
          </a:prstGeom>
          <a:noFill/>
        </p:spPr>
      </p:pic>
      <p:sp>
        <p:nvSpPr>
          <p:cNvPr id="5" name="4 Cheurón"/>
          <p:cNvSpPr/>
          <p:nvPr/>
        </p:nvSpPr>
        <p:spPr>
          <a:xfrm rot="2441467">
            <a:off x="3667383" y="2327275"/>
            <a:ext cx="154040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4813334" y="2332039"/>
            <a:ext cx="1540403"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3665683" y="3243264"/>
            <a:ext cx="1542103"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4889844" y="3243263"/>
            <a:ext cx="154210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2978792" y="1827213"/>
            <a:ext cx="154040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5425414" y="1831975"/>
            <a:ext cx="1540403" cy="1176338"/>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5578434" y="3743325"/>
            <a:ext cx="1542102"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2977092" y="3671889"/>
            <a:ext cx="1542102"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366712" y="1327150"/>
            <a:ext cx="154040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6037495" y="1331913"/>
            <a:ext cx="1540403" cy="1176337"/>
          </a:xfrm>
          <a:prstGeom prst="chevron">
            <a:avLst>
              <a:gd name="adj" fmla="val 72146"/>
            </a:avLst>
          </a:prstGeom>
          <a:solidFill>
            <a:schemeClr val="tx2">
              <a:lumMod val="75000"/>
              <a:alpha val="60000"/>
            </a:schemeClr>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6267025" y="4243388"/>
            <a:ext cx="1542103" cy="1174750"/>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288502" y="4100514"/>
            <a:ext cx="1542103" cy="1176337"/>
          </a:xfrm>
          <a:prstGeom prst="chevron">
            <a:avLst>
              <a:gd name="adj" fmla="val 72146"/>
            </a:avLst>
          </a:prstGeom>
          <a:solidFill>
            <a:schemeClr val="tx2">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4"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box(out)">
                                      <p:cBhvr>
                                        <p:cTn id="1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dub126.mail.live.com/Handlers/ImageProxy.mvc?bicild=&amp;canary=GBsFyIo%2bxf71u1YGGs2m9eSplDmQKdTx4RhnkgzDcaM%3d0&amp;url=http%3a%2f%2fwww.yalosabes.com%2fimages%2f%2farbol-de-la-vida-03.jpg"/>
          <p:cNvPicPr>
            <a:picLocks noChangeAspect="1" noChangeArrowheads="1"/>
          </p:cNvPicPr>
          <p:nvPr/>
        </p:nvPicPr>
        <p:blipFill>
          <a:blip r:embed="rId2" cstate="print"/>
          <a:srcRect/>
          <a:stretch>
            <a:fillRect/>
          </a:stretch>
        </p:blipFill>
        <p:spPr bwMode="auto">
          <a:xfrm>
            <a:off x="0" y="0"/>
            <a:ext cx="9869829" cy="6858000"/>
          </a:xfrm>
          <a:prstGeom prst="rect">
            <a:avLst/>
          </a:prstGeom>
          <a:noFill/>
        </p:spPr>
      </p:pic>
      <p:sp>
        <p:nvSpPr>
          <p:cNvPr id="4" name="3 Onda"/>
          <p:cNvSpPr>
            <a:spLocks noChangeArrowheads="1"/>
          </p:cNvSpPr>
          <p:nvPr/>
        </p:nvSpPr>
        <p:spPr bwMode="auto">
          <a:xfrm rot="5400000">
            <a:off x="-1681865" y="2395185"/>
            <a:ext cx="4635500" cy="1271767"/>
          </a:xfrm>
          <a:prstGeom prst="wave">
            <a:avLst>
              <a:gd name="adj1" fmla="val 20000"/>
              <a:gd name="adj2" fmla="val -10000"/>
            </a:avLst>
          </a:prstGeom>
          <a:solidFill>
            <a:srgbClr val="6633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5" name="24 Onda"/>
          <p:cNvSpPr>
            <a:spLocks noChangeArrowheads="1"/>
          </p:cNvSpPr>
          <p:nvPr/>
        </p:nvSpPr>
        <p:spPr bwMode="auto">
          <a:xfrm rot="5400000">
            <a:off x="-235826" y="2375632"/>
            <a:ext cx="4635500" cy="1310872"/>
          </a:xfrm>
          <a:prstGeom prst="wave">
            <a:avLst>
              <a:gd name="adj1" fmla="val 20000"/>
              <a:gd name="adj2" fmla="val -10000"/>
            </a:avLst>
          </a:prstGeom>
          <a:solidFill>
            <a:srgbClr val="FFC000">
              <a:alpha val="59999"/>
            </a:srgb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7" name="26 Onda"/>
          <p:cNvSpPr>
            <a:spLocks noChangeArrowheads="1"/>
          </p:cNvSpPr>
          <p:nvPr/>
        </p:nvSpPr>
        <p:spPr bwMode="auto">
          <a:xfrm rot="5400000">
            <a:off x="1187541" y="2411615"/>
            <a:ext cx="4563533" cy="1310872"/>
          </a:xfrm>
          <a:prstGeom prst="wave">
            <a:avLst>
              <a:gd name="adj1" fmla="val 20000"/>
              <a:gd name="adj2" fmla="val -10000"/>
            </a:avLst>
          </a:prstGeom>
          <a:solidFill>
            <a:srgbClr val="6633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29" name="28 Onda"/>
          <p:cNvSpPr>
            <a:spLocks noChangeArrowheads="1"/>
          </p:cNvSpPr>
          <p:nvPr/>
        </p:nvSpPr>
        <p:spPr bwMode="auto">
          <a:xfrm rot="5400000">
            <a:off x="2527940" y="2460300"/>
            <a:ext cx="4660900" cy="1310873"/>
          </a:xfrm>
          <a:prstGeom prst="wave">
            <a:avLst>
              <a:gd name="adj1" fmla="val 20000"/>
              <a:gd name="adj2" fmla="val -10000"/>
            </a:avLst>
          </a:prstGeom>
          <a:solidFill>
            <a:srgbClr val="FFC000">
              <a:alpha val="59999"/>
            </a:srgb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1" name="30 Onda"/>
          <p:cNvSpPr>
            <a:spLocks noChangeArrowheads="1"/>
          </p:cNvSpPr>
          <p:nvPr/>
        </p:nvSpPr>
        <p:spPr bwMode="auto">
          <a:xfrm rot="5400000">
            <a:off x="3820923" y="2528989"/>
            <a:ext cx="4851400" cy="1465593"/>
          </a:xfrm>
          <a:prstGeom prst="wave">
            <a:avLst>
              <a:gd name="adj1" fmla="val 20000"/>
              <a:gd name="adj2" fmla="val -10000"/>
            </a:avLst>
          </a:prstGeom>
          <a:solidFill>
            <a:srgbClr val="6633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3" name="32 Onda"/>
          <p:cNvSpPr>
            <a:spLocks noChangeArrowheads="1"/>
          </p:cNvSpPr>
          <p:nvPr/>
        </p:nvSpPr>
        <p:spPr bwMode="auto">
          <a:xfrm rot="5400000">
            <a:off x="5310317" y="2530896"/>
            <a:ext cx="4851400" cy="1360179"/>
          </a:xfrm>
          <a:prstGeom prst="wave">
            <a:avLst>
              <a:gd name="adj1" fmla="val 20000"/>
              <a:gd name="adj2" fmla="val -10000"/>
            </a:avLst>
          </a:prstGeom>
          <a:solidFill>
            <a:srgbClr val="FFC000">
              <a:alpha val="59999"/>
            </a:srgbClr>
          </a:solidFill>
          <a:ln w="3175" algn="ctr">
            <a:solidFill>
              <a:srgbClr val="C00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
        <p:nvSpPr>
          <p:cNvPr id="35" name="34 Onda"/>
          <p:cNvSpPr>
            <a:spLocks noChangeArrowheads="1"/>
          </p:cNvSpPr>
          <p:nvPr/>
        </p:nvSpPr>
        <p:spPr bwMode="auto">
          <a:xfrm rot="5400000">
            <a:off x="6644767" y="2585531"/>
            <a:ext cx="4948766" cy="1348277"/>
          </a:xfrm>
          <a:prstGeom prst="wave">
            <a:avLst>
              <a:gd name="adj1" fmla="val 20000"/>
              <a:gd name="adj2" fmla="val -10000"/>
            </a:avLst>
          </a:prstGeom>
          <a:solidFill>
            <a:srgbClr val="663300">
              <a:alpha val="59999"/>
            </a:srgbClr>
          </a:solidFill>
          <a:ln w="3175" algn="ctr">
            <a:solidFill>
              <a:srgbClr val="FFC000"/>
            </a:solidFill>
            <a:round/>
            <a:headEnd/>
            <a:tailEnd/>
          </a:ln>
        </p:spPr>
        <p:txBody>
          <a:bodyPr rot="10800000" vert="eaVert" lIns="99542" tIns="49771" rIns="99542" bIns="49771" anchor="ctr"/>
          <a:lstStyle/>
          <a:p>
            <a:pPr algn="ctr"/>
            <a:endParaRPr lang="es-ES">
              <a:solidFill>
                <a:srgbClr val="FFFFFF"/>
              </a:solidFill>
              <a:latin typeface="Calibri"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17" presetClass="entr" presetSubtype="8" fill="hold"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p:cTn id="106" dur="3000" fill="hold"/>
                                        <p:tgtEl>
                                          <p:spTgt spid="9"/>
                                        </p:tgtEl>
                                        <p:attrNameLst>
                                          <p:attrName>ppt_x</p:attrName>
                                        </p:attrNameLst>
                                      </p:cBhvr>
                                      <p:tavLst>
                                        <p:tav tm="0">
                                          <p:val>
                                            <p:strVal val="#ppt_x-#ppt_w/2"/>
                                          </p:val>
                                        </p:tav>
                                        <p:tav tm="100000">
                                          <p:val>
                                            <p:strVal val="#ppt_x"/>
                                          </p:val>
                                        </p:tav>
                                      </p:tavLst>
                                    </p:anim>
                                    <p:anim calcmode="lin" valueType="num">
                                      <p:cBhvr>
                                        <p:cTn id="107" dur="3000" fill="hold"/>
                                        <p:tgtEl>
                                          <p:spTgt spid="9"/>
                                        </p:tgtEl>
                                        <p:attrNameLst>
                                          <p:attrName>ppt_y</p:attrName>
                                        </p:attrNameLst>
                                      </p:cBhvr>
                                      <p:tavLst>
                                        <p:tav tm="0">
                                          <p:val>
                                            <p:strVal val="#ppt_y"/>
                                          </p:val>
                                        </p:tav>
                                        <p:tav tm="100000">
                                          <p:val>
                                            <p:strVal val="#ppt_y"/>
                                          </p:val>
                                        </p:tav>
                                      </p:tavLst>
                                    </p:anim>
                                    <p:anim calcmode="lin" valueType="num">
                                      <p:cBhvr>
                                        <p:cTn id="108" dur="3000" fill="hold"/>
                                        <p:tgtEl>
                                          <p:spTgt spid="9"/>
                                        </p:tgtEl>
                                        <p:attrNameLst>
                                          <p:attrName>ppt_w</p:attrName>
                                        </p:attrNameLst>
                                      </p:cBhvr>
                                      <p:tavLst>
                                        <p:tav tm="0">
                                          <p:val>
                                            <p:fltVal val="0"/>
                                          </p:val>
                                        </p:tav>
                                        <p:tav tm="100000">
                                          <p:val>
                                            <p:strVal val="#ppt_w"/>
                                          </p:val>
                                        </p:tav>
                                      </p:tavLst>
                                    </p:anim>
                                    <p:anim calcmode="lin" valueType="num">
                                      <p:cBhvr>
                                        <p:cTn id="109" dur="3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1"/>
            <a:ext cx="9793288"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793288"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E:\formas montar\2cxx0f8.gif"/>
          <p:cNvPicPr>
            <a:picLocks noChangeAspect="1" noChangeArrowheads="1" noCrop="1"/>
          </p:cNvPicPr>
          <p:nvPr/>
        </p:nvPicPr>
        <p:blipFill>
          <a:blip r:embed="rId2" cstate="print"/>
          <a:srcRect/>
          <a:stretch>
            <a:fillRect/>
          </a:stretch>
        </p:blipFill>
        <p:spPr bwMode="auto">
          <a:xfrm>
            <a:off x="181736" y="6184094"/>
            <a:ext cx="824710" cy="673906"/>
          </a:xfrm>
          <a:prstGeom prst="rect">
            <a:avLst/>
          </a:prstGeom>
          <a:noFill/>
        </p:spPr>
      </p:pic>
      <p:sp>
        <p:nvSpPr>
          <p:cNvPr id="12" name="11 Rectángulo"/>
          <p:cNvSpPr/>
          <p:nvPr/>
        </p:nvSpPr>
        <p:spPr>
          <a:xfrm>
            <a:off x="824678" y="642918"/>
            <a:ext cx="8143932" cy="5632311"/>
          </a:xfrm>
          <a:prstGeom prst="rect">
            <a:avLst/>
          </a:prstGeom>
        </p:spPr>
        <p:txBody>
          <a:bodyPr wrap="square">
            <a:spAutoFit/>
          </a:bodyPr>
          <a:lstStyle/>
          <a:p>
            <a:pPr algn="ctr"/>
            <a:r>
              <a:rPr lang="es-ES" sz="2400" b="1" i="1" dirty="0" smtClean="0">
                <a:effectLst>
                  <a:glow rad="228600">
                    <a:schemeClr val="accent4">
                      <a:satMod val="175000"/>
                      <a:alpha val="40000"/>
                    </a:schemeClr>
                  </a:glow>
                </a:effectLst>
              </a:rPr>
              <a:t>Es un árbol de mezquite, una especie de árbol caducifolio del género </a:t>
            </a:r>
            <a:r>
              <a:rPr lang="es-ES" sz="2400" b="1" i="1" dirty="0" err="1" smtClean="0">
                <a:effectLst>
                  <a:glow rad="228600">
                    <a:schemeClr val="accent4">
                      <a:satMod val="175000"/>
                      <a:alpha val="40000"/>
                    </a:schemeClr>
                  </a:glow>
                </a:effectLst>
              </a:rPr>
              <a:t>Prosopis</a:t>
            </a:r>
            <a:r>
              <a:rPr lang="es-ES" sz="2400" b="1" i="1" dirty="0" smtClean="0">
                <a:effectLst>
                  <a:glow rad="228600">
                    <a:schemeClr val="accent4">
                      <a:satMod val="175000"/>
                      <a:alpha val="40000"/>
                    </a:schemeClr>
                  </a:glow>
                </a:effectLst>
              </a:rPr>
              <a:t>, que cuenta con 400 años de edad y que vive en medio del desierto. Con casi 9 metros de altura, pasa ya más de los 100 años de edad sobreviviendo en medio del desierto.</a:t>
            </a:r>
            <a:br>
              <a:rPr lang="es-ES" sz="2400" b="1" i="1" dirty="0" smtClean="0">
                <a:effectLst>
                  <a:glow rad="228600">
                    <a:schemeClr val="accent4">
                      <a:satMod val="175000"/>
                      <a:alpha val="40000"/>
                    </a:schemeClr>
                  </a:glow>
                </a:effectLst>
              </a:rPr>
            </a:br>
            <a:r>
              <a:rPr lang="es-ES" sz="2400" b="1" i="1" dirty="0" smtClean="0">
                <a:effectLst>
                  <a:glow rad="228600">
                    <a:schemeClr val="accent4">
                      <a:satMod val="175000"/>
                      <a:alpha val="40000"/>
                    </a:schemeClr>
                  </a:glow>
                </a:effectLst>
              </a:rPr>
              <a:t>La fuente de donde el árbol extrae el agua es aún hoy un misterio, ya que la zona carece de ríos, algunos científicos afirman que sus raíces son tan profundas y amplias que le permiten obtener el agua de los manantiales subterráneos de las reservas que están a kilómetros de profundidad.</a:t>
            </a:r>
            <a:br>
              <a:rPr lang="es-ES" sz="2400" b="1" i="1" dirty="0" smtClean="0">
                <a:effectLst>
                  <a:glow rad="228600">
                    <a:schemeClr val="accent4">
                      <a:satMod val="175000"/>
                      <a:alpha val="40000"/>
                    </a:schemeClr>
                  </a:glow>
                </a:effectLst>
              </a:rPr>
            </a:br>
            <a:r>
              <a:rPr lang="es-ES" sz="2400" b="1" i="1" dirty="0" smtClean="0">
                <a:effectLst>
                  <a:glow rad="228600">
                    <a:schemeClr val="accent4">
                      <a:satMod val="175000"/>
                      <a:alpha val="40000"/>
                    </a:schemeClr>
                  </a:glow>
                </a:effectLst>
              </a:rPr>
              <a:t>Los habitantes del lugar afirman que el árbol se mantiene en pie gracias a la bendición de dios.  Este se ha convertido en un lugar de atracción turística de </a:t>
            </a:r>
            <a:r>
              <a:rPr lang="es-ES" sz="2400" b="1" i="1" dirty="0" err="1" smtClean="0">
                <a:effectLst>
                  <a:glow rad="228600">
                    <a:schemeClr val="accent4">
                      <a:satMod val="175000"/>
                      <a:alpha val="40000"/>
                    </a:schemeClr>
                  </a:glow>
                </a:effectLst>
              </a:rPr>
              <a:t>Bahrein</a:t>
            </a:r>
            <a:r>
              <a:rPr lang="es-ES" sz="2400" b="1" i="1" dirty="0" smtClean="0">
                <a:effectLst>
                  <a:glow rad="228600">
                    <a:schemeClr val="accent4">
                      <a:satMod val="175000"/>
                      <a:alpha val="40000"/>
                    </a:schemeClr>
                  </a:glow>
                </a:effectLst>
              </a:rPr>
              <a:t>, por lo que gente de todo el Oriente Medio y del mundo han acudido a este lugar para ver la grandeza de la naturaleza.</a:t>
            </a:r>
            <a:endParaRPr lang="es-ES" sz="2400" dirty="0">
              <a:effectLst>
                <a:glow rad="228600">
                  <a:schemeClr val="accent4">
                    <a:satMod val="175000"/>
                    <a:alpha val="40000"/>
                  </a:schemeClr>
                </a:glow>
              </a:effectLst>
            </a:endParaRPr>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ppt_w</p:attrName>
                                        </p:attrNameLst>
                                      </p:cBhvr>
                                      <p:tavLst>
                                        <p:tav tm="0">
                                          <p:val>
                                            <p:fltVal val="0"/>
                                          </p:val>
                                        </p:tav>
                                        <p:tav tm="100000">
                                          <p:val>
                                            <p:strVal val="#ppt_w"/>
                                          </p:val>
                                        </p:tav>
                                      </p:tavLst>
                                    </p:anim>
                                    <p:anim calcmode="lin" valueType="num">
                                      <p:cBhvr>
                                        <p:cTn id="2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 descr="C:\Documents and Settings\Dell\Escritorio\f.jpg"/>
          <p:cNvPicPr>
            <a:picLocks noChangeAspect="1" noChangeArrowheads="1"/>
          </p:cNvPicPr>
          <p:nvPr/>
        </p:nvPicPr>
        <p:blipFill>
          <a:blip r:embed="rId2" cstate="print"/>
          <a:srcRect l="20267" t="4000" r="21600" b="1333"/>
          <a:stretch>
            <a:fillRect/>
          </a:stretch>
        </p:blipFill>
        <p:spPr bwMode="auto">
          <a:xfrm>
            <a:off x="0" y="0"/>
            <a:ext cx="9866595" cy="6858000"/>
          </a:xfrm>
          <a:prstGeom prst="rect">
            <a:avLst/>
          </a:prstGeom>
          <a:noFill/>
        </p:spPr>
      </p:pic>
      <p:sp>
        <p:nvSpPr>
          <p:cNvPr id="12" name="1 Cheurón"/>
          <p:cNvSpPr/>
          <p:nvPr/>
        </p:nvSpPr>
        <p:spPr>
          <a:xfrm>
            <a:off x="0" y="12701"/>
            <a:ext cx="5087069" cy="68564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a:off x="1" y="857250"/>
            <a:ext cx="3276331" cy="51435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a:off x="0" y="1836739"/>
            <a:ext cx="2196689" cy="31845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667114" y="12701"/>
            <a:ext cx="5087069" cy="68564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flipH="1">
            <a:off x="6516958" y="785814"/>
            <a:ext cx="3276330" cy="528637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 Cheurón"/>
          <p:cNvSpPr/>
          <p:nvPr/>
        </p:nvSpPr>
        <p:spPr>
          <a:xfrm flipH="1">
            <a:off x="7582997" y="1857376"/>
            <a:ext cx="2198390" cy="3186113"/>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6633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1+#ppt_w/2"/>
                                          </p:val>
                                        </p:tav>
                                        <p:tav tm="100000">
                                          <p:val>
                                            <p:strVal val="#ppt_x"/>
                                          </p:val>
                                        </p:tav>
                                      </p:tavLst>
                                    </p:anim>
                                    <p:anim calcmode="lin" valueType="num">
                                      <p:cBhvr additive="base">
                                        <p:cTn id="8" dur="3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3"/>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p:val>
                                            <p:fltVal val="0"/>
                                          </p:val>
                                        </p:tav>
                                        <p:tav tm="100000">
                                          <p:val>
                                            <p:strVal val="#ppt_w"/>
                                          </p:val>
                                        </p:tav>
                                      </p:tavLst>
                                    </p:anim>
                                    <p:anim calcmode="lin" valueType="num">
                                      <p:cBhvr>
                                        <p:cTn id="32" dur="3000" fill="hold"/>
                                        <p:tgtEl>
                                          <p:spTgt spid="14"/>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2000" fill="hold"/>
                                        <p:tgtEl>
                                          <p:spTgt spid="1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0-#ppt_w/2"/>
                                          </p:val>
                                        </p:tav>
                                        <p:tav tm="100000">
                                          <p:val>
                                            <p:strVal val="#ppt_x"/>
                                          </p:val>
                                        </p:tav>
                                      </p:tavLst>
                                    </p:anim>
                                    <p:anim calcmode="lin" valueType="num">
                                      <p:cBhvr additive="base">
                                        <p:cTn id="38" dur="3000" fill="hold"/>
                                        <p:tgtEl>
                                          <p:spTgt spid="15"/>
                                        </p:tgtEl>
                                        <p:attrNameLst>
                                          <p:attrName>ppt_y</p:attrName>
                                        </p:attrNameLst>
                                      </p:cBhvr>
                                      <p:tavLst>
                                        <p:tav tm="0">
                                          <p:val>
                                            <p:strVal val="#ppt_y"/>
                                          </p:val>
                                        </p:tav>
                                        <p:tav tm="100000">
                                          <p:val>
                                            <p:strVal val="#ppt_y"/>
                                          </p:val>
                                        </p:tav>
                                      </p:tavLst>
                                    </p:anim>
                                  </p:childTnLst>
                                </p:cTn>
                              </p:par>
                              <p:par>
                                <p:cTn id="39" presetID="2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3000" fill="hold"/>
                                        <p:tgtEl>
                                          <p:spTgt spid="15"/>
                                        </p:tgtEl>
                                        <p:attrNameLst>
                                          <p:attrName>ppt_w</p:attrName>
                                        </p:attrNameLst>
                                      </p:cBhvr>
                                      <p:tavLst>
                                        <p:tav tm="0">
                                          <p:val>
                                            <p:fltVal val="0"/>
                                          </p:val>
                                        </p:tav>
                                        <p:tav tm="100000">
                                          <p:val>
                                            <p:strVal val="#ppt_w"/>
                                          </p:val>
                                        </p:tav>
                                      </p:tavLst>
                                    </p:anim>
                                    <p:anim calcmode="lin" valueType="num">
                                      <p:cBhvr>
                                        <p:cTn id="42" dur="3000" fill="hold"/>
                                        <p:tgtEl>
                                          <p:spTgt spid="15"/>
                                        </p:tgtEl>
                                        <p:attrNameLst>
                                          <p:attrName>ppt_h</p:attrName>
                                        </p:attrNameLst>
                                      </p:cBhvr>
                                      <p:tavLst>
                                        <p:tav tm="0">
                                          <p:val>
                                            <p:fltVal val="0"/>
                                          </p:val>
                                        </p:tav>
                                        <p:tav tm="100000">
                                          <p:val>
                                            <p:strVal val="#ppt_h"/>
                                          </p:val>
                                        </p:tav>
                                      </p:tavLst>
                                    </p:anim>
                                  </p:childTnLst>
                                </p:cTn>
                              </p:par>
                              <p:par>
                                <p:cTn id="43" presetID="8" presetClass="emph" presetSubtype="0" fill="hold" nodeType="withEffect">
                                  <p:stCondLst>
                                    <p:cond delay="0"/>
                                  </p:stCondLst>
                                  <p:childTnLst>
                                    <p:animRot by="-21600000">
                                      <p:cBhvr>
                                        <p:cTn id="44" dur="2000" fill="hold"/>
                                        <p:tgtEl>
                                          <p:spTgt spid="15"/>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23" presetClass="entr" presetSubtype="16"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000" fill="hold"/>
                                        <p:tgtEl>
                                          <p:spTgt spid="17"/>
                                        </p:tgtEl>
                                        <p:attrNameLst>
                                          <p:attrName>ppt_w</p:attrName>
                                        </p:attrNameLst>
                                      </p:cBhvr>
                                      <p:tavLst>
                                        <p:tav tm="0">
                                          <p:val>
                                            <p:fltVal val="0"/>
                                          </p:val>
                                        </p:tav>
                                        <p:tav tm="100000">
                                          <p:val>
                                            <p:strVal val="#ppt_w"/>
                                          </p:val>
                                        </p:tav>
                                      </p:tavLst>
                                    </p:anim>
                                    <p:anim calcmode="lin" valueType="num">
                                      <p:cBhvr>
                                        <p:cTn id="52" dur="3000" fill="hold"/>
                                        <p:tgtEl>
                                          <p:spTgt spid="17"/>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0"/>
                                  </p:stCondLst>
                                  <p:childTnLst>
                                    <p:animRot by="-21600000">
                                      <p:cBhvr>
                                        <p:cTn id="54" dur="2000" fill="hold"/>
                                        <p:tgtEl>
                                          <p:spTgt spid="17"/>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0-#ppt_w/2"/>
                                          </p:val>
                                        </p:tav>
                                        <p:tav tm="100000">
                                          <p:val>
                                            <p:strVal val="#ppt_x"/>
                                          </p:val>
                                        </p:tav>
                                      </p:tavLst>
                                    </p:anim>
                                    <p:anim calcmode="lin" valueType="num">
                                      <p:cBhvr additive="base">
                                        <p:cTn id="58" dur="3000" fill="hold"/>
                                        <p:tgtEl>
                                          <p:spTgt spid="18"/>
                                        </p:tgtEl>
                                        <p:attrNameLst>
                                          <p:attrName>ppt_y</p:attrName>
                                        </p:attrNameLst>
                                      </p:cBhvr>
                                      <p:tavLst>
                                        <p:tav tm="0">
                                          <p:val>
                                            <p:strVal val="#ppt_y"/>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0" fill="hold"/>
                                        <p:tgtEl>
                                          <p:spTgt spid="18"/>
                                        </p:tgtEl>
                                        <p:attrNameLst>
                                          <p:attrName>ppt_w</p:attrName>
                                        </p:attrNameLst>
                                      </p:cBhvr>
                                      <p:tavLst>
                                        <p:tav tm="0">
                                          <p:val>
                                            <p:fltVal val="0"/>
                                          </p:val>
                                        </p:tav>
                                        <p:tav tm="100000">
                                          <p:val>
                                            <p:strVal val="#ppt_w"/>
                                          </p:val>
                                        </p:tav>
                                      </p:tavLst>
                                    </p:anim>
                                    <p:anim calcmode="lin" valueType="num">
                                      <p:cBhvr>
                                        <p:cTn id="62" dur="3000" fill="hold"/>
                                        <p:tgtEl>
                                          <p:spTgt spid="18"/>
                                        </p:tgtEl>
                                        <p:attrNameLst>
                                          <p:attrName>ppt_h</p:attrName>
                                        </p:attrNameLst>
                                      </p:cBhvr>
                                      <p:tavLst>
                                        <p:tav tm="0">
                                          <p:val>
                                            <p:fltVal val="0"/>
                                          </p:val>
                                        </p:tav>
                                        <p:tav tm="100000">
                                          <p:val>
                                            <p:strVal val="#ppt_h"/>
                                          </p:val>
                                        </p:tav>
                                      </p:tavLst>
                                    </p:anim>
                                  </p:childTnLst>
                                </p:cTn>
                              </p:par>
                              <p:par>
                                <p:cTn id="63" presetID="8" presetClass="emph" presetSubtype="0" fill="hold" nodeType="withEffect">
                                  <p:stCondLst>
                                    <p:cond delay="0"/>
                                  </p:stCondLst>
                                  <p:childTnLst>
                                    <p:animRot by="-21600000">
                                      <p:cBhvr>
                                        <p:cTn id="64" dur="2000" fill="hold"/>
                                        <p:tgtEl>
                                          <p:spTgt spid="18"/>
                                        </p:tgtEl>
                                        <p:attrNameLst>
                                          <p:attrName>r</p:attrName>
                                        </p:attrNameLst>
                                      </p:cBhvr>
                                    </p:animRot>
                                  </p:childTnLst>
                                </p:cTn>
                              </p:par>
                              <p:par>
                                <p:cTn id="65" presetID="23" presetClass="exit" presetSubtype="544" fill="hold" nodeType="withEffect">
                                  <p:stCondLst>
                                    <p:cond delay="0"/>
                                  </p:stCondLst>
                                  <p:childTnLst>
                                    <p:anim calcmode="lin" valueType="num">
                                      <p:cBhvr>
                                        <p:cTn id="66" dur="5000"/>
                                        <p:tgtEl>
                                          <p:spTgt spid="12"/>
                                        </p:tgtEl>
                                        <p:attrNameLst>
                                          <p:attrName>ppt_w</p:attrName>
                                        </p:attrNameLst>
                                      </p:cBhvr>
                                      <p:tavLst>
                                        <p:tav tm="0">
                                          <p:val>
                                            <p:strVal val="ppt_w"/>
                                          </p:val>
                                        </p:tav>
                                        <p:tav tm="100000">
                                          <p:val>
                                            <p:fltVal val="0"/>
                                          </p:val>
                                        </p:tav>
                                      </p:tavLst>
                                    </p:anim>
                                    <p:anim calcmode="lin" valueType="num">
                                      <p:cBhvr>
                                        <p:cTn id="67" dur="5000"/>
                                        <p:tgtEl>
                                          <p:spTgt spid="12"/>
                                        </p:tgtEl>
                                        <p:attrNameLst>
                                          <p:attrName>ppt_h</p:attrName>
                                        </p:attrNameLst>
                                      </p:cBhvr>
                                      <p:tavLst>
                                        <p:tav tm="0">
                                          <p:val>
                                            <p:strVal val="ppt_h"/>
                                          </p:val>
                                        </p:tav>
                                        <p:tav tm="100000">
                                          <p:val>
                                            <p:fltVal val="0"/>
                                          </p:val>
                                        </p:tav>
                                      </p:tavLst>
                                    </p:anim>
                                    <p:anim calcmode="lin" valueType="num">
                                      <p:cBhvr>
                                        <p:cTn id="68" dur="5000"/>
                                        <p:tgtEl>
                                          <p:spTgt spid="12"/>
                                        </p:tgtEl>
                                        <p:attrNameLst>
                                          <p:attrName>ppt_x</p:attrName>
                                        </p:attrNameLst>
                                      </p:cBhvr>
                                      <p:tavLst>
                                        <p:tav tm="0">
                                          <p:val>
                                            <p:strVal val="ppt_x"/>
                                          </p:val>
                                        </p:tav>
                                        <p:tav tm="100000">
                                          <p:val>
                                            <p:fltVal val="0.5"/>
                                          </p:val>
                                        </p:tav>
                                      </p:tavLst>
                                    </p:anim>
                                    <p:anim calcmode="lin" valueType="num">
                                      <p:cBhvr>
                                        <p:cTn id="69" dur="5000"/>
                                        <p:tgtEl>
                                          <p:spTgt spid="12"/>
                                        </p:tgtEl>
                                        <p:attrNameLst>
                                          <p:attrName>ppt_y</p:attrName>
                                        </p:attrNameLst>
                                      </p:cBhvr>
                                      <p:tavLst>
                                        <p:tav tm="0">
                                          <p:val>
                                            <p:strVal val="ppt_y"/>
                                          </p:val>
                                        </p:tav>
                                        <p:tav tm="100000">
                                          <p:val>
                                            <p:fltVal val="0.5"/>
                                          </p:val>
                                        </p:tav>
                                      </p:tavLst>
                                    </p:anim>
                                    <p:set>
                                      <p:cBhvr>
                                        <p:cTn id="70" dur="1" fill="hold">
                                          <p:stCondLst>
                                            <p:cond delay="4999"/>
                                          </p:stCondLst>
                                        </p:cTn>
                                        <p:tgtEl>
                                          <p:spTgt spid="12"/>
                                        </p:tgtEl>
                                        <p:attrNameLst>
                                          <p:attrName>style.visibility</p:attrName>
                                        </p:attrNameLst>
                                      </p:cBhvr>
                                      <p:to>
                                        <p:strVal val="hidden"/>
                                      </p:to>
                                    </p:set>
                                  </p:childTnLst>
                                </p:cTn>
                              </p:par>
                              <p:par>
                                <p:cTn id="71" presetID="23" presetClass="exit" presetSubtype="544" fill="hold" nodeType="withEffect">
                                  <p:stCondLst>
                                    <p:cond delay="500"/>
                                  </p:stCondLst>
                                  <p:childTnLst>
                                    <p:anim calcmode="lin" valueType="num">
                                      <p:cBhvr>
                                        <p:cTn id="72" dur="5000"/>
                                        <p:tgtEl>
                                          <p:spTgt spid="14"/>
                                        </p:tgtEl>
                                        <p:attrNameLst>
                                          <p:attrName>ppt_w</p:attrName>
                                        </p:attrNameLst>
                                      </p:cBhvr>
                                      <p:tavLst>
                                        <p:tav tm="0">
                                          <p:val>
                                            <p:strVal val="ppt_w"/>
                                          </p:val>
                                        </p:tav>
                                        <p:tav tm="100000">
                                          <p:val>
                                            <p:fltVal val="0"/>
                                          </p:val>
                                        </p:tav>
                                      </p:tavLst>
                                    </p:anim>
                                    <p:anim calcmode="lin" valueType="num">
                                      <p:cBhvr>
                                        <p:cTn id="73" dur="5000"/>
                                        <p:tgtEl>
                                          <p:spTgt spid="14"/>
                                        </p:tgtEl>
                                        <p:attrNameLst>
                                          <p:attrName>ppt_h</p:attrName>
                                        </p:attrNameLst>
                                      </p:cBhvr>
                                      <p:tavLst>
                                        <p:tav tm="0">
                                          <p:val>
                                            <p:strVal val="ppt_h"/>
                                          </p:val>
                                        </p:tav>
                                        <p:tav tm="100000">
                                          <p:val>
                                            <p:fltVal val="0"/>
                                          </p:val>
                                        </p:tav>
                                      </p:tavLst>
                                    </p:anim>
                                    <p:anim calcmode="lin" valueType="num">
                                      <p:cBhvr>
                                        <p:cTn id="74" dur="5000"/>
                                        <p:tgtEl>
                                          <p:spTgt spid="14"/>
                                        </p:tgtEl>
                                        <p:attrNameLst>
                                          <p:attrName>ppt_x</p:attrName>
                                        </p:attrNameLst>
                                      </p:cBhvr>
                                      <p:tavLst>
                                        <p:tav tm="0">
                                          <p:val>
                                            <p:strVal val="ppt_x"/>
                                          </p:val>
                                        </p:tav>
                                        <p:tav tm="100000">
                                          <p:val>
                                            <p:fltVal val="0.5"/>
                                          </p:val>
                                        </p:tav>
                                      </p:tavLst>
                                    </p:anim>
                                    <p:anim calcmode="lin" valueType="num">
                                      <p:cBhvr>
                                        <p:cTn id="75" dur="5000"/>
                                        <p:tgtEl>
                                          <p:spTgt spid="14"/>
                                        </p:tgtEl>
                                        <p:attrNameLst>
                                          <p:attrName>ppt_y</p:attrName>
                                        </p:attrNameLst>
                                      </p:cBhvr>
                                      <p:tavLst>
                                        <p:tav tm="0">
                                          <p:val>
                                            <p:strVal val="ppt_y"/>
                                          </p:val>
                                        </p:tav>
                                        <p:tav tm="100000">
                                          <p:val>
                                            <p:fltVal val="0.5"/>
                                          </p:val>
                                        </p:tav>
                                      </p:tavLst>
                                    </p:anim>
                                    <p:set>
                                      <p:cBhvr>
                                        <p:cTn id="76" dur="1" fill="hold">
                                          <p:stCondLst>
                                            <p:cond delay="4999"/>
                                          </p:stCondLst>
                                        </p:cTn>
                                        <p:tgtEl>
                                          <p:spTgt spid="14"/>
                                        </p:tgtEl>
                                        <p:attrNameLst>
                                          <p:attrName>style.visibility</p:attrName>
                                        </p:attrNameLst>
                                      </p:cBhvr>
                                      <p:to>
                                        <p:strVal val="hidden"/>
                                      </p:to>
                                    </p:set>
                                  </p:childTnLst>
                                </p:cTn>
                              </p:par>
                              <p:par>
                                <p:cTn id="77" presetID="23" presetClass="exit" presetSubtype="544" fill="hold" nodeType="withEffect">
                                  <p:stCondLst>
                                    <p:cond delay="250"/>
                                  </p:stCondLst>
                                  <p:childTnLst>
                                    <p:anim calcmode="lin" valueType="num">
                                      <p:cBhvr>
                                        <p:cTn id="78" dur="5000"/>
                                        <p:tgtEl>
                                          <p:spTgt spid="13"/>
                                        </p:tgtEl>
                                        <p:attrNameLst>
                                          <p:attrName>ppt_w</p:attrName>
                                        </p:attrNameLst>
                                      </p:cBhvr>
                                      <p:tavLst>
                                        <p:tav tm="0">
                                          <p:val>
                                            <p:strVal val="ppt_w"/>
                                          </p:val>
                                        </p:tav>
                                        <p:tav tm="100000">
                                          <p:val>
                                            <p:fltVal val="0"/>
                                          </p:val>
                                        </p:tav>
                                      </p:tavLst>
                                    </p:anim>
                                    <p:anim calcmode="lin" valueType="num">
                                      <p:cBhvr>
                                        <p:cTn id="79" dur="5000"/>
                                        <p:tgtEl>
                                          <p:spTgt spid="13"/>
                                        </p:tgtEl>
                                        <p:attrNameLst>
                                          <p:attrName>ppt_h</p:attrName>
                                        </p:attrNameLst>
                                      </p:cBhvr>
                                      <p:tavLst>
                                        <p:tav tm="0">
                                          <p:val>
                                            <p:strVal val="ppt_h"/>
                                          </p:val>
                                        </p:tav>
                                        <p:tav tm="100000">
                                          <p:val>
                                            <p:fltVal val="0"/>
                                          </p:val>
                                        </p:tav>
                                      </p:tavLst>
                                    </p:anim>
                                    <p:anim calcmode="lin" valueType="num">
                                      <p:cBhvr>
                                        <p:cTn id="80" dur="5000"/>
                                        <p:tgtEl>
                                          <p:spTgt spid="13"/>
                                        </p:tgtEl>
                                        <p:attrNameLst>
                                          <p:attrName>ppt_x</p:attrName>
                                        </p:attrNameLst>
                                      </p:cBhvr>
                                      <p:tavLst>
                                        <p:tav tm="0">
                                          <p:val>
                                            <p:strVal val="ppt_x"/>
                                          </p:val>
                                        </p:tav>
                                        <p:tav tm="100000">
                                          <p:val>
                                            <p:fltVal val="0.5"/>
                                          </p:val>
                                        </p:tav>
                                      </p:tavLst>
                                    </p:anim>
                                    <p:anim calcmode="lin" valueType="num">
                                      <p:cBhvr>
                                        <p:cTn id="81" dur="5000"/>
                                        <p:tgtEl>
                                          <p:spTgt spid="13"/>
                                        </p:tgtEl>
                                        <p:attrNameLst>
                                          <p:attrName>ppt_y</p:attrName>
                                        </p:attrNameLst>
                                      </p:cBhvr>
                                      <p:tavLst>
                                        <p:tav tm="0">
                                          <p:val>
                                            <p:strVal val="ppt_y"/>
                                          </p:val>
                                        </p:tav>
                                        <p:tav tm="100000">
                                          <p:val>
                                            <p:fltVal val="0.5"/>
                                          </p:val>
                                        </p:tav>
                                      </p:tavLst>
                                    </p:anim>
                                    <p:set>
                                      <p:cBhvr>
                                        <p:cTn id="82" dur="1" fill="hold">
                                          <p:stCondLst>
                                            <p:cond delay="4999"/>
                                          </p:stCondLst>
                                        </p:cTn>
                                        <p:tgtEl>
                                          <p:spTgt spid="13"/>
                                        </p:tgtEl>
                                        <p:attrNameLst>
                                          <p:attrName>style.visibility</p:attrName>
                                        </p:attrNameLst>
                                      </p:cBhvr>
                                      <p:to>
                                        <p:strVal val="hidden"/>
                                      </p:to>
                                    </p:set>
                                  </p:childTnLst>
                                </p:cTn>
                              </p:par>
                              <p:par>
                                <p:cTn id="83" presetID="23" presetClass="exit" presetSubtype="544" fill="hold" nodeType="withEffect">
                                  <p:stCondLst>
                                    <p:cond delay="0"/>
                                  </p:stCondLst>
                                  <p:childTnLst>
                                    <p:anim calcmode="lin" valueType="num">
                                      <p:cBhvr>
                                        <p:cTn id="84" dur="5000"/>
                                        <p:tgtEl>
                                          <p:spTgt spid="15"/>
                                        </p:tgtEl>
                                        <p:attrNameLst>
                                          <p:attrName>ppt_w</p:attrName>
                                        </p:attrNameLst>
                                      </p:cBhvr>
                                      <p:tavLst>
                                        <p:tav tm="0">
                                          <p:val>
                                            <p:strVal val="ppt_w"/>
                                          </p:val>
                                        </p:tav>
                                        <p:tav tm="100000">
                                          <p:val>
                                            <p:fltVal val="0"/>
                                          </p:val>
                                        </p:tav>
                                      </p:tavLst>
                                    </p:anim>
                                    <p:anim calcmode="lin" valueType="num">
                                      <p:cBhvr>
                                        <p:cTn id="85" dur="5000"/>
                                        <p:tgtEl>
                                          <p:spTgt spid="15"/>
                                        </p:tgtEl>
                                        <p:attrNameLst>
                                          <p:attrName>ppt_h</p:attrName>
                                        </p:attrNameLst>
                                      </p:cBhvr>
                                      <p:tavLst>
                                        <p:tav tm="0">
                                          <p:val>
                                            <p:strVal val="ppt_h"/>
                                          </p:val>
                                        </p:tav>
                                        <p:tav tm="100000">
                                          <p:val>
                                            <p:fltVal val="0"/>
                                          </p:val>
                                        </p:tav>
                                      </p:tavLst>
                                    </p:anim>
                                    <p:anim calcmode="lin" valueType="num">
                                      <p:cBhvr>
                                        <p:cTn id="86" dur="5000"/>
                                        <p:tgtEl>
                                          <p:spTgt spid="15"/>
                                        </p:tgtEl>
                                        <p:attrNameLst>
                                          <p:attrName>ppt_x</p:attrName>
                                        </p:attrNameLst>
                                      </p:cBhvr>
                                      <p:tavLst>
                                        <p:tav tm="0">
                                          <p:val>
                                            <p:strVal val="ppt_x"/>
                                          </p:val>
                                        </p:tav>
                                        <p:tav tm="100000">
                                          <p:val>
                                            <p:fltVal val="0.5"/>
                                          </p:val>
                                        </p:tav>
                                      </p:tavLst>
                                    </p:anim>
                                    <p:anim calcmode="lin" valueType="num">
                                      <p:cBhvr>
                                        <p:cTn id="87" dur="5000"/>
                                        <p:tgtEl>
                                          <p:spTgt spid="15"/>
                                        </p:tgtEl>
                                        <p:attrNameLst>
                                          <p:attrName>ppt_y</p:attrName>
                                        </p:attrNameLst>
                                      </p:cBhvr>
                                      <p:tavLst>
                                        <p:tav tm="0">
                                          <p:val>
                                            <p:strVal val="ppt_y"/>
                                          </p:val>
                                        </p:tav>
                                        <p:tav tm="100000">
                                          <p:val>
                                            <p:fltVal val="0.5"/>
                                          </p:val>
                                        </p:tav>
                                      </p:tavLst>
                                    </p:anim>
                                    <p:set>
                                      <p:cBhvr>
                                        <p:cTn id="88" dur="1" fill="hold">
                                          <p:stCondLst>
                                            <p:cond delay="4999"/>
                                          </p:stCondLst>
                                        </p:cTn>
                                        <p:tgtEl>
                                          <p:spTgt spid="15"/>
                                        </p:tgtEl>
                                        <p:attrNameLst>
                                          <p:attrName>style.visibility</p:attrName>
                                        </p:attrNameLst>
                                      </p:cBhvr>
                                      <p:to>
                                        <p:strVal val="hidden"/>
                                      </p:to>
                                    </p:set>
                                  </p:childTnLst>
                                </p:cTn>
                              </p:par>
                              <p:par>
                                <p:cTn id="89" presetID="23" presetClass="exit" presetSubtype="544" fill="hold" nodeType="withEffect">
                                  <p:stCondLst>
                                    <p:cond delay="250"/>
                                  </p:stCondLst>
                                  <p:childTnLst>
                                    <p:anim calcmode="lin" valueType="num">
                                      <p:cBhvr>
                                        <p:cTn id="90" dur="5000"/>
                                        <p:tgtEl>
                                          <p:spTgt spid="17"/>
                                        </p:tgtEl>
                                        <p:attrNameLst>
                                          <p:attrName>ppt_w</p:attrName>
                                        </p:attrNameLst>
                                      </p:cBhvr>
                                      <p:tavLst>
                                        <p:tav tm="0">
                                          <p:val>
                                            <p:strVal val="ppt_w"/>
                                          </p:val>
                                        </p:tav>
                                        <p:tav tm="100000">
                                          <p:val>
                                            <p:fltVal val="0"/>
                                          </p:val>
                                        </p:tav>
                                      </p:tavLst>
                                    </p:anim>
                                    <p:anim calcmode="lin" valueType="num">
                                      <p:cBhvr>
                                        <p:cTn id="91" dur="5000"/>
                                        <p:tgtEl>
                                          <p:spTgt spid="17"/>
                                        </p:tgtEl>
                                        <p:attrNameLst>
                                          <p:attrName>ppt_h</p:attrName>
                                        </p:attrNameLst>
                                      </p:cBhvr>
                                      <p:tavLst>
                                        <p:tav tm="0">
                                          <p:val>
                                            <p:strVal val="ppt_h"/>
                                          </p:val>
                                        </p:tav>
                                        <p:tav tm="100000">
                                          <p:val>
                                            <p:fltVal val="0"/>
                                          </p:val>
                                        </p:tav>
                                      </p:tavLst>
                                    </p:anim>
                                    <p:anim calcmode="lin" valueType="num">
                                      <p:cBhvr>
                                        <p:cTn id="92" dur="5000"/>
                                        <p:tgtEl>
                                          <p:spTgt spid="17"/>
                                        </p:tgtEl>
                                        <p:attrNameLst>
                                          <p:attrName>ppt_x</p:attrName>
                                        </p:attrNameLst>
                                      </p:cBhvr>
                                      <p:tavLst>
                                        <p:tav tm="0">
                                          <p:val>
                                            <p:strVal val="ppt_x"/>
                                          </p:val>
                                        </p:tav>
                                        <p:tav tm="100000">
                                          <p:val>
                                            <p:fltVal val="0.5"/>
                                          </p:val>
                                        </p:tav>
                                      </p:tavLst>
                                    </p:anim>
                                    <p:anim calcmode="lin" valueType="num">
                                      <p:cBhvr>
                                        <p:cTn id="93" dur="5000"/>
                                        <p:tgtEl>
                                          <p:spTgt spid="17"/>
                                        </p:tgtEl>
                                        <p:attrNameLst>
                                          <p:attrName>ppt_y</p:attrName>
                                        </p:attrNameLst>
                                      </p:cBhvr>
                                      <p:tavLst>
                                        <p:tav tm="0">
                                          <p:val>
                                            <p:strVal val="ppt_y"/>
                                          </p:val>
                                        </p:tav>
                                        <p:tav tm="100000">
                                          <p:val>
                                            <p:fltVal val="0.5"/>
                                          </p:val>
                                        </p:tav>
                                      </p:tavLst>
                                    </p:anim>
                                    <p:set>
                                      <p:cBhvr>
                                        <p:cTn id="94" dur="1" fill="hold">
                                          <p:stCondLst>
                                            <p:cond delay="4999"/>
                                          </p:stCondLst>
                                        </p:cTn>
                                        <p:tgtEl>
                                          <p:spTgt spid="17"/>
                                        </p:tgtEl>
                                        <p:attrNameLst>
                                          <p:attrName>style.visibility</p:attrName>
                                        </p:attrNameLst>
                                      </p:cBhvr>
                                      <p:to>
                                        <p:strVal val="hidden"/>
                                      </p:to>
                                    </p:set>
                                  </p:childTnLst>
                                </p:cTn>
                              </p:par>
                              <p:par>
                                <p:cTn id="95" presetID="23" presetClass="exit" presetSubtype="544" fill="hold" nodeType="withEffect">
                                  <p:stCondLst>
                                    <p:cond delay="500"/>
                                  </p:stCondLst>
                                  <p:childTnLst>
                                    <p:anim calcmode="lin" valueType="num">
                                      <p:cBhvr>
                                        <p:cTn id="96" dur="5000"/>
                                        <p:tgtEl>
                                          <p:spTgt spid="18"/>
                                        </p:tgtEl>
                                        <p:attrNameLst>
                                          <p:attrName>ppt_w</p:attrName>
                                        </p:attrNameLst>
                                      </p:cBhvr>
                                      <p:tavLst>
                                        <p:tav tm="0">
                                          <p:val>
                                            <p:strVal val="ppt_w"/>
                                          </p:val>
                                        </p:tav>
                                        <p:tav tm="100000">
                                          <p:val>
                                            <p:fltVal val="0"/>
                                          </p:val>
                                        </p:tav>
                                      </p:tavLst>
                                    </p:anim>
                                    <p:anim calcmode="lin" valueType="num">
                                      <p:cBhvr>
                                        <p:cTn id="97" dur="5000"/>
                                        <p:tgtEl>
                                          <p:spTgt spid="18"/>
                                        </p:tgtEl>
                                        <p:attrNameLst>
                                          <p:attrName>ppt_h</p:attrName>
                                        </p:attrNameLst>
                                      </p:cBhvr>
                                      <p:tavLst>
                                        <p:tav tm="0">
                                          <p:val>
                                            <p:strVal val="ppt_h"/>
                                          </p:val>
                                        </p:tav>
                                        <p:tav tm="100000">
                                          <p:val>
                                            <p:fltVal val="0"/>
                                          </p:val>
                                        </p:tav>
                                      </p:tavLst>
                                    </p:anim>
                                    <p:anim calcmode="lin" valueType="num">
                                      <p:cBhvr>
                                        <p:cTn id="98" dur="5000"/>
                                        <p:tgtEl>
                                          <p:spTgt spid="18"/>
                                        </p:tgtEl>
                                        <p:attrNameLst>
                                          <p:attrName>ppt_x</p:attrName>
                                        </p:attrNameLst>
                                      </p:cBhvr>
                                      <p:tavLst>
                                        <p:tav tm="0">
                                          <p:val>
                                            <p:strVal val="ppt_x"/>
                                          </p:val>
                                        </p:tav>
                                        <p:tav tm="100000">
                                          <p:val>
                                            <p:fltVal val="0.5"/>
                                          </p:val>
                                        </p:tav>
                                      </p:tavLst>
                                    </p:anim>
                                    <p:anim calcmode="lin" valueType="num">
                                      <p:cBhvr>
                                        <p:cTn id="99" dur="5000"/>
                                        <p:tgtEl>
                                          <p:spTgt spid="18"/>
                                        </p:tgtEl>
                                        <p:attrNameLst>
                                          <p:attrName>ppt_y</p:attrName>
                                        </p:attrNameLst>
                                      </p:cBhvr>
                                      <p:tavLst>
                                        <p:tav tm="0">
                                          <p:val>
                                            <p:strVal val="ppt_y"/>
                                          </p:val>
                                        </p:tav>
                                        <p:tav tm="100000">
                                          <p:val>
                                            <p:fltVal val="0.5"/>
                                          </p:val>
                                        </p:tav>
                                      </p:tavLst>
                                    </p:anim>
                                    <p:set>
                                      <p:cBhvr>
                                        <p:cTn id="100" dur="1" fill="hold">
                                          <p:stCondLst>
                                            <p:cond delay="4999"/>
                                          </p:stCondLst>
                                        </p:cTn>
                                        <p:tgtEl>
                                          <p:spTgt spid="18"/>
                                        </p:tgtEl>
                                        <p:attrNameLst>
                                          <p:attrName>style.visibility</p:attrName>
                                        </p:attrNameLst>
                                      </p:cBhvr>
                                      <p:to>
                                        <p:strVal val="hidden"/>
                                      </p:to>
                                    </p:set>
                                  </p:childTnLst>
                                </p:cTn>
                              </p:par>
                              <p:par>
                                <p:cTn id="101" presetID="6" presetClass="entr" presetSubtype="32" fill="hold" nodeType="withEffect">
                                  <p:stCondLst>
                                    <p:cond delay="500"/>
                                  </p:stCondLst>
                                  <p:childTnLst>
                                    <p:set>
                                      <p:cBhvr>
                                        <p:cTn id="102" dur="1" fill="hold">
                                          <p:stCondLst>
                                            <p:cond delay="0"/>
                                          </p:stCondLst>
                                        </p:cTn>
                                        <p:tgtEl>
                                          <p:spTgt spid="8"/>
                                        </p:tgtEl>
                                        <p:attrNameLst>
                                          <p:attrName>style.visibility</p:attrName>
                                        </p:attrNameLst>
                                      </p:cBhvr>
                                      <p:to>
                                        <p:strVal val="visible"/>
                                      </p:to>
                                    </p:set>
                                    <p:animEffect transition="in" filter="circle(out)">
                                      <p:cBhvr>
                                        <p:cTn id="103"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cdnb.20m.es/cronicaverde/files/2012/05/Graffiti-markings-on-the-tree2.jpeg"/>
          <p:cNvPicPr>
            <a:picLocks noChangeAspect="1" noChangeArrowheads="1"/>
          </p:cNvPicPr>
          <p:nvPr/>
        </p:nvPicPr>
        <p:blipFill>
          <a:blip r:embed="rId2"/>
          <a:srcRect/>
          <a:stretch>
            <a:fillRect/>
          </a:stretch>
        </p:blipFill>
        <p:spPr bwMode="auto">
          <a:xfrm>
            <a:off x="-1" y="0"/>
            <a:ext cx="9793289" cy="7072338"/>
          </a:xfrm>
          <a:prstGeom prst="rect">
            <a:avLst/>
          </a:prstGeom>
          <a:noFill/>
        </p:spPr>
      </p:pic>
      <p:sp>
        <p:nvSpPr>
          <p:cNvPr id="2" name="1 Forma libre"/>
          <p:cNvSpPr/>
          <p:nvPr/>
        </p:nvSpPr>
        <p:spPr>
          <a:xfrm flipH="1">
            <a:off x="3045101" y="33339"/>
            <a:ext cx="4894943" cy="6791325"/>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812799 w 4572000"/>
              <a:gd name="connsiteY0" fmla="*/ 0 h 8650227"/>
              <a:gd name="connsiteX1" fmla="*/ 0 w 4572000"/>
              <a:gd name="connsiteY1" fmla="*/ 1792227 h 8650227"/>
              <a:gd name="connsiteX2" fmla="*/ 4572000 w 4572000"/>
              <a:gd name="connsiteY2" fmla="*/ 5221227 h 8650227"/>
              <a:gd name="connsiteX3" fmla="*/ 0 w 4572000"/>
              <a:gd name="connsiteY3" fmla="*/ 8650227 h 8650227"/>
              <a:gd name="connsiteX4" fmla="*/ 0 w 4572000"/>
              <a:gd name="connsiteY4" fmla="*/ 8650227 h 8650227"/>
              <a:gd name="connsiteX5" fmla="*/ 3214678 w 4572000"/>
              <a:gd name="connsiteY5" fmla="*/ 5221227 h 8650227"/>
              <a:gd name="connsiteX6" fmla="*/ 812799 w 4572000"/>
              <a:gd name="connsiteY6" fmla="*/ 0 h 8650227"/>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78 w 4572000"/>
              <a:gd name="connsiteY5" fmla="*/ 5221227 h 10460742"/>
              <a:gd name="connsiteX6" fmla="*/ 812799 w 4572000"/>
              <a:gd name="connsiteY6" fmla="*/ 0 h 10460742"/>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82 w 4572000"/>
              <a:gd name="connsiteY5" fmla="*/ 5277018 h 10460742"/>
              <a:gd name="connsiteX6" fmla="*/ 812799 w 4572000"/>
              <a:gd name="connsiteY6" fmla="*/ 0 h 10460742"/>
              <a:gd name="connsiteX0" fmla="*/ 845312 w 4604513"/>
              <a:gd name="connsiteY0" fmla="*/ 0 h 10460742"/>
              <a:gd name="connsiteX1" fmla="*/ 0 w 4604513"/>
              <a:gd name="connsiteY1" fmla="*/ 1610905 h 10460742"/>
              <a:gd name="connsiteX2" fmla="*/ 4604513 w 4604513"/>
              <a:gd name="connsiteY2" fmla="*/ 5221227 h 10460742"/>
              <a:gd name="connsiteX3" fmla="*/ 32513 w 4604513"/>
              <a:gd name="connsiteY3" fmla="*/ 8650227 h 10460742"/>
              <a:gd name="connsiteX4" fmla="*/ 406402 w 4604513"/>
              <a:gd name="connsiteY4" fmla="*/ 10460742 h 10460742"/>
              <a:gd name="connsiteX5" fmla="*/ 3247195 w 4604513"/>
              <a:gd name="connsiteY5" fmla="*/ 5277018 h 10460742"/>
              <a:gd name="connsiteX6" fmla="*/ 845312 w 4604513"/>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650227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162561 w 4637025"/>
              <a:gd name="connsiteY3" fmla="*/ 8887338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211329 w 4637025"/>
              <a:gd name="connsiteY3" fmla="*/ 8692071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706019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18899"/>
              <a:gd name="connsiteX1" fmla="*/ 0 w 4637025"/>
              <a:gd name="connsiteY1" fmla="*/ 1541166 h 10418899"/>
              <a:gd name="connsiteX2" fmla="*/ 4637025 w 4637025"/>
              <a:gd name="connsiteY2" fmla="*/ 5221227 h 10418899"/>
              <a:gd name="connsiteX3" fmla="*/ 65025 w 4637025"/>
              <a:gd name="connsiteY3" fmla="*/ 8706019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877824 w 4637025"/>
              <a:gd name="connsiteY0" fmla="*/ 0 h 10418899"/>
              <a:gd name="connsiteX1" fmla="*/ 0 w 4637025"/>
              <a:gd name="connsiteY1" fmla="*/ 1541166 h 10418899"/>
              <a:gd name="connsiteX2" fmla="*/ 4637025 w 4637025"/>
              <a:gd name="connsiteY2" fmla="*/ 5221227 h 10418899"/>
              <a:gd name="connsiteX3" fmla="*/ 23603 w 4637025"/>
              <a:gd name="connsiteY3" fmla="*/ 8817601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2837247 w 6596448"/>
              <a:gd name="connsiteY0" fmla="*/ 16472 h 10435371"/>
              <a:gd name="connsiteX1" fmla="*/ 0 w 6596448"/>
              <a:gd name="connsiteY1" fmla="*/ 0 h 10435371"/>
              <a:gd name="connsiteX2" fmla="*/ 6596448 w 6596448"/>
              <a:gd name="connsiteY2" fmla="*/ 5237699 h 10435371"/>
              <a:gd name="connsiteX3" fmla="*/ 1983026 w 6596448"/>
              <a:gd name="connsiteY3" fmla="*/ 883407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837247 w 6596448"/>
              <a:gd name="connsiteY0" fmla="*/ 16472 h 10435371"/>
              <a:gd name="connsiteX1" fmla="*/ 0 w 6596448"/>
              <a:gd name="connsiteY1" fmla="*/ 0 h 10435371"/>
              <a:gd name="connsiteX2" fmla="*/ 6596448 w 6596448"/>
              <a:gd name="connsiteY2" fmla="*/ 5237699 h 10435371"/>
              <a:gd name="connsiteX3" fmla="*/ 627450 w 6596448"/>
              <a:gd name="connsiteY3" fmla="*/ 1042924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307340 w 6066541"/>
              <a:gd name="connsiteY0" fmla="*/ 0 h 10418899"/>
              <a:gd name="connsiteX1" fmla="*/ 0 w 6066541"/>
              <a:gd name="connsiteY1" fmla="*/ 77362 h 10418899"/>
              <a:gd name="connsiteX2" fmla="*/ 6066541 w 6066541"/>
              <a:gd name="connsiteY2" fmla="*/ 5221227 h 10418899"/>
              <a:gd name="connsiteX3" fmla="*/ 97543 w 6066541"/>
              <a:gd name="connsiteY3" fmla="*/ 10412771 h 10418899"/>
              <a:gd name="connsiteX4" fmla="*/ 2307511 w 6066541"/>
              <a:gd name="connsiteY4" fmla="*/ 10418899 h 10418899"/>
              <a:gd name="connsiteX5" fmla="*/ 4709223 w 6066541"/>
              <a:gd name="connsiteY5" fmla="*/ 5277018 h 10418899"/>
              <a:gd name="connsiteX6" fmla="*/ 2307340 w 6066541"/>
              <a:gd name="connsiteY6" fmla="*/ 0 h 10418899"/>
              <a:gd name="connsiteX0" fmla="*/ 2307340 w 6066541"/>
              <a:gd name="connsiteY0" fmla="*/ 35238 h 10454137"/>
              <a:gd name="connsiteX1" fmla="*/ 0 w 6066541"/>
              <a:gd name="connsiteY1" fmla="*/ 0 h 10454137"/>
              <a:gd name="connsiteX2" fmla="*/ 6066541 w 6066541"/>
              <a:gd name="connsiteY2" fmla="*/ 5256465 h 10454137"/>
              <a:gd name="connsiteX3" fmla="*/ 97543 w 6066541"/>
              <a:gd name="connsiteY3" fmla="*/ 10448009 h 10454137"/>
              <a:gd name="connsiteX4" fmla="*/ 2307511 w 6066541"/>
              <a:gd name="connsiteY4" fmla="*/ 10454137 h 10454137"/>
              <a:gd name="connsiteX5" fmla="*/ 4709223 w 6066541"/>
              <a:gd name="connsiteY5" fmla="*/ 5312256 h 10454137"/>
              <a:gd name="connsiteX6" fmla="*/ 2307340 w 6066541"/>
              <a:gd name="connsiteY6" fmla="*/ 35238 h 1045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541" h="10454137">
                <a:moveTo>
                  <a:pt x="2307340" y="35238"/>
                </a:moveTo>
                <a:lnTo>
                  <a:pt x="0" y="0"/>
                </a:lnTo>
                <a:lnTo>
                  <a:pt x="6066541" y="5256465"/>
                </a:lnTo>
                <a:lnTo>
                  <a:pt x="97543" y="10448009"/>
                </a:lnTo>
                <a:lnTo>
                  <a:pt x="2307511" y="10454137"/>
                </a:lnTo>
                <a:lnTo>
                  <a:pt x="4709223" y="5312256"/>
                </a:lnTo>
                <a:lnTo>
                  <a:pt x="2307340" y="35238"/>
                </a:lnTo>
                <a:close/>
              </a:path>
            </a:pathLst>
          </a:cu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3" name="2 Forma libre"/>
          <p:cNvSpPr/>
          <p:nvPr/>
        </p:nvSpPr>
        <p:spPr>
          <a:xfrm>
            <a:off x="1812439" y="0"/>
            <a:ext cx="4893244" cy="6858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812799 w 4572000"/>
              <a:gd name="connsiteY0" fmla="*/ 0 h 8650227"/>
              <a:gd name="connsiteX1" fmla="*/ 0 w 4572000"/>
              <a:gd name="connsiteY1" fmla="*/ 1792227 h 8650227"/>
              <a:gd name="connsiteX2" fmla="*/ 4572000 w 4572000"/>
              <a:gd name="connsiteY2" fmla="*/ 5221227 h 8650227"/>
              <a:gd name="connsiteX3" fmla="*/ 0 w 4572000"/>
              <a:gd name="connsiteY3" fmla="*/ 8650227 h 8650227"/>
              <a:gd name="connsiteX4" fmla="*/ 0 w 4572000"/>
              <a:gd name="connsiteY4" fmla="*/ 8650227 h 8650227"/>
              <a:gd name="connsiteX5" fmla="*/ 3214678 w 4572000"/>
              <a:gd name="connsiteY5" fmla="*/ 5221227 h 8650227"/>
              <a:gd name="connsiteX6" fmla="*/ 812799 w 4572000"/>
              <a:gd name="connsiteY6" fmla="*/ 0 h 8650227"/>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78 w 4572000"/>
              <a:gd name="connsiteY5" fmla="*/ 5221227 h 10460742"/>
              <a:gd name="connsiteX6" fmla="*/ 812799 w 4572000"/>
              <a:gd name="connsiteY6" fmla="*/ 0 h 10460742"/>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82 w 4572000"/>
              <a:gd name="connsiteY5" fmla="*/ 5277018 h 10460742"/>
              <a:gd name="connsiteX6" fmla="*/ 812799 w 4572000"/>
              <a:gd name="connsiteY6" fmla="*/ 0 h 10460742"/>
              <a:gd name="connsiteX0" fmla="*/ 845312 w 4604513"/>
              <a:gd name="connsiteY0" fmla="*/ 0 h 10460742"/>
              <a:gd name="connsiteX1" fmla="*/ 0 w 4604513"/>
              <a:gd name="connsiteY1" fmla="*/ 1610905 h 10460742"/>
              <a:gd name="connsiteX2" fmla="*/ 4604513 w 4604513"/>
              <a:gd name="connsiteY2" fmla="*/ 5221227 h 10460742"/>
              <a:gd name="connsiteX3" fmla="*/ 32513 w 4604513"/>
              <a:gd name="connsiteY3" fmla="*/ 8650227 h 10460742"/>
              <a:gd name="connsiteX4" fmla="*/ 406402 w 4604513"/>
              <a:gd name="connsiteY4" fmla="*/ 10460742 h 10460742"/>
              <a:gd name="connsiteX5" fmla="*/ 3247195 w 4604513"/>
              <a:gd name="connsiteY5" fmla="*/ 5277018 h 10460742"/>
              <a:gd name="connsiteX6" fmla="*/ 845312 w 4604513"/>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650227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162561 w 4637025"/>
              <a:gd name="connsiteY3" fmla="*/ 8887338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211329 w 4637025"/>
              <a:gd name="connsiteY3" fmla="*/ 8692071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706019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18899"/>
              <a:gd name="connsiteX1" fmla="*/ 0 w 4637025"/>
              <a:gd name="connsiteY1" fmla="*/ 1541166 h 10418899"/>
              <a:gd name="connsiteX2" fmla="*/ 4637025 w 4637025"/>
              <a:gd name="connsiteY2" fmla="*/ 5221227 h 10418899"/>
              <a:gd name="connsiteX3" fmla="*/ 65025 w 4637025"/>
              <a:gd name="connsiteY3" fmla="*/ 8706019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877824 w 4637025"/>
              <a:gd name="connsiteY0" fmla="*/ 0 h 10418899"/>
              <a:gd name="connsiteX1" fmla="*/ 0 w 4637025"/>
              <a:gd name="connsiteY1" fmla="*/ 1541166 h 10418899"/>
              <a:gd name="connsiteX2" fmla="*/ 4637025 w 4637025"/>
              <a:gd name="connsiteY2" fmla="*/ 5221227 h 10418899"/>
              <a:gd name="connsiteX3" fmla="*/ 23603 w 4637025"/>
              <a:gd name="connsiteY3" fmla="*/ 8817601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2837247 w 6596448"/>
              <a:gd name="connsiteY0" fmla="*/ 16472 h 10435371"/>
              <a:gd name="connsiteX1" fmla="*/ 0 w 6596448"/>
              <a:gd name="connsiteY1" fmla="*/ 0 h 10435371"/>
              <a:gd name="connsiteX2" fmla="*/ 6596448 w 6596448"/>
              <a:gd name="connsiteY2" fmla="*/ 5237699 h 10435371"/>
              <a:gd name="connsiteX3" fmla="*/ 1983026 w 6596448"/>
              <a:gd name="connsiteY3" fmla="*/ 883407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837247 w 6596448"/>
              <a:gd name="connsiteY0" fmla="*/ 16472 h 10435371"/>
              <a:gd name="connsiteX1" fmla="*/ 0 w 6596448"/>
              <a:gd name="connsiteY1" fmla="*/ 0 h 10435371"/>
              <a:gd name="connsiteX2" fmla="*/ 6596448 w 6596448"/>
              <a:gd name="connsiteY2" fmla="*/ 5237699 h 10435371"/>
              <a:gd name="connsiteX3" fmla="*/ 627450 w 6596448"/>
              <a:gd name="connsiteY3" fmla="*/ 1042924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307340 w 6066541"/>
              <a:gd name="connsiteY0" fmla="*/ 0 h 10418899"/>
              <a:gd name="connsiteX1" fmla="*/ 0 w 6066541"/>
              <a:gd name="connsiteY1" fmla="*/ 77362 h 10418899"/>
              <a:gd name="connsiteX2" fmla="*/ 6066541 w 6066541"/>
              <a:gd name="connsiteY2" fmla="*/ 5221227 h 10418899"/>
              <a:gd name="connsiteX3" fmla="*/ 97543 w 6066541"/>
              <a:gd name="connsiteY3" fmla="*/ 10412771 h 10418899"/>
              <a:gd name="connsiteX4" fmla="*/ 2307511 w 6066541"/>
              <a:gd name="connsiteY4" fmla="*/ 10418899 h 10418899"/>
              <a:gd name="connsiteX5" fmla="*/ 4709223 w 6066541"/>
              <a:gd name="connsiteY5" fmla="*/ 5277018 h 10418899"/>
              <a:gd name="connsiteX6" fmla="*/ 2307340 w 6066541"/>
              <a:gd name="connsiteY6" fmla="*/ 0 h 10418899"/>
              <a:gd name="connsiteX0" fmla="*/ 2307340 w 6066541"/>
              <a:gd name="connsiteY0" fmla="*/ 35238 h 10454137"/>
              <a:gd name="connsiteX1" fmla="*/ 0 w 6066541"/>
              <a:gd name="connsiteY1" fmla="*/ 0 h 10454137"/>
              <a:gd name="connsiteX2" fmla="*/ 6066541 w 6066541"/>
              <a:gd name="connsiteY2" fmla="*/ 5256465 h 10454137"/>
              <a:gd name="connsiteX3" fmla="*/ 97543 w 6066541"/>
              <a:gd name="connsiteY3" fmla="*/ 10448009 h 10454137"/>
              <a:gd name="connsiteX4" fmla="*/ 2307511 w 6066541"/>
              <a:gd name="connsiteY4" fmla="*/ 10454137 h 10454137"/>
              <a:gd name="connsiteX5" fmla="*/ 4709223 w 6066541"/>
              <a:gd name="connsiteY5" fmla="*/ 5312256 h 10454137"/>
              <a:gd name="connsiteX6" fmla="*/ 2307340 w 6066541"/>
              <a:gd name="connsiteY6" fmla="*/ 35238 h 1045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541" h="10454137">
                <a:moveTo>
                  <a:pt x="2307340" y="35238"/>
                </a:moveTo>
                <a:lnTo>
                  <a:pt x="0" y="0"/>
                </a:lnTo>
                <a:lnTo>
                  <a:pt x="6066541" y="5256465"/>
                </a:lnTo>
                <a:lnTo>
                  <a:pt x="97543" y="10448009"/>
                </a:lnTo>
                <a:lnTo>
                  <a:pt x="2307511" y="10454137"/>
                </a:lnTo>
                <a:lnTo>
                  <a:pt x="4709223" y="5312256"/>
                </a:lnTo>
                <a:lnTo>
                  <a:pt x="2307340" y="35238"/>
                </a:lnTo>
                <a:close/>
              </a:path>
            </a:pathLst>
          </a:cu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4" name="3 Forma libre"/>
          <p:cNvSpPr/>
          <p:nvPr/>
        </p:nvSpPr>
        <p:spPr>
          <a:xfrm flipH="1">
            <a:off x="4900045" y="1"/>
            <a:ext cx="4893244" cy="6791325"/>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812799 w 4572000"/>
              <a:gd name="connsiteY0" fmla="*/ 0 h 8650227"/>
              <a:gd name="connsiteX1" fmla="*/ 0 w 4572000"/>
              <a:gd name="connsiteY1" fmla="*/ 1792227 h 8650227"/>
              <a:gd name="connsiteX2" fmla="*/ 4572000 w 4572000"/>
              <a:gd name="connsiteY2" fmla="*/ 5221227 h 8650227"/>
              <a:gd name="connsiteX3" fmla="*/ 0 w 4572000"/>
              <a:gd name="connsiteY3" fmla="*/ 8650227 h 8650227"/>
              <a:gd name="connsiteX4" fmla="*/ 0 w 4572000"/>
              <a:gd name="connsiteY4" fmla="*/ 8650227 h 8650227"/>
              <a:gd name="connsiteX5" fmla="*/ 3214678 w 4572000"/>
              <a:gd name="connsiteY5" fmla="*/ 5221227 h 8650227"/>
              <a:gd name="connsiteX6" fmla="*/ 812799 w 4572000"/>
              <a:gd name="connsiteY6" fmla="*/ 0 h 8650227"/>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78 w 4572000"/>
              <a:gd name="connsiteY5" fmla="*/ 5221227 h 10460742"/>
              <a:gd name="connsiteX6" fmla="*/ 812799 w 4572000"/>
              <a:gd name="connsiteY6" fmla="*/ 0 h 10460742"/>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82 w 4572000"/>
              <a:gd name="connsiteY5" fmla="*/ 5277018 h 10460742"/>
              <a:gd name="connsiteX6" fmla="*/ 812799 w 4572000"/>
              <a:gd name="connsiteY6" fmla="*/ 0 h 10460742"/>
              <a:gd name="connsiteX0" fmla="*/ 845312 w 4604513"/>
              <a:gd name="connsiteY0" fmla="*/ 0 h 10460742"/>
              <a:gd name="connsiteX1" fmla="*/ 0 w 4604513"/>
              <a:gd name="connsiteY1" fmla="*/ 1610905 h 10460742"/>
              <a:gd name="connsiteX2" fmla="*/ 4604513 w 4604513"/>
              <a:gd name="connsiteY2" fmla="*/ 5221227 h 10460742"/>
              <a:gd name="connsiteX3" fmla="*/ 32513 w 4604513"/>
              <a:gd name="connsiteY3" fmla="*/ 8650227 h 10460742"/>
              <a:gd name="connsiteX4" fmla="*/ 406402 w 4604513"/>
              <a:gd name="connsiteY4" fmla="*/ 10460742 h 10460742"/>
              <a:gd name="connsiteX5" fmla="*/ 3247195 w 4604513"/>
              <a:gd name="connsiteY5" fmla="*/ 5277018 h 10460742"/>
              <a:gd name="connsiteX6" fmla="*/ 845312 w 4604513"/>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650227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162561 w 4637025"/>
              <a:gd name="connsiteY3" fmla="*/ 8887338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211329 w 4637025"/>
              <a:gd name="connsiteY3" fmla="*/ 8692071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706019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18899"/>
              <a:gd name="connsiteX1" fmla="*/ 0 w 4637025"/>
              <a:gd name="connsiteY1" fmla="*/ 1541166 h 10418899"/>
              <a:gd name="connsiteX2" fmla="*/ 4637025 w 4637025"/>
              <a:gd name="connsiteY2" fmla="*/ 5221227 h 10418899"/>
              <a:gd name="connsiteX3" fmla="*/ 65025 w 4637025"/>
              <a:gd name="connsiteY3" fmla="*/ 8706019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877824 w 4637025"/>
              <a:gd name="connsiteY0" fmla="*/ 0 h 10418899"/>
              <a:gd name="connsiteX1" fmla="*/ 0 w 4637025"/>
              <a:gd name="connsiteY1" fmla="*/ 1541166 h 10418899"/>
              <a:gd name="connsiteX2" fmla="*/ 4637025 w 4637025"/>
              <a:gd name="connsiteY2" fmla="*/ 5221227 h 10418899"/>
              <a:gd name="connsiteX3" fmla="*/ 23603 w 4637025"/>
              <a:gd name="connsiteY3" fmla="*/ 8817601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2837247 w 6596448"/>
              <a:gd name="connsiteY0" fmla="*/ 16472 h 10435371"/>
              <a:gd name="connsiteX1" fmla="*/ 0 w 6596448"/>
              <a:gd name="connsiteY1" fmla="*/ 0 h 10435371"/>
              <a:gd name="connsiteX2" fmla="*/ 6596448 w 6596448"/>
              <a:gd name="connsiteY2" fmla="*/ 5237699 h 10435371"/>
              <a:gd name="connsiteX3" fmla="*/ 1983026 w 6596448"/>
              <a:gd name="connsiteY3" fmla="*/ 883407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837247 w 6596448"/>
              <a:gd name="connsiteY0" fmla="*/ 16472 h 10435371"/>
              <a:gd name="connsiteX1" fmla="*/ 0 w 6596448"/>
              <a:gd name="connsiteY1" fmla="*/ 0 h 10435371"/>
              <a:gd name="connsiteX2" fmla="*/ 6596448 w 6596448"/>
              <a:gd name="connsiteY2" fmla="*/ 5237699 h 10435371"/>
              <a:gd name="connsiteX3" fmla="*/ 627450 w 6596448"/>
              <a:gd name="connsiteY3" fmla="*/ 1042924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307340 w 6066541"/>
              <a:gd name="connsiteY0" fmla="*/ 0 h 10418899"/>
              <a:gd name="connsiteX1" fmla="*/ 0 w 6066541"/>
              <a:gd name="connsiteY1" fmla="*/ 77362 h 10418899"/>
              <a:gd name="connsiteX2" fmla="*/ 6066541 w 6066541"/>
              <a:gd name="connsiteY2" fmla="*/ 5221227 h 10418899"/>
              <a:gd name="connsiteX3" fmla="*/ 97543 w 6066541"/>
              <a:gd name="connsiteY3" fmla="*/ 10412771 h 10418899"/>
              <a:gd name="connsiteX4" fmla="*/ 2307511 w 6066541"/>
              <a:gd name="connsiteY4" fmla="*/ 10418899 h 10418899"/>
              <a:gd name="connsiteX5" fmla="*/ 4709223 w 6066541"/>
              <a:gd name="connsiteY5" fmla="*/ 5277018 h 10418899"/>
              <a:gd name="connsiteX6" fmla="*/ 2307340 w 6066541"/>
              <a:gd name="connsiteY6" fmla="*/ 0 h 10418899"/>
              <a:gd name="connsiteX0" fmla="*/ 2307340 w 6066541"/>
              <a:gd name="connsiteY0" fmla="*/ 35238 h 10454137"/>
              <a:gd name="connsiteX1" fmla="*/ 0 w 6066541"/>
              <a:gd name="connsiteY1" fmla="*/ 0 h 10454137"/>
              <a:gd name="connsiteX2" fmla="*/ 6066541 w 6066541"/>
              <a:gd name="connsiteY2" fmla="*/ 5256465 h 10454137"/>
              <a:gd name="connsiteX3" fmla="*/ 97543 w 6066541"/>
              <a:gd name="connsiteY3" fmla="*/ 10448009 h 10454137"/>
              <a:gd name="connsiteX4" fmla="*/ 2307511 w 6066541"/>
              <a:gd name="connsiteY4" fmla="*/ 10454137 h 10454137"/>
              <a:gd name="connsiteX5" fmla="*/ 4709223 w 6066541"/>
              <a:gd name="connsiteY5" fmla="*/ 5312256 h 10454137"/>
              <a:gd name="connsiteX6" fmla="*/ 2307340 w 6066541"/>
              <a:gd name="connsiteY6" fmla="*/ 35238 h 1045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541" h="10454137">
                <a:moveTo>
                  <a:pt x="2307340" y="35238"/>
                </a:moveTo>
                <a:lnTo>
                  <a:pt x="0" y="0"/>
                </a:lnTo>
                <a:lnTo>
                  <a:pt x="6066541" y="5256465"/>
                </a:lnTo>
                <a:lnTo>
                  <a:pt x="97543" y="10448009"/>
                </a:lnTo>
                <a:lnTo>
                  <a:pt x="2307511" y="10454137"/>
                </a:lnTo>
                <a:lnTo>
                  <a:pt x="4709223" y="5312256"/>
                </a:lnTo>
                <a:lnTo>
                  <a:pt x="2307340" y="35238"/>
                </a:lnTo>
                <a:close/>
              </a:path>
            </a:pathLst>
          </a:cu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
        <p:nvSpPr>
          <p:cNvPr id="5" name="4 Forma libre"/>
          <p:cNvSpPr/>
          <p:nvPr/>
        </p:nvSpPr>
        <p:spPr>
          <a:xfrm>
            <a:off x="0" y="0"/>
            <a:ext cx="4893244" cy="6858000"/>
          </a:xfrm>
          <a:custGeom>
            <a:avLst/>
            <a:gdLst>
              <a:gd name="connsiteX0" fmla="*/ 0 w 4572000"/>
              <a:gd name="connsiteY0" fmla="*/ 0 h 6858000"/>
              <a:gd name="connsiteX1" fmla="*/ 228600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228600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2286000 w 4572000"/>
              <a:gd name="connsiteY5" fmla="*/ 3429000 h 6858000"/>
              <a:gd name="connsiteX6" fmla="*/ 0 w 4572000"/>
              <a:gd name="connsiteY6" fmla="*/ 0 h 6858000"/>
              <a:gd name="connsiteX0" fmla="*/ 0 w 4572000"/>
              <a:gd name="connsiteY0" fmla="*/ 0 h 6858000"/>
              <a:gd name="connsiteX1" fmla="*/ 0 w 4572000"/>
              <a:gd name="connsiteY1" fmla="*/ 0 h 6858000"/>
              <a:gd name="connsiteX2" fmla="*/ 4572000 w 4572000"/>
              <a:gd name="connsiteY2" fmla="*/ 3429000 h 6858000"/>
              <a:gd name="connsiteX3" fmla="*/ 0 w 4572000"/>
              <a:gd name="connsiteY3" fmla="*/ 6858000 h 6858000"/>
              <a:gd name="connsiteX4" fmla="*/ 0 w 4572000"/>
              <a:gd name="connsiteY4" fmla="*/ 6858000 h 6858000"/>
              <a:gd name="connsiteX5" fmla="*/ 3214678 w 4572000"/>
              <a:gd name="connsiteY5" fmla="*/ 3429000 h 6858000"/>
              <a:gd name="connsiteX6" fmla="*/ 0 w 4572000"/>
              <a:gd name="connsiteY6" fmla="*/ 0 h 6858000"/>
              <a:gd name="connsiteX0" fmla="*/ 812799 w 4572000"/>
              <a:gd name="connsiteY0" fmla="*/ 0 h 8650227"/>
              <a:gd name="connsiteX1" fmla="*/ 0 w 4572000"/>
              <a:gd name="connsiteY1" fmla="*/ 1792227 h 8650227"/>
              <a:gd name="connsiteX2" fmla="*/ 4572000 w 4572000"/>
              <a:gd name="connsiteY2" fmla="*/ 5221227 h 8650227"/>
              <a:gd name="connsiteX3" fmla="*/ 0 w 4572000"/>
              <a:gd name="connsiteY3" fmla="*/ 8650227 h 8650227"/>
              <a:gd name="connsiteX4" fmla="*/ 0 w 4572000"/>
              <a:gd name="connsiteY4" fmla="*/ 8650227 h 8650227"/>
              <a:gd name="connsiteX5" fmla="*/ 3214678 w 4572000"/>
              <a:gd name="connsiteY5" fmla="*/ 5221227 h 8650227"/>
              <a:gd name="connsiteX6" fmla="*/ 812799 w 4572000"/>
              <a:gd name="connsiteY6" fmla="*/ 0 h 8650227"/>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78 w 4572000"/>
              <a:gd name="connsiteY5" fmla="*/ 5221227 h 10460742"/>
              <a:gd name="connsiteX6" fmla="*/ 812799 w 4572000"/>
              <a:gd name="connsiteY6" fmla="*/ 0 h 10460742"/>
              <a:gd name="connsiteX0" fmla="*/ 812799 w 4572000"/>
              <a:gd name="connsiteY0" fmla="*/ 0 h 10460742"/>
              <a:gd name="connsiteX1" fmla="*/ 0 w 4572000"/>
              <a:gd name="connsiteY1" fmla="*/ 1792227 h 10460742"/>
              <a:gd name="connsiteX2" fmla="*/ 4572000 w 4572000"/>
              <a:gd name="connsiteY2" fmla="*/ 5221227 h 10460742"/>
              <a:gd name="connsiteX3" fmla="*/ 0 w 4572000"/>
              <a:gd name="connsiteY3" fmla="*/ 8650227 h 10460742"/>
              <a:gd name="connsiteX4" fmla="*/ 373889 w 4572000"/>
              <a:gd name="connsiteY4" fmla="*/ 10460742 h 10460742"/>
              <a:gd name="connsiteX5" fmla="*/ 3214682 w 4572000"/>
              <a:gd name="connsiteY5" fmla="*/ 5277018 h 10460742"/>
              <a:gd name="connsiteX6" fmla="*/ 812799 w 4572000"/>
              <a:gd name="connsiteY6" fmla="*/ 0 h 10460742"/>
              <a:gd name="connsiteX0" fmla="*/ 845312 w 4604513"/>
              <a:gd name="connsiteY0" fmla="*/ 0 h 10460742"/>
              <a:gd name="connsiteX1" fmla="*/ 0 w 4604513"/>
              <a:gd name="connsiteY1" fmla="*/ 1610905 h 10460742"/>
              <a:gd name="connsiteX2" fmla="*/ 4604513 w 4604513"/>
              <a:gd name="connsiteY2" fmla="*/ 5221227 h 10460742"/>
              <a:gd name="connsiteX3" fmla="*/ 32513 w 4604513"/>
              <a:gd name="connsiteY3" fmla="*/ 8650227 h 10460742"/>
              <a:gd name="connsiteX4" fmla="*/ 406402 w 4604513"/>
              <a:gd name="connsiteY4" fmla="*/ 10460742 h 10460742"/>
              <a:gd name="connsiteX5" fmla="*/ 3247195 w 4604513"/>
              <a:gd name="connsiteY5" fmla="*/ 5277018 h 10460742"/>
              <a:gd name="connsiteX6" fmla="*/ 845312 w 4604513"/>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650227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162561 w 4637025"/>
              <a:gd name="connsiteY3" fmla="*/ 8887338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211329 w 4637025"/>
              <a:gd name="connsiteY3" fmla="*/ 8692071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60742"/>
              <a:gd name="connsiteX1" fmla="*/ 0 w 4637025"/>
              <a:gd name="connsiteY1" fmla="*/ 1541166 h 10460742"/>
              <a:gd name="connsiteX2" fmla="*/ 4637025 w 4637025"/>
              <a:gd name="connsiteY2" fmla="*/ 5221227 h 10460742"/>
              <a:gd name="connsiteX3" fmla="*/ 65025 w 4637025"/>
              <a:gd name="connsiteY3" fmla="*/ 8706019 h 10460742"/>
              <a:gd name="connsiteX4" fmla="*/ 438914 w 4637025"/>
              <a:gd name="connsiteY4" fmla="*/ 10460742 h 10460742"/>
              <a:gd name="connsiteX5" fmla="*/ 3279707 w 4637025"/>
              <a:gd name="connsiteY5" fmla="*/ 5277018 h 10460742"/>
              <a:gd name="connsiteX6" fmla="*/ 877824 w 4637025"/>
              <a:gd name="connsiteY6" fmla="*/ 0 h 10460742"/>
              <a:gd name="connsiteX0" fmla="*/ 877824 w 4637025"/>
              <a:gd name="connsiteY0" fmla="*/ 0 h 10418899"/>
              <a:gd name="connsiteX1" fmla="*/ 0 w 4637025"/>
              <a:gd name="connsiteY1" fmla="*/ 1541166 h 10418899"/>
              <a:gd name="connsiteX2" fmla="*/ 4637025 w 4637025"/>
              <a:gd name="connsiteY2" fmla="*/ 5221227 h 10418899"/>
              <a:gd name="connsiteX3" fmla="*/ 65025 w 4637025"/>
              <a:gd name="connsiteY3" fmla="*/ 8706019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877824 w 4637025"/>
              <a:gd name="connsiteY0" fmla="*/ 0 h 10418899"/>
              <a:gd name="connsiteX1" fmla="*/ 0 w 4637025"/>
              <a:gd name="connsiteY1" fmla="*/ 1541166 h 10418899"/>
              <a:gd name="connsiteX2" fmla="*/ 4637025 w 4637025"/>
              <a:gd name="connsiteY2" fmla="*/ 5221227 h 10418899"/>
              <a:gd name="connsiteX3" fmla="*/ 23603 w 4637025"/>
              <a:gd name="connsiteY3" fmla="*/ 8817601 h 10418899"/>
              <a:gd name="connsiteX4" fmla="*/ 877995 w 4637025"/>
              <a:gd name="connsiteY4" fmla="*/ 10418899 h 10418899"/>
              <a:gd name="connsiteX5" fmla="*/ 3279707 w 4637025"/>
              <a:gd name="connsiteY5" fmla="*/ 5277018 h 10418899"/>
              <a:gd name="connsiteX6" fmla="*/ 877824 w 4637025"/>
              <a:gd name="connsiteY6" fmla="*/ 0 h 10418899"/>
              <a:gd name="connsiteX0" fmla="*/ 2837247 w 6596448"/>
              <a:gd name="connsiteY0" fmla="*/ 16472 h 10435371"/>
              <a:gd name="connsiteX1" fmla="*/ 0 w 6596448"/>
              <a:gd name="connsiteY1" fmla="*/ 0 h 10435371"/>
              <a:gd name="connsiteX2" fmla="*/ 6596448 w 6596448"/>
              <a:gd name="connsiteY2" fmla="*/ 5237699 h 10435371"/>
              <a:gd name="connsiteX3" fmla="*/ 1983026 w 6596448"/>
              <a:gd name="connsiteY3" fmla="*/ 883407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837247 w 6596448"/>
              <a:gd name="connsiteY0" fmla="*/ 16472 h 10435371"/>
              <a:gd name="connsiteX1" fmla="*/ 0 w 6596448"/>
              <a:gd name="connsiteY1" fmla="*/ 0 h 10435371"/>
              <a:gd name="connsiteX2" fmla="*/ 6596448 w 6596448"/>
              <a:gd name="connsiteY2" fmla="*/ 5237699 h 10435371"/>
              <a:gd name="connsiteX3" fmla="*/ 627450 w 6596448"/>
              <a:gd name="connsiteY3" fmla="*/ 10429243 h 10435371"/>
              <a:gd name="connsiteX4" fmla="*/ 2837418 w 6596448"/>
              <a:gd name="connsiteY4" fmla="*/ 10435371 h 10435371"/>
              <a:gd name="connsiteX5" fmla="*/ 5239130 w 6596448"/>
              <a:gd name="connsiteY5" fmla="*/ 5293490 h 10435371"/>
              <a:gd name="connsiteX6" fmla="*/ 2837247 w 6596448"/>
              <a:gd name="connsiteY6" fmla="*/ 16472 h 10435371"/>
              <a:gd name="connsiteX0" fmla="*/ 2307340 w 6066541"/>
              <a:gd name="connsiteY0" fmla="*/ 0 h 10418899"/>
              <a:gd name="connsiteX1" fmla="*/ 0 w 6066541"/>
              <a:gd name="connsiteY1" fmla="*/ 77362 h 10418899"/>
              <a:gd name="connsiteX2" fmla="*/ 6066541 w 6066541"/>
              <a:gd name="connsiteY2" fmla="*/ 5221227 h 10418899"/>
              <a:gd name="connsiteX3" fmla="*/ 97543 w 6066541"/>
              <a:gd name="connsiteY3" fmla="*/ 10412771 h 10418899"/>
              <a:gd name="connsiteX4" fmla="*/ 2307511 w 6066541"/>
              <a:gd name="connsiteY4" fmla="*/ 10418899 h 10418899"/>
              <a:gd name="connsiteX5" fmla="*/ 4709223 w 6066541"/>
              <a:gd name="connsiteY5" fmla="*/ 5277018 h 10418899"/>
              <a:gd name="connsiteX6" fmla="*/ 2307340 w 6066541"/>
              <a:gd name="connsiteY6" fmla="*/ 0 h 10418899"/>
              <a:gd name="connsiteX0" fmla="*/ 2307340 w 6066541"/>
              <a:gd name="connsiteY0" fmla="*/ 35238 h 10454137"/>
              <a:gd name="connsiteX1" fmla="*/ 0 w 6066541"/>
              <a:gd name="connsiteY1" fmla="*/ 0 h 10454137"/>
              <a:gd name="connsiteX2" fmla="*/ 6066541 w 6066541"/>
              <a:gd name="connsiteY2" fmla="*/ 5256465 h 10454137"/>
              <a:gd name="connsiteX3" fmla="*/ 97543 w 6066541"/>
              <a:gd name="connsiteY3" fmla="*/ 10448009 h 10454137"/>
              <a:gd name="connsiteX4" fmla="*/ 2307511 w 6066541"/>
              <a:gd name="connsiteY4" fmla="*/ 10454137 h 10454137"/>
              <a:gd name="connsiteX5" fmla="*/ 4709223 w 6066541"/>
              <a:gd name="connsiteY5" fmla="*/ 5312256 h 10454137"/>
              <a:gd name="connsiteX6" fmla="*/ 2307340 w 6066541"/>
              <a:gd name="connsiteY6" fmla="*/ 35238 h 10454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541" h="10454137">
                <a:moveTo>
                  <a:pt x="2307340" y="35238"/>
                </a:moveTo>
                <a:lnTo>
                  <a:pt x="0" y="0"/>
                </a:lnTo>
                <a:lnTo>
                  <a:pt x="6066541" y="5256465"/>
                </a:lnTo>
                <a:lnTo>
                  <a:pt x="97543" y="10448009"/>
                </a:lnTo>
                <a:lnTo>
                  <a:pt x="2307511" y="10454137"/>
                </a:lnTo>
                <a:lnTo>
                  <a:pt x="4709223" y="5312256"/>
                </a:lnTo>
                <a:lnTo>
                  <a:pt x="2307340" y="35238"/>
                </a:lnTo>
                <a:close/>
              </a:path>
            </a:pathLst>
          </a:cu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ppt_x</p:attrName>
                                        </p:attrNameLst>
                                      </p:cBhvr>
                                      <p:tavLst>
                                        <p:tav tm="0">
                                          <p:val>
                                            <p:strVal val="#ppt_x-#ppt_w/2"/>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ppt_x</p:attrName>
                                        </p:attrNameLst>
                                      </p:cBhvr>
                                      <p:tavLst>
                                        <p:tav tm="0">
                                          <p:val>
                                            <p:strVal val="#ppt_x-#ppt_w/2"/>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ppt_x</p:attrName>
                                        </p:attrNameLst>
                                      </p:cBhvr>
                                      <p:tavLst>
                                        <p:tav tm="0">
                                          <p:val>
                                            <p:strVal val="#ppt_x+#ppt_w/2"/>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strVal val="#ppt_h"/>
                                          </p:val>
                                        </p:tav>
                                        <p:tav tm="100000">
                                          <p:val>
                                            <p:strVal val="#ppt_h"/>
                                          </p:val>
                                        </p:tav>
                                      </p:tavLst>
                                    </p:anim>
                                  </p:childTnLst>
                                </p:cTn>
                              </p:par>
                              <p:par>
                                <p:cTn id="29" presetID="2" presetClass="exit" presetSubtype="8" fill="hold" nodeType="withEffect">
                                  <p:stCondLst>
                                    <p:cond delay="1000"/>
                                  </p:stCondLst>
                                  <p:childTnLst>
                                    <p:anim calcmode="lin" valueType="num">
                                      <p:cBhvr additive="base">
                                        <p:cTn id="30" dur="5000"/>
                                        <p:tgtEl>
                                          <p:spTgt spid="2"/>
                                        </p:tgtEl>
                                        <p:attrNameLst>
                                          <p:attrName>ppt_x</p:attrName>
                                        </p:attrNameLst>
                                      </p:cBhvr>
                                      <p:tavLst>
                                        <p:tav tm="0">
                                          <p:val>
                                            <p:strVal val="ppt_x"/>
                                          </p:val>
                                        </p:tav>
                                        <p:tav tm="100000">
                                          <p:val>
                                            <p:strVal val="0-ppt_w/2"/>
                                          </p:val>
                                        </p:tav>
                                      </p:tavLst>
                                    </p:anim>
                                    <p:anim calcmode="lin" valueType="num">
                                      <p:cBhvr additive="base">
                                        <p:cTn id="31" dur="5000"/>
                                        <p:tgtEl>
                                          <p:spTgt spid="2"/>
                                        </p:tgtEl>
                                        <p:attrNameLst>
                                          <p:attrName>ppt_y</p:attrName>
                                        </p:attrNameLst>
                                      </p:cBhvr>
                                      <p:tavLst>
                                        <p:tav tm="0">
                                          <p:val>
                                            <p:strVal val="ppt_y"/>
                                          </p:val>
                                        </p:tav>
                                        <p:tav tm="100000">
                                          <p:val>
                                            <p:strVal val="ppt_y"/>
                                          </p:val>
                                        </p:tav>
                                      </p:tavLst>
                                    </p:anim>
                                    <p:set>
                                      <p:cBhvr>
                                        <p:cTn id="32" dur="1" fill="hold">
                                          <p:stCondLst>
                                            <p:cond delay="4999"/>
                                          </p:stCondLst>
                                        </p:cTn>
                                        <p:tgtEl>
                                          <p:spTgt spid="2"/>
                                        </p:tgtEl>
                                        <p:attrNameLst>
                                          <p:attrName>style.visibility</p:attrName>
                                        </p:attrNameLst>
                                      </p:cBhvr>
                                      <p:to>
                                        <p:strVal val="hidden"/>
                                      </p:to>
                                    </p:set>
                                  </p:childTnLst>
                                </p:cTn>
                              </p:par>
                              <p:par>
                                <p:cTn id="33" presetID="2" presetClass="exit" presetSubtype="2" fill="hold" nodeType="withEffect">
                                  <p:stCondLst>
                                    <p:cond delay="1000"/>
                                  </p:stCondLst>
                                  <p:childTnLst>
                                    <p:anim calcmode="lin" valueType="num">
                                      <p:cBhvr additive="base">
                                        <p:cTn id="34" dur="5000"/>
                                        <p:tgtEl>
                                          <p:spTgt spid="3"/>
                                        </p:tgtEl>
                                        <p:attrNameLst>
                                          <p:attrName>ppt_x</p:attrName>
                                        </p:attrNameLst>
                                      </p:cBhvr>
                                      <p:tavLst>
                                        <p:tav tm="0">
                                          <p:val>
                                            <p:strVal val="ppt_x"/>
                                          </p:val>
                                        </p:tav>
                                        <p:tav tm="100000">
                                          <p:val>
                                            <p:strVal val="1+ppt_w/2"/>
                                          </p:val>
                                        </p:tav>
                                      </p:tavLst>
                                    </p:anim>
                                    <p:anim calcmode="lin" valueType="num">
                                      <p:cBhvr additive="base">
                                        <p:cTn id="35" dur="5000"/>
                                        <p:tgtEl>
                                          <p:spTgt spid="3"/>
                                        </p:tgtEl>
                                        <p:attrNameLst>
                                          <p:attrName>ppt_y</p:attrName>
                                        </p:attrNameLst>
                                      </p:cBhvr>
                                      <p:tavLst>
                                        <p:tav tm="0">
                                          <p:val>
                                            <p:strVal val="ppt_y"/>
                                          </p:val>
                                        </p:tav>
                                        <p:tav tm="100000">
                                          <p:val>
                                            <p:strVal val="ppt_y"/>
                                          </p:val>
                                        </p:tav>
                                      </p:tavLst>
                                    </p:anim>
                                    <p:set>
                                      <p:cBhvr>
                                        <p:cTn id="36" dur="1" fill="hold">
                                          <p:stCondLst>
                                            <p:cond delay="4999"/>
                                          </p:stCondLst>
                                        </p:cTn>
                                        <p:tgtEl>
                                          <p:spTgt spid="3"/>
                                        </p:tgtEl>
                                        <p:attrNameLst>
                                          <p:attrName>style.visibility</p:attrName>
                                        </p:attrNameLst>
                                      </p:cBhvr>
                                      <p:to>
                                        <p:strVal val="hidden"/>
                                      </p:to>
                                    </p:set>
                                  </p:childTnLst>
                                </p:cTn>
                              </p:par>
                              <p:par>
                                <p:cTn id="37" presetID="2" presetClass="exit" presetSubtype="8" fill="hold" nodeType="withEffect">
                                  <p:stCondLst>
                                    <p:cond delay="1000"/>
                                  </p:stCondLst>
                                  <p:childTnLst>
                                    <p:anim calcmode="lin" valueType="num">
                                      <p:cBhvr additive="base">
                                        <p:cTn id="38" dur="5000"/>
                                        <p:tgtEl>
                                          <p:spTgt spid="4"/>
                                        </p:tgtEl>
                                        <p:attrNameLst>
                                          <p:attrName>ppt_x</p:attrName>
                                        </p:attrNameLst>
                                      </p:cBhvr>
                                      <p:tavLst>
                                        <p:tav tm="0">
                                          <p:val>
                                            <p:strVal val="ppt_x"/>
                                          </p:val>
                                        </p:tav>
                                        <p:tav tm="100000">
                                          <p:val>
                                            <p:strVal val="0-ppt_w/2"/>
                                          </p:val>
                                        </p:tav>
                                      </p:tavLst>
                                    </p:anim>
                                    <p:anim calcmode="lin" valueType="num">
                                      <p:cBhvr additive="base">
                                        <p:cTn id="39" dur="5000"/>
                                        <p:tgtEl>
                                          <p:spTgt spid="4"/>
                                        </p:tgtEl>
                                        <p:attrNameLst>
                                          <p:attrName>ppt_y</p:attrName>
                                        </p:attrNameLst>
                                      </p:cBhvr>
                                      <p:tavLst>
                                        <p:tav tm="0">
                                          <p:val>
                                            <p:strVal val="ppt_y"/>
                                          </p:val>
                                        </p:tav>
                                        <p:tav tm="100000">
                                          <p:val>
                                            <p:strVal val="ppt_y"/>
                                          </p:val>
                                        </p:tav>
                                      </p:tavLst>
                                    </p:anim>
                                    <p:set>
                                      <p:cBhvr>
                                        <p:cTn id="40" dur="1" fill="hold">
                                          <p:stCondLst>
                                            <p:cond delay="4999"/>
                                          </p:stCondLst>
                                        </p:cTn>
                                        <p:tgtEl>
                                          <p:spTgt spid="4"/>
                                        </p:tgtEl>
                                        <p:attrNameLst>
                                          <p:attrName>style.visibility</p:attrName>
                                        </p:attrNameLst>
                                      </p:cBhvr>
                                      <p:to>
                                        <p:strVal val="hidden"/>
                                      </p:to>
                                    </p:set>
                                  </p:childTnLst>
                                </p:cTn>
                              </p:par>
                              <p:par>
                                <p:cTn id="41" presetID="2" presetClass="exit" presetSubtype="2" fill="hold" nodeType="withEffect">
                                  <p:stCondLst>
                                    <p:cond delay="1000"/>
                                  </p:stCondLst>
                                  <p:childTnLst>
                                    <p:anim calcmode="lin" valueType="num">
                                      <p:cBhvr additive="base">
                                        <p:cTn id="42" dur="5000"/>
                                        <p:tgtEl>
                                          <p:spTgt spid="5"/>
                                        </p:tgtEl>
                                        <p:attrNameLst>
                                          <p:attrName>ppt_x</p:attrName>
                                        </p:attrNameLst>
                                      </p:cBhvr>
                                      <p:tavLst>
                                        <p:tav tm="0">
                                          <p:val>
                                            <p:strVal val="ppt_x"/>
                                          </p:val>
                                        </p:tav>
                                        <p:tav tm="100000">
                                          <p:val>
                                            <p:strVal val="1+ppt_w/2"/>
                                          </p:val>
                                        </p:tav>
                                      </p:tavLst>
                                    </p:anim>
                                    <p:anim calcmode="lin" valueType="num">
                                      <p:cBhvr additive="base">
                                        <p:cTn id="43" dur="5000"/>
                                        <p:tgtEl>
                                          <p:spTgt spid="5"/>
                                        </p:tgtEl>
                                        <p:attrNameLst>
                                          <p:attrName>ppt_y</p:attrName>
                                        </p:attrNameLst>
                                      </p:cBhvr>
                                      <p:tavLst>
                                        <p:tav tm="0">
                                          <p:val>
                                            <p:strVal val="ppt_y"/>
                                          </p:val>
                                        </p:tav>
                                        <p:tav tm="100000">
                                          <p:val>
                                            <p:strVal val="ppt_y"/>
                                          </p:val>
                                        </p:tav>
                                      </p:tavLst>
                                    </p:anim>
                                    <p:set>
                                      <p:cBhvr>
                                        <p:cTn id="44" dur="1" fill="hold">
                                          <p:stCondLst>
                                            <p:cond delay="4999"/>
                                          </p:stCondLst>
                                        </p:cTn>
                                        <p:tgtEl>
                                          <p:spTgt spid="5"/>
                                        </p:tgtEl>
                                        <p:attrNameLst>
                                          <p:attrName>style.visibility</p:attrName>
                                        </p:attrNameLst>
                                      </p:cBhvr>
                                      <p:to>
                                        <p:strVal val="hidden"/>
                                      </p:to>
                                    </p:set>
                                  </p:childTnLst>
                                </p:cTn>
                              </p:par>
                              <p:par>
                                <p:cTn id="45" presetID="8" presetClass="entr" presetSubtype="16" fill="hold" nodeType="withEffect">
                                  <p:stCondLst>
                                    <p:cond delay="1000"/>
                                  </p:stCondLst>
                                  <p:childTnLst>
                                    <p:set>
                                      <p:cBhvr>
                                        <p:cTn id="46" dur="1" fill="hold">
                                          <p:stCondLst>
                                            <p:cond delay="0"/>
                                          </p:stCondLst>
                                        </p:cTn>
                                        <p:tgtEl>
                                          <p:spTgt spid="6"/>
                                        </p:tgtEl>
                                        <p:attrNameLst>
                                          <p:attrName>style.visibility</p:attrName>
                                        </p:attrNameLst>
                                      </p:cBhvr>
                                      <p:to>
                                        <p:strVal val="visible"/>
                                      </p:to>
                                    </p:set>
                                    <p:animEffect transition="in" filter="diamond(in)">
                                      <p:cBhvr>
                                        <p:cTn id="4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thumbs.dreamstime.com/x/close-view-tree-life-bahrain-16806195.jpg"/>
          <p:cNvPicPr>
            <a:picLocks noChangeAspect="1" noChangeArrowheads="1"/>
          </p:cNvPicPr>
          <p:nvPr/>
        </p:nvPicPr>
        <p:blipFill>
          <a:blip r:embed="rId2"/>
          <a:srcRect/>
          <a:stretch>
            <a:fillRect/>
          </a:stretch>
        </p:blipFill>
        <p:spPr bwMode="auto">
          <a:xfrm>
            <a:off x="2682066" y="0"/>
            <a:ext cx="4556760" cy="6858000"/>
          </a:xfrm>
          <a:prstGeom prst="rect">
            <a:avLst/>
          </a:prstGeom>
          <a:noFill/>
        </p:spPr>
      </p:pic>
      <p:sp>
        <p:nvSpPr>
          <p:cNvPr id="10" name="9 Rectángulo"/>
          <p:cNvSpPr/>
          <p:nvPr/>
        </p:nvSpPr>
        <p:spPr>
          <a:xfrm>
            <a:off x="0" y="0"/>
            <a:ext cx="9793288" cy="6858000"/>
          </a:xfrm>
          <a:prstGeom prst="rect">
            <a:avLst/>
          </a:prstGeom>
          <a:solidFill>
            <a:srgbClr val="A54E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p:cNvSpPr/>
          <p:nvPr/>
        </p:nvSpPr>
        <p:spPr>
          <a:xfrm>
            <a:off x="1" y="0"/>
            <a:ext cx="681802"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96116" y="0"/>
            <a:ext cx="657901"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8254230" y="0"/>
            <a:ext cx="642942"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9111486" y="0"/>
            <a:ext cx="681802"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7254098" y="0"/>
            <a:ext cx="841611"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824810" y="0"/>
            <a:ext cx="841611" cy="6858000"/>
          </a:xfrm>
          <a:prstGeom prst="rect">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3000"/>
                                        <p:tgtEl>
                                          <p:spTgt spid="11"/>
                                        </p:tgtEl>
                                      </p:cBhvr>
                                    </p:animEffect>
                                  </p:childTnLst>
                                </p:cTn>
                              </p:par>
                              <p:par>
                                <p:cTn id="23" presetID="3"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2.bp.blogspot.com/_0ROAMJwCJEc/SvSSsHavvdI/AAAAAAAAFLo/hI9OYdWgyKQ/s1600/bahrain_06.jpg"/>
          <p:cNvPicPr>
            <a:picLocks noChangeAspect="1" noChangeArrowheads="1"/>
          </p:cNvPicPr>
          <p:nvPr/>
        </p:nvPicPr>
        <p:blipFill>
          <a:blip r:embed="rId3"/>
          <a:srcRect/>
          <a:stretch>
            <a:fillRect/>
          </a:stretch>
        </p:blipFill>
        <p:spPr bwMode="auto">
          <a:xfrm>
            <a:off x="0" y="0"/>
            <a:ext cx="9793288" cy="6858000"/>
          </a:xfrm>
          <a:prstGeom prst="rect">
            <a:avLst/>
          </a:prstGeom>
          <a:noFill/>
        </p:spPr>
      </p:pic>
      <p:sp>
        <p:nvSpPr>
          <p:cNvPr id="3" name="2 Luna"/>
          <p:cNvSpPr/>
          <p:nvPr/>
        </p:nvSpPr>
        <p:spPr>
          <a:xfrm rot="7810718">
            <a:off x="3602521" y="174030"/>
            <a:ext cx="1285875" cy="7344966"/>
          </a:xfrm>
          <a:prstGeom prst="moon">
            <a:avLst>
              <a:gd name="adj" fmla="val 12855"/>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3082570" flipH="1">
            <a:off x="3726637" y="-672107"/>
            <a:ext cx="1285875" cy="7344966"/>
          </a:xfrm>
          <a:prstGeom prst="moon">
            <a:avLst>
              <a:gd name="adj" fmla="val 12855"/>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13795738" flipH="1">
            <a:off x="4830083" y="169268"/>
            <a:ext cx="1285875" cy="7344966"/>
          </a:xfrm>
          <a:prstGeom prst="moon">
            <a:avLst>
              <a:gd name="adj" fmla="val 12855"/>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8656010">
            <a:off x="4724669" y="-654645"/>
            <a:ext cx="1285875" cy="7344966"/>
          </a:xfrm>
          <a:prstGeom prst="moon">
            <a:avLst>
              <a:gd name="adj" fmla="val 12855"/>
            </a:avLst>
          </a:prstGeom>
          <a:solidFill>
            <a:schemeClr val="tx2">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8656010">
            <a:off x="4933947" y="756287"/>
            <a:ext cx="811212" cy="4673915"/>
          </a:xfrm>
          <a:prstGeom prst="moon">
            <a:avLst>
              <a:gd name="adj" fmla="val 20205"/>
            </a:avLst>
          </a:prstGeom>
          <a:solidFill>
            <a:schemeClr val="tx2">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7903129">
            <a:off x="3923163" y="1562000"/>
            <a:ext cx="811213" cy="4672214"/>
          </a:xfrm>
          <a:prstGeom prst="moon">
            <a:avLst>
              <a:gd name="adj" fmla="val 20205"/>
            </a:avLst>
          </a:pr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13799815">
            <a:off x="4035378" y="734912"/>
            <a:ext cx="811212" cy="4672214"/>
          </a:xfrm>
          <a:prstGeom prst="moon">
            <a:avLst>
              <a:gd name="adj" fmla="val 20205"/>
            </a:avLst>
          </a:pr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rot="2994846">
            <a:off x="5104819" y="1450875"/>
            <a:ext cx="811213" cy="4672214"/>
          </a:xfrm>
          <a:prstGeom prst="moon">
            <a:avLst>
              <a:gd name="adj" fmla="val 20205"/>
            </a:avLst>
          </a:pr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1+#ppt_w/2"/>
                                          </p:val>
                                        </p:tav>
                                        <p:tav tm="100000">
                                          <p:val>
                                            <p:strVal val="#ppt_x"/>
                                          </p:val>
                                        </p:tav>
                                      </p:tavLst>
                                    </p:anim>
                                    <p:anim calcmode="lin" valueType="num">
                                      <p:cBhvr additive="base">
                                        <p:cTn id="12" dur="30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1+#ppt_w/2"/>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3" fill="hold" nodeType="afterEffect">
                                  <p:stCondLst>
                                    <p:cond delay="0"/>
                                  </p:stCondLst>
                                  <p:childTnLst>
                                    <p:anim calcmode="lin" valueType="num">
                                      <p:cBhvr additive="base">
                                        <p:cTn id="39" dur="5000"/>
                                        <p:tgtEl>
                                          <p:spTgt spid="13"/>
                                        </p:tgtEl>
                                        <p:attrNameLst>
                                          <p:attrName>ppt_x</p:attrName>
                                        </p:attrNameLst>
                                      </p:cBhvr>
                                      <p:tavLst>
                                        <p:tav tm="0">
                                          <p:val>
                                            <p:strVal val="ppt_x"/>
                                          </p:val>
                                        </p:tav>
                                        <p:tav tm="100000">
                                          <p:val>
                                            <p:strVal val="1+ppt_w/2"/>
                                          </p:val>
                                        </p:tav>
                                      </p:tavLst>
                                    </p:anim>
                                    <p:anim calcmode="lin" valueType="num">
                                      <p:cBhvr additive="base">
                                        <p:cTn id="40" dur="5000"/>
                                        <p:tgtEl>
                                          <p:spTgt spid="13"/>
                                        </p:tgtEl>
                                        <p:attrNameLst>
                                          <p:attrName>ppt_y</p:attrName>
                                        </p:attrNameLst>
                                      </p:cBhvr>
                                      <p:tavLst>
                                        <p:tav tm="0">
                                          <p:val>
                                            <p:strVal val="ppt_y"/>
                                          </p:val>
                                        </p:tav>
                                        <p:tav tm="100000">
                                          <p:val>
                                            <p:strVal val="0-ppt_h/2"/>
                                          </p:val>
                                        </p:tav>
                                      </p:tavLst>
                                    </p:anim>
                                    <p:set>
                                      <p:cBhvr>
                                        <p:cTn id="41" dur="1" fill="hold">
                                          <p:stCondLst>
                                            <p:cond delay="4999"/>
                                          </p:stCondLst>
                                        </p:cTn>
                                        <p:tgtEl>
                                          <p:spTgt spid="13"/>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5000"/>
                                        <p:tgtEl>
                                          <p:spTgt spid="3"/>
                                        </p:tgtEl>
                                        <p:attrNameLst>
                                          <p:attrName>ppt_x</p:attrName>
                                        </p:attrNameLst>
                                      </p:cBhvr>
                                      <p:tavLst>
                                        <p:tav tm="0">
                                          <p:val>
                                            <p:strVal val="ppt_x"/>
                                          </p:val>
                                        </p:tav>
                                        <p:tav tm="100000">
                                          <p:val>
                                            <p:strVal val="1+ppt_w/2"/>
                                          </p:val>
                                        </p:tav>
                                      </p:tavLst>
                                    </p:anim>
                                    <p:anim calcmode="lin" valueType="num">
                                      <p:cBhvr additive="base">
                                        <p:cTn id="44" dur="5000"/>
                                        <p:tgtEl>
                                          <p:spTgt spid="3"/>
                                        </p:tgtEl>
                                        <p:attrNameLst>
                                          <p:attrName>ppt_y</p:attrName>
                                        </p:attrNameLst>
                                      </p:cBhvr>
                                      <p:tavLst>
                                        <p:tav tm="0">
                                          <p:val>
                                            <p:strVal val="ppt_y"/>
                                          </p:val>
                                        </p:tav>
                                        <p:tav tm="100000">
                                          <p:val>
                                            <p:strVal val="0-ppt_h/2"/>
                                          </p:val>
                                        </p:tav>
                                      </p:tavLst>
                                    </p:anim>
                                    <p:set>
                                      <p:cBhvr>
                                        <p:cTn id="45" dur="1" fill="hold">
                                          <p:stCondLst>
                                            <p:cond delay="4999"/>
                                          </p:stCondLst>
                                        </p:cTn>
                                        <p:tgtEl>
                                          <p:spTgt spid="3"/>
                                        </p:tgtEl>
                                        <p:attrNameLst>
                                          <p:attrName>style.visibility</p:attrName>
                                        </p:attrNameLst>
                                      </p:cBhvr>
                                      <p:to>
                                        <p:strVal val="hidden"/>
                                      </p:to>
                                    </p:set>
                                  </p:childTnLst>
                                </p:cTn>
                              </p:par>
                              <p:par>
                                <p:cTn id="46" presetID="2" presetClass="exit" presetSubtype="6" fill="hold"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1+ppt_w/2"/>
                                          </p:val>
                                        </p:tav>
                                      </p:tavLst>
                                    </p:anim>
                                    <p:anim calcmode="lin" valueType="num">
                                      <p:cBhvr additive="base">
                                        <p:cTn id="48" dur="5000"/>
                                        <p:tgtEl>
                                          <p:spTgt spid="5"/>
                                        </p:tgtEl>
                                        <p:attrNameLst>
                                          <p:attrName>ppt_y</p:attrName>
                                        </p:attrNameLst>
                                      </p:cBhvr>
                                      <p:tavLst>
                                        <p:tav tm="0">
                                          <p:val>
                                            <p:strVal val="ppt_y"/>
                                          </p:val>
                                        </p:tav>
                                        <p:tav tm="100000">
                                          <p:val>
                                            <p:strVal val="1+ppt_h/2"/>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xit" presetSubtype="9" fill="hold" nodeType="withEffect">
                                  <p:stCondLst>
                                    <p:cond delay="0"/>
                                  </p:stCondLst>
                                  <p:childTnLst>
                                    <p:anim calcmode="lin" valueType="num">
                                      <p:cBhvr additive="base">
                                        <p:cTn id="51" dur="5000"/>
                                        <p:tgtEl>
                                          <p:spTgt spid="7"/>
                                        </p:tgtEl>
                                        <p:attrNameLst>
                                          <p:attrName>ppt_x</p:attrName>
                                        </p:attrNameLst>
                                      </p:cBhvr>
                                      <p:tavLst>
                                        <p:tav tm="0">
                                          <p:val>
                                            <p:strVal val="ppt_x"/>
                                          </p:val>
                                        </p:tav>
                                        <p:tav tm="100000">
                                          <p:val>
                                            <p:strVal val="0-ppt_w/2"/>
                                          </p:val>
                                        </p:tav>
                                      </p:tavLst>
                                    </p:anim>
                                    <p:anim calcmode="lin" valueType="num">
                                      <p:cBhvr additive="base">
                                        <p:cTn id="52" dur="5000"/>
                                        <p:tgtEl>
                                          <p:spTgt spid="7"/>
                                        </p:tgtEl>
                                        <p:attrNameLst>
                                          <p:attrName>ppt_y</p:attrName>
                                        </p:attrNameLst>
                                      </p:cBhvr>
                                      <p:tavLst>
                                        <p:tav tm="0">
                                          <p:val>
                                            <p:strVal val="ppt_y"/>
                                          </p:val>
                                        </p:tav>
                                        <p:tav tm="100000">
                                          <p:val>
                                            <p:strVal val="0-ppt_h/2"/>
                                          </p:val>
                                        </p:tav>
                                      </p:tavLst>
                                    </p:anim>
                                    <p:set>
                                      <p:cBhvr>
                                        <p:cTn id="53" dur="1" fill="hold">
                                          <p:stCondLst>
                                            <p:cond delay="4999"/>
                                          </p:stCondLst>
                                        </p:cTn>
                                        <p:tgtEl>
                                          <p:spTgt spid="7"/>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5000"/>
                                        <p:tgtEl>
                                          <p:spTgt spid="9"/>
                                        </p:tgtEl>
                                        <p:attrNameLst>
                                          <p:attrName>ppt_x</p:attrName>
                                        </p:attrNameLst>
                                      </p:cBhvr>
                                      <p:tavLst>
                                        <p:tav tm="0">
                                          <p:val>
                                            <p:strVal val="ppt_x"/>
                                          </p:val>
                                        </p:tav>
                                        <p:tav tm="100000">
                                          <p:val>
                                            <p:strVal val="0-ppt_w/2"/>
                                          </p:val>
                                        </p:tav>
                                      </p:tavLst>
                                    </p:anim>
                                    <p:anim calcmode="lin" valueType="num">
                                      <p:cBhvr additive="base">
                                        <p:cTn id="56" dur="5000"/>
                                        <p:tgtEl>
                                          <p:spTgt spid="9"/>
                                        </p:tgtEl>
                                        <p:attrNameLst>
                                          <p:attrName>ppt_y</p:attrName>
                                        </p:attrNameLst>
                                      </p:cBhvr>
                                      <p:tavLst>
                                        <p:tav tm="0">
                                          <p:val>
                                            <p:strVal val="ppt_y"/>
                                          </p:val>
                                        </p:tav>
                                        <p:tav tm="100000">
                                          <p:val>
                                            <p:strVal val="1+ppt_h/2"/>
                                          </p:val>
                                        </p:tav>
                                      </p:tavLst>
                                    </p:anim>
                                    <p:set>
                                      <p:cBhvr>
                                        <p:cTn id="57" dur="1" fill="hold">
                                          <p:stCondLst>
                                            <p:cond delay="4999"/>
                                          </p:stCondLst>
                                        </p:cTn>
                                        <p:tgtEl>
                                          <p:spTgt spid="9"/>
                                        </p:tgtEl>
                                        <p:attrNameLst>
                                          <p:attrName>style.visibility</p:attrName>
                                        </p:attrNameLst>
                                      </p:cBhvr>
                                      <p:to>
                                        <p:strVal val="hidden"/>
                                      </p:to>
                                    </p:set>
                                  </p:childTnLst>
                                </p:cTn>
                              </p:par>
                              <p:par>
                                <p:cTn id="58" presetID="2" presetClass="exit" presetSubtype="12" fill="hold" nodeType="withEffect">
                                  <p:stCondLst>
                                    <p:cond delay="0"/>
                                  </p:stCondLst>
                                  <p:childTnLst>
                                    <p:anim calcmode="lin" valueType="num">
                                      <p:cBhvr additive="base">
                                        <p:cTn id="59" dur="5000"/>
                                        <p:tgtEl>
                                          <p:spTgt spid="12"/>
                                        </p:tgtEl>
                                        <p:attrNameLst>
                                          <p:attrName>ppt_x</p:attrName>
                                        </p:attrNameLst>
                                      </p:cBhvr>
                                      <p:tavLst>
                                        <p:tav tm="0">
                                          <p:val>
                                            <p:strVal val="ppt_x"/>
                                          </p:val>
                                        </p:tav>
                                        <p:tav tm="100000">
                                          <p:val>
                                            <p:strVal val="0-ppt_w/2"/>
                                          </p:val>
                                        </p:tav>
                                      </p:tavLst>
                                    </p:anim>
                                    <p:anim calcmode="lin" valueType="num">
                                      <p:cBhvr additive="base">
                                        <p:cTn id="60" dur="5000"/>
                                        <p:tgtEl>
                                          <p:spTgt spid="12"/>
                                        </p:tgtEl>
                                        <p:attrNameLst>
                                          <p:attrName>ppt_y</p:attrName>
                                        </p:attrNameLst>
                                      </p:cBhvr>
                                      <p:tavLst>
                                        <p:tav tm="0">
                                          <p:val>
                                            <p:strVal val="ppt_y"/>
                                          </p:val>
                                        </p:tav>
                                        <p:tav tm="100000">
                                          <p:val>
                                            <p:strVal val="1+ppt_h/2"/>
                                          </p:val>
                                        </p:tav>
                                      </p:tavLst>
                                    </p:anim>
                                    <p:set>
                                      <p:cBhvr>
                                        <p:cTn id="61" dur="1" fill="hold">
                                          <p:stCondLst>
                                            <p:cond delay="4999"/>
                                          </p:stCondLst>
                                        </p:cTn>
                                        <p:tgtEl>
                                          <p:spTgt spid="1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5000"/>
                                        <p:tgtEl>
                                          <p:spTgt spid="14"/>
                                        </p:tgtEl>
                                        <p:attrNameLst>
                                          <p:attrName>ppt_x</p:attrName>
                                        </p:attrNameLst>
                                      </p:cBhvr>
                                      <p:tavLst>
                                        <p:tav tm="0">
                                          <p:val>
                                            <p:strVal val="ppt_x"/>
                                          </p:val>
                                        </p:tav>
                                        <p:tav tm="100000">
                                          <p:val>
                                            <p:strVal val="1+ppt_w/2"/>
                                          </p:val>
                                        </p:tav>
                                      </p:tavLst>
                                    </p:anim>
                                    <p:anim calcmode="lin" valueType="num">
                                      <p:cBhvr additive="base">
                                        <p:cTn id="64" dur="5000"/>
                                        <p:tgtEl>
                                          <p:spTgt spid="14"/>
                                        </p:tgtEl>
                                        <p:attrNameLst>
                                          <p:attrName>ppt_y</p:attrName>
                                        </p:attrNameLst>
                                      </p:cBhvr>
                                      <p:tavLst>
                                        <p:tav tm="0">
                                          <p:val>
                                            <p:strVal val="ppt_y"/>
                                          </p:val>
                                        </p:tav>
                                        <p:tav tm="100000">
                                          <p:val>
                                            <p:strVal val="1+ppt_h/2"/>
                                          </p:val>
                                        </p:tav>
                                      </p:tavLst>
                                    </p:anim>
                                    <p:set>
                                      <p:cBhvr>
                                        <p:cTn id="65" dur="1" fill="hold">
                                          <p:stCondLst>
                                            <p:cond delay="4999"/>
                                          </p:stCondLst>
                                        </p:cTn>
                                        <p:tgtEl>
                                          <p:spTgt spid="14"/>
                                        </p:tgtEl>
                                        <p:attrNameLst>
                                          <p:attrName>style.visibility</p:attrName>
                                        </p:attrNameLst>
                                      </p:cBhvr>
                                      <p:to>
                                        <p:strVal val="hidden"/>
                                      </p:to>
                                    </p:set>
                                  </p:childTnLst>
                                </p:cTn>
                              </p:par>
                              <p:par>
                                <p:cTn id="66" presetID="2" presetClass="exit" presetSubtype="9" fill="hold" nodeType="withEffect">
                                  <p:stCondLst>
                                    <p:cond delay="0"/>
                                  </p:stCondLst>
                                  <p:childTnLst>
                                    <p:anim calcmode="lin" valueType="num">
                                      <p:cBhvr additive="base">
                                        <p:cTn id="67" dur="5000"/>
                                        <p:tgtEl>
                                          <p:spTgt spid="15"/>
                                        </p:tgtEl>
                                        <p:attrNameLst>
                                          <p:attrName>ppt_x</p:attrName>
                                        </p:attrNameLst>
                                      </p:cBhvr>
                                      <p:tavLst>
                                        <p:tav tm="0">
                                          <p:val>
                                            <p:strVal val="ppt_x"/>
                                          </p:val>
                                        </p:tav>
                                        <p:tav tm="100000">
                                          <p:val>
                                            <p:strVal val="0-ppt_w/2"/>
                                          </p:val>
                                        </p:tav>
                                      </p:tavLst>
                                    </p:anim>
                                    <p:anim calcmode="lin" valueType="num">
                                      <p:cBhvr additive="base">
                                        <p:cTn id="68" dur="5000"/>
                                        <p:tgtEl>
                                          <p:spTgt spid="15"/>
                                        </p:tgtEl>
                                        <p:attrNameLst>
                                          <p:attrName>ppt_y</p:attrName>
                                        </p:attrNameLst>
                                      </p:cBhvr>
                                      <p:tavLst>
                                        <p:tav tm="0">
                                          <p:val>
                                            <p:strVal val="ppt_y"/>
                                          </p:val>
                                        </p:tav>
                                        <p:tav tm="100000">
                                          <p:val>
                                            <p:strVal val="0-ppt_h/2"/>
                                          </p:val>
                                        </p:tav>
                                      </p:tavLst>
                                    </p:anim>
                                    <p:set>
                                      <p:cBhvr>
                                        <p:cTn id="69" dur="1" fill="hold">
                                          <p:stCondLst>
                                            <p:cond delay="4999"/>
                                          </p:stCondLst>
                                        </p:cTn>
                                        <p:tgtEl>
                                          <p:spTgt spid="15"/>
                                        </p:tgtEl>
                                        <p:attrNameLst>
                                          <p:attrName>style.visibility</p:attrName>
                                        </p:attrNameLst>
                                      </p:cBhvr>
                                      <p:to>
                                        <p:strVal val="hidden"/>
                                      </p:to>
                                    </p:set>
                                  </p:childTnLst>
                                </p:cTn>
                              </p:par>
                              <p:par>
                                <p:cTn id="70" presetID="8" presetClass="entr" presetSubtype="32"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diamond(out)">
                                      <p:cBhvr>
                                        <p:cTn id="72"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lesartsforeztiers.eu/wp-content/uploads/2015/03/arbre-2-604x270.jpg"/>
          <p:cNvPicPr>
            <a:picLocks noChangeAspect="1" noChangeArrowheads="1"/>
          </p:cNvPicPr>
          <p:nvPr/>
        </p:nvPicPr>
        <p:blipFill>
          <a:blip r:embed="rId3"/>
          <a:srcRect/>
          <a:stretch>
            <a:fillRect/>
          </a:stretch>
        </p:blipFill>
        <p:spPr bwMode="auto">
          <a:xfrm>
            <a:off x="0" y="0"/>
            <a:ext cx="9908128" cy="6858000"/>
          </a:xfrm>
          <a:prstGeom prst="rect">
            <a:avLst/>
          </a:prstGeom>
          <a:noFill/>
        </p:spPr>
      </p:pic>
      <p:sp>
        <p:nvSpPr>
          <p:cNvPr id="3" name="2 Luna"/>
          <p:cNvSpPr/>
          <p:nvPr/>
        </p:nvSpPr>
        <p:spPr>
          <a:xfrm flipH="1">
            <a:off x="2371813" y="0"/>
            <a:ext cx="2295302" cy="3429000"/>
          </a:xfrm>
          <a:prstGeom prst="moon">
            <a:avLst>
              <a:gd name="adj" fmla="val 8839"/>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una"/>
          <p:cNvSpPr/>
          <p:nvPr/>
        </p:nvSpPr>
        <p:spPr>
          <a:xfrm flipH="1">
            <a:off x="2295302" y="3429000"/>
            <a:ext cx="2295302" cy="3429000"/>
          </a:xfrm>
          <a:prstGeom prst="moon">
            <a:avLst>
              <a:gd name="adj" fmla="val 10345"/>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flipH="1">
            <a:off x="1147652" y="0"/>
            <a:ext cx="2295302" cy="3429000"/>
          </a:xfrm>
          <a:prstGeom prst="moon">
            <a:avLst>
              <a:gd name="adj" fmla="val 9843"/>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0"/>
            <a:ext cx="2295302" cy="3429000"/>
          </a:xfrm>
          <a:prstGeom prst="moon">
            <a:avLst>
              <a:gd name="adj" fmla="val 9341"/>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71141" y="3429000"/>
            <a:ext cx="2295302" cy="3429000"/>
          </a:xfrm>
          <a:prstGeom prst="moon">
            <a:avLst>
              <a:gd name="adj" fmla="val 10847"/>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3429000"/>
            <a:ext cx="2295302" cy="3429000"/>
          </a:xfrm>
          <a:prstGeom prst="moon">
            <a:avLst>
              <a:gd name="adj" fmla="val 10345"/>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4896644" y="3429000"/>
            <a:ext cx="2295302" cy="3429000"/>
          </a:xfrm>
          <a:prstGeom prst="moon">
            <a:avLst>
              <a:gd name="adj" fmla="val 10345"/>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7497987" y="0"/>
            <a:ext cx="2295302" cy="3429000"/>
          </a:xfrm>
          <a:prstGeom prst="moon">
            <a:avLst>
              <a:gd name="adj" fmla="val 10847"/>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a:off x="7497987" y="3429000"/>
            <a:ext cx="2295302" cy="3429000"/>
          </a:xfrm>
          <a:prstGeom prst="moon">
            <a:avLst>
              <a:gd name="adj" fmla="val 8839"/>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a:off x="6350336" y="0"/>
            <a:ext cx="2295302" cy="3429000"/>
          </a:xfrm>
          <a:prstGeom prst="moon">
            <a:avLst>
              <a:gd name="adj" fmla="val 9843"/>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a:off x="6197316" y="3429000"/>
            <a:ext cx="2295302" cy="3429000"/>
          </a:xfrm>
          <a:prstGeom prst="moon">
            <a:avLst>
              <a:gd name="adj" fmla="val 9341"/>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una"/>
          <p:cNvSpPr/>
          <p:nvPr/>
        </p:nvSpPr>
        <p:spPr>
          <a:xfrm>
            <a:off x="4973155" y="0"/>
            <a:ext cx="2295302" cy="3429000"/>
          </a:xfrm>
          <a:prstGeom prst="moon">
            <a:avLst>
              <a:gd name="adj" fmla="val 10847"/>
            </a:avLst>
          </a:prstGeom>
          <a:solidFill>
            <a:srgbClr val="6633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p:val>
                                            <p:fltVal val="0.5"/>
                                          </p:val>
                                        </p:tav>
                                        <p:tav tm="100000">
                                          <p:val>
                                            <p:strVal val="#ppt_x"/>
                                          </p:val>
                                        </p:tav>
                                      </p:tavLst>
                                    </p:anim>
                                    <p:anim calcmode="lin" valueType="num">
                                      <p:cBhvr>
                                        <p:cTn id="10" dur="2000" fill="hold"/>
                                        <p:tgtEl>
                                          <p:spTgt spid="3"/>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2000" fill="hold"/>
                                        <p:tgtEl>
                                          <p:spTgt spid="3"/>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anim calcmode="lin" valueType="num">
                                      <p:cBhvr>
                                        <p:cTn id="25" dur="2000" fill="hold"/>
                                        <p:tgtEl>
                                          <p:spTgt spid="5"/>
                                        </p:tgtEl>
                                        <p:attrNameLst>
                                          <p:attrName>ppt_x</p:attrName>
                                        </p:attrNameLst>
                                      </p:cBhvr>
                                      <p:tavLst>
                                        <p:tav tm="0">
                                          <p:val>
                                            <p:fltVal val="0.5"/>
                                          </p:val>
                                        </p:tav>
                                        <p:tav tm="100000">
                                          <p:val>
                                            <p:strVal val="#ppt_x"/>
                                          </p:val>
                                        </p:tav>
                                      </p:tavLst>
                                    </p:anim>
                                    <p:anim calcmode="lin" valueType="num">
                                      <p:cBhvr>
                                        <p:cTn id="26" dur="2000" fill="hold"/>
                                        <p:tgtEl>
                                          <p:spTgt spid="5"/>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2000" fill="hold"/>
                                        <p:tgtEl>
                                          <p:spTgt spid="5"/>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ppt_x</p:attrName>
                                        </p:attrNameLst>
                                      </p:cBhvr>
                                      <p:tavLst>
                                        <p:tav tm="0">
                                          <p:val>
                                            <p:fltVal val="0.5"/>
                                          </p:val>
                                        </p:tav>
                                        <p:tav tm="100000">
                                          <p:val>
                                            <p:strVal val="#ppt_x"/>
                                          </p:val>
                                        </p:tav>
                                      </p:tavLst>
                                    </p:anim>
                                    <p:anim calcmode="lin" valueType="num">
                                      <p:cBhvr>
                                        <p:cTn id="34" dur="2000" fill="hold"/>
                                        <p:tgtEl>
                                          <p:spTgt spid="6"/>
                                        </p:tgtEl>
                                        <p:attrNameLst>
                                          <p:attrName>ppt_y</p:attrName>
                                        </p:attrNameLst>
                                      </p:cBhvr>
                                      <p:tavLst>
                                        <p:tav tm="0">
                                          <p:val>
                                            <p:fltVal val="0.5"/>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6"/>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2000" fill="hold"/>
                                        <p:tgtEl>
                                          <p:spTgt spid="14"/>
                                        </p:tgtEl>
                                        <p:attrNameLst>
                                          <p:attrName>ppt_w</p:attrName>
                                        </p:attrNameLst>
                                      </p:cBhvr>
                                      <p:tavLst>
                                        <p:tav tm="0">
                                          <p:val>
                                            <p:fltVal val="0"/>
                                          </p:val>
                                        </p:tav>
                                        <p:tav tm="100000">
                                          <p:val>
                                            <p:strVal val="#ppt_w"/>
                                          </p:val>
                                        </p:tav>
                                      </p:tavLst>
                                    </p:anim>
                                    <p:anim calcmode="lin" valueType="num">
                                      <p:cBhvr>
                                        <p:cTn id="40" dur="2000" fill="hold"/>
                                        <p:tgtEl>
                                          <p:spTgt spid="14"/>
                                        </p:tgtEl>
                                        <p:attrNameLst>
                                          <p:attrName>ppt_h</p:attrName>
                                        </p:attrNameLst>
                                      </p:cBhvr>
                                      <p:tavLst>
                                        <p:tav tm="0">
                                          <p:val>
                                            <p:fltVal val="0"/>
                                          </p:val>
                                        </p:tav>
                                        <p:tav tm="100000">
                                          <p:val>
                                            <p:strVal val="#ppt_h"/>
                                          </p:val>
                                        </p:tav>
                                      </p:tavLst>
                                    </p:anim>
                                    <p:anim calcmode="lin" valueType="num">
                                      <p:cBhvr>
                                        <p:cTn id="41" dur="2000" fill="hold"/>
                                        <p:tgtEl>
                                          <p:spTgt spid="14"/>
                                        </p:tgtEl>
                                        <p:attrNameLst>
                                          <p:attrName>ppt_x</p:attrName>
                                        </p:attrNameLst>
                                      </p:cBhvr>
                                      <p:tavLst>
                                        <p:tav tm="0">
                                          <p:val>
                                            <p:fltVal val="0.5"/>
                                          </p:val>
                                        </p:tav>
                                        <p:tav tm="100000">
                                          <p:val>
                                            <p:strVal val="#ppt_x"/>
                                          </p:val>
                                        </p:tav>
                                      </p:tavLst>
                                    </p:anim>
                                    <p:anim calcmode="lin" valueType="num">
                                      <p:cBhvr>
                                        <p:cTn id="42" dur="2000" fill="hold"/>
                                        <p:tgtEl>
                                          <p:spTgt spid="14"/>
                                        </p:tgtEl>
                                        <p:attrNameLst>
                                          <p:attrName>ppt_y</p:attrName>
                                        </p:attrNameLst>
                                      </p:cBhvr>
                                      <p:tavLst>
                                        <p:tav tm="0">
                                          <p:val>
                                            <p:fltVal val="0.5"/>
                                          </p:val>
                                        </p:tav>
                                        <p:tav tm="100000">
                                          <p:val>
                                            <p:strVal val="#ppt_y"/>
                                          </p:val>
                                        </p:tav>
                                      </p:tavLst>
                                    </p:anim>
                                  </p:childTnLst>
                                </p:cTn>
                              </p:par>
                              <p:par>
                                <p:cTn id="43" presetID="8" presetClass="emph" presetSubtype="0" fill="hold" nodeType="withEffect">
                                  <p:stCondLst>
                                    <p:cond delay="0"/>
                                  </p:stCondLst>
                                  <p:childTnLst>
                                    <p:animRot by="-21600000">
                                      <p:cBhvr>
                                        <p:cTn id="44" dur="2000" fill="hold"/>
                                        <p:tgtEl>
                                          <p:spTgt spid="14"/>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nodeType="withEffect">
                                  <p:stCondLst>
                                    <p:cond delay="0"/>
                                  </p:stCondLst>
                                  <p:childTnLst>
                                    <p:animRot by="-21600000">
                                      <p:cBhvr>
                                        <p:cTn id="52" dur="2000" fill="hold"/>
                                        <p:tgtEl>
                                          <p:spTgt spid="11"/>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2000" fill="hold"/>
                                        <p:tgtEl>
                                          <p:spTgt spid="7"/>
                                        </p:tgtEl>
                                        <p:attrNameLst>
                                          <p:attrName>ppt_w</p:attrName>
                                        </p:attrNameLst>
                                      </p:cBhvr>
                                      <p:tavLst>
                                        <p:tav tm="0">
                                          <p:val>
                                            <p:fltVal val="0"/>
                                          </p:val>
                                        </p:tav>
                                        <p:tav tm="100000">
                                          <p:val>
                                            <p:strVal val="#ppt_w"/>
                                          </p:val>
                                        </p:tav>
                                      </p:tavLst>
                                    </p:anim>
                                    <p:anim calcmode="lin" valueType="num">
                                      <p:cBhvr>
                                        <p:cTn id="56" dur="2000" fill="hold"/>
                                        <p:tgtEl>
                                          <p:spTgt spid="7"/>
                                        </p:tgtEl>
                                        <p:attrNameLst>
                                          <p:attrName>ppt_h</p:attrName>
                                        </p:attrNameLst>
                                      </p:cBhvr>
                                      <p:tavLst>
                                        <p:tav tm="0">
                                          <p:val>
                                            <p:fltVal val="0"/>
                                          </p:val>
                                        </p:tav>
                                        <p:tav tm="100000">
                                          <p:val>
                                            <p:strVal val="#ppt_h"/>
                                          </p:val>
                                        </p:tav>
                                      </p:tavLst>
                                    </p:anim>
                                    <p:anim calcmode="lin" valueType="num">
                                      <p:cBhvr>
                                        <p:cTn id="57" dur="2000" fill="hold"/>
                                        <p:tgtEl>
                                          <p:spTgt spid="7"/>
                                        </p:tgtEl>
                                        <p:attrNameLst>
                                          <p:attrName>ppt_x</p:attrName>
                                        </p:attrNameLst>
                                      </p:cBhvr>
                                      <p:tavLst>
                                        <p:tav tm="0">
                                          <p:val>
                                            <p:fltVal val="0.5"/>
                                          </p:val>
                                        </p:tav>
                                        <p:tav tm="100000">
                                          <p:val>
                                            <p:strVal val="#ppt_x"/>
                                          </p:val>
                                        </p:tav>
                                      </p:tavLst>
                                    </p:anim>
                                    <p:anim calcmode="lin" valueType="num">
                                      <p:cBhvr>
                                        <p:cTn id="58" dur="2000" fill="hold"/>
                                        <p:tgtEl>
                                          <p:spTgt spid="7"/>
                                        </p:tgtEl>
                                        <p:attrNameLst>
                                          <p:attrName>ppt_y</p:attrName>
                                        </p:attrNameLst>
                                      </p:cBhvr>
                                      <p:tavLst>
                                        <p:tav tm="0">
                                          <p:val>
                                            <p:fltVal val="0.5"/>
                                          </p:val>
                                        </p:tav>
                                        <p:tav tm="100000">
                                          <p:val>
                                            <p:strVal val="#ppt_y"/>
                                          </p:val>
                                        </p:tav>
                                      </p:tavLst>
                                    </p:anim>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2000" fill="hold"/>
                                        <p:tgtEl>
                                          <p:spTgt spid="8"/>
                                        </p:tgtEl>
                                        <p:attrNameLst>
                                          <p:attrName>ppt_w</p:attrName>
                                        </p:attrNameLst>
                                      </p:cBhvr>
                                      <p:tavLst>
                                        <p:tav tm="0">
                                          <p:val>
                                            <p:fltVal val="0"/>
                                          </p:val>
                                        </p:tav>
                                        <p:tav tm="100000">
                                          <p:val>
                                            <p:strVal val="#ppt_w"/>
                                          </p:val>
                                        </p:tav>
                                      </p:tavLst>
                                    </p:anim>
                                    <p:anim calcmode="lin" valueType="num">
                                      <p:cBhvr>
                                        <p:cTn id="64" dur="2000" fill="hold"/>
                                        <p:tgtEl>
                                          <p:spTgt spid="8"/>
                                        </p:tgtEl>
                                        <p:attrNameLst>
                                          <p:attrName>ppt_h</p:attrName>
                                        </p:attrNameLst>
                                      </p:cBhvr>
                                      <p:tavLst>
                                        <p:tav tm="0">
                                          <p:val>
                                            <p:fltVal val="0"/>
                                          </p:val>
                                        </p:tav>
                                        <p:tav tm="100000">
                                          <p:val>
                                            <p:strVal val="#ppt_h"/>
                                          </p:val>
                                        </p:tav>
                                      </p:tavLst>
                                    </p:anim>
                                    <p:anim calcmode="lin" valueType="num">
                                      <p:cBhvr>
                                        <p:cTn id="65" dur="2000" fill="hold"/>
                                        <p:tgtEl>
                                          <p:spTgt spid="8"/>
                                        </p:tgtEl>
                                        <p:attrNameLst>
                                          <p:attrName>ppt_x</p:attrName>
                                        </p:attrNameLst>
                                      </p:cBhvr>
                                      <p:tavLst>
                                        <p:tav tm="0">
                                          <p:val>
                                            <p:fltVal val="0.5"/>
                                          </p:val>
                                        </p:tav>
                                        <p:tav tm="100000">
                                          <p:val>
                                            <p:strVal val="#ppt_x"/>
                                          </p:val>
                                        </p:tav>
                                      </p:tavLst>
                                    </p:anim>
                                    <p:anim calcmode="lin" valueType="num">
                                      <p:cBhvr>
                                        <p:cTn id="66" dur="2000" fill="hold"/>
                                        <p:tgtEl>
                                          <p:spTgt spid="8"/>
                                        </p:tgtEl>
                                        <p:attrNameLst>
                                          <p:attrName>ppt_y</p:attrName>
                                        </p:attrNameLst>
                                      </p:cBhvr>
                                      <p:tavLst>
                                        <p:tav tm="0">
                                          <p:val>
                                            <p:fltVal val="0.5"/>
                                          </p:val>
                                        </p:tav>
                                        <p:tav tm="100000">
                                          <p:val>
                                            <p:strVal val="#ppt_y"/>
                                          </p:val>
                                        </p:tav>
                                      </p:tavLst>
                                    </p:anim>
                                  </p:childTnLst>
                                </p:cTn>
                              </p:par>
                              <p:par>
                                <p:cTn id="67" presetID="8" presetClass="emph" presetSubtype="0" fill="hold" nodeType="withEffect">
                                  <p:stCondLst>
                                    <p:cond delay="0"/>
                                  </p:stCondLst>
                                  <p:childTnLst>
                                    <p:animRot by="-21600000">
                                      <p:cBhvr>
                                        <p:cTn id="68" dur="2000" fill="hold"/>
                                        <p:tgtEl>
                                          <p:spTgt spid="8"/>
                                        </p:tgtEl>
                                        <p:attrNameLst>
                                          <p:attrName>r</p:attrName>
                                        </p:attrNameLst>
                                      </p:cBhvr>
                                    </p:animRot>
                                  </p:childTnLst>
                                </p:cTn>
                              </p:par>
                              <p:par>
                                <p:cTn id="69" presetID="23" presetClass="entr" presetSubtype="528" fill="hold" nodeType="with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2000" fill="hold"/>
                                        <p:tgtEl>
                                          <p:spTgt spid="9"/>
                                        </p:tgtEl>
                                        <p:attrNameLst>
                                          <p:attrName>ppt_w</p:attrName>
                                        </p:attrNameLst>
                                      </p:cBhvr>
                                      <p:tavLst>
                                        <p:tav tm="0">
                                          <p:val>
                                            <p:fltVal val="0"/>
                                          </p:val>
                                        </p:tav>
                                        <p:tav tm="100000">
                                          <p:val>
                                            <p:strVal val="#ppt_w"/>
                                          </p:val>
                                        </p:tav>
                                      </p:tavLst>
                                    </p:anim>
                                    <p:anim calcmode="lin" valueType="num">
                                      <p:cBhvr>
                                        <p:cTn id="72" dur="2000" fill="hold"/>
                                        <p:tgtEl>
                                          <p:spTgt spid="9"/>
                                        </p:tgtEl>
                                        <p:attrNameLst>
                                          <p:attrName>ppt_h</p:attrName>
                                        </p:attrNameLst>
                                      </p:cBhvr>
                                      <p:tavLst>
                                        <p:tav tm="0">
                                          <p:val>
                                            <p:fltVal val="0"/>
                                          </p:val>
                                        </p:tav>
                                        <p:tav tm="100000">
                                          <p:val>
                                            <p:strVal val="#ppt_h"/>
                                          </p:val>
                                        </p:tav>
                                      </p:tavLst>
                                    </p:anim>
                                    <p:anim calcmode="lin" valueType="num">
                                      <p:cBhvr>
                                        <p:cTn id="73" dur="2000" fill="hold"/>
                                        <p:tgtEl>
                                          <p:spTgt spid="9"/>
                                        </p:tgtEl>
                                        <p:attrNameLst>
                                          <p:attrName>ppt_x</p:attrName>
                                        </p:attrNameLst>
                                      </p:cBhvr>
                                      <p:tavLst>
                                        <p:tav tm="0">
                                          <p:val>
                                            <p:fltVal val="0.5"/>
                                          </p:val>
                                        </p:tav>
                                        <p:tav tm="100000">
                                          <p:val>
                                            <p:strVal val="#ppt_x"/>
                                          </p:val>
                                        </p:tav>
                                      </p:tavLst>
                                    </p:anim>
                                    <p:anim calcmode="lin" valueType="num">
                                      <p:cBhvr>
                                        <p:cTn id="74" dur="2000" fill="hold"/>
                                        <p:tgtEl>
                                          <p:spTgt spid="9"/>
                                        </p:tgtEl>
                                        <p:attrNameLst>
                                          <p:attrName>ppt_y</p:attrName>
                                        </p:attrNameLst>
                                      </p:cBhvr>
                                      <p:tavLst>
                                        <p:tav tm="0">
                                          <p:val>
                                            <p:fltVal val="0.5"/>
                                          </p:val>
                                        </p:tav>
                                        <p:tav tm="100000">
                                          <p:val>
                                            <p:strVal val="#ppt_y"/>
                                          </p:val>
                                        </p:tav>
                                      </p:tavLst>
                                    </p:anim>
                                  </p:childTnLst>
                                </p:cTn>
                              </p:par>
                              <p:par>
                                <p:cTn id="75" presetID="8" presetClass="emph" presetSubtype="0" fill="hold" nodeType="withEffect">
                                  <p:stCondLst>
                                    <p:cond delay="0"/>
                                  </p:stCondLst>
                                  <p:childTnLst>
                                    <p:animRot by="21600000">
                                      <p:cBhvr>
                                        <p:cTn id="76" dur="2000" fill="hold"/>
                                        <p:tgtEl>
                                          <p:spTgt spid="9"/>
                                        </p:tgtEl>
                                        <p:attrNameLst>
                                          <p:attrName>r</p:attrName>
                                        </p:attrNameLst>
                                      </p:cBhvr>
                                    </p:animRot>
                                  </p:childTnLst>
                                </p:cTn>
                              </p:par>
                              <p:par>
                                <p:cTn id="77" presetID="23" presetClass="entr" presetSubtype="528"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2000" fill="hold"/>
                                        <p:tgtEl>
                                          <p:spTgt spid="15"/>
                                        </p:tgtEl>
                                        <p:attrNameLst>
                                          <p:attrName>ppt_w</p:attrName>
                                        </p:attrNameLst>
                                      </p:cBhvr>
                                      <p:tavLst>
                                        <p:tav tm="0">
                                          <p:val>
                                            <p:fltVal val="0"/>
                                          </p:val>
                                        </p:tav>
                                        <p:tav tm="100000">
                                          <p:val>
                                            <p:strVal val="#ppt_w"/>
                                          </p:val>
                                        </p:tav>
                                      </p:tavLst>
                                    </p:anim>
                                    <p:anim calcmode="lin" valueType="num">
                                      <p:cBhvr>
                                        <p:cTn id="80" dur="2000" fill="hold"/>
                                        <p:tgtEl>
                                          <p:spTgt spid="15"/>
                                        </p:tgtEl>
                                        <p:attrNameLst>
                                          <p:attrName>ppt_h</p:attrName>
                                        </p:attrNameLst>
                                      </p:cBhvr>
                                      <p:tavLst>
                                        <p:tav tm="0">
                                          <p:val>
                                            <p:fltVal val="0"/>
                                          </p:val>
                                        </p:tav>
                                        <p:tav tm="100000">
                                          <p:val>
                                            <p:strVal val="#ppt_h"/>
                                          </p:val>
                                        </p:tav>
                                      </p:tavLst>
                                    </p:anim>
                                    <p:anim calcmode="lin" valueType="num">
                                      <p:cBhvr>
                                        <p:cTn id="81" dur="2000" fill="hold"/>
                                        <p:tgtEl>
                                          <p:spTgt spid="15"/>
                                        </p:tgtEl>
                                        <p:attrNameLst>
                                          <p:attrName>ppt_x</p:attrName>
                                        </p:attrNameLst>
                                      </p:cBhvr>
                                      <p:tavLst>
                                        <p:tav tm="0">
                                          <p:val>
                                            <p:fltVal val="0.5"/>
                                          </p:val>
                                        </p:tav>
                                        <p:tav tm="100000">
                                          <p:val>
                                            <p:strVal val="#ppt_x"/>
                                          </p:val>
                                        </p:tav>
                                      </p:tavLst>
                                    </p:anim>
                                    <p:anim calcmode="lin" valueType="num">
                                      <p:cBhvr>
                                        <p:cTn id="82" dur="2000" fill="hold"/>
                                        <p:tgtEl>
                                          <p:spTgt spid="15"/>
                                        </p:tgtEl>
                                        <p:attrNameLst>
                                          <p:attrName>ppt_y</p:attrName>
                                        </p:attrNameLst>
                                      </p:cBhvr>
                                      <p:tavLst>
                                        <p:tav tm="0">
                                          <p:val>
                                            <p:fltVal val="0.5"/>
                                          </p:val>
                                        </p:tav>
                                        <p:tav tm="100000">
                                          <p:val>
                                            <p:strVal val="#ppt_y"/>
                                          </p:val>
                                        </p:tav>
                                      </p:tavLst>
                                    </p:anim>
                                  </p:childTnLst>
                                </p:cTn>
                              </p:par>
                              <p:par>
                                <p:cTn id="83" presetID="8" presetClass="emph" presetSubtype="0" fill="hold" nodeType="withEffect">
                                  <p:stCondLst>
                                    <p:cond delay="0"/>
                                  </p:stCondLst>
                                  <p:childTnLst>
                                    <p:animRot by="21600000">
                                      <p:cBhvr>
                                        <p:cTn id="84" dur="2000" fill="hold"/>
                                        <p:tgtEl>
                                          <p:spTgt spid="15"/>
                                        </p:tgtEl>
                                        <p:attrNameLst>
                                          <p:attrName>r</p:attrName>
                                        </p:attrNameLst>
                                      </p:cBhvr>
                                    </p:animRot>
                                  </p:childTnLst>
                                </p:cTn>
                              </p:par>
                              <p:par>
                                <p:cTn id="85" presetID="23" presetClass="entr" presetSubtype="528"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p:cTn id="87" dur="2000" fill="hold"/>
                                        <p:tgtEl>
                                          <p:spTgt spid="13"/>
                                        </p:tgtEl>
                                        <p:attrNameLst>
                                          <p:attrName>ppt_w</p:attrName>
                                        </p:attrNameLst>
                                      </p:cBhvr>
                                      <p:tavLst>
                                        <p:tav tm="0">
                                          <p:val>
                                            <p:fltVal val="0"/>
                                          </p:val>
                                        </p:tav>
                                        <p:tav tm="100000">
                                          <p:val>
                                            <p:strVal val="#ppt_w"/>
                                          </p:val>
                                        </p:tav>
                                      </p:tavLst>
                                    </p:anim>
                                    <p:anim calcmode="lin" valueType="num">
                                      <p:cBhvr>
                                        <p:cTn id="88" dur="2000" fill="hold"/>
                                        <p:tgtEl>
                                          <p:spTgt spid="13"/>
                                        </p:tgtEl>
                                        <p:attrNameLst>
                                          <p:attrName>ppt_h</p:attrName>
                                        </p:attrNameLst>
                                      </p:cBhvr>
                                      <p:tavLst>
                                        <p:tav tm="0">
                                          <p:val>
                                            <p:fltVal val="0"/>
                                          </p:val>
                                        </p:tav>
                                        <p:tav tm="100000">
                                          <p:val>
                                            <p:strVal val="#ppt_h"/>
                                          </p:val>
                                        </p:tav>
                                      </p:tavLst>
                                    </p:anim>
                                    <p:anim calcmode="lin" valueType="num">
                                      <p:cBhvr>
                                        <p:cTn id="89" dur="2000" fill="hold"/>
                                        <p:tgtEl>
                                          <p:spTgt spid="13"/>
                                        </p:tgtEl>
                                        <p:attrNameLst>
                                          <p:attrName>ppt_x</p:attrName>
                                        </p:attrNameLst>
                                      </p:cBhvr>
                                      <p:tavLst>
                                        <p:tav tm="0">
                                          <p:val>
                                            <p:fltVal val="0.5"/>
                                          </p:val>
                                        </p:tav>
                                        <p:tav tm="100000">
                                          <p:val>
                                            <p:strVal val="#ppt_x"/>
                                          </p:val>
                                        </p:tav>
                                      </p:tavLst>
                                    </p:anim>
                                    <p:anim calcmode="lin" valueType="num">
                                      <p:cBhvr>
                                        <p:cTn id="90" dur="2000" fill="hold"/>
                                        <p:tgtEl>
                                          <p:spTgt spid="13"/>
                                        </p:tgtEl>
                                        <p:attrNameLst>
                                          <p:attrName>ppt_y</p:attrName>
                                        </p:attrNameLst>
                                      </p:cBhvr>
                                      <p:tavLst>
                                        <p:tav tm="0">
                                          <p:val>
                                            <p:fltVal val="0.5"/>
                                          </p:val>
                                        </p:tav>
                                        <p:tav tm="100000">
                                          <p:val>
                                            <p:strVal val="#ppt_y"/>
                                          </p:val>
                                        </p:tav>
                                      </p:tavLst>
                                    </p:anim>
                                  </p:childTnLst>
                                </p:cTn>
                              </p:par>
                              <p:par>
                                <p:cTn id="91" presetID="8" presetClass="emph" presetSubtype="0" fill="hold" nodeType="withEffect">
                                  <p:stCondLst>
                                    <p:cond delay="0"/>
                                  </p:stCondLst>
                                  <p:childTnLst>
                                    <p:animRot by="21600000">
                                      <p:cBhvr>
                                        <p:cTn id="92" dur="2000" fill="hold"/>
                                        <p:tgtEl>
                                          <p:spTgt spid="13"/>
                                        </p:tgtEl>
                                        <p:attrNameLst>
                                          <p:attrName>r</p:attrName>
                                        </p:attrNameLst>
                                      </p:cBhvr>
                                    </p:animRot>
                                  </p:childTnLst>
                                </p:cTn>
                              </p:par>
                              <p:par>
                                <p:cTn id="93" presetID="23" presetClass="entr" presetSubtype="528"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2000" fill="hold"/>
                                        <p:tgtEl>
                                          <p:spTgt spid="16"/>
                                        </p:tgtEl>
                                        <p:attrNameLst>
                                          <p:attrName>ppt_w</p:attrName>
                                        </p:attrNameLst>
                                      </p:cBhvr>
                                      <p:tavLst>
                                        <p:tav tm="0">
                                          <p:val>
                                            <p:fltVal val="0"/>
                                          </p:val>
                                        </p:tav>
                                        <p:tav tm="100000">
                                          <p:val>
                                            <p:strVal val="#ppt_w"/>
                                          </p:val>
                                        </p:tav>
                                      </p:tavLst>
                                    </p:anim>
                                    <p:anim calcmode="lin" valueType="num">
                                      <p:cBhvr>
                                        <p:cTn id="96" dur="2000" fill="hold"/>
                                        <p:tgtEl>
                                          <p:spTgt spid="16"/>
                                        </p:tgtEl>
                                        <p:attrNameLst>
                                          <p:attrName>ppt_h</p:attrName>
                                        </p:attrNameLst>
                                      </p:cBhvr>
                                      <p:tavLst>
                                        <p:tav tm="0">
                                          <p:val>
                                            <p:fltVal val="0"/>
                                          </p:val>
                                        </p:tav>
                                        <p:tav tm="100000">
                                          <p:val>
                                            <p:strVal val="#ppt_h"/>
                                          </p:val>
                                        </p:tav>
                                      </p:tavLst>
                                    </p:anim>
                                    <p:anim calcmode="lin" valueType="num">
                                      <p:cBhvr>
                                        <p:cTn id="97" dur="2000" fill="hold"/>
                                        <p:tgtEl>
                                          <p:spTgt spid="16"/>
                                        </p:tgtEl>
                                        <p:attrNameLst>
                                          <p:attrName>ppt_x</p:attrName>
                                        </p:attrNameLst>
                                      </p:cBhvr>
                                      <p:tavLst>
                                        <p:tav tm="0">
                                          <p:val>
                                            <p:fltVal val="0.5"/>
                                          </p:val>
                                        </p:tav>
                                        <p:tav tm="100000">
                                          <p:val>
                                            <p:strVal val="#ppt_x"/>
                                          </p:val>
                                        </p:tav>
                                      </p:tavLst>
                                    </p:anim>
                                    <p:anim calcmode="lin" valueType="num">
                                      <p:cBhvr>
                                        <p:cTn id="98" dur="2000" fill="hold"/>
                                        <p:tgtEl>
                                          <p:spTgt spid="16"/>
                                        </p:tgtEl>
                                        <p:attrNameLst>
                                          <p:attrName>ppt_y</p:attrName>
                                        </p:attrNameLst>
                                      </p:cBhvr>
                                      <p:tavLst>
                                        <p:tav tm="0">
                                          <p:val>
                                            <p:fltVal val="0.5"/>
                                          </p:val>
                                        </p:tav>
                                        <p:tav tm="100000">
                                          <p:val>
                                            <p:strVal val="#ppt_y"/>
                                          </p:val>
                                        </p:tav>
                                      </p:tavLst>
                                    </p:anim>
                                  </p:childTnLst>
                                </p:cTn>
                              </p:par>
                              <p:par>
                                <p:cTn id="99" presetID="8" presetClass="emph" presetSubtype="0" fill="hold" nodeType="withEffect">
                                  <p:stCondLst>
                                    <p:cond delay="0"/>
                                  </p:stCondLst>
                                  <p:childTnLst>
                                    <p:animRot by="-21600000">
                                      <p:cBhvr>
                                        <p:cTn id="100" dur="2000" fill="hold"/>
                                        <p:tgtEl>
                                          <p:spTgt spid="16"/>
                                        </p:tgtEl>
                                        <p:attrNameLst>
                                          <p:attrName>r</p:attrName>
                                        </p:attrNameLst>
                                      </p:cBhvr>
                                    </p:animRot>
                                  </p:childTnLst>
                                </p:cTn>
                              </p:par>
                            </p:childTnLst>
                          </p:cTn>
                        </p:par>
                        <p:par>
                          <p:cTn id="101" fill="hold">
                            <p:stCondLst>
                              <p:cond delay="2000"/>
                            </p:stCondLst>
                            <p:childTnLst>
                              <p:par>
                                <p:cTn id="102" presetID="2" presetClass="exit" presetSubtype="2" fill="hold" nodeType="afterEffect">
                                  <p:stCondLst>
                                    <p:cond delay="0"/>
                                  </p:stCondLst>
                                  <p:childTnLst>
                                    <p:anim calcmode="lin" valueType="num">
                                      <p:cBhvr additive="base">
                                        <p:cTn id="103" dur="5000"/>
                                        <p:tgtEl>
                                          <p:spTgt spid="3"/>
                                        </p:tgtEl>
                                        <p:attrNameLst>
                                          <p:attrName>ppt_x</p:attrName>
                                        </p:attrNameLst>
                                      </p:cBhvr>
                                      <p:tavLst>
                                        <p:tav tm="0">
                                          <p:val>
                                            <p:strVal val="ppt_x"/>
                                          </p:val>
                                        </p:tav>
                                        <p:tav tm="100000">
                                          <p:val>
                                            <p:strVal val="1+ppt_w/2"/>
                                          </p:val>
                                        </p:tav>
                                      </p:tavLst>
                                    </p:anim>
                                    <p:anim calcmode="lin" valueType="num">
                                      <p:cBhvr additive="base">
                                        <p:cTn id="104" dur="5000"/>
                                        <p:tgtEl>
                                          <p:spTgt spid="3"/>
                                        </p:tgtEl>
                                        <p:attrNameLst>
                                          <p:attrName>ppt_y</p:attrName>
                                        </p:attrNameLst>
                                      </p:cBhvr>
                                      <p:tavLst>
                                        <p:tav tm="0">
                                          <p:val>
                                            <p:strVal val="ppt_y"/>
                                          </p:val>
                                        </p:tav>
                                        <p:tav tm="100000">
                                          <p:val>
                                            <p:strVal val="ppt_y"/>
                                          </p:val>
                                        </p:tav>
                                      </p:tavLst>
                                    </p:anim>
                                    <p:set>
                                      <p:cBhvr>
                                        <p:cTn id="105" dur="1" fill="hold">
                                          <p:stCondLst>
                                            <p:cond delay="4999"/>
                                          </p:stCondLst>
                                        </p:cTn>
                                        <p:tgtEl>
                                          <p:spTgt spid="3"/>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5000"/>
                                        <p:tgtEl>
                                          <p:spTgt spid="4"/>
                                        </p:tgtEl>
                                        <p:attrNameLst>
                                          <p:attrName>ppt_x</p:attrName>
                                        </p:attrNameLst>
                                      </p:cBhvr>
                                      <p:tavLst>
                                        <p:tav tm="0">
                                          <p:val>
                                            <p:strVal val="ppt_x"/>
                                          </p:val>
                                        </p:tav>
                                        <p:tav tm="100000">
                                          <p:val>
                                            <p:strVal val="1+ppt_w/2"/>
                                          </p:val>
                                        </p:tav>
                                      </p:tavLst>
                                    </p:anim>
                                    <p:anim calcmode="lin" valueType="num">
                                      <p:cBhvr additive="base">
                                        <p:cTn id="108" dur="5000"/>
                                        <p:tgtEl>
                                          <p:spTgt spid="4"/>
                                        </p:tgtEl>
                                        <p:attrNameLst>
                                          <p:attrName>ppt_y</p:attrName>
                                        </p:attrNameLst>
                                      </p:cBhvr>
                                      <p:tavLst>
                                        <p:tav tm="0">
                                          <p:val>
                                            <p:strVal val="ppt_y"/>
                                          </p:val>
                                        </p:tav>
                                        <p:tav tm="100000">
                                          <p:val>
                                            <p:strVal val="ppt_y"/>
                                          </p:val>
                                        </p:tav>
                                      </p:tavLst>
                                    </p:anim>
                                    <p:set>
                                      <p:cBhvr>
                                        <p:cTn id="109" dur="1" fill="hold">
                                          <p:stCondLst>
                                            <p:cond delay="4999"/>
                                          </p:stCondLst>
                                        </p:cTn>
                                        <p:tgtEl>
                                          <p:spTgt spid="4"/>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5000"/>
                                        <p:tgtEl>
                                          <p:spTgt spid="5"/>
                                        </p:tgtEl>
                                        <p:attrNameLst>
                                          <p:attrName>ppt_x</p:attrName>
                                        </p:attrNameLst>
                                      </p:cBhvr>
                                      <p:tavLst>
                                        <p:tav tm="0">
                                          <p:val>
                                            <p:strVal val="ppt_x"/>
                                          </p:val>
                                        </p:tav>
                                        <p:tav tm="100000">
                                          <p:val>
                                            <p:strVal val="1+ppt_w/2"/>
                                          </p:val>
                                        </p:tav>
                                      </p:tavLst>
                                    </p:anim>
                                    <p:anim calcmode="lin" valueType="num">
                                      <p:cBhvr additive="base">
                                        <p:cTn id="112" dur="5000"/>
                                        <p:tgtEl>
                                          <p:spTgt spid="5"/>
                                        </p:tgtEl>
                                        <p:attrNameLst>
                                          <p:attrName>ppt_y</p:attrName>
                                        </p:attrNameLst>
                                      </p:cBhvr>
                                      <p:tavLst>
                                        <p:tav tm="0">
                                          <p:val>
                                            <p:strVal val="ppt_y"/>
                                          </p:val>
                                        </p:tav>
                                        <p:tav tm="100000">
                                          <p:val>
                                            <p:strVal val="ppt_y"/>
                                          </p:val>
                                        </p:tav>
                                      </p:tavLst>
                                    </p:anim>
                                    <p:set>
                                      <p:cBhvr>
                                        <p:cTn id="113" dur="1" fill="hold">
                                          <p:stCondLst>
                                            <p:cond delay="4999"/>
                                          </p:stCondLst>
                                        </p:cTn>
                                        <p:tgtEl>
                                          <p:spTgt spid="5"/>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5000"/>
                                        <p:tgtEl>
                                          <p:spTgt spid="6"/>
                                        </p:tgtEl>
                                        <p:attrNameLst>
                                          <p:attrName>ppt_x</p:attrName>
                                        </p:attrNameLst>
                                      </p:cBhvr>
                                      <p:tavLst>
                                        <p:tav tm="0">
                                          <p:val>
                                            <p:strVal val="ppt_x"/>
                                          </p:val>
                                        </p:tav>
                                        <p:tav tm="100000">
                                          <p:val>
                                            <p:strVal val="1+ppt_w/2"/>
                                          </p:val>
                                        </p:tav>
                                      </p:tavLst>
                                    </p:anim>
                                    <p:anim calcmode="lin" valueType="num">
                                      <p:cBhvr additive="base">
                                        <p:cTn id="116" dur="5000"/>
                                        <p:tgtEl>
                                          <p:spTgt spid="6"/>
                                        </p:tgtEl>
                                        <p:attrNameLst>
                                          <p:attrName>ppt_y</p:attrName>
                                        </p:attrNameLst>
                                      </p:cBhvr>
                                      <p:tavLst>
                                        <p:tav tm="0">
                                          <p:val>
                                            <p:strVal val="ppt_y"/>
                                          </p:val>
                                        </p:tav>
                                        <p:tav tm="100000">
                                          <p:val>
                                            <p:strVal val="ppt_y"/>
                                          </p:val>
                                        </p:tav>
                                      </p:tavLst>
                                    </p:anim>
                                    <p:set>
                                      <p:cBhvr>
                                        <p:cTn id="117" dur="1" fill="hold">
                                          <p:stCondLst>
                                            <p:cond delay="4999"/>
                                          </p:stCondLst>
                                        </p:cTn>
                                        <p:tgtEl>
                                          <p:spTgt spid="6"/>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5000"/>
                                        <p:tgtEl>
                                          <p:spTgt spid="14"/>
                                        </p:tgtEl>
                                        <p:attrNameLst>
                                          <p:attrName>ppt_x</p:attrName>
                                        </p:attrNameLst>
                                      </p:cBhvr>
                                      <p:tavLst>
                                        <p:tav tm="0">
                                          <p:val>
                                            <p:strVal val="ppt_x"/>
                                          </p:val>
                                        </p:tav>
                                        <p:tav tm="100000">
                                          <p:val>
                                            <p:strVal val="0-ppt_w/2"/>
                                          </p:val>
                                        </p:tav>
                                      </p:tavLst>
                                    </p:anim>
                                    <p:anim calcmode="lin" valueType="num">
                                      <p:cBhvr additive="base">
                                        <p:cTn id="120" dur="5000"/>
                                        <p:tgtEl>
                                          <p:spTgt spid="14"/>
                                        </p:tgtEl>
                                        <p:attrNameLst>
                                          <p:attrName>ppt_y</p:attrName>
                                        </p:attrNameLst>
                                      </p:cBhvr>
                                      <p:tavLst>
                                        <p:tav tm="0">
                                          <p:val>
                                            <p:strVal val="ppt_y"/>
                                          </p:val>
                                        </p:tav>
                                        <p:tav tm="100000">
                                          <p:val>
                                            <p:strVal val="ppt_y"/>
                                          </p:val>
                                        </p:tav>
                                      </p:tavLst>
                                    </p:anim>
                                    <p:set>
                                      <p:cBhvr>
                                        <p:cTn id="121" dur="1" fill="hold">
                                          <p:stCondLst>
                                            <p:cond delay="4999"/>
                                          </p:stCondLst>
                                        </p:cTn>
                                        <p:tgtEl>
                                          <p:spTgt spid="14"/>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5000"/>
                                        <p:tgtEl>
                                          <p:spTgt spid="11"/>
                                        </p:tgtEl>
                                        <p:attrNameLst>
                                          <p:attrName>ppt_x</p:attrName>
                                        </p:attrNameLst>
                                      </p:cBhvr>
                                      <p:tavLst>
                                        <p:tav tm="0">
                                          <p:val>
                                            <p:strVal val="ppt_x"/>
                                          </p:val>
                                        </p:tav>
                                        <p:tav tm="100000">
                                          <p:val>
                                            <p:strVal val="0-ppt_w/2"/>
                                          </p:val>
                                        </p:tav>
                                      </p:tavLst>
                                    </p:anim>
                                    <p:anim calcmode="lin" valueType="num">
                                      <p:cBhvr additive="base">
                                        <p:cTn id="124" dur="5000"/>
                                        <p:tgtEl>
                                          <p:spTgt spid="11"/>
                                        </p:tgtEl>
                                        <p:attrNameLst>
                                          <p:attrName>ppt_y</p:attrName>
                                        </p:attrNameLst>
                                      </p:cBhvr>
                                      <p:tavLst>
                                        <p:tav tm="0">
                                          <p:val>
                                            <p:strVal val="ppt_y"/>
                                          </p:val>
                                        </p:tav>
                                        <p:tav tm="100000">
                                          <p:val>
                                            <p:strVal val="ppt_y"/>
                                          </p:val>
                                        </p:tav>
                                      </p:tavLst>
                                    </p:anim>
                                    <p:set>
                                      <p:cBhvr>
                                        <p:cTn id="125" dur="1" fill="hold">
                                          <p:stCondLst>
                                            <p:cond delay="4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5000"/>
                                        <p:tgtEl>
                                          <p:spTgt spid="7"/>
                                        </p:tgtEl>
                                        <p:attrNameLst>
                                          <p:attrName>ppt_x</p:attrName>
                                        </p:attrNameLst>
                                      </p:cBhvr>
                                      <p:tavLst>
                                        <p:tav tm="0">
                                          <p:val>
                                            <p:strVal val="ppt_x"/>
                                          </p:val>
                                        </p:tav>
                                        <p:tav tm="100000">
                                          <p:val>
                                            <p:strVal val="1+ppt_w/2"/>
                                          </p:val>
                                        </p:tav>
                                      </p:tavLst>
                                    </p:anim>
                                    <p:anim calcmode="lin" valueType="num">
                                      <p:cBhvr additive="base">
                                        <p:cTn id="128" dur="5000"/>
                                        <p:tgtEl>
                                          <p:spTgt spid="7"/>
                                        </p:tgtEl>
                                        <p:attrNameLst>
                                          <p:attrName>ppt_y</p:attrName>
                                        </p:attrNameLst>
                                      </p:cBhvr>
                                      <p:tavLst>
                                        <p:tav tm="0">
                                          <p:val>
                                            <p:strVal val="ppt_y"/>
                                          </p:val>
                                        </p:tav>
                                        <p:tav tm="100000">
                                          <p:val>
                                            <p:strVal val="ppt_y"/>
                                          </p:val>
                                        </p:tav>
                                      </p:tavLst>
                                    </p:anim>
                                    <p:set>
                                      <p:cBhvr>
                                        <p:cTn id="129" dur="1" fill="hold">
                                          <p:stCondLst>
                                            <p:cond delay="4999"/>
                                          </p:stCondLst>
                                        </p:cTn>
                                        <p:tgtEl>
                                          <p:spTgt spid="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5000"/>
                                        <p:tgtEl>
                                          <p:spTgt spid="8"/>
                                        </p:tgtEl>
                                        <p:attrNameLst>
                                          <p:attrName>ppt_x</p:attrName>
                                        </p:attrNameLst>
                                      </p:cBhvr>
                                      <p:tavLst>
                                        <p:tav tm="0">
                                          <p:val>
                                            <p:strVal val="ppt_x"/>
                                          </p:val>
                                        </p:tav>
                                        <p:tav tm="100000">
                                          <p:val>
                                            <p:strVal val="1+ppt_w/2"/>
                                          </p:val>
                                        </p:tav>
                                      </p:tavLst>
                                    </p:anim>
                                    <p:anim calcmode="lin" valueType="num">
                                      <p:cBhvr additive="base">
                                        <p:cTn id="132" dur="5000"/>
                                        <p:tgtEl>
                                          <p:spTgt spid="8"/>
                                        </p:tgtEl>
                                        <p:attrNameLst>
                                          <p:attrName>ppt_y</p:attrName>
                                        </p:attrNameLst>
                                      </p:cBhvr>
                                      <p:tavLst>
                                        <p:tav tm="0">
                                          <p:val>
                                            <p:strVal val="ppt_y"/>
                                          </p:val>
                                        </p:tav>
                                        <p:tav tm="100000">
                                          <p:val>
                                            <p:strVal val="ppt_y"/>
                                          </p:val>
                                        </p:tav>
                                      </p:tavLst>
                                    </p:anim>
                                    <p:set>
                                      <p:cBhvr>
                                        <p:cTn id="133" dur="1" fill="hold">
                                          <p:stCondLst>
                                            <p:cond delay="4999"/>
                                          </p:stCondLst>
                                        </p:cTn>
                                        <p:tgtEl>
                                          <p:spTgt spid="8"/>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5000"/>
                                        <p:tgtEl>
                                          <p:spTgt spid="9"/>
                                        </p:tgtEl>
                                        <p:attrNameLst>
                                          <p:attrName>ppt_x</p:attrName>
                                        </p:attrNameLst>
                                      </p:cBhvr>
                                      <p:tavLst>
                                        <p:tav tm="0">
                                          <p:val>
                                            <p:strVal val="ppt_x"/>
                                          </p:val>
                                        </p:tav>
                                        <p:tav tm="100000">
                                          <p:val>
                                            <p:strVal val="0-ppt_w/2"/>
                                          </p:val>
                                        </p:tav>
                                      </p:tavLst>
                                    </p:anim>
                                    <p:anim calcmode="lin" valueType="num">
                                      <p:cBhvr additive="base">
                                        <p:cTn id="136" dur="5000"/>
                                        <p:tgtEl>
                                          <p:spTgt spid="9"/>
                                        </p:tgtEl>
                                        <p:attrNameLst>
                                          <p:attrName>ppt_y</p:attrName>
                                        </p:attrNameLst>
                                      </p:cBhvr>
                                      <p:tavLst>
                                        <p:tav tm="0">
                                          <p:val>
                                            <p:strVal val="ppt_y"/>
                                          </p:val>
                                        </p:tav>
                                        <p:tav tm="100000">
                                          <p:val>
                                            <p:strVal val="ppt_y"/>
                                          </p:val>
                                        </p:tav>
                                      </p:tavLst>
                                    </p:anim>
                                    <p:set>
                                      <p:cBhvr>
                                        <p:cTn id="137" dur="1" fill="hold">
                                          <p:stCondLst>
                                            <p:cond delay="4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5000"/>
                                        <p:tgtEl>
                                          <p:spTgt spid="15"/>
                                        </p:tgtEl>
                                        <p:attrNameLst>
                                          <p:attrName>ppt_x</p:attrName>
                                        </p:attrNameLst>
                                      </p:cBhvr>
                                      <p:tavLst>
                                        <p:tav tm="0">
                                          <p:val>
                                            <p:strVal val="ppt_x"/>
                                          </p:val>
                                        </p:tav>
                                        <p:tav tm="100000">
                                          <p:val>
                                            <p:strVal val="0-ppt_w/2"/>
                                          </p:val>
                                        </p:tav>
                                      </p:tavLst>
                                    </p:anim>
                                    <p:anim calcmode="lin" valueType="num">
                                      <p:cBhvr additive="base">
                                        <p:cTn id="140" dur="5000"/>
                                        <p:tgtEl>
                                          <p:spTgt spid="15"/>
                                        </p:tgtEl>
                                        <p:attrNameLst>
                                          <p:attrName>ppt_y</p:attrName>
                                        </p:attrNameLst>
                                      </p:cBhvr>
                                      <p:tavLst>
                                        <p:tav tm="0">
                                          <p:val>
                                            <p:strVal val="ppt_y"/>
                                          </p:val>
                                        </p:tav>
                                        <p:tav tm="100000">
                                          <p:val>
                                            <p:strVal val="ppt_y"/>
                                          </p:val>
                                        </p:tav>
                                      </p:tavLst>
                                    </p:anim>
                                    <p:set>
                                      <p:cBhvr>
                                        <p:cTn id="141" dur="1" fill="hold">
                                          <p:stCondLst>
                                            <p:cond delay="4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5000"/>
                                        <p:tgtEl>
                                          <p:spTgt spid="13"/>
                                        </p:tgtEl>
                                        <p:attrNameLst>
                                          <p:attrName>ppt_x</p:attrName>
                                        </p:attrNameLst>
                                      </p:cBhvr>
                                      <p:tavLst>
                                        <p:tav tm="0">
                                          <p:val>
                                            <p:strVal val="ppt_x"/>
                                          </p:val>
                                        </p:tav>
                                        <p:tav tm="100000">
                                          <p:val>
                                            <p:strVal val="0-ppt_w/2"/>
                                          </p:val>
                                        </p:tav>
                                      </p:tavLst>
                                    </p:anim>
                                    <p:anim calcmode="lin" valueType="num">
                                      <p:cBhvr additive="base">
                                        <p:cTn id="144" dur="5000"/>
                                        <p:tgtEl>
                                          <p:spTgt spid="13"/>
                                        </p:tgtEl>
                                        <p:attrNameLst>
                                          <p:attrName>ppt_y</p:attrName>
                                        </p:attrNameLst>
                                      </p:cBhvr>
                                      <p:tavLst>
                                        <p:tav tm="0">
                                          <p:val>
                                            <p:strVal val="ppt_y"/>
                                          </p:val>
                                        </p:tav>
                                        <p:tav tm="100000">
                                          <p:val>
                                            <p:strVal val="ppt_y"/>
                                          </p:val>
                                        </p:tav>
                                      </p:tavLst>
                                    </p:anim>
                                    <p:set>
                                      <p:cBhvr>
                                        <p:cTn id="145" dur="1" fill="hold">
                                          <p:stCondLst>
                                            <p:cond delay="4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5000"/>
                                        <p:tgtEl>
                                          <p:spTgt spid="16"/>
                                        </p:tgtEl>
                                        <p:attrNameLst>
                                          <p:attrName>ppt_x</p:attrName>
                                        </p:attrNameLst>
                                      </p:cBhvr>
                                      <p:tavLst>
                                        <p:tav tm="0">
                                          <p:val>
                                            <p:strVal val="ppt_x"/>
                                          </p:val>
                                        </p:tav>
                                        <p:tav tm="100000">
                                          <p:val>
                                            <p:strVal val="0-ppt_w/2"/>
                                          </p:val>
                                        </p:tav>
                                      </p:tavLst>
                                    </p:anim>
                                    <p:anim calcmode="lin" valueType="num">
                                      <p:cBhvr additive="base">
                                        <p:cTn id="148" dur="5000"/>
                                        <p:tgtEl>
                                          <p:spTgt spid="16"/>
                                        </p:tgtEl>
                                        <p:attrNameLst>
                                          <p:attrName>ppt_y</p:attrName>
                                        </p:attrNameLst>
                                      </p:cBhvr>
                                      <p:tavLst>
                                        <p:tav tm="0">
                                          <p:val>
                                            <p:strVal val="ppt_y"/>
                                          </p:val>
                                        </p:tav>
                                        <p:tav tm="100000">
                                          <p:val>
                                            <p:strVal val="ppt_y"/>
                                          </p:val>
                                        </p:tav>
                                      </p:tavLst>
                                    </p:anim>
                                    <p:set>
                                      <p:cBhvr>
                                        <p:cTn id="149" dur="1" fill="hold">
                                          <p:stCondLst>
                                            <p:cond delay="4999"/>
                                          </p:stCondLst>
                                        </p:cTn>
                                        <p:tgtEl>
                                          <p:spTgt spid="16"/>
                                        </p:tgtEl>
                                        <p:attrNameLst>
                                          <p:attrName>style.visibility</p:attrName>
                                        </p:attrNameLst>
                                      </p:cBhvr>
                                      <p:to>
                                        <p:strVal val="hidden"/>
                                      </p:to>
                                    </p:set>
                                  </p:childTnLst>
                                </p:cTn>
                              </p:par>
                              <p:par>
                                <p:cTn id="150" presetID="17" presetClass="entr" presetSubtype="10" fill="hold" nodeType="withEffect">
                                  <p:stCondLst>
                                    <p:cond delay="0"/>
                                  </p:stCondLst>
                                  <p:childTnLst>
                                    <p:set>
                                      <p:cBhvr>
                                        <p:cTn id="151" dur="1" fill="hold">
                                          <p:stCondLst>
                                            <p:cond delay="0"/>
                                          </p:stCondLst>
                                        </p:cTn>
                                        <p:tgtEl>
                                          <p:spTgt spid="17"/>
                                        </p:tgtEl>
                                        <p:attrNameLst>
                                          <p:attrName>style.visibility</p:attrName>
                                        </p:attrNameLst>
                                      </p:cBhvr>
                                      <p:to>
                                        <p:strVal val="visible"/>
                                      </p:to>
                                    </p:set>
                                    <p:anim calcmode="lin" valueType="num">
                                      <p:cBhvr>
                                        <p:cTn id="152" dur="5000" fill="hold"/>
                                        <p:tgtEl>
                                          <p:spTgt spid="17"/>
                                        </p:tgtEl>
                                        <p:attrNameLst>
                                          <p:attrName>ppt_w</p:attrName>
                                        </p:attrNameLst>
                                      </p:cBhvr>
                                      <p:tavLst>
                                        <p:tav tm="0">
                                          <p:val>
                                            <p:fltVal val="0"/>
                                          </p:val>
                                        </p:tav>
                                        <p:tav tm="100000">
                                          <p:val>
                                            <p:strVal val="#ppt_w"/>
                                          </p:val>
                                        </p:tav>
                                      </p:tavLst>
                                    </p:anim>
                                    <p:anim calcmode="lin" valueType="num">
                                      <p:cBhvr>
                                        <p:cTn id="153" dur="5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1"/>
            <a:ext cx="9793288"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1"/>
            <a:ext cx="9793288"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9793288"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9793288"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Picture 2" descr="E:\formas montar\2cxx0f8.gif"/>
          <p:cNvPicPr>
            <a:picLocks noChangeAspect="1" noChangeArrowheads="1" noCrop="1"/>
          </p:cNvPicPr>
          <p:nvPr/>
        </p:nvPicPr>
        <p:blipFill>
          <a:blip r:embed="rId2" cstate="print"/>
          <a:srcRect/>
          <a:stretch>
            <a:fillRect/>
          </a:stretch>
        </p:blipFill>
        <p:spPr bwMode="auto">
          <a:xfrm>
            <a:off x="181736" y="6184094"/>
            <a:ext cx="824710" cy="673906"/>
          </a:xfrm>
          <a:prstGeom prst="rect">
            <a:avLst/>
          </a:prstGeom>
          <a:noFill/>
        </p:spPr>
      </p:pic>
      <p:sp>
        <p:nvSpPr>
          <p:cNvPr id="13" name="12 Rectángulo"/>
          <p:cNvSpPr/>
          <p:nvPr/>
        </p:nvSpPr>
        <p:spPr>
          <a:xfrm>
            <a:off x="1253306" y="1285860"/>
            <a:ext cx="7345363" cy="4401205"/>
          </a:xfrm>
          <a:prstGeom prst="rect">
            <a:avLst/>
          </a:prstGeom>
        </p:spPr>
        <p:txBody>
          <a:bodyPr wrap="square">
            <a:spAutoFit/>
          </a:bodyPr>
          <a:lstStyle/>
          <a:p>
            <a:pPr algn="ctr"/>
            <a:r>
              <a:rPr lang="es-ES" sz="2800" i="1" dirty="0" smtClean="0">
                <a:effectLst>
                  <a:glow rad="228600">
                    <a:schemeClr val="accent4">
                      <a:satMod val="175000"/>
                      <a:alpha val="40000"/>
                    </a:schemeClr>
                  </a:glow>
                </a:effectLst>
              </a:rPr>
              <a:t>¿Cuándo entenderemos que los árboles centenarios son monumentos vivos </a:t>
            </a:r>
            <a:r>
              <a:rPr lang="es-ES" sz="2800" b="1" i="1" dirty="0" smtClean="0">
                <a:effectLst>
                  <a:glow rad="228600">
                    <a:schemeClr val="accent4">
                      <a:satMod val="175000"/>
                      <a:alpha val="40000"/>
                    </a:schemeClr>
                  </a:glow>
                </a:effectLst>
              </a:rPr>
              <a:t>tan antiguos como una catedral, tan bellos como un paisaje, pero tan frágiles como una flor</a:t>
            </a:r>
            <a:r>
              <a:rPr lang="es-ES" sz="2800" i="1" dirty="0" smtClean="0">
                <a:effectLst>
                  <a:glow rad="228600">
                    <a:schemeClr val="accent4">
                      <a:satMod val="175000"/>
                      <a:alpha val="40000"/>
                    </a:schemeClr>
                  </a:glow>
                </a:effectLst>
              </a:rPr>
              <a:t>? Que su contemplación es un regalo hecho por nuestros abuelos a nuestros hijos. Que los árboles se ven de lejos, no desde abajo pisándoles las raíces. Que no se abrazan sino que se respetan.</a:t>
            </a:r>
          </a:p>
          <a:p>
            <a:pPr algn="ctr"/>
            <a:r>
              <a:rPr lang="es-ES" sz="2800" i="1" dirty="0" smtClean="0">
                <a:effectLst>
                  <a:glow rad="228600">
                    <a:schemeClr val="accent4">
                      <a:satMod val="175000"/>
                      <a:alpha val="40000"/>
                    </a:schemeClr>
                  </a:glow>
                </a:effectLst>
              </a:rPr>
              <a:t> Que hay cariños </a:t>
            </a:r>
          </a:p>
          <a:p>
            <a:pPr algn="ctr"/>
            <a:r>
              <a:rPr lang="es-ES" sz="2800" i="1" dirty="0" smtClean="0">
                <a:effectLst>
                  <a:glow rad="228600">
                    <a:schemeClr val="accent4">
                      <a:satMod val="175000"/>
                      <a:alpha val="40000"/>
                    </a:schemeClr>
                  </a:glow>
                </a:effectLst>
              </a:rPr>
              <a:t>(y curiosidades) que matan.</a:t>
            </a:r>
            <a:endParaRPr lang="es-ES" sz="2800" i="1" dirty="0">
              <a:effectLst>
                <a:glow rad="228600">
                  <a:schemeClr val="accent4">
                    <a:satMod val="175000"/>
                    <a:alpha val="40000"/>
                  </a:schemeClr>
                </a:glo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3">
                                            <p:txEl>
                                              <p:pRg st="0" end="0"/>
                                            </p:txEl>
                                          </p:spTgt>
                                        </p:tgtEl>
                                        <p:attrNameLst>
                                          <p:attrName>style.visibility</p:attrName>
                                        </p:attrNameLst>
                                      </p:cBhvr>
                                      <p:to>
                                        <p:strVal val="visible"/>
                                      </p:to>
                                    </p:set>
                                    <p:anim calcmode="lin" valueType="num">
                                      <p:cBhvr>
                                        <p:cTn id="25" dur="5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26" dur="5000" fill="hold"/>
                                        <p:tgtEl>
                                          <p:spTgt spid="13">
                                            <p:txEl>
                                              <p:pRg st="0" end="0"/>
                                            </p:txEl>
                                          </p:spTgt>
                                        </p:tgtEl>
                                        <p:attrNameLst>
                                          <p:attrName>ppt_h</p:attrName>
                                        </p:attrNameLst>
                                      </p:cBhvr>
                                      <p:tavLst>
                                        <p:tav tm="0">
                                          <p:val>
                                            <p:strVal val="#ppt_h"/>
                                          </p:val>
                                        </p:tav>
                                        <p:tav tm="100000">
                                          <p:val>
                                            <p:strVal val="#ppt_h"/>
                                          </p:val>
                                        </p:tav>
                                      </p:tavLst>
                                    </p:anim>
                                  </p:childTnLst>
                                </p:cTn>
                              </p:par>
                              <p:par>
                                <p:cTn id="27" presetID="17" presetClass="entr" presetSubtype="10" fill="hold" nodeType="withEffect">
                                  <p:stCondLst>
                                    <p:cond delay="0"/>
                                  </p:stCondLst>
                                  <p:childTnLst>
                                    <p:set>
                                      <p:cBhvr>
                                        <p:cTn id="28" dur="1" fill="hold">
                                          <p:stCondLst>
                                            <p:cond delay="0"/>
                                          </p:stCondLst>
                                        </p:cTn>
                                        <p:tgtEl>
                                          <p:spTgt spid="13">
                                            <p:txEl>
                                              <p:pRg st="1" end="1"/>
                                            </p:txEl>
                                          </p:spTgt>
                                        </p:tgtEl>
                                        <p:attrNameLst>
                                          <p:attrName>style.visibility</p:attrName>
                                        </p:attrNameLst>
                                      </p:cBhvr>
                                      <p:to>
                                        <p:strVal val="visible"/>
                                      </p:to>
                                    </p:set>
                                    <p:anim calcmode="lin" valueType="num">
                                      <p:cBhvr>
                                        <p:cTn id="29" dur="5000" fill="hold"/>
                                        <p:tgtEl>
                                          <p:spTgt spid="13">
                                            <p:txEl>
                                              <p:pRg st="1" end="1"/>
                                            </p:txEl>
                                          </p:spTgt>
                                        </p:tgtEl>
                                        <p:attrNameLst>
                                          <p:attrName>ppt_w</p:attrName>
                                        </p:attrNameLst>
                                      </p:cBhvr>
                                      <p:tavLst>
                                        <p:tav tm="0">
                                          <p:val>
                                            <p:fltVal val="0"/>
                                          </p:val>
                                        </p:tav>
                                        <p:tav tm="100000">
                                          <p:val>
                                            <p:strVal val="#ppt_w"/>
                                          </p:val>
                                        </p:tav>
                                      </p:tavLst>
                                    </p:anim>
                                    <p:anim calcmode="lin" valueType="num">
                                      <p:cBhvr>
                                        <p:cTn id="30" dur="5000" fill="hold"/>
                                        <p:tgtEl>
                                          <p:spTgt spid="13">
                                            <p:txEl>
                                              <p:pRg st="1" end="1"/>
                                            </p:txEl>
                                          </p:spTgt>
                                        </p:tgtEl>
                                        <p:attrNameLst>
                                          <p:attrName>ppt_h</p:attrName>
                                        </p:attrNameLst>
                                      </p:cBhvr>
                                      <p:tavLst>
                                        <p:tav tm="0">
                                          <p:val>
                                            <p:strVal val="#ppt_h"/>
                                          </p:val>
                                        </p:tav>
                                        <p:tav tm="100000">
                                          <p:val>
                                            <p:strVal val="#ppt_h"/>
                                          </p:val>
                                        </p:tav>
                                      </p:tavLst>
                                    </p:anim>
                                  </p:childTnLst>
                                </p:cTn>
                              </p:par>
                              <p:par>
                                <p:cTn id="31" presetID="17" presetClass="entr" presetSubtype="10" fill="hold" nodeType="withEffect">
                                  <p:stCondLst>
                                    <p:cond delay="0"/>
                                  </p:stCondLst>
                                  <p:childTnLst>
                                    <p:set>
                                      <p:cBhvr>
                                        <p:cTn id="32" dur="1" fill="hold">
                                          <p:stCondLst>
                                            <p:cond delay="0"/>
                                          </p:stCondLst>
                                        </p:cTn>
                                        <p:tgtEl>
                                          <p:spTgt spid="13">
                                            <p:txEl>
                                              <p:pRg st="2" end="2"/>
                                            </p:txEl>
                                          </p:spTgt>
                                        </p:tgtEl>
                                        <p:attrNameLst>
                                          <p:attrName>style.visibility</p:attrName>
                                        </p:attrNameLst>
                                      </p:cBhvr>
                                      <p:to>
                                        <p:strVal val="visible"/>
                                      </p:to>
                                    </p:set>
                                    <p:anim calcmode="lin" valueType="num">
                                      <p:cBhvr>
                                        <p:cTn id="33" dur="5000" fill="hold"/>
                                        <p:tgtEl>
                                          <p:spTgt spid="13">
                                            <p:txEl>
                                              <p:pRg st="2" end="2"/>
                                            </p:txEl>
                                          </p:spTgt>
                                        </p:tgtEl>
                                        <p:attrNameLst>
                                          <p:attrName>ppt_w</p:attrName>
                                        </p:attrNameLst>
                                      </p:cBhvr>
                                      <p:tavLst>
                                        <p:tav tm="0">
                                          <p:val>
                                            <p:fltVal val="0"/>
                                          </p:val>
                                        </p:tav>
                                        <p:tav tm="100000">
                                          <p:val>
                                            <p:strVal val="#ppt_w"/>
                                          </p:val>
                                        </p:tav>
                                      </p:tavLst>
                                    </p:anim>
                                    <p:anim calcmode="lin" valueType="num">
                                      <p:cBhvr>
                                        <p:cTn id="34" dur="5000" fill="hold"/>
                                        <p:tgtEl>
                                          <p:spTgt spid="1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4.bp.blogspot.com/-xiAAg355gUE/VXslFr9KCrI/AAAAAAAAUKw/a3LmUycU6XI/s1600/Tree%2Bof%2BLife%252C%2BBahrain%2B4.jpg"/>
          <p:cNvPicPr>
            <a:picLocks noChangeAspect="1" noChangeArrowheads="1"/>
          </p:cNvPicPr>
          <p:nvPr/>
        </p:nvPicPr>
        <p:blipFill>
          <a:blip r:embed="rId2"/>
          <a:srcRect/>
          <a:stretch>
            <a:fillRect/>
          </a:stretch>
        </p:blipFill>
        <p:spPr bwMode="auto">
          <a:xfrm>
            <a:off x="-604082" y="-214338"/>
            <a:ext cx="11287204" cy="7072338"/>
          </a:xfrm>
          <a:prstGeom prst="rect">
            <a:avLst/>
          </a:prstGeom>
          <a:noFill/>
        </p:spPr>
      </p:pic>
      <p:sp>
        <p:nvSpPr>
          <p:cNvPr id="3" name="1 Cheurón"/>
          <p:cNvSpPr/>
          <p:nvPr/>
        </p:nvSpPr>
        <p:spPr>
          <a:xfrm rot="5400000">
            <a:off x="-526058" y="526058"/>
            <a:ext cx="3500438"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rot="5400000">
            <a:off x="1922264" y="526058"/>
            <a:ext cx="3500438"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5400000">
            <a:off x="4370586" y="526058"/>
            <a:ext cx="3500438"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1 Cheurón"/>
          <p:cNvSpPr/>
          <p:nvPr/>
        </p:nvSpPr>
        <p:spPr>
          <a:xfrm rot="5400000">
            <a:off x="6818908" y="526058"/>
            <a:ext cx="3500438"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1 Cheurón"/>
          <p:cNvSpPr/>
          <p:nvPr/>
        </p:nvSpPr>
        <p:spPr>
          <a:xfrm rot="5400000" flipH="1" flipV="1">
            <a:off x="-526058" y="3883621"/>
            <a:ext cx="3500437"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1 Cheurón"/>
          <p:cNvSpPr/>
          <p:nvPr/>
        </p:nvSpPr>
        <p:spPr>
          <a:xfrm rot="5400000" flipH="1" flipV="1">
            <a:off x="1922265" y="3883621"/>
            <a:ext cx="3500437"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1 Cheurón"/>
          <p:cNvSpPr/>
          <p:nvPr/>
        </p:nvSpPr>
        <p:spPr>
          <a:xfrm rot="5400000" flipH="1" flipV="1">
            <a:off x="4370587" y="3883621"/>
            <a:ext cx="3500437"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1 Cheurón"/>
          <p:cNvSpPr/>
          <p:nvPr/>
        </p:nvSpPr>
        <p:spPr>
          <a:xfrm rot="5400000" flipH="1" flipV="1">
            <a:off x="6818909" y="3883621"/>
            <a:ext cx="3500437" cy="244832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16" presetClass="entr" presetSubtype="42"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barn(outHorizontal)">
                                      <p:cBhvr>
                                        <p:cTn id="111"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4.bp.blogspot.com/-xiAAg355gUE/VXslFr9KCrI/AAAAAAAAUKw/a3LmUycU6XI/s1600/Tree%2Bof%2BLife%252C%2BBahrain%2B4.jpg"/>
          <p:cNvPicPr>
            <a:picLocks noChangeAspect="1" noChangeArrowheads="1"/>
          </p:cNvPicPr>
          <p:nvPr/>
        </p:nvPicPr>
        <p:blipFill>
          <a:blip r:embed="rId2"/>
          <a:srcRect/>
          <a:stretch>
            <a:fillRect/>
          </a:stretch>
        </p:blipFill>
        <p:spPr bwMode="auto">
          <a:xfrm>
            <a:off x="-604082" y="-214338"/>
            <a:ext cx="11287204" cy="7072338"/>
          </a:xfrm>
          <a:prstGeom prst="rect">
            <a:avLst/>
          </a:prstGeom>
          <a:noFill/>
        </p:spPr>
      </p:pic>
      <p:sp>
        <p:nvSpPr>
          <p:cNvPr id="5" name="4 Anillo"/>
          <p:cNvSpPr/>
          <p:nvPr/>
        </p:nvSpPr>
        <p:spPr>
          <a:xfrm>
            <a:off x="967554" y="0"/>
            <a:ext cx="7786742" cy="6858000"/>
          </a:xfrm>
          <a:prstGeom prst="donut">
            <a:avLst>
              <a:gd name="adj" fmla="val 5176"/>
            </a:avLst>
          </a:prstGeom>
          <a:solidFill>
            <a:srgbClr val="6633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6" name="5 Anillo"/>
          <p:cNvSpPr/>
          <p:nvPr/>
        </p:nvSpPr>
        <p:spPr>
          <a:xfrm>
            <a:off x="1396182" y="452969"/>
            <a:ext cx="6858048" cy="5952067"/>
          </a:xfrm>
          <a:prstGeom prst="donut">
            <a:avLst>
              <a:gd name="adj" fmla="val 5302"/>
            </a:avLst>
          </a:prstGeom>
          <a:solidFill>
            <a:srgbClr val="6633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1824810" y="857232"/>
            <a:ext cx="6000792" cy="4991100"/>
          </a:xfrm>
          <a:prstGeom prst="donut">
            <a:avLst>
              <a:gd name="adj" fmla="val 6573"/>
            </a:avLst>
          </a:prstGeom>
          <a:solidFill>
            <a:srgbClr val="6633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9" name="8 Anillo"/>
          <p:cNvSpPr/>
          <p:nvPr/>
        </p:nvSpPr>
        <p:spPr>
          <a:xfrm>
            <a:off x="2253438" y="1411819"/>
            <a:ext cx="5072097" cy="4034367"/>
          </a:xfrm>
          <a:prstGeom prst="donut">
            <a:avLst>
              <a:gd name="adj" fmla="val 7780"/>
            </a:avLst>
          </a:prstGeom>
          <a:solidFill>
            <a:srgbClr val="6633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
        <p:nvSpPr>
          <p:cNvPr id="11" name="10 Anillo"/>
          <p:cNvSpPr/>
          <p:nvPr/>
        </p:nvSpPr>
        <p:spPr>
          <a:xfrm>
            <a:off x="2682067" y="1892300"/>
            <a:ext cx="4143404" cy="3073400"/>
          </a:xfrm>
          <a:prstGeom prst="donut">
            <a:avLst>
              <a:gd name="adj" fmla="val 11372"/>
            </a:avLst>
          </a:prstGeom>
          <a:solidFill>
            <a:srgbClr val="663300"/>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300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fmla="#ppt_w*sin(2.5*pi*$)">
                                          <p:val>
                                            <p:fltVal val="0"/>
                                          </p:val>
                                        </p:tav>
                                        <p:tav tm="100000">
                                          <p:val>
                                            <p:fltVal val="1"/>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2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fmla="#ppt_w*sin(2.5*pi*$)">
                                          <p:val>
                                            <p:fltVal val="0"/>
                                          </p:val>
                                        </p:tav>
                                        <p:tav tm="100000">
                                          <p:val>
                                            <p:fltVal val="1"/>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fmla="#ppt_w*sin(2.5*pi*$)">
                                          <p:val>
                                            <p:fltVal val="0"/>
                                          </p:val>
                                        </p:tav>
                                        <p:tav tm="100000">
                                          <p:val>
                                            <p:fltVal val="1"/>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fmla="#ppt_w*sin(2.5*pi*$)">
                                          <p:val>
                                            <p:fltVal val="0"/>
                                          </p:val>
                                        </p:tav>
                                        <p:tav tm="100000">
                                          <p:val>
                                            <p:fltVal val="1"/>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1000" fill="hold"/>
                                        <p:tgtEl>
                                          <p:spTgt spid="11"/>
                                        </p:tgtEl>
                                        <p:attrNameLst>
                                          <p:attrName>ppt_w</p:attrName>
                                        </p:attrNameLst>
                                      </p:cBhvr>
                                      <p:tavLst>
                                        <p:tav tm="0" fmla="#ppt_w*sin(2.5*pi*$)">
                                          <p:val>
                                            <p:fltVal val="0"/>
                                          </p:val>
                                        </p:tav>
                                        <p:tav tm="100000">
                                          <p:val>
                                            <p:fltVal val="1"/>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19" presetClass="exit" presetSubtype="10" fill="hold" nodeType="afterEffect">
                                  <p:stCondLst>
                                    <p:cond delay="3000"/>
                                  </p:stCondLst>
                                  <p:childTnLst>
                                    <p:anim calcmode="lin" valueType="num">
                                      <p:cBhvr>
                                        <p:cTn id="27" dur="3000"/>
                                        <p:tgtEl>
                                          <p:spTgt spid="5"/>
                                        </p:tgtEl>
                                        <p:attrNameLst>
                                          <p:attrName>ppt_h</p:attrName>
                                        </p:attrNameLst>
                                      </p:cBhvr>
                                      <p:tavLst>
                                        <p:tav tm="0">
                                          <p:val>
                                            <p:strVal val="ppt_h"/>
                                          </p:val>
                                        </p:tav>
                                        <p:tav tm="100000">
                                          <p:val>
                                            <p:strVal val="ppt_h"/>
                                          </p:val>
                                        </p:tav>
                                      </p:tavLst>
                                    </p:anim>
                                    <p:anim calcmode="lin" valueType="num">
                                      <p:cBhvr>
                                        <p:cTn id="2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 dur="1" fill="hold">
                                          <p:stCondLst>
                                            <p:cond delay="2999"/>
                                          </p:stCondLst>
                                        </p:cTn>
                                        <p:tgtEl>
                                          <p:spTgt spid="5"/>
                                        </p:tgtEl>
                                        <p:attrNameLst>
                                          <p:attrName>style.visibility</p:attrName>
                                        </p:attrNameLst>
                                      </p:cBhvr>
                                      <p:to>
                                        <p:strVal val="hidden"/>
                                      </p:to>
                                    </p:set>
                                  </p:childTnLst>
                                </p:cTn>
                              </p:par>
                              <p:par>
                                <p:cTn id="30" presetID="19" presetClass="exit" presetSubtype="10" fill="hold" nodeType="withEffect">
                                  <p:stCondLst>
                                    <p:cond delay="2500"/>
                                  </p:stCondLst>
                                  <p:childTnLst>
                                    <p:anim calcmode="lin" valueType="num">
                                      <p:cBhvr>
                                        <p:cTn id="31" dur="3000"/>
                                        <p:tgtEl>
                                          <p:spTgt spid="6"/>
                                        </p:tgtEl>
                                        <p:attrNameLst>
                                          <p:attrName>ppt_h</p:attrName>
                                        </p:attrNameLst>
                                      </p:cBhvr>
                                      <p:tavLst>
                                        <p:tav tm="0">
                                          <p:val>
                                            <p:strVal val="ppt_h"/>
                                          </p:val>
                                        </p:tav>
                                        <p:tav tm="100000">
                                          <p:val>
                                            <p:strVal val="ppt_h"/>
                                          </p:val>
                                        </p:tav>
                                      </p:tavLst>
                                    </p:anim>
                                    <p:anim calcmode="lin" valueType="num">
                                      <p:cBhvr>
                                        <p:cTn id="3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 dur="1" fill="hold">
                                          <p:stCondLst>
                                            <p:cond delay="2999"/>
                                          </p:stCondLst>
                                        </p:cTn>
                                        <p:tgtEl>
                                          <p:spTgt spid="6"/>
                                        </p:tgtEl>
                                        <p:attrNameLst>
                                          <p:attrName>style.visibility</p:attrName>
                                        </p:attrNameLst>
                                      </p:cBhvr>
                                      <p:to>
                                        <p:strVal val="hidden"/>
                                      </p:to>
                                    </p:set>
                                  </p:childTnLst>
                                </p:cTn>
                              </p:par>
                              <p:par>
                                <p:cTn id="34" presetID="19" presetClass="exit" presetSubtype="10" fill="hold" nodeType="withEffect">
                                  <p:stCondLst>
                                    <p:cond delay="2000"/>
                                  </p:stCondLst>
                                  <p:childTnLst>
                                    <p:anim calcmode="lin" valueType="num">
                                      <p:cBhvr>
                                        <p:cTn id="35" dur="3000"/>
                                        <p:tgtEl>
                                          <p:spTgt spid="7"/>
                                        </p:tgtEl>
                                        <p:attrNameLst>
                                          <p:attrName>ppt_h</p:attrName>
                                        </p:attrNameLst>
                                      </p:cBhvr>
                                      <p:tavLst>
                                        <p:tav tm="0">
                                          <p:val>
                                            <p:strVal val="ppt_h"/>
                                          </p:val>
                                        </p:tav>
                                        <p:tav tm="100000">
                                          <p:val>
                                            <p:strVal val="ppt_h"/>
                                          </p:val>
                                        </p:tav>
                                      </p:tavLst>
                                    </p:anim>
                                    <p:anim calcmode="lin" valueType="num">
                                      <p:cBhvr>
                                        <p:cTn id="3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 dur="1" fill="hold">
                                          <p:stCondLst>
                                            <p:cond delay="2999"/>
                                          </p:stCondLst>
                                        </p:cTn>
                                        <p:tgtEl>
                                          <p:spTgt spid="7"/>
                                        </p:tgtEl>
                                        <p:attrNameLst>
                                          <p:attrName>style.visibility</p:attrName>
                                        </p:attrNameLst>
                                      </p:cBhvr>
                                      <p:to>
                                        <p:strVal val="hidden"/>
                                      </p:to>
                                    </p:set>
                                  </p:childTnLst>
                                </p:cTn>
                              </p:par>
                              <p:par>
                                <p:cTn id="38" presetID="19" presetClass="exit" presetSubtype="10" fill="hold" nodeType="withEffect">
                                  <p:stCondLst>
                                    <p:cond delay="1000"/>
                                  </p:stCondLst>
                                  <p:childTnLst>
                                    <p:anim calcmode="lin" valueType="num">
                                      <p:cBhvr>
                                        <p:cTn id="39" dur="3000"/>
                                        <p:tgtEl>
                                          <p:spTgt spid="9"/>
                                        </p:tgtEl>
                                        <p:attrNameLst>
                                          <p:attrName>ppt_h</p:attrName>
                                        </p:attrNameLst>
                                      </p:cBhvr>
                                      <p:tavLst>
                                        <p:tav tm="0">
                                          <p:val>
                                            <p:strVal val="ppt_h"/>
                                          </p:val>
                                        </p:tav>
                                        <p:tav tm="100000">
                                          <p:val>
                                            <p:strVal val="ppt_h"/>
                                          </p:val>
                                        </p:tav>
                                      </p:tavLst>
                                    </p:anim>
                                    <p:anim calcmode="lin" valueType="num">
                                      <p:cBhvr>
                                        <p:cTn id="4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 dur="1" fill="hold">
                                          <p:stCondLst>
                                            <p:cond delay="2999"/>
                                          </p:stCondLst>
                                        </p:cTn>
                                        <p:tgtEl>
                                          <p:spTgt spid="9"/>
                                        </p:tgtEl>
                                        <p:attrNameLst>
                                          <p:attrName>style.visibility</p:attrName>
                                        </p:attrNameLst>
                                      </p:cBhvr>
                                      <p:to>
                                        <p:strVal val="hidden"/>
                                      </p:to>
                                    </p:set>
                                  </p:childTnLst>
                                </p:cTn>
                              </p:par>
                              <p:par>
                                <p:cTn id="42" presetID="19" presetClass="exit" presetSubtype="10" fill="hold" nodeType="withEffect">
                                  <p:stCondLst>
                                    <p:cond delay="0"/>
                                  </p:stCondLst>
                                  <p:childTnLst>
                                    <p:anim calcmode="lin" valueType="num">
                                      <p:cBhvr>
                                        <p:cTn id="43" dur="3000"/>
                                        <p:tgtEl>
                                          <p:spTgt spid="11"/>
                                        </p:tgtEl>
                                        <p:attrNameLst>
                                          <p:attrName>ppt_h</p:attrName>
                                        </p:attrNameLst>
                                      </p:cBhvr>
                                      <p:tavLst>
                                        <p:tav tm="0">
                                          <p:val>
                                            <p:strVal val="ppt_h"/>
                                          </p:val>
                                        </p:tav>
                                        <p:tav tm="100000">
                                          <p:val>
                                            <p:strVal val="ppt_h"/>
                                          </p:val>
                                        </p:tav>
                                      </p:tavLst>
                                    </p:anim>
                                    <p:anim calcmode="lin" valueType="num">
                                      <p:cBhvr>
                                        <p:cTn id="4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11"/>
                                        </p:tgtEl>
                                        <p:attrNameLst>
                                          <p:attrName>style.visibility</p:attrName>
                                        </p:attrNameLst>
                                      </p:cBhvr>
                                      <p:to>
                                        <p:strVal val="hidden"/>
                                      </p:to>
                                    </p:set>
                                  </p:childTnLst>
                                </p:cTn>
                              </p:par>
                              <p:par>
                                <p:cTn id="46" presetID="6"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circle(in)">
                                      <p:cBhvr>
                                        <p:cTn id="48"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s-media-cache-ak0.pinimg.com/736x/79/61/8b/79618b36c4346079979e833ec9632a9d.jpg"/>
          <p:cNvPicPr>
            <a:picLocks noChangeAspect="1" noChangeArrowheads="1"/>
          </p:cNvPicPr>
          <p:nvPr/>
        </p:nvPicPr>
        <p:blipFill>
          <a:blip r:embed="rId3"/>
          <a:srcRect/>
          <a:stretch>
            <a:fillRect/>
          </a:stretch>
        </p:blipFill>
        <p:spPr bwMode="auto">
          <a:xfrm>
            <a:off x="0" y="0"/>
            <a:ext cx="9830878" cy="6858000"/>
          </a:xfrm>
          <a:prstGeom prst="rect">
            <a:avLst/>
          </a:prstGeom>
          <a:noFill/>
        </p:spPr>
      </p:pic>
      <p:sp>
        <p:nvSpPr>
          <p:cNvPr id="4" name="3 Rombo"/>
          <p:cNvSpPr/>
          <p:nvPr/>
        </p:nvSpPr>
        <p:spPr>
          <a:xfrm>
            <a:off x="1117048" y="1"/>
            <a:ext cx="3856107" cy="1509183"/>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8" name="7 Rombo"/>
          <p:cNvSpPr/>
          <p:nvPr/>
        </p:nvSpPr>
        <p:spPr>
          <a:xfrm>
            <a:off x="1117048" y="1214967"/>
            <a:ext cx="3856107" cy="1638300"/>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29" name="28 Rombo"/>
          <p:cNvSpPr/>
          <p:nvPr/>
        </p:nvSpPr>
        <p:spPr>
          <a:xfrm>
            <a:off x="1117048" y="2571751"/>
            <a:ext cx="3779597" cy="1625601"/>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3" name="32 Rombo"/>
          <p:cNvSpPr/>
          <p:nvPr/>
        </p:nvSpPr>
        <p:spPr>
          <a:xfrm>
            <a:off x="1117048" y="3856567"/>
            <a:ext cx="3856107" cy="1589618"/>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37" name="36 Rombo"/>
          <p:cNvSpPr/>
          <p:nvPr/>
        </p:nvSpPr>
        <p:spPr>
          <a:xfrm>
            <a:off x="1117048" y="5143501"/>
            <a:ext cx="3779597" cy="1714500"/>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2" name="41 Rombo"/>
          <p:cNvSpPr/>
          <p:nvPr/>
        </p:nvSpPr>
        <p:spPr>
          <a:xfrm>
            <a:off x="4896644" y="1"/>
            <a:ext cx="3856107" cy="1509183"/>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46" name="45 Rombo"/>
          <p:cNvSpPr/>
          <p:nvPr/>
        </p:nvSpPr>
        <p:spPr>
          <a:xfrm>
            <a:off x="4896644" y="1214967"/>
            <a:ext cx="3856107" cy="1638300"/>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0" name="49 Rombo"/>
          <p:cNvSpPr/>
          <p:nvPr/>
        </p:nvSpPr>
        <p:spPr>
          <a:xfrm>
            <a:off x="4896644" y="2571752"/>
            <a:ext cx="3856107" cy="1530349"/>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4" name="53 Rombo"/>
          <p:cNvSpPr/>
          <p:nvPr/>
        </p:nvSpPr>
        <p:spPr>
          <a:xfrm>
            <a:off x="4896644" y="3856567"/>
            <a:ext cx="3856107" cy="1589618"/>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
        <p:nvSpPr>
          <p:cNvPr id="58" name="57 Rombo"/>
          <p:cNvSpPr/>
          <p:nvPr/>
        </p:nvSpPr>
        <p:spPr>
          <a:xfrm>
            <a:off x="4896644" y="5143501"/>
            <a:ext cx="3856107" cy="1714500"/>
          </a:xfrm>
          <a:prstGeom prst="diamond">
            <a:avLst/>
          </a:prstGeom>
          <a:solidFill>
            <a:srgbClr val="6633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a:endParaRPr lang="es-ES">
              <a:solidFill>
                <a:srgbClr val="FFFFFF"/>
              </a:solidFill>
              <a:cs typeface="Arial"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8" presetClass="entr" presetSubtype="32"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Effect transition="in" filter="diamond(out)">
                                      <p:cBhvr>
                                        <p:cTn id="158"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3.bp.blogspot.com/_0ROAMJwCJEc/SvSKYBUgu-I/AAAAAAAAFK0/7WXZkWwOA24/s1600/bahrain_08.jpg"/>
          <p:cNvPicPr>
            <a:picLocks noChangeAspect="1" noChangeArrowheads="1"/>
          </p:cNvPicPr>
          <p:nvPr/>
        </p:nvPicPr>
        <p:blipFill>
          <a:blip r:embed="rId2"/>
          <a:srcRect/>
          <a:stretch>
            <a:fillRect/>
          </a:stretch>
        </p:blipFill>
        <p:spPr bwMode="auto">
          <a:xfrm>
            <a:off x="0" y="0"/>
            <a:ext cx="9853480" cy="6858000"/>
          </a:xfrm>
          <a:prstGeom prst="rect">
            <a:avLst/>
          </a:prstGeom>
          <a:noFill/>
        </p:spPr>
      </p:pic>
      <p:sp>
        <p:nvSpPr>
          <p:cNvPr id="4" name="3 Forma libre"/>
          <p:cNvSpPr/>
          <p:nvPr/>
        </p:nvSpPr>
        <p:spPr>
          <a:xfrm rot="18873084">
            <a:off x="3491525" y="1362779"/>
            <a:ext cx="3360737" cy="3679284"/>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3544417" y="1430791"/>
            <a:ext cx="3322638" cy="3611275"/>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3460937" y="1564250"/>
            <a:ext cx="3273425" cy="355686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3530426" y="1492695"/>
            <a:ext cx="3270250" cy="3550067"/>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6"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out)">
                                      <p:cBhvr>
                                        <p:cTn id="23"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Documents and Settings\Dell\Escritorio\ImageProxy.jpg"/>
          <p:cNvPicPr>
            <a:picLocks noChangeAspect="1" noChangeArrowheads="1"/>
          </p:cNvPicPr>
          <p:nvPr/>
        </p:nvPicPr>
        <p:blipFill>
          <a:blip r:embed="rId2" cstate="print"/>
          <a:srcRect/>
          <a:stretch>
            <a:fillRect/>
          </a:stretch>
        </p:blipFill>
        <p:spPr bwMode="auto">
          <a:xfrm>
            <a:off x="-76540" y="-285776"/>
            <a:ext cx="9869828" cy="7143776"/>
          </a:xfrm>
          <a:prstGeom prst="rect">
            <a:avLst/>
          </a:prstGeom>
          <a:noFill/>
        </p:spPr>
      </p:pic>
      <p:sp>
        <p:nvSpPr>
          <p:cNvPr id="18442" name="Text Box 10"/>
          <p:cNvSpPr txBox="1">
            <a:spLocks noChangeArrowheads="1"/>
          </p:cNvSpPr>
          <p:nvPr/>
        </p:nvSpPr>
        <p:spPr bwMode="auto">
          <a:xfrm>
            <a:off x="5182396" y="214290"/>
            <a:ext cx="4000528" cy="1169551"/>
          </a:xfrm>
          <a:prstGeom prst="rect">
            <a:avLst/>
          </a:prstGeom>
          <a:noFill/>
          <a:ln w="9525">
            <a:solidFill>
              <a:srgbClr val="FFFF00"/>
            </a:solidFill>
            <a:miter lim="800000"/>
            <a:headEnd/>
            <a:tailEnd/>
          </a:ln>
          <a:effectLst/>
        </p:spPr>
        <p:txBody>
          <a:bodyPr wrap="square">
            <a:spAutoFit/>
          </a:bodyPr>
          <a:lstStyle/>
          <a:p>
            <a:pPr algn="ctr" eaLnBrk="0" hangingPunct="0">
              <a:spcBef>
                <a:spcPct val="50000"/>
              </a:spcBef>
            </a:pPr>
            <a:r>
              <a:rPr lang="fr-FR" sz="2000" b="1" dirty="0" err="1">
                <a:solidFill>
                  <a:srgbClr val="FFFF00"/>
                </a:solidFill>
                <a:latin typeface="Comic Sans MS" pitchFamily="66" charset="0"/>
              </a:rPr>
              <a:t>Hoy</a:t>
            </a:r>
            <a:r>
              <a:rPr lang="fr-FR" sz="2000" b="1" dirty="0">
                <a:solidFill>
                  <a:srgbClr val="FFFF00"/>
                </a:solidFill>
                <a:latin typeface="Comic Sans MS" pitchFamily="66" charset="0"/>
              </a:rPr>
              <a:t> es </a:t>
            </a:r>
            <a:fld id="{23EEFA79-9779-431E-BF38-BFB2E21D2250}" type="datetime2">
              <a:rPr lang="es-ES_tradnl" sz="2000" b="1">
                <a:solidFill>
                  <a:srgbClr val="FFFF00"/>
                </a:solidFill>
                <a:latin typeface="Comic Sans MS" pitchFamily="66" charset="0"/>
              </a:rPr>
              <a:pPr algn="ctr" eaLnBrk="0" hangingPunct="0">
                <a:spcBef>
                  <a:spcPct val="50000"/>
                </a:spcBef>
              </a:pPr>
              <a:t>viernes, 13 de noviembre de 2015</a:t>
            </a:fld>
            <a:endParaRPr lang="es-ES" sz="2000" b="1" dirty="0">
              <a:solidFill>
                <a:srgbClr val="FFFF00"/>
              </a:solidFill>
              <a:latin typeface="Comic Sans MS" pitchFamily="66" charset="0"/>
            </a:endParaRPr>
          </a:p>
          <a:p>
            <a:pPr algn="ctr" eaLnBrk="0" hangingPunct="0">
              <a:spcBef>
                <a:spcPct val="50000"/>
              </a:spcBef>
            </a:pPr>
            <a:r>
              <a:rPr lang="fr-FR" sz="2000" b="1" dirty="0" err="1">
                <a:solidFill>
                  <a:srgbClr val="FFFF00"/>
                </a:solidFill>
                <a:latin typeface="Comic Sans MS" pitchFamily="66" charset="0"/>
              </a:rPr>
              <a:t>Ahora</a:t>
            </a:r>
            <a:r>
              <a:rPr lang="fr-FR" sz="2000" b="1" dirty="0">
                <a:solidFill>
                  <a:srgbClr val="FFFF00"/>
                </a:solidFill>
                <a:latin typeface="Comic Sans MS" pitchFamily="66" charset="0"/>
              </a:rPr>
              <a:t> </a:t>
            </a:r>
            <a:r>
              <a:rPr lang="fr-FR" sz="2000" b="1" dirty="0" err="1">
                <a:solidFill>
                  <a:srgbClr val="FFFF00"/>
                </a:solidFill>
                <a:latin typeface="Comic Sans MS" pitchFamily="66" charset="0"/>
              </a:rPr>
              <a:t>mismo</a:t>
            </a:r>
            <a:r>
              <a:rPr lang="fr-FR" sz="2000" b="1" dirty="0">
                <a:solidFill>
                  <a:srgbClr val="FFFF00"/>
                </a:solidFill>
                <a:latin typeface="Comic Sans MS" pitchFamily="66" charset="0"/>
              </a:rPr>
              <a:t> son las </a:t>
            </a:r>
            <a:fld id="{C0F02DA1-C2F4-4C69-BC02-E6A0B24ECA86}" type="datetime10">
              <a:rPr lang="fr-FR" sz="2000" b="1">
                <a:solidFill>
                  <a:srgbClr val="FFFF00"/>
                </a:solidFill>
                <a:latin typeface="Comic Sans MS" pitchFamily="66" charset="0"/>
              </a:rPr>
              <a:pPr algn="ctr" eaLnBrk="0" hangingPunct="0">
                <a:spcBef>
                  <a:spcPct val="50000"/>
                </a:spcBef>
              </a:pPr>
              <a:t>23:05</a:t>
            </a:fld>
            <a:r>
              <a:rPr lang="fr-FR" sz="2000" b="1" dirty="0">
                <a:solidFill>
                  <a:srgbClr val="FFFF00"/>
                </a:solidFill>
                <a:latin typeface="Comic Sans MS" pitchFamily="66" charset="0"/>
              </a:rPr>
              <a:t> h.</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iterate type="lt">
                                    <p:tmPct val="100000"/>
                                  </p:iterate>
                                  <p:childTnLst>
                                    <p:set>
                                      <p:cBhvr>
                                        <p:cTn id="6" dur="1" fill="hold">
                                          <p:stCondLst>
                                            <p:cond delay="0"/>
                                          </p:stCondLst>
                                        </p:cTn>
                                        <p:tgtEl>
                                          <p:spTgt spid="18442"/>
                                        </p:tgtEl>
                                        <p:attrNameLst>
                                          <p:attrName>style.visibility</p:attrName>
                                        </p:attrNameLst>
                                      </p:cBhvr>
                                      <p:to>
                                        <p:strVal val="visible"/>
                                      </p:to>
                                    </p:set>
                                    <p:animEffect transition="in" filter="slide(fromTop)">
                                      <p:cBhvr>
                                        <p:cTn id="7" dur="75"/>
                                        <p:tgtEl>
                                          <p:spTgt spid="18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 descr="C:\Documents and Settings\Dell\Escritorio\ImageProxy.jpg"/>
          <p:cNvPicPr>
            <a:picLocks noChangeAspect="1" noChangeArrowheads="1"/>
          </p:cNvPicPr>
          <p:nvPr/>
        </p:nvPicPr>
        <p:blipFill>
          <a:blip r:embed="rId2" cstate="print"/>
          <a:srcRect/>
          <a:stretch>
            <a:fillRect/>
          </a:stretch>
        </p:blipFill>
        <p:spPr bwMode="auto">
          <a:xfrm>
            <a:off x="0" y="0"/>
            <a:ext cx="9793288" cy="6858000"/>
          </a:xfrm>
          <a:prstGeom prst="rect">
            <a:avLst/>
          </a:prstGeom>
          <a:noFill/>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19050"/>
            <a:ext cx="9793288" cy="6877050"/>
          </a:xfrm>
          <a:prstGeom prst="rect">
            <a:avLst/>
          </a:prstGeom>
          <a:noFill/>
          <a:ln w="9525">
            <a:noFill/>
            <a:miter lim="800000"/>
            <a:headEnd/>
            <a:tailEnd/>
          </a:ln>
        </p:spPr>
      </p:pic>
      <p:sp>
        <p:nvSpPr>
          <p:cNvPr id="6" name="5 Rectángulo"/>
          <p:cNvSpPr/>
          <p:nvPr/>
        </p:nvSpPr>
        <p:spPr>
          <a:xfrm>
            <a:off x="1530177" y="1700808"/>
            <a:ext cx="6065263"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793288"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793288"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1595" y="3391595"/>
            <a:ext cx="6858000" cy="7481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6326883" y="3391595"/>
            <a:ext cx="6858000" cy="7481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8416107" y="5500688"/>
            <a:ext cx="981131" cy="1052512"/>
          </a:xfrm>
          <a:prstGeom prst="rect">
            <a:avLst/>
          </a:prstGeom>
          <a:noFill/>
          <a:ln w="38100">
            <a:solidFill>
              <a:srgbClr val="1CDEF8"/>
            </a:solidFill>
            <a:miter lim="800000"/>
            <a:headEnd/>
            <a:tailEnd/>
          </a:ln>
        </p:spPr>
      </p:pic>
      <p:sp>
        <p:nvSpPr>
          <p:cNvPr id="15" name="14 Rectángulo"/>
          <p:cNvSpPr/>
          <p:nvPr/>
        </p:nvSpPr>
        <p:spPr>
          <a:xfrm>
            <a:off x="4896644" y="5929331"/>
            <a:ext cx="3289956"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3" presetClass="exit" presetSubtype="10" fill="hold" nodeType="withEffect">
                                  <p:stCondLst>
                                    <p:cond delay="0"/>
                                  </p:stCondLst>
                                  <p:childTnLst>
                                    <p:animEffect transition="out" filter="blinds(horizontal)">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793288"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793288"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121879" y="0"/>
            <a:ext cx="5223087" cy="1562100"/>
          </a:xfrm>
          <a:prstGeom prst="rect">
            <a:avLst/>
          </a:prstGeom>
          <a:noFill/>
        </p:spPr>
      </p:pic>
      <p:sp>
        <p:nvSpPr>
          <p:cNvPr id="4104" name="Text Box 8"/>
          <p:cNvSpPr txBox="1">
            <a:spLocks noChangeArrowheads="1"/>
          </p:cNvSpPr>
          <p:nvPr/>
        </p:nvSpPr>
        <p:spPr bwMode="auto">
          <a:xfrm>
            <a:off x="0" y="1905001"/>
            <a:ext cx="9793288"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24161" y="4724402"/>
            <a:ext cx="2856376"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039194" y="4191000"/>
            <a:ext cx="2529933"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325369" y="4876800"/>
            <a:ext cx="130577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7127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7127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7127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7127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ARBOL DE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ARBOL DE LA VIDA.</Template>
  <TotalTime>3</TotalTime>
  <Words>263</Words>
  <Application>Microsoft Office PowerPoint</Application>
  <PresentationFormat>Personalizado</PresentationFormat>
  <Paragraphs>23</Paragraphs>
  <Slides>32</Slides>
  <Notes>5</Notes>
  <HiddenSlides>0</HiddenSlides>
  <MMClips>0</MMClips>
  <ScaleCrop>false</ScaleCrop>
  <HeadingPairs>
    <vt:vector size="4" baseType="variant">
      <vt:variant>
        <vt:lpstr>Tema</vt:lpstr>
      </vt:variant>
      <vt:variant>
        <vt:i4>3</vt:i4>
      </vt:variant>
      <vt:variant>
        <vt:lpstr>Títulos de diapositiva</vt:lpstr>
      </vt:variant>
      <vt:variant>
        <vt:i4>32</vt:i4>
      </vt:variant>
    </vt:vector>
  </HeadingPairs>
  <TitlesOfParts>
    <vt:vector size="35" baseType="lpstr">
      <vt:lpstr>EL ARBOL DE LA VIDA.</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2015-11-13T22:05:15Z</dcterms:created>
  <dcterms:modified xsi:type="dcterms:W3CDTF">2015-11-13T22:08:58Z</dcterms:modified>
</cp:coreProperties>
</file>