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41"/>
  </p:notesMasterIdLst>
  <p:sldIdLst>
    <p:sldId id="316" r:id="rId3"/>
    <p:sldId id="340" r:id="rId4"/>
    <p:sldId id="341" r:id="rId5"/>
    <p:sldId id="342" r:id="rId6"/>
    <p:sldId id="343" r:id="rId7"/>
    <p:sldId id="345" r:id="rId8"/>
    <p:sldId id="346" r:id="rId9"/>
    <p:sldId id="347" r:id="rId10"/>
    <p:sldId id="348" r:id="rId11"/>
    <p:sldId id="349" r:id="rId12"/>
    <p:sldId id="350" r:id="rId13"/>
    <p:sldId id="351" r:id="rId14"/>
    <p:sldId id="352" r:id="rId15"/>
    <p:sldId id="353" r:id="rId16"/>
    <p:sldId id="354" r:id="rId17"/>
    <p:sldId id="344" r:id="rId18"/>
    <p:sldId id="355" r:id="rId19"/>
    <p:sldId id="358" r:id="rId20"/>
    <p:sldId id="357" r:id="rId21"/>
    <p:sldId id="356" r:id="rId22"/>
    <p:sldId id="359" r:id="rId23"/>
    <p:sldId id="360" r:id="rId24"/>
    <p:sldId id="361" r:id="rId25"/>
    <p:sldId id="362" r:id="rId26"/>
    <p:sldId id="363" r:id="rId27"/>
    <p:sldId id="364" r:id="rId28"/>
    <p:sldId id="365" r:id="rId29"/>
    <p:sldId id="366" r:id="rId30"/>
    <p:sldId id="367" r:id="rId31"/>
    <p:sldId id="368" r:id="rId32"/>
    <p:sldId id="369" r:id="rId33"/>
    <p:sldId id="370" r:id="rId34"/>
    <p:sldId id="371" r:id="rId35"/>
    <p:sldId id="372" r:id="rId36"/>
    <p:sldId id="373" r:id="rId37"/>
    <p:sldId id="374" r:id="rId38"/>
    <p:sldId id="338" r:id="rId39"/>
    <p:sldId id="376" r:id="rId4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sncXBKTsZclDsAob8wGtrg" hashData="14RQVPezmNfiEtzUUN2oQyyZS1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66FFFF"/>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E4379F0-5C42-4AED-94DB-F04F659F484B}" type="datetimeFigureOut">
              <a:rPr lang="es-ES" smtClean="0"/>
              <a:pPr/>
              <a:t>23/11/2013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06B250-6693-4C0D-8131-6C77905D95A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45A7D83-D452-48DA-A8CD-014607438A20}" type="slidenum">
              <a:rPr lang="es-ES" smtClean="0"/>
              <a:pPr/>
              <a:t>36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advTm="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A1648F2-FABC-442E-B37B-D0FC9D88711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33CC"/>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6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1589829-6BB0-46DE-B39C-FD474753E29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3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pic>
        <p:nvPicPr>
          <p:cNvPr id="16" name="Picture 2" descr="C:\Documents and Settings\Dell\Escritorio\aguilaimperial.jpg"/>
          <p:cNvPicPr>
            <a:picLocks noChangeAspect="1" noChangeArrowheads="1"/>
          </p:cNvPicPr>
          <p:nvPr/>
        </p:nvPicPr>
        <p:blipFill>
          <a:blip r:embed="rId3"/>
          <a:srcRect/>
          <a:stretch>
            <a:fillRect/>
          </a:stretch>
        </p:blipFill>
        <p:spPr bwMode="auto">
          <a:xfrm>
            <a:off x="13645" y="0"/>
            <a:ext cx="9130355" cy="6858000"/>
          </a:xfrm>
          <a:prstGeom prst="rect">
            <a:avLst/>
          </a:prstGeom>
          <a:noFill/>
        </p:spPr>
      </p:pic>
      <p:sp>
        <p:nvSpPr>
          <p:cNvPr id="6" name="5 Rectángulo"/>
          <p:cNvSpPr/>
          <p:nvPr/>
        </p:nvSpPr>
        <p:spPr>
          <a:xfrm>
            <a:off x="1071538" y="1285860"/>
            <a:ext cx="7000892" cy="3416302"/>
          </a:xfrm>
          <a:prstGeom prst="rect">
            <a:avLst/>
          </a:prstGeom>
        </p:spPr>
        <p:txBody>
          <a:bodyPr wrap="square" lIns="91422" tIns="45711" rIns="91422" bIns="45711">
            <a:spAutoFit/>
          </a:bodyPr>
          <a:lstStyle/>
          <a:p>
            <a:pPr algn="ctr"/>
            <a:r>
              <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DESCUBREN </a:t>
            </a:r>
            <a:r>
              <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UN </a:t>
            </a:r>
            <a:r>
              <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MICROCHIP </a:t>
            </a:r>
            <a:r>
              <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EN </a:t>
            </a:r>
            <a:endPar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a:p>
            <a:pPr algn="ctr"/>
            <a:r>
              <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LA </a:t>
            </a:r>
            <a:r>
              <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CABEZA </a:t>
            </a:r>
            <a:endPar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a:p>
            <a:pPr algn="ctr"/>
            <a:r>
              <a:rPr lang="es-ES" sz="5400" b="1" i="1" kern="1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DE </a:t>
            </a:r>
            <a:r>
              <a:rPr lang="es-ES" sz="5400" b="1" i="1" kern="1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NAPOLEÓN</a:t>
            </a:r>
            <a:endParaRPr lang="es-ES" sz="54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928826" cy="369332"/>
          </a:xfrm>
          <a:prstGeom prst="rect">
            <a:avLst/>
          </a:prstGeom>
          <a:solidFill>
            <a:srgbClr val="FF33CC"/>
          </a:solidFill>
        </p:spPr>
        <p:txBody>
          <a:bodyPr wrap="square" rtlCol="0">
            <a:spAutoFit/>
          </a:bodyPr>
          <a:lstStyle/>
          <a:p>
            <a:r>
              <a:rPr lang="es-ES" dirty="0" smtClean="0"/>
              <a:t>Ernesto </a:t>
            </a:r>
            <a:r>
              <a:rPr lang="es-ES" dirty="0" smtClean="0"/>
              <a:t>C</a:t>
            </a:r>
            <a:r>
              <a:rPr lang="es-ES" dirty="0" smtClean="0"/>
              <a:t>ortázar</a:t>
            </a:r>
            <a:endParaRPr lang="es-ES" dirty="0"/>
          </a:p>
        </p:txBody>
      </p:sp>
    </p:spTree>
  </p:cSld>
  <p:clrMapOvr>
    <a:masterClrMapping/>
  </p:clrMapOvr>
  <p:transition advTm="20000">
    <p:sndAc>
      <p:stSnd loop="1">
        <p:snd r:embed="rId2" name="Ernesto-Cortazar-Lonely-Islan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20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2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20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20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000" tmFilter="0,0; .5, 1; 1, 1"/>
                                        <p:tgtEl>
                                          <p:spTgt spid="6">
                                            <p:txEl>
                                              <p:pRg st="0" end="0"/>
                                            </p:txEl>
                                          </p:spTgt>
                                        </p:tgtEl>
                                      </p:cBhvr>
                                    </p:animEffect>
                                  </p:childTnLst>
                                </p:cTn>
                              </p:par>
                            </p:childTnLst>
                          </p:cTn>
                        </p:par>
                        <p:par>
                          <p:cTn id="12" fill="hold">
                            <p:stCondLst>
                              <p:cond delay="62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20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20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20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20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2000" tmFilter="0,0; .5, 1; 1, 1"/>
                                        <p:tgtEl>
                                          <p:spTgt spid="6">
                                            <p:txEl>
                                              <p:pRg st="1" end="1"/>
                                            </p:txEl>
                                          </p:spTgt>
                                        </p:tgtEl>
                                      </p:cBhvr>
                                    </p:animEffect>
                                  </p:childTnLst>
                                </p:cTn>
                              </p:par>
                            </p:childTnLst>
                          </p:cTn>
                        </p:par>
                        <p:par>
                          <p:cTn id="20" fill="hold">
                            <p:stCondLst>
                              <p:cond delay="960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20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20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5" dur="20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20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2000" tmFilter="0,0; .5, 1; 1, 1"/>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napoleon_bonaparte.jpg"/>
          <p:cNvPicPr>
            <a:picLocks noChangeAspect="1" noChangeArrowheads="1"/>
          </p:cNvPicPr>
          <p:nvPr/>
        </p:nvPicPr>
        <p:blipFill>
          <a:blip r:embed="rId2"/>
          <a:srcRect/>
          <a:stretch>
            <a:fillRect/>
          </a:stretch>
        </p:blipFill>
        <p:spPr bwMode="auto">
          <a:xfrm>
            <a:off x="0" y="-1"/>
            <a:ext cx="9144000" cy="6875735"/>
          </a:xfrm>
          <a:prstGeom prst="rect">
            <a:avLst/>
          </a:prstGeom>
          <a:noFill/>
        </p:spPr>
      </p:pic>
    </p:spTree>
  </p:cSld>
  <p:clrMapOvr>
    <a:masterClrMapping/>
  </p:clrMapOvr>
  <p:transition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FFFF"/>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2" name="1 Rectángulo"/>
          <p:cNvSpPr/>
          <p:nvPr/>
        </p:nvSpPr>
        <p:spPr>
          <a:xfrm>
            <a:off x="1285852" y="1500174"/>
            <a:ext cx="6572280" cy="3970318"/>
          </a:xfrm>
          <a:prstGeom prst="rect">
            <a:avLst/>
          </a:prstGeom>
        </p:spPr>
        <p:txBody>
          <a:bodyPr wrap="square">
            <a:spAutoFit/>
          </a:bodyPr>
          <a:lstStyle/>
          <a:p>
            <a:pPr algn="ctr"/>
            <a:r>
              <a:rPr lang="es-ES" sz="3600" b="1" i="1" dirty="0" smtClean="0">
                <a:latin typeface="Rockwell Condensed" pitchFamily="18" charset="0"/>
              </a:rPr>
              <a:t>Los </a:t>
            </a:r>
            <a:r>
              <a:rPr lang="es-ES" sz="3600" b="1" i="1" dirty="0">
                <a:latin typeface="Rockwell Condensed" pitchFamily="18" charset="0"/>
              </a:rPr>
              <a:t>científicos que examinan los restos de Napoleón Bonaparte admiten que están "profundamente sorprendidos " por el descubrimiento de un microchip de una </a:t>
            </a:r>
            <a:r>
              <a:rPr lang="es-ES" sz="3600" b="1" i="1" u="sng" dirty="0" smtClean="0">
                <a:latin typeface="Rockwell Condensed" pitchFamily="18" charset="0"/>
              </a:rPr>
              <a:t>media </a:t>
            </a:r>
            <a:r>
              <a:rPr lang="es-ES" sz="3600" b="1" i="1" dirty="0" smtClean="0">
                <a:latin typeface="Rockwell Condensed" pitchFamily="18" charset="0"/>
              </a:rPr>
              <a:t>pulgada </a:t>
            </a:r>
            <a:r>
              <a:rPr lang="es-ES" sz="3600" b="1" i="1" dirty="0">
                <a:latin typeface="Rockwell Condensed" pitchFamily="18" charset="0"/>
              </a:rPr>
              <a:t>de largo incrustado en el cráneo.</a:t>
            </a:r>
          </a:p>
        </p:txBody>
      </p:sp>
    </p:spTree>
  </p:cSld>
  <p:clrMapOvr>
    <a:masterClrMapping/>
  </p:clrMapOvr>
  <p:transition advTm="2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napoleon-bonaparte.jpg"/>
          <p:cNvPicPr>
            <a:picLocks noChangeAspect="1" noChangeArrowheads="1"/>
          </p:cNvPicPr>
          <p:nvPr/>
        </p:nvPicPr>
        <p:blipFill>
          <a:blip r:embed="rId2"/>
          <a:srcRect/>
          <a:stretch>
            <a:fillRect/>
          </a:stretch>
        </p:blipFill>
        <p:spPr bwMode="auto">
          <a:xfrm>
            <a:off x="20944" y="0"/>
            <a:ext cx="9123056" cy="6858000"/>
          </a:xfrm>
          <a:prstGeom prst="rect">
            <a:avLst/>
          </a:prstGeom>
          <a:noFill/>
        </p:spPr>
      </p:pic>
    </p:spTree>
  </p:cSld>
  <p:clrMapOvr>
    <a:masterClrMapping/>
  </p:clrMapOvr>
  <p:transition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rgbClr val="00FF00"/>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4" name="3 Rectángulo"/>
          <p:cNvSpPr/>
          <p:nvPr/>
        </p:nvSpPr>
        <p:spPr>
          <a:xfrm>
            <a:off x="642910" y="785794"/>
            <a:ext cx="8215370" cy="6740307"/>
          </a:xfrm>
          <a:prstGeom prst="rect">
            <a:avLst/>
          </a:prstGeom>
        </p:spPr>
        <p:txBody>
          <a:bodyPr wrap="square">
            <a:spAutoFit/>
          </a:bodyPr>
          <a:lstStyle/>
          <a:p>
            <a:r>
              <a:rPr lang="es-ES" b="1" i="1" dirty="0" smtClean="0">
                <a:latin typeface="Rockwell Condensed" pitchFamily="18" charset="0"/>
              </a:rPr>
              <a:t>La verdad es que el título parece una broma, pues ¿a quién se le puede ocurrir relacionar a Napoleón Bonaparte con los adelantos tecnológicos que rigen nuestros días y con todos los avances que en los últimos años se han conseguido? Aunque parezca muy extraño, todo esto tiene un asidero real.</a:t>
            </a:r>
            <a:br>
              <a:rPr lang="es-ES" b="1" i="1" dirty="0" smtClean="0">
                <a:latin typeface="Rockwell Condensed" pitchFamily="18" charset="0"/>
              </a:rPr>
            </a:br>
            <a:r>
              <a:rPr lang="es-ES" b="1" i="1" dirty="0" smtClean="0">
                <a:latin typeface="Rockwell Condensed" pitchFamily="18" charset="0"/>
              </a:rPr>
              <a:t/>
            </a:r>
            <a:br>
              <a:rPr lang="es-ES" b="1" i="1" dirty="0" smtClean="0">
                <a:latin typeface="Rockwell Condensed" pitchFamily="18" charset="0"/>
              </a:rPr>
            </a:br>
            <a:r>
              <a:rPr lang="es-ES" b="1" i="1" dirty="0" smtClean="0">
                <a:latin typeface="Rockwell Condensed" pitchFamily="18" charset="0"/>
              </a:rPr>
              <a:t>En unas investigaciones realizadas, con el aval de gobierno de Francia, en el los restos exhumados de Napoleón, el Dr. André Dubois intentaba descubrir si es que había existido algún trastorno de la hipófisis que hubiera determinado su baja estatura, sin embargo, lo que halló fue más que sorprendente.</a:t>
            </a:r>
            <a:br>
              <a:rPr lang="es-ES" b="1" i="1" dirty="0" smtClean="0">
                <a:latin typeface="Rockwell Condensed" pitchFamily="18" charset="0"/>
              </a:rPr>
            </a:br>
            <a:r>
              <a:rPr lang="es-ES" b="1" i="1" dirty="0" smtClean="0">
                <a:latin typeface="Rockwell Condensed" pitchFamily="18" charset="0"/>
              </a:rPr>
              <a:t/>
            </a:r>
            <a:br>
              <a:rPr lang="es-ES" b="1" i="1" dirty="0" smtClean="0">
                <a:latin typeface="Rockwell Condensed" pitchFamily="18" charset="0"/>
              </a:rPr>
            </a:br>
            <a:r>
              <a:rPr lang="es-ES" b="1" i="1" dirty="0" smtClean="0">
                <a:latin typeface="Rockwell Condensed" pitchFamily="18" charset="0"/>
              </a:rPr>
              <a:t>Cuando examinaba su cráneo, descubrió la existencia de una pequeña protuberancia en el hueso interior, la que luego de ser observada minuciosamente reveló que lo que había encontrado era una especie de microchip bastante avanzado, y por la forma en que el hueso se había desarrollado alrededor de este, se cree que fue implantado durante su juventud.</a:t>
            </a:r>
            <a:br>
              <a:rPr lang="es-ES" b="1" i="1" dirty="0" smtClean="0">
                <a:latin typeface="Rockwell Condensed" pitchFamily="18" charset="0"/>
              </a:rPr>
            </a:br>
            <a:r>
              <a:rPr lang="es-ES" b="1" i="1" dirty="0" smtClean="0">
                <a:latin typeface="Rockwell Condensed" pitchFamily="18" charset="0"/>
              </a:rPr>
              <a:t/>
            </a:r>
            <a:br>
              <a:rPr lang="es-ES" b="1" i="1" dirty="0" smtClean="0">
                <a:latin typeface="Rockwell Condensed" pitchFamily="18" charset="0"/>
              </a:rPr>
            </a:br>
            <a:r>
              <a:rPr lang="es-ES" b="1" i="1" dirty="0" smtClean="0">
                <a:latin typeface="Rockwell Condensed" pitchFamily="18" charset="0"/>
              </a:rPr>
              <a:t>Según las crónicas de la época, se ha comprobado que Napoleón desapareció misteriosamente durante varios días cuando tenía 25 años, a lo que él explicó que había sido detenido durante un golpe en Themidorian, pero no se han encontrado datos de que ese arresto se hubiese dado.</a:t>
            </a:r>
            <a:r>
              <a:rPr lang="es-ES" b="1" dirty="0" smtClean="0"/>
              <a:t/>
            </a:r>
            <a:br>
              <a:rPr lang="es-ES" b="1" dirty="0" smtClean="0"/>
            </a:br>
            <a:r>
              <a:rPr lang="es-ES" b="1" dirty="0" smtClean="0"/>
              <a:t/>
            </a:r>
            <a:br>
              <a:rPr lang="es-ES" b="1" dirty="0" smtClean="0"/>
            </a:b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advTm="6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800px-Sadler,_Battle_of_Waterloo.jpg"/>
          <p:cNvPicPr>
            <a:picLocks noChangeAspect="1" noChangeArrowheads="1"/>
          </p:cNvPicPr>
          <p:nvPr/>
        </p:nvPicPr>
        <p:blipFill>
          <a:blip r:embed="rId2"/>
          <a:srcRect/>
          <a:stretch>
            <a:fillRect/>
          </a:stretch>
        </p:blipFill>
        <p:spPr bwMode="auto">
          <a:xfrm>
            <a:off x="0" y="0"/>
            <a:ext cx="14868295" cy="6858000"/>
          </a:xfrm>
          <a:prstGeom prst="rect">
            <a:avLst/>
          </a:prstGeom>
          <a:noFill/>
        </p:spPr>
      </p:pic>
    </p:spTree>
  </p:cSld>
  <p:clrMapOvr>
    <a:masterClrMapping/>
  </p:clrMapOvr>
  <p:transition advTm="6000">
    <p:cut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9fe550ba3c0c201d69e3bc0a455b623_M.jpg"/>
          <p:cNvPicPr>
            <a:picLocks noChangeAspect="1" noChangeArrowheads="1"/>
          </p:cNvPicPr>
          <p:nvPr/>
        </p:nvPicPr>
        <p:blipFill>
          <a:blip r:embed="rId2"/>
          <a:srcRect/>
          <a:stretch>
            <a:fillRect/>
          </a:stretch>
        </p:blipFill>
        <p:spPr bwMode="auto">
          <a:xfrm>
            <a:off x="0" y="-17877"/>
            <a:ext cx="9144000" cy="8801100"/>
          </a:xfrm>
          <a:prstGeom prst="rect">
            <a:avLst/>
          </a:prstGeom>
          <a:noFill/>
        </p:spPr>
      </p:pic>
    </p:spTree>
  </p:cSld>
  <p:clrMapOvr>
    <a:masterClrMapping/>
  </p:clrMapOvr>
  <p:transition advTm="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4" name="3 Rectángulo"/>
          <p:cNvSpPr/>
          <p:nvPr/>
        </p:nvSpPr>
        <p:spPr>
          <a:xfrm>
            <a:off x="1000100" y="428604"/>
            <a:ext cx="7786742" cy="5909310"/>
          </a:xfrm>
          <a:prstGeom prst="rect">
            <a:avLst/>
          </a:prstGeom>
        </p:spPr>
        <p:txBody>
          <a:bodyPr wrap="square">
            <a:spAutoFit/>
          </a:bodyPr>
          <a:lstStyle/>
          <a:p>
            <a:r>
              <a:rPr lang="es-ES" b="1" i="1" dirty="0" smtClean="0">
                <a:latin typeface="Rockwell Condensed" pitchFamily="18" charset="0"/>
              </a:rPr>
              <a:t> </a:t>
            </a:r>
          </a:p>
          <a:p>
            <a:r>
              <a:rPr lang="es-ES" b="1" i="1" dirty="0" smtClean="0">
                <a:latin typeface="Rockwell Condensed" pitchFamily="18" charset="0"/>
              </a:rPr>
              <a:t>Casualmente, desde ese mismo momento, la vida militar de Napoleón fue en un ascenso asombroso que lo llevó a conseguir prácticamente todo lo que quiso y a llevarlo a gozar de la victoria y del triunfo en todas sus batallas.</a:t>
            </a:r>
            <a:br>
              <a:rPr lang="es-ES" b="1" i="1" dirty="0" smtClean="0">
                <a:latin typeface="Rockwell Condensed" pitchFamily="18" charset="0"/>
              </a:rPr>
            </a:br>
            <a:r>
              <a:rPr lang="es-ES" b="1" i="1" dirty="0" smtClean="0">
                <a:latin typeface="Rockwell Condensed" pitchFamily="18" charset="0"/>
              </a:rPr>
              <a:t/>
            </a:r>
            <a:br>
              <a:rPr lang="es-ES" b="1" i="1" dirty="0" smtClean="0">
                <a:latin typeface="Rockwell Condensed" pitchFamily="18" charset="0"/>
              </a:rPr>
            </a:br>
            <a:r>
              <a:rPr lang="es-ES" b="1" i="1" dirty="0" smtClean="0">
                <a:latin typeface="Rockwell Condensed" pitchFamily="18" charset="0"/>
              </a:rPr>
              <a:t>Hay que destacar que la habilidad de Napoleón para desarrollar estrategias que nunca antes nadie había utilizado sorprendía a todos los militares de la época, las mismas que lo llevaron a ganar territorios en lo que hoy es Alemania, Suiza, Dinamarca, Austria e Italia.</a:t>
            </a:r>
            <a:br>
              <a:rPr lang="es-ES" b="1" i="1" dirty="0" smtClean="0">
                <a:latin typeface="Rockwell Condensed" pitchFamily="18" charset="0"/>
              </a:rPr>
            </a:br>
            <a:r>
              <a:rPr lang="es-ES" b="1" i="1" dirty="0" smtClean="0">
                <a:latin typeface="Rockwell Condensed" pitchFamily="18" charset="0"/>
              </a:rPr>
              <a:t/>
            </a:r>
            <a:br>
              <a:rPr lang="es-ES" b="1" i="1" dirty="0" smtClean="0">
                <a:latin typeface="Rockwell Condensed" pitchFamily="18" charset="0"/>
              </a:rPr>
            </a:br>
            <a:r>
              <a:rPr lang="es-ES" b="1" i="1" dirty="0" smtClean="0">
                <a:latin typeface="Rockwell Condensed" pitchFamily="18" charset="0"/>
              </a:rPr>
              <a:t>La implantación de un microchip en el cráneo de Napoleón por entidades más avanzadas es la explicación que ronda en la cabeza de casi todos, pero ¿de dónde vienen estos seres de inteligencia avanzada? ¿Del futuro, de otras dimensiones o del espacio exterior? ¿Y cuál era el propósito al dotarlo de estas facultades y habilidades para la guerra? Difícil saberlo.</a:t>
            </a:r>
            <a:br>
              <a:rPr lang="es-ES" b="1" i="1" dirty="0" smtClean="0">
                <a:latin typeface="Rockwell Condensed" pitchFamily="18" charset="0"/>
              </a:rPr>
            </a:br>
            <a:r>
              <a:rPr lang="es-ES" b="1" i="1" dirty="0" smtClean="0">
                <a:latin typeface="Rockwell Condensed" pitchFamily="18" charset="0"/>
              </a:rPr>
              <a:t/>
            </a:r>
            <a:br>
              <a:rPr lang="es-ES" b="1" i="1" dirty="0" smtClean="0">
                <a:latin typeface="Rockwell Condensed" pitchFamily="18" charset="0"/>
              </a:rPr>
            </a:br>
            <a:r>
              <a:rPr lang="es-ES" b="1" i="1" dirty="0" smtClean="0">
                <a:latin typeface="Rockwell Condensed" pitchFamily="18" charset="0"/>
              </a:rPr>
              <a:t>A partir de este razonamiento parece explicarse también la costumbre del estratega de tener la mano sobre su pecho, y es que se presume que las señales que emitiría el microchip hubieran afectado de alguna forma su corazón, ocasionándole dolores que de forma inconsciente lo llevaban a colocar su mano </a:t>
            </a:r>
            <a:r>
              <a:rPr lang="es-ES" b="1" i="1" dirty="0" smtClean="0">
                <a:latin typeface="Rockwell Condensed" pitchFamily="18" charset="0"/>
              </a:rPr>
              <a:t>de esa manera.</a:t>
            </a:r>
            <a:endParaRPr lang="es-ES" i="1" dirty="0">
              <a:latin typeface="Rockwell Condensed" pitchFamily="18" charset="0"/>
            </a:endParaRPr>
          </a:p>
        </p:txBody>
      </p:sp>
    </p:spTree>
  </p:cSld>
  <p:clrMapOvr>
    <a:masterClrMapping/>
  </p:clrMapOvr>
  <p:transition advTm="6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Documents and Settings\Dell\Escritorio\800px-Napoleon_Wagram.jpg"/>
          <p:cNvPicPr>
            <a:picLocks noChangeAspect="1" noChangeArrowheads="1"/>
          </p:cNvPicPr>
          <p:nvPr/>
        </p:nvPicPr>
        <p:blipFill>
          <a:blip r:embed="rId2"/>
          <a:srcRect/>
          <a:stretch>
            <a:fillRect/>
          </a:stretch>
        </p:blipFill>
        <p:spPr bwMode="auto">
          <a:xfrm>
            <a:off x="0" y="0"/>
            <a:ext cx="9298982" cy="6858000"/>
          </a:xfrm>
          <a:prstGeom prst="rect">
            <a:avLst/>
          </a:prstGeom>
          <a:noFill/>
        </p:spPr>
      </p:pic>
    </p:spTree>
  </p:cSld>
  <p:clrMapOvr>
    <a:masterClrMapping/>
  </p:clrMapOvr>
  <p:transition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napoleon-bonaparte1.jpg"/>
          <p:cNvPicPr>
            <a:picLocks noChangeAspect="1" noChangeArrowheads="1"/>
          </p:cNvPicPr>
          <p:nvPr/>
        </p:nvPicPr>
        <p:blipFill>
          <a:blip r:embed="rId2"/>
          <a:srcRect/>
          <a:stretch>
            <a:fillRect/>
          </a:stretch>
        </p:blipFill>
        <p:spPr bwMode="auto">
          <a:xfrm>
            <a:off x="1643042" y="0"/>
            <a:ext cx="5153036" cy="7004757"/>
          </a:xfrm>
          <a:prstGeom prst="rect">
            <a:avLst/>
          </a:prstGeom>
          <a:noFill/>
        </p:spPr>
      </p:pic>
    </p:spTree>
  </p:cSld>
  <p:clrMapOvr>
    <a:masterClrMapping/>
  </p:clrMapOvr>
  <p:transition advTm="6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446px-DelarocheNapoleon.jpg"/>
          <p:cNvPicPr>
            <a:picLocks noChangeAspect="1" noChangeArrowheads="1"/>
          </p:cNvPicPr>
          <p:nvPr/>
        </p:nvPicPr>
        <p:blipFill>
          <a:blip r:embed="rId2"/>
          <a:srcRect/>
          <a:stretch>
            <a:fillRect/>
          </a:stretch>
        </p:blipFill>
        <p:spPr bwMode="auto">
          <a:xfrm>
            <a:off x="-214346" y="0"/>
            <a:ext cx="5214942" cy="7006057"/>
          </a:xfrm>
          <a:prstGeom prst="rect">
            <a:avLst/>
          </a:prstGeom>
          <a:noFill/>
        </p:spPr>
      </p:pic>
      <p:pic>
        <p:nvPicPr>
          <p:cNvPr id="3" name="Picture 2" descr="C:\Documents and Settings\Dell\Escritorio\362px-Napoleon_in_His_Study.jpg"/>
          <p:cNvPicPr>
            <a:picLocks noChangeAspect="1" noChangeArrowheads="1"/>
          </p:cNvPicPr>
          <p:nvPr/>
        </p:nvPicPr>
        <p:blipFill>
          <a:blip r:embed="rId3"/>
          <a:srcRect/>
          <a:stretch>
            <a:fillRect/>
          </a:stretch>
        </p:blipFill>
        <p:spPr bwMode="auto">
          <a:xfrm>
            <a:off x="5000628" y="0"/>
            <a:ext cx="4143372" cy="6867468"/>
          </a:xfrm>
          <a:prstGeom prst="rect">
            <a:avLst/>
          </a:prstGeom>
          <a:noFill/>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6146" name="Picture 2" descr="C:\Documents and Settings\Dell\Escritorio\370px-Ingres,_Napoleon_on_his_Imperial_throne.jpg"/>
          <p:cNvPicPr>
            <a:picLocks noChangeAspect="1" noChangeArrowheads="1"/>
          </p:cNvPicPr>
          <p:nvPr/>
        </p:nvPicPr>
        <p:blipFill>
          <a:blip r:embed="rId3"/>
          <a:srcRect/>
          <a:stretch>
            <a:fillRect/>
          </a:stretch>
        </p:blipFill>
        <p:spPr bwMode="auto">
          <a:xfrm>
            <a:off x="2214546" y="-208570"/>
            <a:ext cx="4357718" cy="7066570"/>
          </a:xfrm>
          <a:prstGeom prst="rect">
            <a:avLst/>
          </a:prstGeom>
          <a:noFill/>
        </p:spPr>
      </p:pic>
      <p:sp>
        <p:nvSpPr>
          <p:cNvPr id="3" name="2 CuadroTexto"/>
          <p:cNvSpPr txBox="1"/>
          <p:nvPr/>
        </p:nvSpPr>
        <p:spPr>
          <a:xfrm>
            <a:off x="357158" y="5643578"/>
            <a:ext cx="1909497" cy="461665"/>
          </a:xfrm>
          <a:prstGeom prst="rect">
            <a:avLst/>
          </a:prstGeom>
          <a:noFill/>
        </p:spPr>
        <p:txBody>
          <a:bodyPr wrap="none" rtlCol="0">
            <a:spAutoFit/>
          </a:bodyPr>
          <a:lstStyle/>
          <a:p>
            <a:r>
              <a:rPr lang="es-ES" sz="2400" dirty="0" smtClean="0">
                <a:latin typeface="Bauhaus 93" pitchFamily="82" charset="0"/>
              </a:rPr>
              <a:t>EN EL TRONO</a:t>
            </a:r>
            <a:endParaRPr lang="es-ES" sz="2400" dirty="0">
              <a:latin typeface="Bauhaus 93" pitchFamily="82" charset="0"/>
            </a:endParaRPr>
          </a:p>
        </p:txBody>
      </p:sp>
    </p:spTree>
  </p:cSld>
  <p:clrMapOvr>
    <a:masterClrMapping/>
  </p:clrMapOvr>
  <p:transition advTm="6000">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800PX-~1.JPG"/>
          <p:cNvPicPr>
            <a:picLocks noChangeAspect="1" noChangeArrowheads="1"/>
          </p:cNvPicPr>
          <p:nvPr/>
        </p:nvPicPr>
        <p:blipFill>
          <a:blip r:embed="rId2"/>
          <a:srcRect/>
          <a:stretch>
            <a:fillRect/>
          </a:stretch>
        </p:blipFill>
        <p:spPr bwMode="auto">
          <a:xfrm>
            <a:off x="-1" y="0"/>
            <a:ext cx="9310893" cy="6858000"/>
          </a:xfrm>
          <a:prstGeom prst="rect">
            <a:avLst/>
          </a:prstGeom>
          <a:noFill/>
        </p:spPr>
      </p:pic>
    </p:spTree>
  </p:cSld>
  <p:clrMapOvr>
    <a:masterClrMapping/>
  </p:clrMapOvr>
  <p:transition advTm="6000">
    <p:split orient="vert"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5400000" scaled="0"/>
          <a:tileRect/>
        </a:gradFill>
        <a:effectLst/>
      </p:bgPr>
    </p:bg>
    <p:spTree>
      <p:nvGrpSpPr>
        <p:cNvPr id="1" name=""/>
        <p:cNvGrpSpPr/>
        <p:nvPr/>
      </p:nvGrpSpPr>
      <p:grpSpPr>
        <a:xfrm>
          <a:off x="0" y="0"/>
          <a:ext cx="0" cy="0"/>
          <a:chOff x="0" y="0"/>
          <a:chExt cx="0" cy="0"/>
        </a:xfrm>
      </p:grpSpPr>
      <p:sp>
        <p:nvSpPr>
          <p:cNvPr id="2" name="1 Rectángulo"/>
          <p:cNvSpPr/>
          <p:nvPr/>
        </p:nvSpPr>
        <p:spPr>
          <a:xfrm>
            <a:off x="2071670" y="6000768"/>
            <a:ext cx="4572000" cy="646331"/>
          </a:xfrm>
          <a:prstGeom prst="rect">
            <a:avLst/>
          </a:prstGeom>
        </p:spPr>
        <p:txBody>
          <a:bodyPr>
            <a:spAutoFit/>
          </a:bodyPr>
          <a:lstStyle/>
          <a:p>
            <a:pPr algn="ctr"/>
            <a:r>
              <a:rPr lang="es-ES" b="1" i="1" dirty="0" smtClean="0">
                <a:latin typeface="Rockwell Condensed" pitchFamily="18" charset="0"/>
              </a:rPr>
              <a:t>El emperador Napoleón se corona a sí mismo. Dibujo de David, conservado en el Louvre.</a:t>
            </a:r>
            <a:endParaRPr lang="es-ES" b="1" i="1" dirty="0">
              <a:latin typeface="Rockwell Condensed" pitchFamily="18" charset="0"/>
            </a:endParaRPr>
          </a:p>
        </p:txBody>
      </p:sp>
      <p:pic>
        <p:nvPicPr>
          <p:cNvPr id="1026" name="Picture 2" descr="C:\Documents and Settings\Dell\Escritorio\220px-David_-_L'Empereur_Napoleon_se_couronnant_lui-meme.png"/>
          <p:cNvPicPr>
            <a:picLocks noChangeAspect="1" noChangeArrowheads="1"/>
          </p:cNvPicPr>
          <p:nvPr/>
        </p:nvPicPr>
        <p:blipFill>
          <a:blip r:embed="rId2"/>
          <a:srcRect/>
          <a:stretch>
            <a:fillRect/>
          </a:stretch>
        </p:blipFill>
        <p:spPr bwMode="auto">
          <a:xfrm>
            <a:off x="1785918" y="142852"/>
            <a:ext cx="5000660" cy="5796220"/>
          </a:xfrm>
          <a:prstGeom prst="rect">
            <a:avLst/>
          </a:prstGeom>
          <a:noFill/>
        </p:spPr>
      </p:pic>
    </p:spTree>
  </p:cSld>
  <p:clrMapOvr>
    <a:masterClrMapping/>
  </p:clrMapOvr>
  <p:transition advTm="17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800px-Jacques-Louis_David_019.jpg"/>
          <p:cNvPicPr>
            <a:picLocks noChangeAspect="1" noChangeArrowheads="1"/>
          </p:cNvPicPr>
          <p:nvPr/>
        </p:nvPicPr>
        <p:blipFill>
          <a:blip r:embed="rId2"/>
          <a:srcRect/>
          <a:stretch>
            <a:fillRect/>
          </a:stretch>
        </p:blipFill>
        <p:spPr bwMode="auto">
          <a:xfrm>
            <a:off x="0" y="0"/>
            <a:ext cx="9175947" cy="6858000"/>
          </a:xfrm>
          <a:prstGeom prst="rect">
            <a:avLst/>
          </a:prstGeom>
          <a:noFill/>
        </p:spPr>
      </p:pic>
      <p:sp>
        <p:nvSpPr>
          <p:cNvPr id="3" name="2 Rectángulo"/>
          <p:cNvSpPr/>
          <p:nvPr/>
        </p:nvSpPr>
        <p:spPr>
          <a:xfrm>
            <a:off x="4429124" y="5429264"/>
            <a:ext cx="3857652" cy="1200329"/>
          </a:xfrm>
          <a:prstGeom prst="rect">
            <a:avLst/>
          </a:prstGeom>
        </p:spPr>
        <p:txBody>
          <a:bodyPr wrap="square">
            <a:spAutoFit/>
          </a:bodyPr>
          <a:lstStyle/>
          <a:p>
            <a:r>
              <a:rPr lang="es-ES" b="1" i="1" dirty="0" smtClean="0">
                <a:solidFill>
                  <a:schemeClr val="bg1"/>
                </a:solidFill>
              </a:rPr>
              <a:t>Napoleón  (1769-1821) está de pie; el es el único protagonista de la escena, los otros no son más que espectadores pasivos.</a:t>
            </a:r>
            <a:endParaRPr lang="es-ES" b="1" i="1" dirty="0">
              <a:solidFill>
                <a:schemeClr val="bg1"/>
              </a:solidFill>
            </a:endParaRPr>
          </a:p>
        </p:txBody>
      </p:sp>
      <p:sp>
        <p:nvSpPr>
          <p:cNvPr id="4" name="3 Rectángulo"/>
          <p:cNvSpPr/>
          <p:nvPr/>
        </p:nvSpPr>
        <p:spPr>
          <a:xfrm>
            <a:off x="500034" y="285728"/>
            <a:ext cx="5952783" cy="461665"/>
          </a:xfrm>
          <a:prstGeom prst="rect">
            <a:avLst/>
          </a:prstGeom>
        </p:spPr>
        <p:txBody>
          <a:bodyPr wrap="none">
            <a:spAutoFit/>
          </a:bodyPr>
          <a:lstStyle/>
          <a:p>
            <a:r>
              <a:rPr lang="es-ES" sz="2400" b="1" i="1" dirty="0" smtClean="0">
                <a:solidFill>
                  <a:schemeClr val="bg1"/>
                </a:solidFill>
                <a:latin typeface="Rockwell Condensed" pitchFamily="18" charset="0"/>
              </a:rPr>
              <a:t>El emperador Napoleón se coronó a sí mismo.</a:t>
            </a:r>
            <a:endParaRPr lang="es-ES" sz="2400" dirty="0">
              <a:solidFill>
                <a:schemeClr val="bg1"/>
              </a:solidFill>
            </a:endParaRPr>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style.rotation</p:attrName>
                                        </p:attrNameLst>
                                      </p:cBhvr>
                                      <p:tavLst>
                                        <p:tav tm="0">
                                          <p:val>
                                            <p:fltVal val="720"/>
                                          </p:val>
                                        </p:tav>
                                        <p:tav tm="100000">
                                          <p:val>
                                            <p:fltVal val="0"/>
                                          </p:val>
                                        </p:tav>
                                      </p:tavLst>
                                    </p:anim>
                                    <p:anim calcmode="lin" valueType="num">
                                      <p:cBhvr>
                                        <p:cTn id="9" dur="2000" fill="hold"/>
                                        <p:tgtEl>
                                          <p:spTgt spid="2050"/>
                                        </p:tgtEl>
                                        <p:attrNameLst>
                                          <p:attrName>ppt_h</p:attrName>
                                        </p:attrNameLst>
                                      </p:cBhvr>
                                      <p:tavLst>
                                        <p:tav tm="0">
                                          <p:val>
                                            <p:fltVal val="0"/>
                                          </p:val>
                                        </p:tav>
                                        <p:tav tm="100000">
                                          <p:val>
                                            <p:strVal val="#ppt_h"/>
                                          </p:val>
                                        </p:tav>
                                      </p:tavLst>
                                    </p:anim>
                                    <p:anim calcmode="lin" valueType="num">
                                      <p:cBhvr>
                                        <p:cTn id="10" dur="2000" fill="hold"/>
                                        <p:tgtEl>
                                          <p:spTgt spid="2050"/>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30"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800" decel="100000"/>
                                        <p:tgtEl>
                                          <p:spTgt spid="4"/>
                                        </p:tgtEl>
                                      </p:cBhvr>
                                    </p:animEffect>
                                    <p:anim calcmode="lin" valueType="num">
                                      <p:cBhvr>
                                        <p:cTn id="15" dur="800" decel="100000" fill="hold"/>
                                        <p:tgtEl>
                                          <p:spTgt spid="4"/>
                                        </p:tgtEl>
                                        <p:attrNameLst>
                                          <p:attrName>style.rotation</p:attrName>
                                        </p:attrNameLst>
                                      </p:cBhvr>
                                      <p:tavLst>
                                        <p:tav tm="0">
                                          <p:val>
                                            <p:fltVal val="-90"/>
                                          </p:val>
                                        </p:tav>
                                        <p:tav tm="100000">
                                          <p:val>
                                            <p:fltVal val="0"/>
                                          </p:val>
                                        </p:tav>
                                      </p:tavLst>
                                    </p:anim>
                                    <p:anim calcmode="lin" valueType="num">
                                      <p:cBhvr>
                                        <p:cTn id="16" dur="800" decel="100000" fill="hold"/>
                                        <p:tgtEl>
                                          <p:spTgt spid="4"/>
                                        </p:tgtEl>
                                        <p:attrNameLst>
                                          <p:attrName>ppt_x</p:attrName>
                                        </p:attrNameLst>
                                      </p:cBhvr>
                                      <p:tavLst>
                                        <p:tav tm="0">
                                          <p:val>
                                            <p:strVal val="#ppt_x+0.4"/>
                                          </p:val>
                                        </p:tav>
                                        <p:tav tm="100000">
                                          <p:val>
                                            <p:strVal val="#ppt_x-0.05"/>
                                          </p:val>
                                        </p:tav>
                                      </p:tavLst>
                                    </p:anim>
                                    <p:anim calcmode="lin" valueType="num">
                                      <p:cBhvr>
                                        <p:cTn id="17" dur="800" decel="100000" fill="hold"/>
                                        <p:tgtEl>
                                          <p:spTgt spid="4"/>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par>
                          <p:cTn id="20" fill="hold">
                            <p:stCondLst>
                              <p:cond delay="3000"/>
                            </p:stCondLst>
                            <p:childTnLst>
                              <p:par>
                                <p:cTn id="21" presetID="17" presetClass="entr" presetSubtype="10" fill="hold" nodeType="after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p:cTn id="2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800px-Jacques-Louis_David_006.jpg"/>
          <p:cNvPicPr>
            <a:picLocks noChangeAspect="1" noChangeArrowheads="1"/>
          </p:cNvPicPr>
          <p:nvPr/>
        </p:nvPicPr>
        <p:blipFill>
          <a:blip r:embed="rId2"/>
          <a:srcRect/>
          <a:stretch>
            <a:fillRect/>
          </a:stretch>
        </p:blipFill>
        <p:spPr bwMode="auto">
          <a:xfrm>
            <a:off x="0" y="0"/>
            <a:ext cx="9184848" cy="6858000"/>
          </a:xfrm>
          <a:prstGeom prst="rect">
            <a:avLst/>
          </a:prstGeom>
          <a:noFill/>
        </p:spPr>
      </p:pic>
    </p:spTree>
  </p:cSld>
  <p:clrMapOvr>
    <a:masterClrMapping/>
  </p:clrMapOvr>
  <p:transition advTm="6000">
    <p:strips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intura-la-coronacion-de-napoleon.jpg"/>
          <p:cNvPicPr>
            <a:picLocks noChangeAspect="1" noChangeArrowheads="1"/>
          </p:cNvPicPr>
          <p:nvPr/>
        </p:nvPicPr>
        <p:blipFill>
          <a:blip r:embed="rId2"/>
          <a:srcRect/>
          <a:stretch>
            <a:fillRect/>
          </a:stretch>
        </p:blipFill>
        <p:spPr bwMode="auto">
          <a:xfrm>
            <a:off x="0" y="714356"/>
            <a:ext cx="9240004" cy="5500702"/>
          </a:xfrm>
          <a:prstGeom prst="rect">
            <a:avLst/>
          </a:prstGeom>
          <a:noFill/>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588px-Napoleon_Marie_Louise_Marriage1.jpg"/>
          <p:cNvPicPr>
            <a:picLocks noChangeAspect="1" noChangeArrowheads="1"/>
          </p:cNvPicPr>
          <p:nvPr/>
        </p:nvPicPr>
        <p:blipFill>
          <a:blip r:embed="rId2"/>
          <a:srcRect/>
          <a:stretch>
            <a:fillRect/>
          </a:stretch>
        </p:blipFill>
        <p:spPr bwMode="auto">
          <a:xfrm>
            <a:off x="1351624" y="0"/>
            <a:ext cx="6720838" cy="6858000"/>
          </a:xfrm>
          <a:prstGeom prst="rect">
            <a:avLst/>
          </a:prstGeom>
          <a:noFill/>
        </p:spPr>
      </p:pic>
    </p:spTree>
  </p:cSld>
  <p:clrMapOvr>
    <a:masterClrMapping/>
  </p:clrMapOvr>
  <p:transition advTm="6000">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6146" name="Picture 2" descr="C:\Documents and Settings\Dell\Escritorio\JJJJ.jpg"/>
          <p:cNvPicPr>
            <a:picLocks noChangeAspect="1" noChangeArrowheads="1"/>
          </p:cNvPicPr>
          <p:nvPr/>
        </p:nvPicPr>
        <p:blipFill>
          <a:blip r:embed="rId3"/>
          <a:srcRect/>
          <a:stretch>
            <a:fillRect/>
          </a:stretch>
        </p:blipFill>
        <p:spPr bwMode="auto">
          <a:xfrm>
            <a:off x="0" y="1785926"/>
            <a:ext cx="9093201" cy="1638300"/>
          </a:xfrm>
          <a:prstGeom prst="rect">
            <a:avLst/>
          </a:prstGeom>
          <a:noFill/>
        </p:spPr>
      </p:pic>
      <p:pic>
        <p:nvPicPr>
          <p:cNvPr id="3" name="Picture 2" descr="C:\Documents and Settings\Dell\Escritorio\napo_02_2011.jpg"/>
          <p:cNvPicPr>
            <a:picLocks noChangeAspect="1" noChangeArrowheads="1"/>
          </p:cNvPicPr>
          <p:nvPr/>
        </p:nvPicPr>
        <p:blipFill>
          <a:blip r:embed="rId4"/>
          <a:srcRect/>
          <a:stretch>
            <a:fillRect/>
          </a:stretch>
        </p:blipFill>
        <p:spPr bwMode="auto">
          <a:xfrm>
            <a:off x="0" y="4857760"/>
            <a:ext cx="9093201" cy="1752600"/>
          </a:xfrm>
          <a:prstGeom prst="rect">
            <a:avLst/>
          </a:prstGeom>
          <a:noFill/>
        </p:spPr>
      </p:pic>
      <p:sp>
        <p:nvSpPr>
          <p:cNvPr id="4" name="3 Rectángulo"/>
          <p:cNvSpPr/>
          <p:nvPr/>
        </p:nvSpPr>
        <p:spPr>
          <a:xfrm>
            <a:off x="2143108" y="571480"/>
            <a:ext cx="4506042" cy="4247317"/>
          </a:xfrm>
          <a:prstGeom prst="rect">
            <a:avLst/>
          </a:prstGeom>
          <a:noFill/>
        </p:spPr>
        <p:txBody>
          <a:bodyPr wrap="none" lIns="91440" tIns="45720" rIns="91440" bIns="45720">
            <a:spAutoFit/>
          </a:bodyPr>
          <a:lstStyle/>
          <a:p>
            <a:pPr algn="ctr"/>
            <a:r>
              <a:rPr lang="es-E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PERTENENCIAS</a:t>
            </a:r>
          </a:p>
          <a:p>
            <a:pPr algn="ctr"/>
            <a:endPar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endParaRPr>
          </a:p>
          <a:p>
            <a:pPr algn="ctr"/>
            <a:endParaRPr lang="es-E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endParaRPr>
          </a:p>
          <a:p>
            <a:pPr algn="ctr"/>
            <a:endParaRPr lang="es-E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endParaRPr>
          </a:p>
          <a:p>
            <a:pPr algn="ctr"/>
            <a:r>
              <a:rPr lang="es-E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DE NAPOLEÓN</a:t>
            </a:r>
            <a:endParaRPr lang="es-E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advTm="12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Napoleons_retreat_from_moscow.jpg"/>
          <p:cNvPicPr>
            <a:picLocks noChangeAspect="1" noChangeArrowheads="1"/>
          </p:cNvPicPr>
          <p:nvPr/>
        </p:nvPicPr>
        <p:blipFill>
          <a:blip r:embed="rId2"/>
          <a:srcRect/>
          <a:stretch>
            <a:fillRect/>
          </a:stretch>
        </p:blipFill>
        <p:spPr bwMode="auto">
          <a:xfrm>
            <a:off x="0" y="0"/>
            <a:ext cx="9123979" cy="6858000"/>
          </a:xfrm>
          <a:prstGeom prst="rect">
            <a:avLst/>
          </a:prstGeom>
          <a:noFill/>
        </p:spPr>
      </p:pic>
      <p:sp>
        <p:nvSpPr>
          <p:cNvPr id="3" name="2 CuadroTexto"/>
          <p:cNvSpPr txBox="1"/>
          <p:nvPr/>
        </p:nvSpPr>
        <p:spPr>
          <a:xfrm>
            <a:off x="1000100" y="6396335"/>
            <a:ext cx="962123" cy="461665"/>
          </a:xfrm>
          <a:prstGeom prst="rect">
            <a:avLst/>
          </a:prstGeom>
          <a:noFill/>
        </p:spPr>
        <p:txBody>
          <a:bodyPr wrap="none" rtlCol="0">
            <a:spAutoFit/>
          </a:bodyPr>
          <a:lstStyle/>
          <a:p>
            <a:r>
              <a:rPr lang="es-ES" sz="2400" dirty="0" smtClean="0">
                <a:latin typeface="Bauhaus 93" pitchFamily="82" charset="0"/>
              </a:rPr>
              <a:t>RUSIA</a:t>
            </a:r>
            <a:endParaRPr lang="es-ES" sz="2400" dirty="0">
              <a:latin typeface="Bauhaus 93" pitchFamily="82" charset="0"/>
            </a:endParaRPr>
          </a:p>
        </p:txBody>
      </p:sp>
    </p:spTree>
  </p:cSld>
  <p:clrMapOvr>
    <a:masterClrMapping/>
  </p:clrMapOvr>
  <p:transition advTm="6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0" r="-20000"/>
          </a:stretch>
        </a:blipFill>
        <a:effectLst/>
      </p:bgPr>
    </p:bg>
    <p:spTree>
      <p:nvGrpSpPr>
        <p:cNvPr id="1" name=""/>
        <p:cNvGrpSpPr/>
        <p:nvPr/>
      </p:nvGrpSpPr>
      <p:grpSpPr>
        <a:xfrm>
          <a:off x="0" y="0"/>
          <a:ext cx="0" cy="0"/>
          <a:chOff x="0" y="0"/>
          <a:chExt cx="0" cy="0"/>
        </a:xfrm>
      </p:grpSpPr>
      <p:pic>
        <p:nvPicPr>
          <p:cNvPr id="3074" name="Picture 2" descr="C:\Documents and Settings\Dell\Escritorio\Jacques-Louis_David_014.jpg"/>
          <p:cNvPicPr>
            <a:picLocks noChangeAspect="1" noChangeArrowheads="1"/>
          </p:cNvPicPr>
          <p:nvPr/>
        </p:nvPicPr>
        <p:blipFill>
          <a:blip r:embed="rId3"/>
          <a:srcRect/>
          <a:stretch>
            <a:fillRect/>
          </a:stretch>
        </p:blipFill>
        <p:spPr bwMode="auto">
          <a:xfrm>
            <a:off x="1714480" y="285727"/>
            <a:ext cx="5286412" cy="6305859"/>
          </a:xfrm>
          <a:prstGeom prst="rect">
            <a:avLst/>
          </a:prstGeom>
          <a:noFill/>
        </p:spPr>
      </p:pic>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pic>
        <p:nvPicPr>
          <p:cNvPr id="9218" name="Picture 2" descr="C:\Documents and Settings\Dell\Escritorio\imagesCAPN5Y4A.jpg"/>
          <p:cNvPicPr>
            <a:picLocks noChangeAspect="1" noChangeArrowheads="1"/>
          </p:cNvPicPr>
          <p:nvPr/>
        </p:nvPicPr>
        <p:blipFill>
          <a:blip r:embed="rId2"/>
          <a:srcRect/>
          <a:stretch>
            <a:fillRect/>
          </a:stretch>
        </p:blipFill>
        <p:spPr bwMode="auto">
          <a:xfrm>
            <a:off x="1643042" y="1214422"/>
            <a:ext cx="5515572" cy="4235085"/>
          </a:xfrm>
          <a:prstGeom prst="rect">
            <a:avLst/>
          </a:prstGeom>
          <a:noFill/>
          <a:ln w="25400" cmpd="sng">
            <a:solidFill>
              <a:srgbClr val="FF0000"/>
            </a:solidFill>
          </a:ln>
        </p:spPr>
      </p:pic>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300px-Francois-Louis-Joseph_Watteau_001.jpg"/>
          <p:cNvPicPr>
            <a:picLocks noChangeAspect="1" noChangeArrowheads="1"/>
          </p:cNvPicPr>
          <p:nvPr/>
        </p:nvPicPr>
        <p:blipFill>
          <a:blip r:embed="rId2"/>
          <a:srcRect/>
          <a:stretch>
            <a:fillRect/>
          </a:stretch>
        </p:blipFill>
        <p:spPr bwMode="auto">
          <a:xfrm>
            <a:off x="0" y="0"/>
            <a:ext cx="9144000" cy="7162800"/>
          </a:xfrm>
          <a:prstGeom prst="rect">
            <a:avLst/>
          </a:prstGeom>
          <a:noFill/>
        </p:spPr>
      </p:pic>
      <p:sp>
        <p:nvSpPr>
          <p:cNvPr id="3" name="2 CuadroTexto"/>
          <p:cNvSpPr txBox="1"/>
          <p:nvPr/>
        </p:nvSpPr>
        <p:spPr>
          <a:xfrm>
            <a:off x="428596" y="6215082"/>
            <a:ext cx="3094117" cy="369332"/>
          </a:xfrm>
          <a:prstGeom prst="rect">
            <a:avLst/>
          </a:prstGeom>
          <a:noFill/>
        </p:spPr>
        <p:txBody>
          <a:bodyPr wrap="none" rtlCol="0">
            <a:spAutoFit/>
          </a:bodyPr>
          <a:lstStyle/>
          <a:p>
            <a:r>
              <a:rPr lang="es-ES" dirty="0" smtClean="0">
                <a:solidFill>
                  <a:schemeClr val="bg1"/>
                </a:solidFill>
                <a:latin typeface="Bauhaus 93" pitchFamily="82" charset="0"/>
              </a:rPr>
              <a:t>CAMPAÑA DE EGIPTO Y LIBIA</a:t>
            </a:r>
            <a:endParaRPr lang="es-ES" dirty="0">
              <a:solidFill>
                <a:schemeClr val="bg1"/>
              </a:solidFill>
              <a:latin typeface="Bauhaus 93" pitchFamily="82" charset="0"/>
            </a:endParaRPr>
          </a:p>
        </p:txBody>
      </p:sp>
    </p:spTree>
  </p:cSld>
  <p:clrMapOvr>
    <a:masterClrMapping/>
  </p:clrMapOvr>
  <p:transition advTm="11000">
    <p:pull dir="l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JEAN-L~1.JPG"/>
          <p:cNvPicPr>
            <a:picLocks noChangeAspect="1" noChangeArrowheads="1"/>
          </p:cNvPicPr>
          <p:nvPr/>
        </p:nvPicPr>
        <p:blipFill>
          <a:blip r:embed="rId2"/>
          <a:srcRect/>
          <a:stretch>
            <a:fillRect/>
          </a:stretch>
        </p:blipFill>
        <p:spPr bwMode="auto">
          <a:xfrm>
            <a:off x="0" y="642918"/>
            <a:ext cx="9144000" cy="5664977"/>
          </a:xfrm>
          <a:prstGeom prst="rect">
            <a:avLst/>
          </a:prstGeom>
          <a:noFill/>
        </p:spPr>
      </p:pic>
    </p:spTree>
  </p:cSld>
  <p:clrMapOvr>
    <a:masterClrMapping/>
  </p:clrMapOvr>
  <p:transition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batalla_ante_las_piramides_1252x97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Napoleon_y_sus_Generales_en_Egipto.jpg"/>
          <p:cNvPicPr>
            <a:picLocks noChangeAspect="1" noChangeArrowheads="1"/>
          </p:cNvPicPr>
          <p:nvPr/>
        </p:nvPicPr>
        <p:blipFill>
          <a:blip r:embed="rId2"/>
          <a:srcRect/>
          <a:stretch>
            <a:fillRect/>
          </a:stretch>
        </p:blipFill>
        <p:spPr bwMode="auto">
          <a:xfrm>
            <a:off x="0" y="571480"/>
            <a:ext cx="9144000" cy="5697177"/>
          </a:xfrm>
          <a:prstGeom prst="rect">
            <a:avLst/>
          </a:prstGeom>
          <a:noFill/>
        </p:spPr>
      </p:pic>
    </p:spTree>
  </p:cSld>
  <p:clrMapOvr>
    <a:masterClrMapping/>
  </p:clrMapOvr>
  <p:transition advTm="6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20070822klpartmsc_222_ies_sco.jpg"/>
          <p:cNvPicPr>
            <a:picLocks noChangeAspect="1" noChangeArrowheads="1"/>
          </p:cNvPicPr>
          <p:nvPr/>
        </p:nvPicPr>
        <p:blipFill>
          <a:blip r:embed="rId2"/>
          <a:srcRect/>
          <a:stretch>
            <a:fillRect/>
          </a:stretch>
        </p:blipFill>
        <p:spPr bwMode="auto">
          <a:xfrm>
            <a:off x="0" y="0"/>
            <a:ext cx="9173046" cy="6858000"/>
          </a:xfrm>
          <a:prstGeom prst="rect">
            <a:avLst/>
          </a:prstGeom>
          <a:noFill/>
        </p:spPr>
      </p:pic>
      <p:sp>
        <p:nvSpPr>
          <p:cNvPr id="3" name="2 CuadroTexto"/>
          <p:cNvSpPr txBox="1"/>
          <p:nvPr/>
        </p:nvSpPr>
        <p:spPr>
          <a:xfrm>
            <a:off x="428596" y="6215082"/>
            <a:ext cx="2868093" cy="400110"/>
          </a:xfrm>
          <a:prstGeom prst="rect">
            <a:avLst/>
          </a:prstGeom>
          <a:noFill/>
        </p:spPr>
        <p:txBody>
          <a:bodyPr wrap="none" rtlCol="0">
            <a:spAutoFit/>
          </a:bodyPr>
          <a:lstStyle/>
          <a:p>
            <a:r>
              <a:rPr lang="es-ES" sz="2000" dirty="0" smtClean="0">
                <a:solidFill>
                  <a:schemeClr val="bg1"/>
                </a:solidFill>
                <a:latin typeface="Bauhaus 93" pitchFamily="82" charset="0"/>
              </a:rPr>
              <a:t>REVOLUCION FRANCESA</a:t>
            </a:r>
            <a:endParaRPr lang="es-ES" sz="2000" dirty="0">
              <a:solidFill>
                <a:schemeClr val="bg1"/>
              </a:solidFill>
              <a:latin typeface="Bauhaus 93" pitchFamily="82" charset="0"/>
            </a:endParaRPr>
          </a:p>
        </p:txBody>
      </p:sp>
    </p:spTree>
  </p:cSld>
  <p:clrMapOvr>
    <a:masterClrMapping/>
  </p:clrMapOvr>
  <p:transition advTm="6000"/>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8000" r="-18000"/>
          </a:stretch>
        </a:blipFill>
        <a:effectLst/>
      </p:bgPr>
    </p:bg>
    <p:spTree>
      <p:nvGrpSpPr>
        <p:cNvPr id="1" name=""/>
        <p:cNvGrpSpPr/>
        <p:nvPr/>
      </p:nvGrpSpPr>
      <p:grpSpPr>
        <a:xfrm>
          <a:off x="0" y="0"/>
          <a:ext cx="0" cy="0"/>
          <a:chOff x="0" y="0"/>
          <a:chExt cx="0" cy="0"/>
        </a:xfrm>
      </p:grpSpPr>
      <p:pic>
        <p:nvPicPr>
          <p:cNvPr id="10242" name="Picture 2" descr="C:\Documents and Settings\Dell\Escritorio\napoleon.jpg"/>
          <p:cNvPicPr>
            <a:picLocks noChangeAspect="1" noChangeArrowheads="1"/>
          </p:cNvPicPr>
          <p:nvPr/>
        </p:nvPicPr>
        <p:blipFill>
          <a:blip r:embed="rId3"/>
          <a:srcRect/>
          <a:stretch>
            <a:fillRect/>
          </a:stretch>
        </p:blipFill>
        <p:spPr bwMode="auto">
          <a:xfrm>
            <a:off x="1357290" y="1214422"/>
            <a:ext cx="6551320" cy="4463087"/>
          </a:xfrm>
          <a:prstGeom prst="rect">
            <a:avLst/>
          </a:prstGeom>
          <a:noFill/>
          <a:ln w="25400">
            <a:solidFill>
              <a:srgbClr val="FF0000"/>
            </a:solidFill>
          </a:ln>
        </p:spPr>
      </p:pic>
    </p:spTree>
  </p:cSld>
  <p:clrMapOvr>
    <a:masterClrMapping/>
  </p:clrMapOvr>
  <p:transition advTm="6000"/>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batalla-austerlitz.jpg"/>
          <p:cNvPicPr>
            <a:picLocks noChangeAspect="1" noChangeArrowheads="1"/>
          </p:cNvPicPr>
          <p:nvPr/>
        </p:nvPicPr>
        <p:blipFill>
          <a:blip r:embed="rId2"/>
          <a:srcRect/>
          <a:stretch>
            <a:fillRect/>
          </a:stretch>
        </p:blipFill>
        <p:spPr bwMode="auto">
          <a:xfrm>
            <a:off x="0" y="785794"/>
            <a:ext cx="9184838" cy="5286388"/>
          </a:xfrm>
          <a:prstGeom prst="rect">
            <a:avLst/>
          </a:prstGeom>
          <a:noFill/>
        </p:spPr>
      </p:pic>
    </p:spTree>
  </p:cSld>
  <p:clrMapOvr>
    <a:masterClrMapping/>
  </p:clrMapOvr>
  <p:transition advTm="6000"/>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800px-Charles_Meynier_-_Napoleon_in_Berlin.png"/>
          <p:cNvPicPr>
            <a:picLocks noChangeAspect="1" noChangeArrowheads="1"/>
          </p:cNvPicPr>
          <p:nvPr/>
        </p:nvPicPr>
        <p:blipFill>
          <a:blip r:embed="rId2"/>
          <a:srcRect/>
          <a:stretch>
            <a:fillRect/>
          </a:stretch>
        </p:blipFill>
        <p:spPr bwMode="auto">
          <a:xfrm>
            <a:off x="0" y="0"/>
            <a:ext cx="9203482" cy="6858000"/>
          </a:xfrm>
          <a:prstGeom prst="rect">
            <a:avLst/>
          </a:prstGeom>
          <a:noFill/>
        </p:spPr>
      </p:pic>
      <p:sp>
        <p:nvSpPr>
          <p:cNvPr id="3" name="2 CuadroTexto"/>
          <p:cNvSpPr txBox="1"/>
          <p:nvPr/>
        </p:nvSpPr>
        <p:spPr>
          <a:xfrm>
            <a:off x="357158" y="6215082"/>
            <a:ext cx="1295547" cy="400110"/>
          </a:xfrm>
          <a:prstGeom prst="rect">
            <a:avLst/>
          </a:prstGeom>
          <a:noFill/>
        </p:spPr>
        <p:txBody>
          <a:bodyPr wrap="square" rtlCol="0">
            <a:spAutoFit/>
          </a:bodyPr>
          <a:lstStyle/>
          <a:p>
            <a:r>
              <a:rPr lang="es-ES" sz="2000" dirty="0" smtClean="0">
                <a:solidFill>
                  <a:schemeClr val="bg1"/>
                </a:solidFill>
                <a:latin typeface="Bauhaus 93" pitchFamily="82" charset="0"/>
              </a:rPr>
              <a:t>ALEMANIA</a:t>
            </a:r>
            <a:endParaRPr lang="es-ES" sz="2000" dirty="0">
              <a:solidFill>
                <a:schemeClr val="bg1"/>
              </a:solidFill>
              <a:latin typeface="Bauhaus 93" pitchFamily="82" charset="0"/>
            </a:endParaRPr>
          </a:p>
        </p:txBody>
      </p:sp>
    </p:spTree>
  </p:cSld>
  <p:clrMapOvr>
    <a:masterClrMapping/>
  </p:clrMapOvr>
  <p:transition advTm="8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559px-Bouchot_-_Le_general_Bonaparte_au_Conseil_des_Cinq-Cents.jpg"/>
          <p:cNvPicPr>
            <a:picLocks noChangeAspect="1" noChangeArrowheads="1"/>
          </p:cNvPicPr>
          <p:nvPr/>
        </p:nvPicPr>
        <p:blipFill>
          <a:blip r:embed="rId2"/>
          <a:srcRect/>
          <a:stretch>
            <a:fillRect/>
          </a:stretch>
        </p:blipFill>
        <p:spPr bwMode="auto">
          <a:xfrm>
            <a:off x="1500166" y="0"/>
            <a:ext cx="6389369" cy="6858000"/>
          </a:xfrm>
          <a:prstGeom prst="rect">
            <a:avLst/>
          </a:prstGeom>
          <a:noFill/>
        </p:spPr>
      </p:pic>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800px-Vereshagin_Napoleon_near_Borodino.jpg"/>
          <p:cNvPicPr>
            <a:picLocks noChangeAspect="1" noChangeArrowheads="1"/>
          </p:cNvPicPr>
          <p:nvPr/>
        </p:nvPicPr>
        <p:blipFill>
          <a:blip r:embed="rId2"/>
          <a:srcRect/>
          <a:stretch>
            <a:fillRect/>
          </a:stretch>
        </p:blipFill>
        <p:spPr bwMode="auto">
          <a:xfrm>
            <a:off x="0" y="0"/>
            <a:ext cx="9162204" cy="6858000"/>
          </a:xfrm>
          <a:prstGeom prst="rect">
            <a:avLst/>
          </a:prstGeom>
          <a:noFill/>
        </p:spPr>
      </p:pic>
      <p:sp>
        <p:nvSpPr>
          <p:cNvPr id="3" name="2 CuadroTexto"/>
          <p:cNvSpPr txBox="1"/>
          <p:nvPr/>
        </p:nvSpPr>
        <p:spPr>
          <a:xfrm>
            <a:off x="714348" y="6072206"/>
            <a:ext cx="1677062" cy="461665"/>
          </a:xfrm>
          <a:prstGeom prst="rect">
            <a:avLst/>
          </a:prstGeom>
          <a:noFill/>
        </p:spPr>
        <p:txBody>
          <a:bodyPr wrap="none" rtlCol="0">
            <a:spAutoFit/>
          </a:bodyPr>
          <a:lstStyle/>
          <a:p>
            <a:r>
              <a:rPr lang="es-ES" sz="2400" dirty="0" smtClean="0">
                <a:solidFill>
                  <a:schemeClr val="bg1"/>
                </a:solidFill>
                <a:latin typeface="Bauhaus 93" pitchFamily="82" charset="0"/>
              </a:rPr>
              <a:t>WATERLOO</a:t>
            </a:r>
            <a:endParaRPr lang="es-ES" sz="2400" dirty="0">
              <a:solidFill>
                <a:schemeClr val="bg1"/>
              </a:solidFill>
              <a:latin typeface="Bauhaus 93" pitchFamily="82" charset="0"/>
            </a:endParaRPr>
          </a:p>
        </p:txBody>
      </p:sp>
    </p:spTree>
  </p:cSld>
  <p:clrMapOvr>
    <a:masterClrMapping/>
  </p:clrMapOvr>
  <p:transition advTm="9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aguilaimperial.jpg"/>
          <p:cNvPicPr>
            <a:picLocks noChangeAspect="1" noChangeArrowheads="1"/>
          </p:cNvPicPr>
          <p:nvPr/>
        </p:nvPicPr>
        <p:blipFill>
          <a:blip r:embed="rId2"/>
          <a:srcRect/>
          <a:stretch>
            <a:fillRect/>
          </a:stretch>
        </p:blipFill>
        <p:spPr bwMode="auto">
          <a:xfrm>
            <a:off x="13645" y="0"/>
            <a:ext cx="9487577" cy="6977876"/>
          </a:xfrm>
          <a:prstGeom prst="rect">
            <a:avLst/>
          </a:prstGeom>
          <a:noFill/>
        </p:spPr>
      </p:pic>
    </p:spTree>
  </p:cSld>
  <p:clrMapOvr>
    <a:masterClrMapping/>
  </p:clrMapOvr>
  <p:transition advTm="6000"/>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Napoleon_sainthelene.jpg"/>
          <p:cNvPicPr>
            <a:picLocks noChangeAspect="1" noChangeArrowheads="1"/>
          </p:cNvPicPr>
          <p:nvPr/>
        </p:nvPicPr>
        <p:blipFill>
          <a:blip r:embed="rId2"/>
          <a:srcRect/>
          <a:stretch>
            <a:fillRect/>
          </a:stretch>
        </p:blipFill>
        <p:spPr bwMode="auto">
          <a:xfrm>
            <a:off x="0" y="0"/>
            <a:ext cx="9403714" cy="6858000"/>
          </a:xfrm>
          <a:prstGeom prst="rect">
            <a:avLst/>
          </a:prstGeom>
          <a:noFill/>
        </p:spPr>
      </p:pic>
      <p:sp>
        <p:nvSpPr>
          <p:cNvPr id="3" name="2 CuadroTexto"/>
          <p:cNvSpPr txBox="1"/>
          <p:nvPr/>
        </p:nvSpPr>
        <p:spPr>
          <a:xfrm>
            <a:off x="6143636" y="6000768"/>
            <a:ext cx="2407069" cy="369332"/>
          </a:xfrm>
          <a:prstGeom prst="rect">
            <a:avLst/>
          </a:prstGeom>
          <a:noFill/>
        </p:spPr>
        <p:txBody>
          <a:bodyPr wrap="none" rtlCol="0">
            <a:spAutoFit/>
          </a:bodyPr>
          <a:lstStyle/>
          <a:p>
            <a:r>
              <a:rPr lang="es-ES" dirty="0" smtClean="0">
                <a:solidFill>
                  <a:schemeClr val="bg1"/>
                </a:solidFill>
              </a:rPr>
              <a:t>Retiro  en la isla de Elba</a:t>
            </a:r>
            <a:endParaRPr lang="es-ES" dirty="0">
              <a:solidFill>
                <a:schemeClr val="bg1"/>
              </a:solidFill>
            </a:endParaRPr>
          </a:p>
        </p:txBody>
      </p:sp>
    </p:spTree>
  </p:cSld>
  <p:clrMapOvr>
    <a:masterClrMapping/>
  </p:clrMapOvr>
  <p:transition advTm="6000"/>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descr="Firma de Napoleón Bonaparte"/>
          <p:cNvPicPr>
            <a:picLocks noChangeAspect="1" noChangeArrowheads="1"/>
          </p:cNvPicPr>
          <p:nvPr/>
        </p:nvPicPr>
        <p:blipFill>
          <a:blip r:embed="rId2"/>
          <a:srcRect/>
          <a:stretch>
            <a:fillRect/>
          </a:stretch>
        </p:blipFill>
        <p:spPr bwMode="auto">
          <a:xfrm>
            <a:off x="7072330" y="4357694"/>
            <a:ext cx="1190625" cy="371475"/>
          </a:xfrm>
          <a:prstGeom prst="rect">
            <a:avLst/>
          </a:prstGeom>
          <a:noFill/>
        </p:spPr>
      </p:pic>
      <p:pic>
        <p:nvPicPr>
          <p:cNvPr id="11266" name="Picture 2" descr="Imperial Coat of Arms of France (1804-1815).svg"/>
          <p:cNvPicPr>
            <a:picLocks noChangeAspect="1" noChangeArrowheads="1"/>
          </p:cNvPicPr>
          <p:nvPr/>
        </p:nvPicPr>
        <p:blipFill>
          <a:blip r:embed="rId3"/>
          <a:srcRect/>
          <a:stretch>
            <a:fillRect/>
          </a:stretch>
        </p:blipFill>
        <p:spPr bwMode="auto">
          <a:xfrm>
            <a:off x="6500826" y="1714488"/>
            <a:ext cx="2093873" cy="2428892"/>
          </a:xfrm>
          <a:prstGeom prst="rect">
            <a:avLst/>
          </a:prstGeom>
          <a:noFill/>
        </p:spPr>
      </p:pic>
      <p:sp>
        <p:nvSpPr>
          <p:cNvPr id="5" name="4 Rectángulo"/>
          <p:cNvSpPr/>
          <p:nvPr/>
        </p:nvSpPr>
        <p:spPr>
          <a:xfrm>
            <a:off x="5929322" y="5214950"/>
            <a:ext cx="3214678" cy="1200329"/>
          </a:xfrm>
          <a:prstGeom prst="rect">
            <a:avLst/>
          </a:prstGeom>
        </p:spPr>
        <p:txBody>
          <a:bodyPr wrap="square">
            <a:spAutoFit/>
          </a:bodyPr>
          <a:lstStyle/>
          <a:p>
            <a:pPr algn="ctr"/>
            <a:r>
              <a:rPr lang="es-ES" sz="2400" b="1" dirty="0" smtClean="0">
                <a:latin typeface="Bauhaus 93" pitchFamily="82" charset="0"/>
              </a:rPr>
              <a:t/>
            </a:r>
            <a:br>
              <a:rPr lang="es-ES" sz="2400" b="1" dirty="0" smtClean="0">
                <a:latin typeface="Bauhaus 93" pitchFamily="82" charset="0"/>
              </a:rPr>
            </a:br>
            <a:r>
              <a:rPr lang="es-ES" sz="2400" b="1" i="1" dirty="0" smtClean="0">
                <a:latin typeface="Rockwell Condensed" pitchFamily="18" charset="0"/>
              </a:rPr>
              <a:t>Escudo  y firma de </a:t>
            </a:r>
          </a:p>
          <a:p>
            <a:pPr algn="ctr"/>
            <a:r>
              <a:rPr lang="es-ES" sz="2400" b="1" i="1" dirty="0" smtClean="0">
                <a:latin typeface="Rockwell Condensed" pitchFamily="18" charset="0"/>
              </a:rPr>
              <a:t>Napoleón Bonaparte</a:t>
            </a:r>
            <a:endParaRPr lang="es-ES" sz="2400" b="1" i="1" dirty="0">
              <a:latin typeface="Rockwell Condensed" pitchFamily="18" charset="0"/>
            </a:endParaRPr>
          </a:p>
        </p:txBody>
      </p:sp>
      <p:pic>
        <p:nvPicPr>
          <p:cNvPr id="6" name="Picture 2" descr="C:\Documents and Settings\Dell\Escritorio\imagesCAHGDMOM.jpg"/>
          <p:cNvPicPr>
            <a:picLocks noChangeAspect="1" noChangeArrowheads="1"/>
          </p:cNvPicPr>
          <p:nvPr/>
        </p:nvPicPr>
        <p:blipFill>
          <a:blip r:embed="rId4"/>
          <a:srcRect/>
          <a:stretch>
            <a:fillRect/>
          </a:stretch>
        </p:blipFill>
        <p:spPr bwMode="auto">
          <a:xfrm>
            <a:off x="357158" y="285728"/>
            <a:ext cx="5500726" cy="6066221"/>
          </a:xfrm>
          <a:prstGeom prst="rect">
            <a:avLst/>
          </a:prstGeom>
          <a:noFill/>
        </p:spPr>
      </p:pic>
    </p:spTree>
  </p:cSld>
  <p:clrMapOvr>
    <a:masterClrMapping/>
  </p:clrMapOvr>
  <p:transition advTm="12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Napoleon_tomb_bordercropped.jpg"/>
          <p:cNvPicPr>
            <a:picLocks noChangeAspect="1" noChangeArrowheads="1"/>
          </p:cNvPicPr>
          <p:nvPr/>
        </p:nvPicPr>
        <p:blipFill>
          <a:blip r:embed="rId3"/>
          <a:srcRect/>
          <a:stretch>
            <a:fillRect/>
          </a:stretch>
        </p:blipFill>
        <p:spPr bwMode="auto">
          <a:xfrm>
            <a:off x="0" y="0"/>
            <a:ext cx="9178636" cy="6858000"/>
          </a:xfrm>
          <a:prstGeom prst="rect">
            <a:avLst/>
          </a:prstGeom>
          <a:noFill/>
        </p:spPr>
      </p:pic>
      <p:sp>
        <p:nvSpPr>
          <p:cNvPr id="2" name="1 Rectángulo"/>
          <p:cNvSpPr/>
          <p:nvPr/>
        </p:nvSpPr>
        <p:spPr>
          <a:xfrm>
            <a:off x="6000760" y="5286388"/>
            <a:ext cx="2714644" cy="1323439"/>
          </a:xfrm>
          <a:prstGeom prst="rect">
            <a:avLst/>
          </a:prstGeom>
        </p:spPr>
        <p:txBody>
          <a:bodyPr wrap="square">
            <a:spAutoFit/>
          </a:bodyPr>
          <a:lstStyle/>
          <a:p>
            <a:pPr algn="r"/>
            <a:r>
              <a:rPr lang="es-ES" sz="2000" dirty="0" smtClean="0">
                <a:solidFill>
                  <a:schemeClr val="bg1"/>
                </a:solidFill>
                <a:latin typeface="Bauhaus 93" pitchFamily="82" charset="0"/>
              </a:rPr>
              <a:t>Tumba de Napoleón Bonaparte, bajo la cúpula de Los Inválidos (París).</a:t>
            </a:r>
            <a:endParaRPr lang="es-ES" sz="2000" dirty="0">
              <a:solidFill>
                <a:schemeClr val="bg1"/>
              </a:solidFill>
              <a:latin typeface="Bauhaus 93" pitchFamily="82" charset="0"/>
            </a:endParaRPr>
          </a:p>
        </p:txBody>
      </p:sp>
    </p:spTree>
  </p:cSld>
  <p:clrMapOvr>
    <a:masterClrMapping/>
  </p:clrMapOvr>
  <p:transition advTm="12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aguilaimperial.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4714876" y="642918"/>
            <a:ext cx="4143372"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3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8" dur="3000" fill="hold"/>
                                        <p:tgtEl>
                                          <p:spTgt spid="6">
                                            <p:txEl>
                                              <p:pRg st="0" end="0"/>
                                            </p:txEl>
                                          </p:spTgt>
                                        </p:tgtEl>
                                        <p:attrNameLst>
                                          <p:attrName>ppt_y</p:attrName>
                                        </p:attrNameLst>
                                      </p:cBhvr>
                                      <p:tavLst>
                                        <p:tav tm="0">
                                          <p:val>
                                            <p:strVal val="#ppt_y+#ppt_h/2"/>
                                          </p:val>
                                        </p:tav>
                                        <p:tav tm="100000">
                                          <p:val>
                                            <p:strVal val="#ppt_y"/>
                                          </p:val>
                                        </p:tav>
                                      </p:tavLst>
                                    </p:anim>
                                    <p:anim calcmode="lin" valueType="num">
                                      <p:cBhvr>
                                        <p:cTn id="9" dur="3000" fill="hold"/>
                                        <p:tgtEl>
                                          <p:spTgt spid="6">
                                            <p:txEl>
                                              <p:pRg st="0" end="0"/>
                                            </p:txEl>
                                          </p:spTgt>
                                        </p:tgtEl>
                                        <p:attrNameLst>
                                          <p:attrName>ppt_w</p:attrName>
                                        </p:attrNameLst>
                                      </p:cBhvr>
                                      <p:tavLst>
                                        <p:tav tm="0">
                                          <p:val>
                                            <p:strVal val="#ppt_w"/>
                                          </p:val>
                                        </p:tav>
                                        <p:tav tm="100000">
                                          <p:val>
                                            <p:strVal val="#ppt_w"/>
                                          </p:val>
                                        </p:tav>
                                      </p:tavLst>
                                    </p:anim>
                                    <p:anim calcmode="lin" valueType="num">
                                      <p:cBhvr>
                                        <p:cTn id="10" dur="3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scubren un microchip en la cabeza de Napoleón.">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Descubren un microchip en la cabeza de Napoleón.</Template>
  <TotalTime>37</TotalTime>
  <Words>296</Words>
  <Application>Microsoft Office PowerPoint</Application>
  <PresentationFormat>Presentación en pantalla (4:3)</PresentationFormat>
  <Paragraphs>58</Paragraphs>
  <Slides>38</Slides>
  <Notes>1</Notes>
  <HiddenSlides>0</HiddenSlides>
  <MMClips>0</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Descubren un microchip en la cabeza de Napoleón.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2013-11-23T14:55:35Z</dcterms:created>
  <dcterms:modified xsi:type="dcterms:W3CDTF">2013-11-23T15:33:16Z</dcterms:modified>
</cp:coreProperties>
</file>