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2"/>
  </p:notesMasterIdLst>
  <p:sldIdLst>
    <p:sldId id="364" r:id="rId3"/>
    <p:sldId id="365" r:id="rId4"/>
    <p:sldId id="366" r:id="rId5"/>
    <p:sldId id="335" r:id="rId6"/>
    <p:sldId id="352" r:id="rId7"/>
    <p:sldId id="340" r:id="rId8"/>
    <p:sldId id="354" r:id="rId9"/>
    <p:sldId id="336" r:id="rId10"/>
    <p:sldId id="356" r:id="rId11"/>
    <p:sldId id="282" r:id="rId12"/>
    <p:sldId id="358" r:id="rId13"/>
    <p:sldId id="262" r:id="rId14"/>
    <p:sldId id="359" r:id="rId15"/>
    <p:sldId id="361" r:id="rId16"/>
    <p:sldId id="331" r:id="rId17"/>
    <p:sldId id="363" r:id="rId18"/>
    <p:sldId id="362" r:id="rId19"/>
    <p:sldId id="368" r:id="rId20"/>
    <p:sldId id="369"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zCQhph+I5D+urSgusv37Q==" hashData="Njkc/ZN1+jsfJGn0gr5Pw0WhN0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a:srgbClr val="644A00"/>
    <a:srgbClr val="591D3B"/>
    <a:srgbClr val="EEB4D1"/>
    <a:srgbClr val="C00000"/>
    <a:srgbClr val="CC9900"/>
    <a:srgbClr val="4A1B1A"/>
    <a:srgbClr val="926C00"/>
    <a:srgbClr val="155315"/>
    <a:srgbClr val="23892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78" autoAdjust="0"/>
    <p:restoredTop sz="86458" autoAdjust="0"/>
  </p:normalViewPr>
  <p:slideViewPr>
    <p:cSldViewPr>
      <p:cViewPr>
        <p:scale>
          <a:sx n="70" d="100"/>
          <a:sy n="70" d="100"/>
        </p:scale>
        <p:origin x="-996" y="-222"/>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41DCC-2506-44CF-BD5A-AF58832E887E}" type="datetimeFigureOut">
              <a:rPr lang="es-ES" smtClean="0"/>
              <a:pPr/>
              <a:t>06/05/2015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8F8C2-FEF8-43FE-89CE-B200B9D730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0A68F8C2-FEF8-43FE-89CE-B200B9D73056}" type="slidenum">
              <a:rPr lang="es-ES" smtClean="0"/>
              <a:pPr/>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06/05/2015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FD602-E96C-4EF9-8517-CC87799D165A}" type="datetimeFigureOut">
              <a:rPr lang="es-ES" smtClean="0"/>
              <a:pPr/>
              <a:t>06/05/2015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11D9C8-573E-4B16-AB9A-A307B054EF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3.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755576" y="1772816"/>
            <a:ext cx="7704856" cy="3046988"/>
          </a:xfrm>
          <a:prstGeom prst="rect">
            <a:avLst/>
          </a:prstGeom>
        </p:spPr>
        <p:txBody>
          <a:bodyPr wrap="square">
            <a:spAutoFit/>
          </a:bodyPr>
          <a:lstStyle/>
          <a:p>
            <a:pPr algn="ctr"/>
            <a:r>
              <a:rPr lang="es-ES" sz="9600" b="1" i="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mj-lt"/>
              </a:rPr>
              <a:t>Costumbres</a:t>
            </a:r>
          </a:p>
          <a:p>
            <a:pPr algn="ctr"/>
            <a:r>
              <a:rPr lang="es-ES" sz="9600" b="1" i="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mj-lt"/>
              </a:rPr>
              <a:t>funerarias</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split orient="vert"/>
    <p:sndAc>
      <p:stSnd loop="1">
        <p:snd r:embed="rId3" name="Ernesto-Cortazar-Around-the-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2786063"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1850232" y="940594"/>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4999038" y="938212"/>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1735931" y="4033044"/>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4931569" y="4085431"/>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5518150"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778669" y="226218"/>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1378745" y="4288631"/>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878682" y="4717256"/>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5359400"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5930900" y="4865688"/>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3143250" y="2000250"/>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1043608" y="1268760"/>
            <a:ext cx="6336704" cy="5170646"/>
          </a:xfrm>
          <a:prstGeom prst="rect">
            <a:avLst/>
          </a:prstGeom>
        </p:spPr>
        <p:txBody>
          <a:bodyPr wrap="square">
            <a:spAutoFit/>
          </a:bodyPr>
          <a:lstStyle/>
          <a:p>
            <a:pPr algn="ctr"/>
            <a:r>
              <a:rPr lang="es-ES" sz="6600" b="1" i="1" dirty="0" smtClean="0">
                <a:ln w="10160">
                  <a:solidFill>
                    <a:schemeClr val="accent1"/>
                  </a:solidFill>
                  <a:prstDash val="solid"/>
                </a:ln>
                <a:solidFill>
                  <a:srgbClr val="FFFFFF"/>
                </a:solidFill>
                <a:effectLst>
                  <a:outerShdw blurRad="38100" dist="32000" dir="5400000" algn="tl">
                    <a:srgbClr val="000000">
                      <a:alpha val="30000"/>
                    </a:srgbClr>
                  </a:outerShdw>
                </a:effectLst>
              </a:rPr>
              <a:t>Macabras costumbres funerarias que existían en la antigüedad ‏ </a:t>
            </a:r>
            <a:endParaRPr lang="es-ES" sz="6600" b="1" i="1"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55" presetClass="entr" presetSubtype="0" fill="hold" nodeType="withEffect">
                                  <p:stCondLst>
                                    <p:cond delay="0"/>
                                  </p:stCondLst>
                                  <p:childTnLst>
                                    <p:set>
                                      <p:cBhvr>
                                        <p:cTn id="182" dur="1" fill="hold">
                                          <p:stCondLst>
                                            <p:cond delay="0"/>
                                          </p:stCondLst>
                                        </p:cTn>
                                        <p:tgtEl>
                                          <p:spTgt spid="20">
                                            <p:txEl>
                                              <p:pRg st="0" end="0"/>
                                            </p:txEl>
                                          </p:spTgt>
                                        </p:tgtEl>
                                        <p:attrNameLst>
                                          <p:attrName>style.visibility</p:attrName>
                                        </p:attrNameLst>
                                      </p:cBhvr>
                                      <p:to>
                                        <p:strVal val="visible"/>
                                      </p:to>
                                    </p:set>
                                    <p:anim calcmode="lin" valueType="num">
                                      <p:cBhvr>
                                        <p:cTn id="183" dur="3000" fill="hold"/>
                                        <p:tgtEl>
                                          <p:spTgt spid="20">
                                            <p:txEl>
                                              <p:pRg st="0" end="0"/>
                                            </p:txEl>
                                          </p:spTgt>
                                        </p:tgtEl>
                                        <p:attrNameLst>
                                          <p:attrName>ppt_w</p:attrName>
                                        </p:attrNameLst>
                                      </p:cBhvr>
                                      <p:tavLst>
                                        <p:tav tm="0">
                                          <p:val>
                                            <p:strVal val="#ppt_w*0.70"/>
                                          </p:val>
                                        </p:tav>
                                        <p:tav tm="100000">
                                          <p:val>
                                            <p:strVal val="#ppt_w"/>
                                          </p:val>
                                        </p:tav>
                                      </p:tavLst>
                                    </p:anim>
                                    <p:anim calcmode="lin" valueType="num">
                                      <p:cBhvr>
                                        <p:cTn id="184" dur="3000" fill="hold"/>
                                        <p:tgtEl>
                                          <p:spTgt spid="20">
                                            <p:txEl>
                                              <p:pRg st="0" end="0"/>
                                            </p:txEl>
                                          </p:spTgt>
                                        </p:tgtEl>
                                        <p:attrNameLst>
                                          <p:attrName>ppt_h</p:attrName>
                                        </p:attrNameLst>
                                      </p:cBhvr>
                                      <p:tavLst>
                                        <p:tav tm="0">
                                          <p:val>
                                            <p:strVal val="#ppt_h"/>
                                          </p:val>
                                        </p:tav>
                                        <p:tav tm="100000">
                                          <p:val>
                                            <p:strVal val="#ppt_h"/>
                                          </p:val>
                                        </p:tav>
                                      </p:tavLst>
                                    </p:anim>
                                    <p:animEffect transition="in" filter="fade">
                                      <p:cBhvr>
                                        <p:cTn id="185" dur="30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57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714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2571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429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286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143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000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6858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7715250" y="0"/>
            <a:ext cx="642938"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8501063" y="0"/>
            <a:ext cx="642937"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1259632" y="1443841"/>
            <a:ext cx="6840760" cy="4524315"/>
          </a:xfrm>
          <a:prstGeom prst="rect">
            <a:avLst/>
          </a:prstGeom>
        </p:spPr>
        <p:txBody>
          <a:bodyPr wrap="square">
            <a:spAutoFit/>
          </a:bodyPr>
          <a:lstStyle/>
          <a:p>
            <a:r>
              <a:rPr lang="es-ES" sz="2400" b="1" i="1" dirty="0" smtClean="0"/>
              <a:t>Durante todas las épocas los humanos hemos tenido diferentes formas de realizar entierros, y con ellos, rituales y ceremonias. Depende el lugar del mundo, es lo que se hace en caso de muerte de uno de los miembros de la comunidad. Sin embargo, no todas las épocas son iguales y no siempre fue igual que ahora, y si miras hacia el pasado seguro encontrarás muchas costumbres funerarias macabras de la antigüedad. Si quieres saber un poco más al respecto, solo tienes que seguir leyendo, pero ten cuidado porque no es nada agradable. </a:t>
            </a:r>
            <a:endParaRPr lang="es-ES" sz="2400" dirty="0"/>
          </a:p>
        </p:txBody>
      </p:sp>
    </p:spTree>
  </p:cSld>
  <p:clrMapOvr>
    <a:masterClrMapping/>
  </p:clrMapOvr>
  <p:transition spd="slow" advTm="4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55" presetClass="entr" presetSubtype="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0" fill="hold"/>
                                        <p:tgtEl>
                                          <p:spTgt spid="16"/>
                                        </p:tgtEl>
                                        <p:attrNameLst>
                                          <p:attrName>ppt_w</p:attrName>
                                        </p:attrNameLst>
                                      </p:cBhvr>
                                      <p:tavLst>
                                        <p:tav tm="0">
                                          <p:val>
                                            <p:strVal val="#ppt_w*0.70"/>
                                          </p:val>
                                        </p:tav>
                                        <p:tav tm="100000">
                                          <p:val>
                                            <p:strVal val="#ppt_w"/>
                                          </p:val>
                                        </p:tav>
                                      </p:tavLst>
                                    </p:anim>
                                    <p:anim calcmode="lin" valueType="num">
                                      <p:cBhvr>
                                        <p:cTn id="41" dur="5000" fill="hold"/>
                                        <p:tgtEl>
                                          <p:spTgt spid="16"/>
                                        </p:tgtEl>
                                        <p:attrNameLst>
                                          <p:attrName>ppt_h</p:attrName>
                                        </p:attrNameLst>
                                      </p:cBhvr>
                                      <p:tavLst>
                                        <p:tav tm="0">
                                          <p:val>
                                            <p:strVal val="#ppt_h"/>
                                          </p:val>
                                        </p:tav>
                                        <p:tav tm="100000">
                                          <p:val>
                                            <p:strVal val="#ppt_h"/>
                                          </p:val>
                                        </p:tav>
                                      </p:tavLst>
                                    </p:anim>
                                    <p:animEffect transition="in" filter="fade">
                                      <p:cBhvr>
                                        <p:cTn id="42"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5 macabras costumbres funerarias queexistían en laantigüedad"/>
          <p:cNvPicPr>
            <a:picLocks noChangeAspect="1" noChangeArrowheads="1"/>
          </p:cNvPicPr>
          <p:nvPr/>
        </p:nvPicPr>
        <p:blipFill>
          <a:blip r:embed="rId2" cstate="print"/>
          <a:srcRect l="22800" r="23201"/>
          <a:stretch>
            <a:fillRect/>
          </a:stretch>
        </p:blipFill>
        <p:spPr bwMode="auto">
          <a:xfrm>
            <a:off x="4253277" y="404664"/>
            <a:ext cx="4567195" cy="5544616"/>
          </a:xfrm>
          <a:prstGeom prst="rect">
            <a:avLst/>
          </a:prstGeom>
          <a:noFill/>
        </p:spPr>
      </p:pic>
      <p:sp>
        <p:nvSpPr>
          <p:cNvPr id="35" name="34 Anillo"/>
          <p:cNvSpPr/>
          <p:nvPr/>
        </p:nvSpPr>
        <p:spPr>
          <a:xfrm>
            <a:off x="0" y="357166"/>
            <a:ext cx="928662" cy="3571900"/>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428596" y="500042"/>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1000100" y="64291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1571604" y="857232"/>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a:off x="2143108" y="1000108"/>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a:off x="2643206" y="1142984"/>
            <a:ext cx="928662" cy="3786214"/>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a:off x="3071802" y="135729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a:off x="3643306" y="1571612"/>
            <a:ext cx="1071538" cy="3643338"/>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a:off x="4214810" y="1714488"/>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a:off x="4786314" y="1857364"/>
            <a:ext cx="1071538" cy="3786214"/>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Anillo"/>
          <p:cNvSpPr/>
          <p:nvPr/>
        </p:nvSpPr>
        <p:spPr>
          <a:xfrm>
            <a:off x="5286380" y="2071678"/>
            <a:ext cx="928662" cy="3714776"/>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Anillo"/>
          <p:cNvSpPr/>
          <p:nvPr/>
        </p:nvSpPr>
        <p:spPr>
          <a:xfrm>
            <a:off x="5715008" y="2214554"/>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Anillo"/>
          <p:cNvSpPr/>
          <p:nvPr/>
        </p:nvSpPr>
        <p:spPr>
          <a:xfrm>
            <a:off x="6286512" y="2357430"/>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Anillo"/>
          <p:cNvSpPr/>
          <p:nvPr/>
        </p:nvSpPr>
        <p:spPr>
          <a:xfrm>
            <a:off x="6786578" y="2571744"/>
            <a:ext cx="1071538" cy="3571900"/>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Anillo"/>
          <p:cNvSpPr/>
          <p:nvPr/>
        </p:nvSpPr>
        <p:spPr>
          <a:xfrm>
            <a:off x="7429520" y="2714620"/>
            <a:ext cx="1071538" cy="3643338"/>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Anillo"/>
          <p:cNvSpPr/>
          <p:nvPr/>
        </p:nvSpPr>
        <p:spPr>
          <a:xfrm>
            <a:off x="8001056" y="2857496"/>
            <a:ext cx="928662" cy="3643338"/>
          </a:xfrm>
          <a:prstGeom prst="donut">
            <a:avLst>
              <a:gd name="adj" fmla="val 18846"/>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Anillo"/>
          <p:cNvSpPr/>
          <p:nvPr/>
        </p:nvSpPr>
        <p:spPr>
          <a:xfrm>
            <a:off x="8286776" y="2928934"/>
            <a:ext cx="1071538" cy="3714776"/>
          </a:xfrm>
          <a:prstGeom prst="donut">
            <a:avLst>
              <a:gd name="adj" fmla="val 16064"/>
            </a:avLst>
          </a:prstGeom>
          <a:gradFill>
            <a:gsLst>
              <a:gs pos="0">
                <a:srgbClr val="DDEBCF"/>
              </a:gs>
              <a:gs pos="50000">
                <a:srgbClr val="9CB86E"/>
              </a:gs>
              <a:gs pos="100000">
                <a:srgbClr val="156B13"/>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539552" y="5301208"/>
            <a:ext cx="3558988" cy="830997"/>
          </a:xfrm>
          <a:prstGeom prst="rect">
            <a:avLst/>
          </a:prstGeom>
        </p:spPr>
        <p:txBody>
          <a:bodyPr wrap="none">
            <a:spAutoFit/>
          </a:bodyPr>
          <a:lstStyle/>
          <a:p>
            <a:r>
              <a:rPr lang="es-ES" sz="2400" b="1" i="1" dirty="0" smtClean="0"/>
              <a:t>Los suicidas eran </a:t>
            </a:r>
            <a:endParaRPr lang="es-ES" sz="2400" b="1" i="1" dirty="0" smtClean="0"/>
          </a:p>
          <a:p>
            <a:r>
              <a:rPr lang="es-ES" sz="2400" b="1" i="1" dirty="0" smtClean="0"/>
              <a:t>enterrados </a:t>
            </a:r>
            <a:r>
              <a:rPr lang="es-ES" sz="2400" b="1" i="1" dirty="0" smtClean="0"/>
              <a:t>en el camino.</a:t>
            </a:r>
            <a:r>
              <a:rPr lang="es-ES" sz="2400" i="1" dirty="0" smtClean="0"/>
              <a:t> </a:t>
            </a:r>
            <a:endParaRPr lang="es-ES" sz="2400" dirty="0"/>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3000" fill="hold"/>
                                        <p:tgtEl>
                                          <p:spTgt spid="35"/>
                                        </p:tgtEl>
                                        <p:attrNameLst>
                                          <p:attrName>ppt_x</p:attrName>
                                        </p:attrNameLst>
                                      </p:cBhvr>
                                      <p:tavLst>
                                        <p:tav tm="0">
                                          <p:val>
                                            <p:strVal val="0-#ppt_w/2"/>
                                          </p:val>
                                        </p:tav>
                                        <p:tav tm="100000">
                                          <p:val>
                                            <p:strVal val="#ppt_x"/>
                                          </p:val>
                                        </p:tav>
                                      </p:tavLst>
                                    </p:anim>
                                    <p:anim calcmode="lin" valueType="num">
                                      <p:cBhvr additive="base">
                                        <p:cTn id="8" dur="3000" fill="hold"/>
                                        <p:tgtEl>
                                          <p:spTgt spid="35"/>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3000" fill="hold"/>
                                        <p:tgtEl>
                                          <p:spTgt spid="36"/>
                                        </p:tgtEl>
                                        <p:attrNameLst>
                                          <p:attrName>ppt_x</p:attrName>
                                        </p:attrNameLst>
                                      </p:cBhvr>
                                      <p:tavLst>
                                        <p:tav tm="0">
                                          <p:val>
                                            <p:strVal val="1+#ppt_w/2"/>
                                          </p:val>
                                        </p:tav>
                                        <p:tav tm="100000">
                                          <p:val>
                                            <p:strVal val="#ppt_x"/>
                                          </p:val>
                                        </p:tav>
                                      </p:tavLst>
                                    </p:anim>
                                    <p:anim calcmode="lin" valueType="num">
                                      <p:cBhvr additive="base">
                                        <p:cTn id="12" dur="30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3000" fill="hold"/>
                                        <p:tgtEl>
                                          <p:spTgt spid="37"/>
                                        </p:tgtEl>
                                        <p:attrNameLst>
                                          <p:attrName>ppt_x</p:attrName>
                                        </p:attrNameLst>
                                      </p:cBhvr>
                                      <p:tavLst>
                                        <p:tav tm="0">
                                          <p:val>
                                            <p:strVal val="0-#ppt_w/2"/>
                                          </p:val>
                                        </p:tav>
                                        <p:tav tm="100000">
                                          <p:val>
                                            <p:strVal val="#ppt_x"/>
                                          </p:val>
                                        </p:tav>
                                      </p:tavLst>
                                    </p:anim>
                                    <p:anim calcmode="lin" valueType="num">
                                      <p:cBhvr additive="base">
                                        <p:cTn id="16" dur="3000" fill="hold"/>
                                        <p:tgtEl>
                                          <p:spTgt spid="37"/>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3000" fill="hold"/>
                                        <p:tgtEl>
                                          <p:spTgt spid="38"/>
                                        </p:tgtEl>
                                        <p:attrNameLst>
                                          <p:attrName>ppt_x</p:attrName>
                                        </p:attrNameLst>
                                      </p:cBhvr>
                                      <p:tavLst>
                                        <p:tav tm="0">
                                          <p:val>
                                            <p:strVal val="1+#ppt_w/2"/>
                                          </p:val>
                                        </p:tav>
                                        <p:tav tm="100000">
                                          <p:val>
                                            <p:strVal val="#ppt_x"/>
                                          </p:val>
                                        </p:tav>
                                      </p:tavLst>
                                    </p:anim>
                                    <p:anim calcmode="lin" valueType="num">
                                      <p:cBhvr additive="base">
                                        <p:cTn id="20" dur="3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3000" fill="hold"/>
                                        <p:tgtEl>
                                          <p:spTgt spid="39"/>
                                        </p:tgtEl>
                                        <p:attrNameLst>
                                          <p:attrName>ppt_x</p:attrName>
                                        </p:attrNameLst>
                                      </p:cBhvr>
                                      <p:tavLst>
                                        <p:tav tm="0">
                                          <p:val>
                                            <p:strVal val="0-#ppt_w/2"/>
                                          </p:val>
                                        </p:tav>
                                        <p:tav tm="100000">
                                          <p:val>
                                            <p:strVal val="#ppt_x"/>
                                          </p:val>
                                        </p:tav>
                                      </p:tavLst>
                                    </p:anim>
                                    <p:anim calcmode="lin" valueType="num">
                                      <p:cBhvr additive="base">
                                        <p:cTn id="24" dur="3000" fill="hold"/>
                                        <p:tgtEl>
                                          <p:spTgt spid="39"/>
                                        </p:tgtEl>
                                        <p:attrNameLst>
                                          <p:attrName>ppt_y</p:attrName>
                                        </p:attrNameLst>
                                      </p:cBhvr>
                                      <p:tavLst>
                                        <p:tav tm="0">
                                          <p:val>
                                            <p:strVal val="0-#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3000" fill="hold"/>
                                        <p:tgtEl>
                                          <p:spTgt spid="40"/>
                                        </p:tgtEl>
                                        <p:attrNameLst>
                                          <p:attrName>ppt_x</p:attrName>
                                        </p:attrNameLst>
                                      </p:cBhvr>
                                      <p:tavLst>
                                        <p:tav tm="0">
                                          <p:val>
                                            <p:strVal val="1+#ppt_w/2"/>
                                          </p:val>
                                        </p:tav>
                                        <p:tav tm="100000">
                                          <p:val>
                                            <p:strVal val="#ppt_x"/>
                                          </p:val>
                                        </p:tav>
                                      </p:tavLst>
                                    </p:anim>
                                    <p:anim calcmode="lin" valueType="num">
                                      <p:cBhvr additive="base">
                                        <p:cTn id="28" dur="30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9"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3000" fill="hold"/>
                                        <p:tgtEl>
                                          <p:spTgt spid="41"/>
                                        </p:tgtEl>
                                        <p:attrNameLst>
                                          <p:attrName>ppt_x</p:attrName>
                                        </p:attrNameLst>
                                      </p:cBhvr>
                                      <p:tavLst>
                                        <p:tav tm="0">
                                          <p:val>
                                            <p:strVal val="0-#ppt_w/2"/>
                                          </p:val>
                                        </p:tav>
                                        <p:tav tm="100000">
                                          <p:val>
                                            <p:strVal val="#ppt_x"/>
                                          </p:val>
                                        </p:tav>
                                      </p:tavLst>
                                    </p:anim>
                                    <p:anim calcmode="lin" valueType="num">
                                      <p:cBhvr additive="base">
                                        <p:cTn id="32" dur="3000" fill="hold"/>
                                        <p:tgtEl>
                                          <p:spTgt spid="41"/>
                                        </p:tgtEl>
                                        <p:attrNameLst>
                                          <p:attrName>ppt_y</p:attrName>
                                        </p:attrNameLst>
                                      </p:cBhvr>
                                      <p:tavLst>
                                        <p:tav tm="0">
                                          <p:val>
                                            <p:strVal val="0-#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additive="base">
                                        <p:cTn id="35" dur="3000" fill="hold"/>
                                        <p:tgtEl>
                                          <p:spTgt spid="42"/>
                                        </p:tgtEl>
                                        <p:attrNameLst>
                                          <p:attrName>ppt_x</p:attrName>
                                        </p:attrNameLst>
                                      </p:cBhvr>
                                      <p:tavLst>
                                        <p:tav tm="0">
                                          <p:val>
                                            <p:strVal val="1+#ppt_w/2"/>
                                          </p:val>
                                        </p:tav>
                                        <p:tav tm="100000">
                                          <p:val>
                                            <p:strVal val="#ppt_x"/>
                                          </p:val>
                                        </p:tav>
                                      </p:tavLst>
                                    </p:anim>
                                    <p:anim calcmode="lin" valueType="num">
                                      <p:cBhvr additive="base">
                                        <p:cTn id="36" dur="3000" fill="hold"/>
                                        <p:tgtEl>
                                          <p:spTgt spid="42"/>
                                        </p:tgtEl>
                                        <p:attrNameLst>
                                          <p:attrName>ppt_y</p:attrName>
                                        </p:attrNameLst>
                                      </p:cBhvr>
                                      <p:tavLst>
                                        <p:tav tm="0">
                                          <p:val>
                                            <p:strVal val="1+#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 calcmode="lin" valueType="num">
                                      <p:cBhvr additive="base">
                                        <p:cTn id="39" dur="3000" fill="hold"/>
                                        <p:tgtEl>
                                          <p:spTgt spid="43"/>
                                        </p:tgtEl>
                                        <p:attrNameLst>
                                          <p:attrName>ppt_x</p:attrName>
                                        </p:attrNameLst>
                                      </p:cBhvr>
                                      <p:tavLst>
                                        <p:tav tm="0">
                                          <p:val>
                                            <p:strVal val="0-#ppt_w/2"/>
                                          </p:val>
                                        </p:tav>
                                        <p:tav tm="100000">
                                          <p:val>
                                            <p:strVal val="#ppt_x"/>
                                          </p:val>
                                        </p:tav>
                                      </p:tavLst>
                                    </p:anim>
                                    <p:anim calcmode="lin" valueType="num">
                                      <p:cBhvr additive="base">
                                        <p:cTn id="40" dur="3000" fill="hold"/>
                                        <p:tgtEl>
                                          <p:spTgt spid="43"/>
                                        </p:tgtEl>
                                        <p:attrNameLst>
                                          <p:attrName>ppt_y</p:attrName>
                                        </p:attrNameLst>
                                      </p:cBhvr>
                                      <p:tavLst>
                                        <p:tav tm="0">
                                          <p:val>
                                            <p:strVal val="0-#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3000" fill="hold"/>
                                        <p:tgtEl>
                                          <p:spTgt spid="44"/>
                                        </p:tgtEl>
                                        <p:attrNameLst>
                                          <p:attrName>ppt_x</p:attrName>
                                        </p:attrNameLst>
                                      </p:cBhvr>
                                      <p:tavLst>
                                        <p:tav tm="0">
                                          <p:val>
                                            <p:strVal val="1+#ppt_w/2"/>
                                          </p:val>
                                        </p:tav>
                                        <p:tav tm="100000">
                                          <p:val>
                                            <p:strVal val="#ppt_x"/>
                                          </p:val>
                                        </p:tav>
                                      </p:tavLst>
                                    </p:anim>
                                    <p:anim calcmode="lin" valueType="num">
                                      <p:cBhvr additive="base">
                                        <p:cTn id="44" dur="3000" fill="hold"/>
                                        <p:tgtEl>
                                          <p:spTgt spid="44"/>
                                        </p:tgtEl>
                                        <p:attrNameLst>
                                          <p:attrName>ppt_y</p:attrName>
                                        </p:attrNameLst>
                                      </p:cBhvr>
                                      <p:tavLst>
                                        <p:tav tm="0">
                                          <p:val>
                                            <p:strVal val="1+#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3000" fill="hold"/>
                                        <p:tgtEl>
                                          <p:spTgt spid="45"/>
                                        </p:tgtEl>
                                        <p:attrNameLst>
                                          <p:attrName>ppt_x</p:attrName>
                                        </p:attrNameLst>
                                      </p:cBhvr>
                                      <p:tavLst>
                                        <p:tav tm="0">
                                          <p:val>
                                            <p:strVal val="0-#ppt_w/2"/>
                                          </p:val>
                                        </p:tav>
                                        <p:tav tm="100000">
                                          <p:val>
                                            <p:strVal val="#ppt_x"/>
                                          </p:val>
                                        </p:tav>
                                      </p:tavLst>
                                    </p:anim>
                                    <p:anim calcmode="lin" valueType="num">
                                      <p:cBhvr additive="base">
                                        <p:cTn id="48" dur="3000" fill="hold"/>
                                        <p:tgtEl>
                                          <p:spTgt spid="45"/>
                                        </p:tgtEl>
                                        <p:attrNameLst>
                                          <p:attrName>ppt_y</p:attrName>
                                        </p:attrNameLst>
                                      </p:cBhvr>
                                      <p:tavLst>
                                        <p:tav tm="0">
                                          <p:val>
                                            <p:strVal val="0-#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1+#ppt_w/2"/>
                                          </p:val>
                                        </p:tav>
                                        <p:tav tm="100000">
                                          <p:val>
                                            <p:strVal val="#ppt_x"/>
                                          </p:val>
                                        </p:tav>
                                      </p:tavLst>
                                    </p:anim>
                                    <p:anim calcmode="lin" valueType="num">
                                      <p:cBhvr additive="base">
                                        <p:cTn id="52" dur="3000" fill="hold"/>
                                        <p:tgtEl>
                                          <p:spTgt spid="46"/>
                                        </p:tgtEl>
                                        <p:attrNameLst>
                                          <p:attrName>ppt_y</p:attrName>
                                        </p:attrNameLst>
                                      </p:cBhvr>
                                      <p:tavLst>
                                        <p:tav tm="0">
                                          <p:val>
                                            <p:strVal val="1+#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additive="base">
                                        <p:cTn id="55" dur="3000" fill="hold"/>
                                        <p:tgtEl>
                                          <p:spTgt spid="47"/>
                                        </p:tgtEl>
                                        <p:attrNameLst>
                                          <p:attrName>ppt_x</p:attrName>
                                        </p:attrNameLst>
                                      </p:cBhvr>
                                      <p:tavLst>
                                        <p:tav tm="0">
                                          <p:val>
                                            <p:strVal val="0-#ppt_w/2"/>
                                          </p:val>
                                        </p:tav>
                                        <p:tav tm="100000">
                                          <p:val>
                                            <p:strVal val="#ppt_x"/>
                                          </p:val>
                                        </p:tav>
                                      </p:tavLst>
                                    </p:anim>
                                    <p:anim calcmode="lin" valueType="num">
                                      <p:cBhvr additive="base">
                                        <p:cTn id="56" dur="3000" fill="hold"/>
                                        <p:tgtEl>
                                          <p:spTgt spid="47"/>
                                        </p:tgtEl>
                                        <p:attrNameLst>
                                          <p:attrName>ppt_y</p:attrName>
                                        </p:attrNameLst>
                                      </p:cBhvr>
                                      <p:tavLst>
                                        <p:tav tm="0">
                                          <p:val>
                                            <p:strVal val="0-#ppt_h/2"/>
                                          </p:val>
                                        </p:tav>
                                        <p:tav tm="100000">
                                          <p:val>
                                            <p:strVal val="#ppt_y"/>
                                          </p:val>
                                        </p:tav>
                                      </p:tavLst>
                                    </p:anim>
                                  </p:childTnLst>
                                </p:cTn>
                              </p:par>
                              <p:par>
                                <p:cTn id="57" presetID="2" presetClass="entr" presetSubtype="6"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3000" fill="hold"/>
                                        <p:tgtEl>
                                          <p:spTgt spid="48"/>
                                        </p:tgtEl>
                                        <p:attrNameLst>
                                          <p:attrName>ppt_x</p:attrName>
                                        </p:attrNameLst>
                                      </p:cBhvr>
                                      <p:tavLst>
                                        <p:tav tm="0">
                                          <p:val>
                                            <p:strVal val="1+#ppt_w/2"/>
                                          </p:val>
                                        </p:tav>
                                        <p:tav tm="100000">
                                          <p:val>
                                            <p:strVal val="#ppt_x"/>
                                          </p:val>
                                        </p:tav>
                                      </p:tavLst>
                                    </p:anim>
                                    <p:anim calcmode="lin" valueType="num">
                                      <p:cBhvr additive="base">
                                        <p:cTn id="60" dur="3000" fill="hold"/>
                                        <p:tgtEl>
                                          <p:spTgt spid="48"/>
                                        </p:tgtEl>
                                        <p:attrNameLst>
                                          <p:attrName>ppt_y</p:attrName>
                                        </p:attrNameLst>
                                      </p:cBhvr>
                                      <p:tavLst>
                                        <p:tav tm="0">
                                          <p:val>
                                            <p:strVal val="1+#ppt_h/2"/>
                                          </p:val>
                                        </p:tav>
                                        <p:tav tm="100000">
                                          <p:val>
                                            <p:strVal val="#ppt_y"/>
                                          </p:val>
                                        </p:tav>
                                      </p:tavLst>
                                    </p:anim>
                                  </p:childTnLst>
                                </p:cTn>
                              </p:par>
                              <p:par>
                                <p:cTn id="61" presetID="2" presetClass="entr" presetSubtype="9"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3000" fill="hold"/>
                                        <p:tgtEl>
                                          <p:spTgt spid="49"/>
                                        </p:tgtEl>
                                        <p:attrNameLst>
                                          <p:attrName>ppt_x</p:attrName>
                                        </p:attrNameLst>
                                      </p:cBhvr>
                                      <p:tavLst>
                                        <p:tav tm="0">
                                          <p:val>
                                            <p:strVal val="0-#ppt_w/2"/>
                                          </p:val>
                                        </p:tav>
                                        <p:tav tm="100000">
                                          <p:val>
                                            <p:strVal val="#ppt_x"/>
                                          </p:val>
                                        </p:tav>
                                      </p:tavLst>
                                    </p:anim>
                                    <p:anim calcmode="lin" valueType="num">
                                      <p:cBhvr additive="base">
                                        <p:cTn id="64" dur="3000" fill="hold"/>
                                        <p:tgtEl>
                                          <p:spTgt spid="49"/>
                                        </p:tgtEl>
                                        <p:attrNameLst>
                                          <p:attrName>ppt_y</p:attrName>
                                        </p:attrNameLst>
                                      </p:cBhvr>
                                      <p:tavLst>
                                        <p:tav tm="0">
                                          <p:val>
                                            <p:strVal val="0-#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additive="base">
                                        <p:cTn id="67" dur="3000" fill="hold"/>
                                        <p:tgtEl>
                                          <p:spTgt spid="50"/>
                                        </p:tgtEl>
                                        <p:attrNameLst>
                                          <p:attrName>ppt_x</p:attrName>
                                        </p:attrNameLst>
                                      </p:cBhvr>
                                      <p:tavLst>
                                        <p:tav tm="0">
                                          <p:val>
                                            <p:strVal val="1+#ppt_w/2"/>
                                          </p:val>
                                        </p:tav>
                                        <p:tav tm="100000">
                                          <p:val>
                                            <p:strVal val="#ppt_x"/>
                                          </p:val>
                                        </p:tav>
                                      </p:tavLst>
                                    </p:anim>
                                    <p:anim calcmode="lin" valueType="num">
                                      <p:cBhvr additive="base">
                                        <p:cTn id="68" dur="3000" fill="hold"/>
                                        <p:tgtEl>
                                          <p:spTgt spid="50"/>
                                        </p:tgtEl>
                                        <p:attrNameLst>
                                          <p:attrName>ppt_y</p:attrName>
                                        </p:attrNameLst>
                                      </p:cBhvr>
                                      <p:tavLst>
                                        <p:tav tm="0">
                                          <p:val>
                                            <p:strVal val="1+#ppt_h/2"/>
                                          </p:val>
                                        </p:tav>
                                        <p:tav tm="100000">
                                          <p:val>
                                            <p:strVal val="#ppt_y"/>
                                          </p:val>
                                        </p:tav>
                                      </p:tavLst>
                                    </p:anim>
                                  </p:childTnLst>
                                </p:cTn>
                              </p:par>
                              <p:par>
                                <p:cTn id="69" presetID="2" presetClass="entr" presetSubtype="9" fill="hold" grpId="0" nodeType="withEffect">
                                  <p:stCondLst>
                                    <p:cond delay="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3000" fill="hold"/>
                                        <p:tgtEl>
                                          <p:spTgt spid="51"/>
                                        </p:tgtEl>
                                        <p:attrNameLst>
                                          <p:attrName>ppt_x</p:attrName>
                                        </p:attrNameLst>
                                      </p:cBhvr>
                                      <p:tavLst>
                                        <p:tav tm="0">
                                          <p:val>
                                            <p:strVal val="0-#ppt_w/2"/>
                                          </p:val>
                                        </p:tav>
                                        <p:tav tm="100000">
                                          <p:val>
                                            <p:strVal val="#ppt_x"/>
                                          </p:val>
                                        </p:tav>
                                      </p:tavLst>
                                    </p:anim>
                                    <p:anim calcmode="lin" valueType="num">
                                      <p:cBhvr additive="base">
                                        <p:cTn id="72" dur="3000" fill="hold"/>
                                        <p:tgtEl>
                                          <p:spTgt spid="51"/>
                                        </p:tgtEl>
                                        <p:attrNameLst>
                                          <p:attrName>ppt_y</p:attrName>
                                        </p:attrNameLst>
                                      </p:cBhvr>
                                      <p:tavLst>
                                        <p:tav tm="0">
                                          <p:val>
                                            <p:strVal val="0-#ppt_h/2"/>
                                          </p:val>
                                        </p:tav>
                                        <p:tav tm="100000">
                                          <p:val>
                                            <p:strVal val="#ppt_y"/>
                                          </p:val>
                                        </p:tav>
                                      </p:tavLst>
                                    </p:anim>
                                  </p:childTnLst>
                                </p:cTn>
                              </p:par>
                              <p:par>
                                <p:cTn id="73" presetID="2" presetClass="exit" presetSubtype="8" fill="hold" grpId="1" nodeType="withEffect">
                                  <p:stCondLst>
                                    <p:cond delay="0"/>
                                  </p:stCondLst>
                                  <p:childTnLst>
                                    <p:anim calcmode="lin" valueType="num">
                                      <p:cBhvr additive="base">
                                        <p:cTn id="74" dur="3000"/>
                                        <p:tgtEl>
                                          <p:spTgt spid="35"/>
                                        </p:tgtEl>
                                        <p:attrNameLst>
                                          <p:attrName>ppt_x</p:attrName>
                                        </p:attrNameLst>
                                      </p:cBhvr>
                                      <p:tavLst>
                                        <p:tav tm="0">
                                          <p:val>
                                            <p:strVal val="ppt_x"/>
                                          </p:val>
                                        </p:tav>
                                        <p:tav tm="100000">
                                          <p:val>
                                            <p:strVal val="0-ppt_w/2"/>
                                          </p:val>
                                        </p:tav>
                                      </p:tavLst>
                                    </p:anim>
                                    <p:anim calcmode="lin" valueType="num">
                                      <p:cBhvr additive="base">
                                        <p:cTn id="75" dur="3000"/>
                                        <p:tgtEl>
                                          <p:spTgt spid="35"/>
                                        </p:tgtEl>
                                        <p:attrNameLst>
                                          <p:attrName>ppt_y</p:attrName>
                                        </p:attrNameLst>
                                      </p:cBhvr>
                                      <p:tavLst>
                                        <p:tav tm="0">
                                          <p:val>
                                            <p:strVal val="ppt_y"/>
                                          </p:val>
                                        </p:tav>
                                        <p:tav tm="100000">
                                          <p:val>
                                            <p:strVal val="ppt_y"/>
                                          </p:val>
                                        </p:tav>
                                      </p:tavLst>
                                    </p:anim>
                                    <p:set>
                                      <p:cBhvr>
                                        <p:cTn id="76" dur="1" fill="hold">
                                          <p:stCondLst>
                                            <p:cond delay="2999"/>
                                          </p:stCondLst>
                                        </p:cTn>
                                        <p:tgtEl>
                                          <p:spTgt spid="35"/>
                                        </p:tgtEl>
                                        <p:attrNameLst>
                                          <p:attrName>style.visibility</p:attrName>
                                        </p:attrNameLst>
                                      </p:cBhvr>
                                      <p:to>
                                        <p:strVal val="hidden"/>
                                      </p:to>
                                    </p:set>
                                  </p:childTnLst>
                                </p:cTn>
                              </p:par>
                              <p:par>
                                <p:cTn id="77" presetID="2" presetClass="exit" presetSubtype="2" fill="hold" grpId="1" nodeType="withEffect">
                                  <p:stCondLst>
                                    <p:cond delay="0"/>
                                  </p:stCondLst>
                                  <p:childTnLst>
                                    <p:anim calcmode="lin" valueType="num">
                                      <p:cBhvr additive="base">
                                        <p:cTn id="78" dur="3000"/>
                                        <p:tgtEl>
                                          <p:spTgt spid="36"/>
                                        </p:tgtEl>
                                        <p:attrNameLst>
                                          <p:attrName>ppt_x</p:attrName>
                                        </p:attrNameLst>
                                      </p:cBhvr>
                                      <p:tavLst>
                                        <p:tav tm="0">
                                          <p:val>
                                            <p:strVal val="ppt_x"/>
                                          </p:val>
                                        </p:tav>
                                        <p:tav tm="100000">
                                          <p:val>
                                            <p:strVal val="1+ppt_w/2"/>
                                          </p:val>
                                        </p:tav>
                                      </p:tavLst>
                                    </p:anim>
                                    <p:anim calcmode="lin" valueType="num">
                                      <p:cBhvr additive="base">
                                        <p:cTn id="79" dur="3000"/>
                                        <p:tgtEl>
                                          <p:spTgt spid="36"/>
                                        </p:tgtEl>
                                        <p:attrNameLst>
                                          <p:attrName>ppt_y</p:attrName>
                                        </p:attrNameLst>
                                      </p:cBhvr>
                                      <p:tavLst>
                                        <p:tav tm="0">
                                          <p:val>
                                            <p:strVal val="ppt_y"/>
                                          </p:val>
                                        </p:tav>
                                        <p:tav tm="100000">
                                          <p:val>
                                            <p:strVal val="ppt_y"/>
                                          </p:val>
                                        </p:tav>
                                      </p:tavLst>
                                    </p:anim>
                                    <p:set>
                                      <p:cBhvr>
                                        <p:cTn id="80" dur="1" fill="hold">
                                          <p:stCondLst>
                                            <p:cond delay="2999"/>
                                          </p:stCondLst>
                                        </p:cTn>
                                        <p:tgtEl>
                                          <p:spTgt spid="36"/>
                                        </p:tgtEl>
                                        <p:attrNameLst>
                                          <p:attrName>style.visibility</p:attrName>
                                        </p:attrNameLst>
                                      </p:cBhvr>
                                      <p:to>
                                        <p:strVal val="hidden"/>
                                      </p:to>
                                    </p:set>
                                  </p:childTnLst>
                                </p:cTn>
                              </p:par>
                              <p:par>
                                <p:cTn id="81" presetID="2" presetClass="exit" presetSubtype="8" fill="hold" grpId="1" nodeType="withEffect">
                                  <p:stCondLst>
                                    <p:cond delay="0"/>
                                  </p:stCondLst>
                                  <p:childTnLst>
                                    <p:anim calcmode="lin" valueType="num">
                                      <p:cBhvr additive="base">
                                        <p:cTn id="82" dur="3000"/>
                                        <p:tgtEl>
                                          <p:spTgt spid="37"/>
                                        </p:tgtEl>
                                        <p:attrNameLst>
                                          <p:attrName>ppt_x</p:attrName>
                                        </p:attrNameLst>
                                      </p:cBhvr>
                                      <p:tavLst>
                                        <p:tav tm="0">
                                          <p:val>
                                            <p:strVal val="ppt_x"/>
                                          </p:val>
                                        </p:tav>
                                        <p:tav tm="100000">
                                          <p:val>
                                            <p:strVal val="0-ppt_w/2"/>
                                          </p:val>
                                        </p:tav>
                                      </p:tavLst>
                                    </p:anim>
                                    <p:anim calcmode="lin" valueType="num">
                                      <p:cBhvr additive="base">
                                        <p:cTn id="83" dur="3000"/>
                                        <p:tgtEl>
                                          <p:spTgt spid="37"/>
                                        </p:tgtEl>
                                        <p:attrNameLst>
                                          <p:attrName>ppt_y</p:attrName>
                                        </p:attrNameLst>
                                      </p:cBhvr>
                                      <p:tavLst>
                                        <p:tav tm="0">
                                          <p:val>
                                            <p:strVal val="ppt_y"/>
                                          </p:val>
                                        </p:tav>
                                        <p:tav tm="100000">
                                          <p:val>
                                            <p:strVal val="ppt_y"/>
                                          </p:val>
                                        </p:tav>
                                      </p:tavLst>
                                    </p:anim>
                                    <p:set>
                                      <p:cBhvr>
                                        <p:cTn id="84" dur="1" fill="hold">
                                          <p:stCondLst>
                                            <p:cond delay="2999"/>
                                          </p:stCondLst>
                                        </p:cTn>
                                        <p:tgtEl>
                                          <p:spTgt spid="37"/>
                                        </p:tgtEl>
                                        <p:attrNameLst>
                                          <p:attrName>style.visibility</p:attrName>
                                        </p:attrNameLst>
                                      </p:cBhvr>
                                      <p:to>
                                        <p:strVal val="hidden"/>
                                      </p:to>
                                    </p:set>
                                  </p:childTnLst>
                                </p:cTn>
                              </p:par>
                              <p:par>
                                <p:cTn id="85" presetID="2" presetClass="exit" presetSubtype="2" fill="hold" grpId="1" nodeType="withEffect">
                                  <p:stCondLst>
                                    <p:cond delay="0"/>
                                  </p:stCondLst>
                                  <p:childTnLst>
                                    <p:anim calcmode="lin" valueType="num">
                                      <p:cBhvr additive="base">
                                        <p:cTn id="86" dur="3000"/>
                                        <p:tgtEl>
                                          <p:spTgt spid="38"/>
                                        </p:tgtEl>
                                        <p:attrNameLst>
                                          <p:attrName>ppt_x</p:attrName>
                                        </p:attrNameLst>
                                      </p:cBhvr>
                                      <p:tavLst>
                                        <p:tav tm="0">
                                          <p:val>
                                            <p:strVal val="ppt_x"/>
                                          </p:val>
                                        </p:tav>
                                        <p:tav tm="100000">
                                          <p:val>
                                            <p:strVal val="1+ppt_w/2"/>
                                          </p:val>
                                        </p:tav>
                                      </p:tavLst>
                                    </p:anim>
                                    <p:anim calcmode="lin" valueType="num">
                                      <p:cBhvr additive="base">
                                        <p:cTn id="87" dur="3000"/>
                                        <p:tgtEl>
                                          <p:spTgt spid="38"/>
                                        </p:tgtEl>
                                        <p:attrNameLst>
                                          <p:attrName>ppt_y</p:attrName>
                                        </p:attrNameLst>
                                      </p:cBhvr>
                                      <p:tavLst>
                                        <p:tav tm="0">
                                          <p:val>
                                            <p:strVal val="ppt_y"/>
                                          </p:val>
                                        </p:tav>
                                        <p:tav tm="100000">
                                          <p:val>
                                            <p:strVal val="ppt_y"/>
                                          </p:val>
                                        </p:tav>
                                      </p:tavLst>
                                    </p:anim>
                                    <p:set>
                                      <p:cBhvr>
                                        <p:cTn id="88" dur="1" fill="hold">
                                          <p:stCondLst>
                                            <p:cond delay="2999"/>
                                          </p:stCondLst>
                                        </p:cTn>
                                        <p:tgtEl>
                                          <p:spTgt spid="38"/>
                                        </p:tgtEl>
                                        <p:attrNameLst>
                                          <p:attrName>style.visibility</p:attrName>
                                        </p:attrNameLst>
                                      </p:cBhvr>
                                      <p:to>
                                        <p:strVal val="hidden"/>
                                      </p:to>
                                    </p:set>
                                  </p:childTnLst>
                                </p:cTn>
                              </p:par>
                              <p:par>
                                <p:cTn id="89" presetID="2" presetClass="exit" presetSubtype="8" fill="hold" grpId="1" nodeType="withEffect">
                                  <p:stCondLst>
                                    <p:cond delay="0"/>
                                  </p:stCondLst>
                                  <p:childTnLst>
                                    <p:anim calcmode="lin" valueType="num">
                                      <p:cBhvr additive="base">
                                        <p:cTn id="90" dur="3000"/>
                                        <p:tgtEl>
                                          <p:spTgt spid="39"/>
                                        </p:tgtEl>
                                        <p:attrNameLst>
                                          <p:attrName>ppt_x</p:attrName>
                                        </p:attrNameLst>
                                      </p:cBhvr>
                                      <p:tavLst>
                                        <p:tav tm="0">
                                          <p:val>
                                            <p:strVal val="ppt_x"/>
                                          </p:val>
                                        </p:tav>
                                        <p:tav tm="100000">
                                          <p:val>
                                            <p:strVal val="0-ppt_w/2"/>
                                          </p:val>
                                        </p:tav>
                                      </p:tavLst>
                                    </p:anim>
                                    <p:anim calcmode="lin" valueType="num">
                                      <p:cBhvr additive="base">
                                        <p:cTn id="91" dur="3000"/>
                                        <p:tgtEl>
                                          <p:spTgt spid="39"/>
                                        </p:tgtEl>
                                        <p:attrNameLst>
                                          <p:attrName>ppt_y</p:attrName>
                                        </p:attrNameLst>
                                      </p:cBhvr>
                                      <p:tavLst>
                                        <p:tav tm="0">
                                          <p:val>
                                            <p:strVal val="ppt_y"/>
                                          </p:val>
                                        </p:tav>
                                        <p:tav tm="100000">
                                          <p:val>
                                            <p:strVal val="ppt_y"/>
                                          </p:val>
                                        </p:tav>
                                      </p:tavLst>
                                    </p:anim>
                                    <p:set>
                                      <p:cBhvr>
                                        <p:cTn id="92" dur="1" fill="hold">
                                          <p:stCondLst>
                                            <p:cond delay="2999"/>
                                          </p:stCondLst>
                                        </p:cTn>
                                        <p:tgtEl>
                                          <p:spTgt spid="39"/>
                                        </p:tgtEl>
                                        <p:attrNameLst>
                                          <p:attrName>style.visibility</p:attrName>
                                        </p:attrNameLst>
                                      </p:cBhvr>
                                      <p:to>
                                        <p:strVal val="hidden"/>
                                      </p:to>
                                    </p:set>
                                  </p:childTnLst>
                                </p:cTn>
                              </p:par>
                              <p:par>
                                <p:cTn id="93" presetID="2" presetClass="exit" presetSubtype="2" fill="hold" grpId="1" nodeType="withEffect">
                                  <p:stCondLst>
                                    <p:cond delay="0"/>
                                  </p:stCondLst>
                                  <p:childTnLst>
                                    <p:anim calcmode="lin" valueType="num">
                                      <p:cBhvr additive="base">
                                        <p:cTn id="94" dur="3000"/>
                                        <p:tgtEl>
                                          <p:spTgt spid="40"/>
                                        </p:tgtEl>
                                        <p:attrNameLst>
                                          <p:attrName>ppt_x</p:attrName>
                                        </p:attrNameLst>
                                      </p:cBhvr>
                                      <p:tavLst>
                                        <p:tav tm="0">
                                          <p:val>
                                            <p:strVal val="ppt_x"/>
                                          </p:val>
                                        </p:tav>
                                        <p:tav tm="100000">
                                          <p:val>
                                            <p:strVal val="1+ppt_w/2"/>
                                          </p:val>
                                        </p:tav>
                                      </p:tavLst>
                                    </p:anim>
                                    <p:anim calcmode="lin" valueType="num">
                                      <p:cBhvr additive="base">
                                        <p:cTn id="95" dur="3000"/>
                                        <p:tgtEl>
                                          <p:spTgt spid="40"/>
                                        </p:tgtEl>
                                        <p:attrNameLst>
                                          <p:attrName>ppt_y</p:attrName>
                                        </p:attrNameLst>
                                      </p:cBhvr>
                                      <p:tavLst>
                                        <p:tav tm="0">
                                          <p:val>
                                            <p:strVal val="ppt_y"/>
                                          </p:val>
                                        </p:tav>
                                        <p:tav tm="100000">
                                          <p:val>
                                            <p:strVal val="ppt_y"/>
                                          </p:val>
                                        </p:tav>
                                      </p:tavLst>
                                    </p:anim>
                                    <p:set>
                                      <p:cBhvr>
                                        <p:cTn id="96" dur="1" fill="hold">
                                          <p:stCondLst>
                                            <p:cond delay="2999"/>
                                          </p:stCondLst>
                                        </p:cTn>
                                        <p:tgtEl>
                                          <p:spTgt spid="40"/>
                                        </p:tgtEl>
                                        <p:attrNameLst>
                                          <p:attrName>style.visibility</p:attrName>
                                        </p:attrNameLst>
                                      </p:cBhvr>
                                      <p:to>
                                        <p:strVal val="hidden"/>
                                      </p:to>
                                    </p:set>
                                  </p:childTnLst>
                                </p:cTn>
                              </p:par>
                              <p:par>
                                <p:cTn id="97" presetID="2" presetClass="exit" presetSubtype="8" fill="hold" grpId="1" nodeType="withEffect">
                                  <p:stCondLst>
                                    <p:cond delay="0"/>
                                  </p:stCondLst>
                                  <p:childTnLst>
                                    <p:anim calcmode="lin" valueType="num">
                                      <p:cBhvr additive="base">
                                        <p:cTn id="98" dur="3000"/>
                                        <p:tgtEl>
                                          <p:spTgt spid="41"/>
                                        </p:tgtEl>
                                        <p:attrNameLst>
                                          <p:attrName>ppt_x</p:attrName>
                                        </p:attrNameLst>
                                      </p:cBhvr>
                                      <p:tavLst>
                                        <p:tav tm="0">
                                          <p:val>
                                            <p:strVal val="ppt_x"/>
                                          </p:val>
                                        </p:tav>
                                        <p:tav tm="100000">
                                          <p:val>
                                            <p:strVal val="0-ppt_w/2"/>
                                          </p:val>
                                        </p:tav>
                                      </p:tavLst>
                                    </p:anim>
                                    <p:anim calcmode="lin" valueType="num">
                                      <p:cBhvr additive="base">
                                        <p:cTn id="99" dur="3000"/>
                                        <p:tgtEl>
                                          <p:spTgt spid="41"/>
                                        </p:tgtEl>
                                        <p:attrNameLst>
                                          <p:attrName>ppt_y</p:attrName>
                                        </p:attrNameLst>
                                      </p:cBhvr>
                                      <p:tavLst>
                                        <p:tav tm="0">
                                          <p:val>
                                            <p:strVal val="ppt_y"/>
                                          </p:val>
                                        </p:tav>
                                        <p:tav tm="100000">
                                          <p:val>
                                            <p:strVal val="ppt_y"/>
                                          </p:val>
                                        </p:tav>
                                      </p:tavLst>
                                    </p:anim>
                                    <p:set>
                                      <p:cBhvr>
                                        <p:cTn id="100" dur="1" fill="hold">
                                          <p:stCondLst>
                                            <p:cond delay="2999"/>
                                          </p:stCondLst>
                                        </p:cTn>
                                        <p:tgtEl>
                                          <p:spTgt spid="41"/>
                                        </p:tgtEl>
                                        <p:attrNameLst>
                                          <p:attrName>style.visibility</p:attrName>
                                        </p:attrNameLst>
                                      </p:cBhvr>
                                      <p:to>
                                        <p:strVal val="hidden"/>
                                      </p:to>
                                    </p:set>
                                  </p:childTnLst>
                                </p:cTn>
                              </p:par>
                              <p:par>
                                <p:cTn id="101" presetID="2" presetClass="exit" presetSubtype="2" fill="hold" grpId="1" nodeType="withEffect">
                                  <p:stCondLst>
                                    <p:cond delay="0"/>
                                  </p:stCondLst>
                                  <p:childTnLst>
                                    <p:anim calcmode="lin" valueType="num">
                                      <p:cBhvr additive="base">
                                        <p:cTn id="102" dur="3000"/>
                                        <p:tgtEl>
                                          <p:spTgt spid="42"/>
                                        </p:tgtEl>
                                        <p:attrNameLst>
                                          <p:attrName>ppt_x</p:attrName>
                                        </p:attrNameLst>
                                      </p:cBhvr>
                                      <p:tavLst>
                                        <p:tav tm="0">
                                          <p:val>
                                            <p:strVal val="ppt_x"/>
                                          </p:val>
                                        </p:tav>
                                        <p:tav tm="100000">
                                          <p:val>
                                            <p:strVal val="1+ppt_w/2"/>
                                          </p:val>
                                        </p:tav>
                                      </p:tavLst>
                                    </p:anim>
                                    <p:anim calcmode="lin" valueType="num">
                                      <p:cBhvr additive="base">
                                        <p:cTn id="103" dur="3000"/>
                                        <p:tgtEl>
                                          <p:spTgt spid="42"/>
                                        </p:tgtEl>
                                        <p:attrNameLst>
                                          <p:attrName>ppt_y</p:attrName>
                                        </p:attrNameLst>
                                      </p:cBhvr>
                                      <p:tavLst>
                                        <p:tav tm="0">
                                          <p:val>
                                            <p:strVal val="ppt_y"/>
                                          </p:val>
                                        </p:tav>
                                        <p:tav tm="100000">
                                          <p:val>
                                            <p:strVal val="ppt_y"/>
                                          </p:val>
                                        </p:tav>
                                      </p:tavLst>
                                    </p:anim>
                                    <p:set>
                                      <p:cBhvr>
                                        <p:cTn id="104" dur="1" fill="hold">
                                          <p:stCondLst>
                                            <p:cond delay="2999"/>
                                          </p:stCondLst>
                                        </p:cTn>
                                        <p:tgtEl>
                                          <p:spTgt spid="42"/>
                                        </p:tgtEl>
                                        <p:attrNameLst>
                                          <p:attrName>style.visibility</p:attrName>
                                        </p:attrNameLst>
                                      </p:cBhvr>
                                      <p:to>
                                        <p:strVal val="hidden"/>
                                      </p:to>
                                    </p:set>
                                  </p:childTnLst>
                                </p:cTn>
                              </p:par>
                              <p:par>
                                <p:cTn id="105" presetID="2" presetClass="exit" presetSubtype="8" fill="hold" grpId="1" nodeType="withEffect">
                                  <p:stCondLst>
                                    <p:cond delay="0"/>
                                  </p:stCondLst>
                                  <p:childTnLst>
                                    <p:anim calcmode="lin" valueType="num">
                                      <p:cBhvr additive="base">
                                        <p:cTn id="106" dur="3000"/>
                                        <p:tgtEl>
                                          <p:spTgt spid="43"/>
                                        </p:tgtEl>
                                        <p:attrNameLst>
                                          <p:attrName>ppt_x</p:attrName>
                                        </p:attrNameLst>
                                      </p:cBhvr>
                                      <p:tavLst>
                                        <p:tav tm="0">
                                          <p:val>
                                            <p:strVal val="ppt_x"/>
                                          </p:val>
                                        </p:tav>
                                        <p:tav tm="100000">
                                          <p:val>
                                            <p:strVal val="0-ppt_w/2"/>
                                          </p:val>
                                        </p:tav>
                                      </p:tavLst>
                                    </p:anim>
                                    <p:anim calcmode="lin" valueType="num">
                                      <p:cBhvr additive="base">
                                        <p:cTn id="107" dur="3000"/>
                                        <p:tgtEl>
                                          <p:spTgt spid="43"/>
                                        </p:tgtEl>
                                        <p:attrNameLst>
                                          <p:attrName>ppt_y</p:attrName>
                                        </p:attrNameLst>
                                      </p:cBhvr>
                                      <p:tavLst>
                                        <p:tav tm="0">
                                          <p:val>
                                            <p:strVal val="ppt_y"/>
                                          </p:val>
                                        </p:tav>
                                        <p:tav tm="100000">
                                          <p:val>
                                            <p:strVal val="ppt_y"/>
                                          </p:val>
                                        </p:tav>
                                      </p:tavLst>
                                    </p:anim>
                                    <p:set>
                                      <p:cBhvr>
                                        <p:cTn id="108" dur="1" fill="hold">
                                          <p:stCondLst>
                                            <p:cond delay="2999"/>
                                          </p:stCondLst>
                                        </p:cTn>
                                        <p:tgtEl>
                                          <p:spTgt spid="43"/>
                                        </p:tgtEl>
                                        <p:attrNameLst>
                                          <p:attrName>style.visibility</p:attrName>
                                        </p:attrNameLst>
                                      </p:cBhvr>
                                      <p:to>
                                        <p:strVal val="hidden"/>
                                      </p:to>
                                    </p:set>
                                  </p:childTnLst>
                                </p:cTn>
                              </p:par>
                              <p:par>
                                <p:cTn id="109" presetID="2" presetClass="exit" presetSubtype="2" fill="hold" grpId="1" nodeType="withEffect">
                                  <p:stCondLst>
                                    <p:cond delay="0"/>
                                  </p:stCondLst>
                                  <p:childTnLst>
                                    <p:anim calcmode="lin" valueType="num">
                                      <p:cBhvr additive="base">
                                        <p:cTn id="110" dur="3000"/>
                                        <p:tgtEl>
                                          <p:spTgt spid="44"/>
                                        </p:tgtEl>
                                        <p:attrNameLst>
                                          <p:attrName>ppt_x</p:attrName>
                                        </p:attrNameLst>
                                      </p:cBhvr>
                                      <p:tavLst>
                                        <p:tav tm="0">
                                          <p:val>
                                            <p:strVal val="ppt_x"/>
                                          </p:val>
                                        </p:tav>
                                        <p:tav tm="100000">
                                          <p:val>
                                            <p:strVal val="1+ppt_w/2"/>
                                          </p:val>
                                        </p:tav>
                                      </p:tavLst>
                                    </p:anim>
                                    <p:anim calcmode="lin" valueType="num">
                                      <p:cBhvr additive="base">
                                        <p:cTn id="111" dur="3000"/>
                                        <p:tgtEl>
                                          <p:spTgt spid="44"/>
                                        </p:tgtEl>
                                        <p:attrNameLst>
                                          <p:attrName>ppt_y</p:attrName>
                                        </p:attrNameLst>
                                      </p:cBhvr>
                                      <p:tavLst>
                                        <p:tav tm="0">
                                          <p:val>
                                            <p:strVal val="ppt_y"/>
                                          </p:val>
                                        </p:tav>
                                        <p:tav tm="100000">
                                          <p:val>
                                            <p:strVal val="ppt_y"/>
                                          </p:val>
                                        </p:tav>
                                      </p:tavLst>
                                    </p:anim>
                                    <p:set>
                                      <p:cBhvr>
                                        <p:cTn id="112" dur="1" fill="hold">
                                          <p:stCondLst>
                                            <p:cond delay="2999"/>
                                          </p:stCondLst>
                                        </p:cTn>
                                        <p:tgtEl>
                                          <p:spTgt spid="44"/>
                                        </p:tgtEl>
                                        <p:attrNameLst>
                                          <p:attrName>style.visibility</p:attrName>
                                        </p:attrNameLst>
                                      </p:cBhvr>
                                      <p:to>
                                        <p:strVal val="hidden"/>
                                      </p:to>
                                    </p:set>
                                  </p:childTnLst>
                                </p:cTn>
                              </p:par>
                              <p:par>
                                <p:cTn id="113" presetID="2" presetClass="exit" presetSubtype="8" fill="hold" grpId="1" nodeType="withEffect">
                                  <p:stCondLst>
                                    <p:cond delay="0"/>
                                  </p:stCondLst>
                                  <p:childTnLst>
                                    <p:anim calcmode="lin" valueType="num">
                                      <p:cBhvr additive="base">
                                        <p:cTn id="114" dur="3000"/>
                                        <p:tgtEl>
                                          <p:spTgt spid="45"/>
                                        </p:tgtEl>
                                        <p:attrNameLst>
                                          <p:attrName>ppt_x</p:attrName>
                                        </p:attrNameLst>
                                      </p:cBhvr>
                                      <p:tavLst>
                                        <p:tav tm="0">
                                          <p:val>
                                            <p:strVal val="ppt_x"/>
                                          </p:val>
                                        </p:tav>
                                        <p:tav tm="100000">
                                          <p:val>
                                            <p:strVal val="0-ppt_w/2"/>
                                          </p:val>
                                        </p:tav>
                                      </p:tavLst>
                                    </p:anim>
                                    <p:anim calcmode="lin" valueType="num">
                                      <p:cBhvr additive="base">
                                        <p:cTn id="115" dur="3000"/>
                                        <p:tgtEl>
                                          <p:spTgt spid="45"/>
                                        </p:tgtEl>
                                        <p:attrNameLst>
                                          <p:attrName>ppt_y</p:attrName>
                                        </p:attrNameLst>
                                      </p:cBhvr>
                                      <p:tavLst>
                                        <p:tav tm="0">
                                          <p:val>
                                            <p:strVal val="ppt_y"/>
                                          </p:val>
                                        </p:tav>
                                        <p:tav tm="100000">
                                          <p:val>
                                            <p:strVal val="ppt_y"/>
                                          </p:val>
                                        </p:tav>
                                      </p:tavLst>
                                    </p:anim>
                                    <p:set>
                                      <p:cBhvr>
                                        <p:cTn id="116" dur="1" fill="hold">
                                          <p:stCondLst>
                                            <p:cond delay="2999"/>
                                          </p:stCondLst>
                                        </p:cTn>
                                        <p:tgtEl>
                                          <p:spTgt spid="45"/>
                                        </p:tgtEl>
                                        <p:attrNameLst>
                                          <p:attrName>style.visibility</p:attrName>
                                        </p:attrNameLst>
                                      </p:cBhvr>
                                      <p:to>
                                        <p:strVal val="hidden"/>
                                      </p:to>
                                    </p:set>
                                  </p:childTnLst>
                                </p:cTn>
                              </p:par>
                              <p:par>
                                <p:cTn id="117" presetID="2" presetClass="exit" presetSubtype="2" fill="hold" grpId="1" nodeType="withEffect">
                                  <p:stCondLst>
                                    <p:cond delay="0"/>
                                  </p:stCondLst>
                                  <p:childTnLst>
                                    <p:anim calcmode="lin" valueType="num">
                                      <p:cBhvr additive="base">
                                        <p:cTn id="118" dur="3000"/>
                                        <p:tgtEl>
                                          <p:spTgt spid="46"/>
                                        </p:tgtEl>
                                        <p:attrNameLst>
                                          <p:attrName>ppt_x</p:attrName>
                                        </p:attrNameLst>
                                      </p:cBhvr>
                                      <p:tavLst>
                                        <p:tav tm="0">
                                          <p:val>
                                            <p:strVal val="ppt_x"/>
                                          </p:val>
                                        </p:tav>
                                        <p:tav tm="100000">
                                          <p:val>
                                            <p:strVal val="1+ppt_w/2"/>
                                          </p:val>
                                        </p:tav>
                                      </p:tavLst>
                                    </p:anim>
                                    <p:anim calcmode="lin" valueType="num">
                                      <p:cBhvr additive="base">
                                        <p:cTn id="119" dur="3000"/>
                                        <p:tgtEl>
                                          <p:spTgt spid="46"/>
                                        </p:tgtEl>
                                        <p:attrNameLst>
                                          <p:attrName>ppt_y</p:attrName>
                                        </p:attrNameLst>
                                      </p:cBhvr>
                                      <p:tavLst>
                                        <p:tav tm="0">
                                          <p:val>
                                            <p:strVal val="ppt_y"/>
                                          </p:val>
                                        </p:tav>
                                        <p:tav tm="100000">
                                          <p:val>
                                            <p:strVal val="ppt_y"/>
                                          </p:val>
                                        </p:tav>
                                      </p:tavLst>
                                    </p:anim>
                                    <p:set>
                                      <p:cBhvr>
                                        <p:cTn id="120" dur="1" fill="hold">
                                          <p:stCondLst>
                                            <p:cond delay="2999"/>
                                          </p:stCondLst>
                                        </p:cTn>
                                        <p:tgtEl>
                                          <p:spTgt spid="46"/>
                                        </p:tgtEl>
                                        <p:attrNameLst>
                                          <p:attrName>style.visibility</p:attrName>
                                        </p:attrNameLst>
                                      </p:cBhvr>
                                      <p:to>
                                        <p:strVal val="hidden"/>
                                      </p:to>
                                    </p:set>
                                  </p:childTnLst>
                                </p:cTn>
                              </p:par>
                              <p:par>
                                <p:cTn id="121" presetID="2" presetClass="exit" presetSubtype="8" fill="hold" grpId="1" nodeType="withEffect">
                                  <p:stCondLst>
                                    <p:cond delay="0"/>
                                  </p:stCondLst>
                                  <p:childTnLst>
                                    <p:anim calcmode="lin" valueType="num">
                                      <p:cBhvr additive="base">
                                        <p:cTn id="122" dur="3000"/>
                                        <p:tgtEl>
                                          <p:spTgt spid="47"/>
                                        </p:tgtEl>
                                        <p:attrNameLst>
                                          <p:attrName>ppt_x</p:attrName>
                                        </p:attrNameLst>
                                      </p:cBhvr>
                                      <p:tavLst>
                                        <p:tav tm="0">
                                          <p:val>
                                            <p:strVal val="ppt_x"/>
                                          </p:val>
                                        </p:tav>
                                        <p:tav tm="100000">
                                          <p:val>
                                            <p:strVal val="0-ppt_w/2"/>
                                          </p:val>
                                        </p:tav>
                                      </p:tavLst>
                                    </p:anim>
                                    <p:anim calcmode="lin" valueType="num">
                                      <p:cBhvr additive="base">
                                        <p:cTn id="123" dur="3000"/>
                                        <p:tgtEl>
                                          <p:spTgt spid="47"/>
                                        </p:tgtEl>
                                        <p:attrNameLst>
                                          <p:attrName>ppt_y</p:attrName>
                                        </p:attrNameLst>
                                      </p:cBhvr>
                                      <p:tavLst>
                                        <p:tav tm="0">
                                          <p:val>
                                            <p:strVal val="ppt_y"/>
                                          </p:val>
                                        </p:tav>
                                        <p:tav tm="100000">
                                          <p:val>
                                            <p:strVal val="ppt_y"/>
                                          </p:val>
                                        </p:tav>
                                      </p:tavLst>
                                    </p:anim>
                                    <p:set>
                                      <p:cBhvr>
                                        <p:cTn id="124" dur="1" fill="hold">
                                          <p:stCondLst>
                                            <p:cond delay="2999"/>
                                          </p:stCondLst>
                                        </p:cTn>
                                        <p:tgtEl>
                                          <p:spTgt spid="47"/>
                                        </p:tgtEl>
                                        <p:attrNameLst>
                                          <p:attrName>style.visibility</p:attrName>
                                        </p:attrNameLst>
                                      </p:cBhvr>
                                      <p:to>
                                        <p:strVal val="hidden"/>
                                      </p:to>
                                    </p:set>
                                  </p:childTnLst>
                                </p:cTn>
                              </p:par>
                              <p:par>
                                <p:cTn id="125" presetID="2" presetClass="exit" presetSubtype="2" fill="hold" grpId="1" nodeType="withEffect">
                                  <p:stCondLst>
                                    <p:cond delay="0"/>
                                  </p:stCondLst>
                                  <p:childTnLst>
                                    <p:anim calcmode="lin" valueType="num">
                                      <p:cBhvr additive="base">
                                        <p:cTn id="126" dur="3000"/>
                                        <p:tgtEl>
                                          <p:spTgt spid="48"/>
                                        </p:tgtEl>
                                        <p:attrNameLst>
                                          <p:attrName>ppt_x</p:attrName>
                                        </p:attrNameLst>
                                      </p:cBhvr>
                                      <p:tavLst>
                                        <p:tav tm="0">
                                          <p:val>
                                            <p:strVal val="ppt_x"/>
                                          </p:val>
                                        </p:tav>
                                        <p:tav tm="100000">
                                          <p:val>
                                            <p:strVal val="1+ppt_w/2"/>
                                          </p:val>
                                        </p:tav>
                                      </p:tavLst>
                                    </p:anim>
                                    <p:anim calcmode="lin" valueType="num">
                                      <p:cBhvr additive="base">
                                        <p:cTn id="127" dur="3000"/>
                                        <p:tgtEl>
                                          <p:spTgt spid="48"/>
                                        </p:tgtEl>
                                        <p:attrNameLst>
                                          <p:attrName>ppt_y</p:attrName>
                                        </p:attrNameLst>
                                      </p:cBhvr>
                                      <p:tavLst>
                                        <p:tav tm="0">
                                          <p:val>
                                            <p:strVal val="ppt_y"/>
                                          </p:val>
                                        </p:tav>
                                        <p:tav tm="100000">
                                          <p:val>
                                            <p:strVal val="ppt_y"/>
                                          </p:val>
                                        </p:tav>
                                      </p:tavLst>
                                    </p:anim>
                                    <p:set>
                                      <p:cBhvr>
                                        <p:cTn id="128" dur="1" fill="hold">
                                          <p:stCondLst>
                                            <p:cond delay="2999"/>
                                          </p:stCondLst>
                                        </p:cTn>
                                        <p:tgtEl>
                                          <p:spTgt spid="48"/>
                                        </p:tgtEl>
                                        <p:attrNameLst>
                                          <p:attrName>style.visibility</p:attrName>
                                        </p:attrNameLst>
                                      </p:cBhvr>
                                      <p:to>
                                        <p:strVal val="hidden"/>
                                      </p:to>
                                    </p:set>
                                  </p:childTnLst>
                                </p:cTn>
                              </p:par>
                              <p:par>
                                <p:cTn id="129" presetID="2" presetClass="exit" presetSubtype="8" fill="hold" grpId="1" nodeType="withEffect">
                                  <p:stCondLst>
                                    <p:cond delay="0"/>
                                  </p:stCondLst>
                                  <p:childTnLst>
                                    <p:anim calcmode="lin" valueType="num">
                                      <p:cBhvr additive="base">
                                        <p:cTn id="130" dur="3000"/>
                                        <p:tgtEl>
                                          <p:spTgt spid="49"/>
                                        </p:tgtEl>
                                        <p:attrNameLst>
                                          <p:attrName>ppt_x</p:attrName>
                                        </p:attrNameLst>
                                      </p:cBhvr>
                                      <p:tavLst>
                                        <p:tav tm="0">
                                          <p:val>
                                            <p:strVal val="ppt_x"/>
                                          </p:val>
                                        </p:tav>
                                        <p:tav tm="100000">
                                          <p:val>
                                            <p:strVal val="0-ppt_w/2"/>
                                          </p:val>
                                        </p:tav>
                                      </p:tavLst>
                                    </p:anim>
                                    <p:anim calcmode="lin" valueType="num">
                                      <p:cBhvr additive="base">
                                        <p:cTn id="131" dur="3000"/>
                                        <p:tgtEl>
                                          <p:spTgt spid="49"/>
                                        </p:tgtEl>
                                        <p:attrNameLst>
                                          <p:attrName>ppt_y</p:attrName>
                                        </p:attrNameLst>
                                      </p:cBhvr>
                                      <p:tavLst>
                                        <p:tav tm="0">
                                          <p:val>
                                            <p:strVal val="ppt_y"/>
                                          </p:val>
                                        </p:tav>
                                        <p:tav tm="100000">
                                          <p:val>
                                            <p:strVal val="ppt_y"/>
                                          </p:val>
                                        </p:tav>
                                      </p:tavLst>
                                    </p:anim>
                                    <p:set>
                                      <p:cBhvr>
                                        <p:cTn id="132" dur="1" fill="hold">
                                          <p:stCondLst>
                                            <p:cond delay="2999"/>
                                          </p:stCondLst>
                                        </p:cTn>
                                        <p:tgtEl>
                                          <p:spTgt spid="49"/>
                                        </p:tgtEl>
                                        <p:attrNameLst>
                                          <p:attrName>style.visibility</p:attrName>
                                        </p:attrNameLst>
                                      </p:cBhvr>
                                      <p:to>
                                        <p:strVal val="hidden"/>
                                      </p:to>
                                    </p:set>
                                  </p:childTnLst>
                                </p:cTn>
                              </p:par>
                              <p:par>
                                <p:cTn id="133" presetID="2" presetClass="exit" presetSubtype="2" fill="hold" grpId="1" nodeType="withEffect">
                                  <p:stCondLst>
                                    <p:cond delay="0"/>
                                  </p:stCondLst>
                                  <p:childTnLst>
                                    <p:anim calcmode="lin" valueType="num">
                                      <p:cBhvr additive="base">
                                        <p:cTn id="134" dur="3000"/>
                                        <p:tgtEl>
                                          <p:spTgt spid="50"/>
                                        </p:tgtEl>
                                        <p:attrNameLst>
                                          <p:attrName>ppt_x</p:attrName>
                                        </p:attrNameLst>
                                      </p:cBhvr>
                                      <p:tavLst>
                                        <p:tav tm="0">
                                          <p:val>
                                            <p:strVal val="ppt_x"/>
                                          </p:val>
                                        </p:tav>
                                        <p:tav tm="100000">
                                          <p:val>
                                            <p:strVal val="1+ppt_w/2"/>
                                          </p:val>
                                        </p:tav>
                                      </p:tavLst>
                                    </p:anim>
                                    <p:anim calcmode="lin" valueType="num">
                                      <p:cBhvr additive="base">
                                        <p:cTn id="135" dur="3000"/>
                                        <p:tgtEl>
                                          <p:spTgt spid="50"/>
                                        </p:tgtEl>
                                        <p:attrNameLst>
                                          <p:attrName>ppt_y</p:attrName>
                                        </p:attrNameLst>
                                      </p:cBhvr>
                                      <p:tavLst>
                                        <p:tav tm="0">
                                          <p:val>
                                            <p:strVal val="ppt_y"/>
                                          </p:val>
                                        </p:tav>
                                        <p:tav tm="100000">
                                          <p:val>
                                            <p:strVal val="ppt_y"/>
                                          </p:val>
                                        </p:tav>
                                      </p:tavLst>
                                    </p:anim>
                                    <p:set>
                                      <p:cBhvr>
                                        <p:cTn id="136" dur="1" fill="hold">
                                          <p:stCondLst>
                                            <p:cond delay="2999"/>
                                          </p:stCondLst>
                                        </p:cTn>
                                        <p:tgtEl>
                                          <p:spTgt spid="50"/>
                                        </p:tgtEl>
                                        <p:attrNameLst>
                                          <p:attrName>style.visibility</p:attrName>
                                        </p:attrNameLst>
                                      </p:cBhvr>
                                      <p:to>
                                        <p:strVal val="hidden"/>
                                      </p:to>
                                    </p:set>
                                  </p:childTnLst>
                                </p:cTn>
                              </p:par>
                              <p:par>
                                <p:cTn id="137" presetID="2" presetClass="exit" presetSubtype="8" fill="hold" grpId="1" nodeType="withEffect">
                                  <p:stCondLst>
                                    <p:cond delay="0"/>
                                  </p:stCondLst>
                                  <p:childTnLst>
                                    <p:anim calcmode="lin" valueType="num">
                                      <p:cBhvr additive="base">
                                        <p:cTn id="138" dur="3000"/>
                                        <p:tgtEl>
                                          <p:spTgt spid="51"/>
                                        </p:tgtEl>
                                        <p:attrNameLst>
                                          <p:attrName>ppt_x</p:attrName>
                                        </p:attrNameLst>
                                      </p:cBhvr>
                                      <p:tavLst>
                                        <p:tav tm="0">
                                          <p:val>
                                            <p:strVal val="ppt_x"/>
                                          </p:val>
                                        </p:tav>
                                        <p:tav tm="100000">
                                          <p:val>
                                            <p:strVal val="0-ppt_w/2"/>
                                          </p:val>
                                        </p:tav>
                                      </p:tavLst>
                                    </p:anim>
                                    <p:anim calcmode="lin" valueType="num">
                                      <p:cBhvr additive="base">
                                        <p:cTn id="139" dur="3000"/>
                                        <p:tgtEl>
                                          <p:spTgt spid="51"/>
                                        </p:tgtEl>
                                        <p:attrNameLst>
                                          <p:attrName>ppt_y</p:attrName>
                                        </p:attrNameLst>
                                      </p:cBhvr>
                                      <p:tavLst>
                                        <p:tav tm="0">
                                          <p:val>
                                            <p:strVal val="ppt_y"/>
                                          </p:val>
                                        </p:tav>
                                        <p:tav tm="100000">
                                          <p:val>
                                            <p:strVal val="ppt_y"/>
                                          </p:val>
                                        </p:tav>
                                      </p:tavLst>
                                    </p:anim>
                                    <p:set>
                                      <p:cBhvr>
                                        <p:cTn id="140" dur="1" fill="hold">
                                          <p:stCondLst>
                                            <p:cond delay="2999"/>
                                          </p:stCondLst>
                                        </p:cTn>
                                        <p:tgtEl>
                                          <p:spTgt spid="51"/>
                                        </p:tgtEl>
                                        <p:attrNameLst>
                                          <p:attrName>style.visibility</p:attrName>
                                        </p:attrNameLst>
                                      </p:cBhvr>
                                      <p:to>
                                        <p:strVal val="hidden"/>
                                      </p:to>
                                    </p:set>
                                  </p:childTnLst>
                                </p:cTn>
                              </p:par>
                              <p:par>
                                <p:cTn id="141" presetID="17" presetClass="entr" presetSubtype="10" fill="hold"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p:cTn id="143" dur="500" fill="hold"/>
                                        <p:tgtEl>
                                          <p:spTgt spid="19"/>
                                        </p:tgtEl>
                                        <p:attrNameLst>
                                          <p:attrName>ppt_w</p:attrName>
                                        </p:attrNameLst>
                                      </p:cBhvr>
                                      <p:tavLst>
                                        <p:tav tm="0">
                                          <p:val>
                                            <p:fltVal val="0"/>
                                          </p:val>
                                        </p:tav>
                                        <p:tav tm="100000">
                                          <p:val>
                                            <p:strVal val="#ppt_w"/>
                                          </p:val>
                                        </p:tav>
                                      </p:tavLst>
                                    </p:anim>
                                    <p:anim calcmode="lin" valueType="num">
                                      <p:cBhvr>
                                        <p:cTn id="144" dur="500" fill="hold"/>
                                        <p:tgtEl>
                                          <p:spTgt spid="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47664" y="1410355"/>
            <a:ext cx="7200800" cy="5447645"/>
          </a:xfrm>
          <a:prstGeom prst="rect">
            <a:avLst/>
          </a:prstGeom>
        </p:spPr>
        <p:txBody>
          <a:bodyPr wrap="square">
            <a:spAutoFit/>
          </a:bodyPr>
          <a:lstStyle/>
          <a:p>
            <a:r>
              <a:rPr lang="es-ES" sz="2400" b="1" i="1" dirty="0" smtClean="0"/>
              <a:t>En Inglaterra, los suicidas eran considerados criminales y asesinos. La Corona se quedaba con sus pertenencias y muchas familias disfrazaban los suicidios para mantener sus posesiones. A quienes se suicidaban se les negaba la sepultura con rituales cristianos. Esto se hacía para prevenir los suicidios, pero también por el temor que causaban. Se creía que los suicidas volvían después de la muerte a torturar a los vivos, y por eso se los enterraba al lado de los caminos, para que no encontraran la forma de regresar. Además, se les clavaba una estaca en el corazón para mayor seguridad. </a:t>
            </a:r>
            <a:r>
              <a:rPr lang="es-ES" dirty="0" smtClean="0"/>
              <a:t/>
            </a:r>
            <a:br>
              <a:rPr lang="es-ES" dirty="0" smtClean="0"/>
            </a:br>
            <a:r>
              <a:rPr lang="es-ES" dirty="0" smtClean="0"/>
              <a:t/>
            </a:r>
            <a:br>
              <a:rPr lang="es-ES" dirty="0" smtClean="0"/>
            </a:br>
            <a:endParaRPr lang="es-ES" dirty="0"/>
          </a:p>
        </p:txBody>
      </p:sp>
      <p:sp>
        <p:nvSpPr>
          <p:cNvPr id="3"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par>
                                <p:cTn id="13" presetID="17" presetClass="entr" presetSubtype="10" fill="hold"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3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antiguedad"/>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sp>
        <p:nvSpPr>
          <p:cNvPr id="7" name="6 Onda"/>
          <p:cNvSpPr/>
          <p:nvPr/>
        </p:nvSpPr>
        <p:spPr>
          <a:xfrm rot="18654581">
            <a:off x="3906597" y="5084584"/>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3378415" flipV="1">
            <a:off x="2295274" y="5101391"/>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654581">
            <a:off x="3835159" y="3798700"/>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3378415" flipV="1">
            <a:off x="2345745" y="3822226"/>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8654581">
            <a:off x="3793226" y="2454819"/>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3378415" flipV="1">
            <a:off x="2303812" y="2478345"/>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8654581">
            <a:off x="3742755" y="1162214"/>
            <a:ext cx="3084230"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3378415" flipV="1">
            <a:off x="2253341" y="1185740"/>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8898974">
            <a:off x="3844404" y="-92388"/>
            <a:ext cx="2989692" cy="118260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3378415" flipV="1">
            <a:off x="2253340" y="-28707"/>
            <a:ext cx="2924531" cy="1203535"/>
          </a:xfrm>
          <a:prstGeom prst="wave">
            <a:avLst>
              <a:gd name="adj1" fmla="val 20000"/>
              <a:gd name="adj2" fmla="val -10000"/>
            </a:avLst>
          </a:prstGeom>
          <a:solidFill>
            <a:srgbClr val="00B0F0"/>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11560" y="6093296"/>
            <a:ext cx="3502882" cy="461665"/>
          </a:xfrm>
          <a:prstGeom prst="rect">
            <a:avLst/>
          </a:prstGeom>
        </p:spPr>
        <p:txBody>
          <a:bodyPr wrap="none">
            <a:spAutoFit/>
          </a:bodyPr>
          <a:lstStyle/>
          <a:p>
            <a:r>
              <a:rPr lang="es-ES" sz="2400" b="1" i="1" dirty="0" smtClean="0"/>
              <a:t>Personas bajo las tablas</a:t>
            </a:r>
            <a:endParaRPr lang="es-ES" sz="2400" dirty="0"/>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upRight)">
                                      <p:cBhvr>
                                        <p:cTn id="7" dur="3000"/>
                                        <p:tgtEl>
                                          <p:spTgt spid="7"/>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upLeft)">
                                      <p:cBhvr>
                                        <p:cTn id="10" dur="3000"/>
                                        <p:tgtEl>
                                          <p:spTgt spid="8"/>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strips(upRight)">
                                      <p:cBhvr>
                                        <p:cTn id="13" dur="3000"/>
                                        <p:tgtEl>
                                          <p:spTgt spid="9"/>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strips(upLeft)">
                                      <p:cBhvr>
                                        <p:cTn id="16" dur="3000"/>
                                        <p:tgtEl>
                                          <p:spTgt spid="10"/>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strips(upLeft)">
                                      <p:cBhvr>
                                        <p:cTn id="22" dur="3000"/>
                                        <p:tgtEl>
                                          <p:spTgt spid="12"/>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strips(upRight)">
                                      <p:cBhvr>
                                        <p:cTn id="25" dur="3000"/>
                                        <p:tgtEl>
                                          <p:spTgt spid="13"/>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strips(upLeft)">
                                      <p:cBhvr>
                                        <p:cTn id="28" dur="3000"/>
                                        <p:tgtEl>
                                          <p:spTgt spid="14"/>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strips(upRight)">
                                      <p:cBhvr>
                                        <p:cTn id="31" dur="3000"/>
                                        <p:tgtEl>
                                          <p:spTgt spid="15"/>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strips(upLeft)">
                                      <p:cBhvr>
                                        <p:cTn id="34" dur="3000"/>
                                        <p:tgtEl>
                                          <p:spTgt spid="16"/>
                                        </p:tgtEl>
                                      </p:cBhvr>
                                    </p:animEffect>
                                  </p:childTnLst>
                                </p:cTn>
                              </p:par>
                              <p:par>
                                <p:cTn id="35" presetID="8" presetClass="emph" presetSubtype="0" fill="hold" grpId="1" nodeType="withEffect">
                                  <p:stCondLst>
                                    <p:cond delay="0"/>
                                  </p:stCondLst>
                                  <p:childTnLst>
                                    <p:animRot by="-21600000">
                                      <p:cBhvr>
                                        <p:cTn id="36" dur="3000" fill="hold"/>
                                        <p:tgtEl>
                                          <p:spTgt spid="8"/>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2"/>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4"/>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6"/>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5"/>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8"/>
                                        </p:tgtEl>
                                        <p:attrNameLst>
                                          <p:attrName>ppt_x</p:attrName>
                                        </p:attrNameLst>
                                      </p:cBhvr>
                                      <p:tavLst>
                                        <p:tav tm="0">
                                          <p:val>
                                            <p:strVal val="ppt_x"/>
                                          </p:val>
                                        </p:tav>
                                        <p:tav tm="100000">
                                          <p:val>
                                            <p:strVal val="1+ppt_w/2"/>
                                          </p:val>
                                        </p:tav>
                                      </p:tavLst>
                                    </p:anim>
                                    <p:anim calcmode="lin" valueType="num">
                                      <p:cBhvr additive="base">
                                        <p:cTn id="58" dur="3000"/>
                                        <p:tgtEl>
                                          <p:spTgt spid="8"/>
                                        </p:tgtEl>
                                        <p:attrNameLst>
                                          <p:attrName>ppt_y</p:attrName>
                                        </p:attrNameLst>
                                      </p:cBhvr>
                                      <p:tavLst>
                                        <p:tav tm="0">
                                          <p:val>
                                            <p:strVal val="ppt_y"/>
                                          </p:val>
                                        </p:tav>
                                        <p:tav tm="100000">
                                          <p:val>
                                            <p:strVal val="ppt_y"/>
                                          </p:val>
                                        </p:tav>
                                      </p:tavLst>
                                    </p:anim>
                                    <p:set>
                                      <p:cBhvr>
                                        <p:cTn id="59" dur="1" fill="hold">
                                          <p:stCondLst>
                                            <p:cond delay="2999"/>
                                          </p:stCondLst>
                                        </p:cTn>
                                        <p:tgtEl>
                                          <p:spTgt spid="8"/>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10"/>
                                        </p:tgtEl>
                                        <p:attrNameLst>
                                          <p:attrName>ppt_x</p:attrName>
                                        </p:attrNameLst>
                                      </p:cBhvr>
                                      <p:tavLst>
                                        <p:tav tm="0">
                                          <p:val>
                                            <p:strVal val="ppt_x"/>
                                          </p:val>
                                        </p:tav>
                                        <p:tav tm="100000">
                                          <p:val>
                                            <p:strVal val="1+ppt_w/2"/>
                                          </p:val>
                                        </p:tav>
                                      </p:tavLst>
                                    </p:anim>
                                    <p:anim calcmode="lin" valueType="num">
                                      <p:cBhvr additive="base">
                                        <p:cTn id="62" dur="3000"/>
                                        <p:tgtEl>
                                          <p:spTgt spid="10"/>
                                        </p:tgtEl>
                                        <p:attrNameLst>
                                          <p:attrName>ppt_y</p:attrName>
                                        </p:attrNameLst>
                                      </p:cBhvr>
                                      <p:tavLst>
                                        <p:tav tm="0">
                                          <p:val>
                                            <p:strVal val="ppt_y"/>
                                          </p:val>
                                        </p:tav>
                                        <p:tav tm="100000">
                                          <p:val>
                                            <p:strVal val="ppt_y"/>
                                          </p:val>
                                        </p:tav>
                                      </p:tavLst>
                                    </p:anim>
                                    <p:set>
                                      <p:cBhvr>
                                        <p:cTn id="63" dur="1" fill="hold">
                                          <p:stCondLst>
                                            <p:cond delay="2999"/>
                                          </p:stCondLst>
                                        </p:cTn>
                                        <p:tgtEl>
                                          <p:spTgt spid="10"/>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12"/>
                                        </p:tgtEl>
                                        <p:attrNameLst>
                                          <p:attrName>ppt_x</p:attrName>
                                        </p:attrNameLst>
                                      </p:cBhvr>
                                      <p:tavLst>
                                        <p:tav tm="0">
                                          <p:val>
                                            <p:strVal val="ppt_x"/>
                                          </p:val>
                                        </p:tav>
                                        <p:tav tm="100000">
                                          <p:val>
                                            <p:strVal val="1+ppt_w/2"/>
                                          </p:val>
                                        </p:tav>
                                      </p:tavLst>
                                    </p:anim>
                                    <p:anim calcmode="lin" valueType="num">
                                      <p:cBhvr additive="base">
                                        <p:cTn id="66" dur="3000"/>
                                        <p:tgtEl>
                                          <p:spTgt spid="12"/>
                                        </p:tgtEl>
                                        <p:attrNameLst>
                                          <p:attrName>ppt_y</p:attrName>
                                        </p:attrNameLst>
                                      </p:cBhvr>
                                      <p:tavLst>
                                        <p:tav tm="0">
                                          <p:val>
                                            <p:strVal val="ppt_y"/>
                                          </p:val>
                                        </p:tav>
                                        <p:tav tm="100000">
                                          <p:val>
                                            <p:strVal val="ppt_y"/>
                                          </p:val>
                                        </p:tav>
                                      </p:tavLst>
                                    </p:anim>
                                    <p:set>
                                      <p:cBhvr>
                                        <p:cTn id="67" dur="1" fill="hold">
                                          <p:stCondLst>
                                            <p:cond delay="2999"/>
                                          </p:stCondLst>
                                        </p:cTn>
                                        <p:tgtEl>
                                          <p:spTgt spid="12"/>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4"/>
                                        </p:tgtEl>
                                        <p:attrNameLst>
                                          <p:attrName>ppt_x</p:attrName>
                                        </p:attrNameLst>
                                      </p:cBhvr>
                                      <p:tavLst>
                                        <p:tav tm="0">
                                          <p:val>
                                            <p:strVal val="ppt_x"/>
                                          </p:val>
                                        </p:tav>
                                        <p:tav tm="100000">
                                          <p:val>
                                            <p:strVal val="1+ppt_w/2"/>
                                          </p:val>
                                        </p:tav>
                                      </p:tavLst>
                                    </p:anim>
                                    <p:anim calcmode="lin" valueType="num">
                                      <p:cBhvr additive="base">
                                        <p:cTn id="70" dur="3000"/>
                                        <p:tgtEl>
                                          <p:spTgt spid="14"/>
                                        </p:tgtEl>
                                        <p:attrNameLst>
                                          <p:attrName>ppt_y</p:attrName>
                                        </p:attrNameLst>
                                      </p:cBhvr>
                                      <p:tavLst>
                                        <p:tav tm="0">
                                          <p:val>
                                            <p:strVal val="ppt_y"/>
                                          </p:val>
                                        </p:tav>
                                        <p:tav tm="100000">
                                          <p:val>
                                            <p:strVal val="ppt_y"/>
                                          </p:val>
                                        </p:tav>
                                      </p:tavLst>
                                    </p:anim>
                                    <p:set>
                                      <p:cBhvr>
                                        <p:cTn id="71" dur="1" fill="hold">
                                          <p:stCondLst>
                                            <p:cond delay="2999"/>
                                          </p:stCondLst>
                                        </p:cTn>
                                        <p:tgtEl>
                                          <p:spTgt spid="14"/>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6"/>
                                        </p:tgtEl>
                                        <p:attrNameLst>
                                          <p:attrName>ppt_x</p:attrName>
                                        </p:attrNameLst>
                                      </p:cBhvr>
                                      <p:tavLst>
                                        <p:tav tm="0">
                                          <p:val>
                                            <p:strVal val="ppt_x"/>
                                          </p:val>
                                        </p:tav>
                                        <p:tav tm="100000">
                                          <p:val>
                                            <p:strVal val="1+ppt_w/2"/>
                                          </p:val>
                                        </p:tav>
                                      </p:tavLst>
                                    </p:anim>
                                    <p:anim calcmode="lin" valueType="num">
                                      <p:cBhvr additive="base">
                                        <p:cTn id="74" dur="3000"/>
                                        <p:tgtEl>
                                          <p:spTgt spid="16"/>
                                        </p:tgtEl>
                                        <p:attrNameLst>
                                          <p:attrName>ppt_y</p:attrName>
                                        </p:attrNameLst>
                                      </p:cBhvr>
                                      <p:tavLst>
                                        <p:tav tm="0">
                                          <p:val>
                                            <p:strVal val="ppt_y"/>
                                          </p:val>
                                        </p:tav>
                                        <p:tav tm="100000">
                                          <p:val>
                                            <p:strVal val="ppt_y"/>
                                          </p:val>
                                        </p:tav>
                                      </p:tavLst>
                                    </p:anim>
                                    <p:set>
                                      <p:cBhvr>
                                        <p:cTn id="75" dur="1" fill="hold">
                                          <p:stCondLst>
                                            <p:cond delay="2999"/>
                                          </p:stCondLst>
                                        </p:cTn>
                                        <p:tgtEl>
                                          <p:spTgt spid="16"/>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8"/>
                                        </p:tgtEl>
                                        <p:attrNameLst>
                                          <p:attrName>ppt_w</p:attrName>
                                        </p:attrNameLst>
                                      </p:cBhvr>
                                      <p:tavLst>
                                        <p:tav tm="0">
                                          <p:val>
                                            <p:strVal val="ppt_w"/>
                                          </p:val>
                                        </p:tav>
                                        <p:tav tm="100000">
                                          <p:val>
                                            <p:strVal val="ppt_w"/>
                                          </p:val>
                                        </p:tav>
                                      </p:tavLst>
                                    </p:anim>
                                    <p:anim calcmode="lin" valueType="num">
                                      <p:cBhvr>
                                        <p:cTn id="7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8"/>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10"/>
                                        </p:tgtEl>
                                        <p:attrNameLst>
                                          <p:attrName>ppt_w</p:attrName>
                                        </p:attrNameLst>
                                      </p:cBhvr>
                                      <p:tavLst>
                                        <p:tav tm="0">
                                          <p:val>
                                            <p:strVal val="ppt_w"/>
                                          </p:val>
                                        </p:tav>
                                        <p:tav tm="100000">
                                          <p:val>
                                            <p:strVal val="ppt_w"/>
                                          </p:val>
                                        </p:tav>
                                      </p:tavLst>
                                    </p:anim>
                                    <p:anim calcmode="lin" valueType="num">
                                      <p:cBhvr>
                                        <p:cTn id="8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10"/>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12"/>
                                        </p:tgtEl>
                                        <p:attrNameLst>
                                          <p:attrName>ppt_w</p:attrName>
                                        </p:attrNameLst>
                                      </p:cBhvr>
                                      <p:tavLst>
                                        <p:tav tm="0">
                                          <p:val>
                                            <p:strVal val="ppt_w"/>
                                          </p:val>
                                        </p:tav>
                                        <p:tav tm="100000">
                                          <p:val>
                                            <p:strVal val="ppt_w"/>
                                          </p:val>
                                        </p:tav>
                                      </p:tavLst>
                                    </p:anim>
                                    <p:anim calcmode="lin" valueType="num">
                                      <p:cBhvr>
                                        <p:cTn id="8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12"/>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4"/>
                                        </p:tgtEl>
                                        <p:attrNameLst>
                                          <p:attrName>ppt_w</p:attrName>
                                        </p:attrNameLst>
                                      </p:cBhvr>
                                      <p:tavLst>
                                        <p:tav tm="0">
                                          <p:val>
                                            <p:strVal val="ppt_w"/>
                                          </p:val>
                                        </p:tav>
                                        <p:tav tm="100000">
                                          <p:val>
                                            <p:strVal val="ppt_w"/>
                                          </p:val>
                                        </p:tav>
                                      </p:tavLst>
                                    </p:anim>
                                    <p:anim calcmode="lin" valueType="num">
                                      <p:cBhvr>
                                        <p:cTn id="90"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4"/>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6"/>
                                        </p:tgtEl>
                                        <p:attrNameLst>
                                          <p:attrName>ppt_w</p:attrName>
                                        </p:attrNameLst>
                                      </p:cBhvr>
                                      <p:tavLst>
                                        <p:tav tm="0">
                                          <p:val>
                                            <p:strVal val="ppt_w"/>
                                          </p:val>
                                        </p:tav>
                                        <p:tav tm="100000">
                                          <p:val>
                                            <p:strVal val="ppt_w"/>
                                          </p:val>
                                        </p:tav>
                                      </p:tavLst>
                                    </p:anim>
                                    <p:anim calcmode="lin" valueType="num">
                                      <p:cBhvr>
                                        <p:cTn id="94"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6"/>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7"/>
                                        </p:tgtEl>
                                        <p:attrNameLst>
                                          <p:attrName>ppt_x</p:attrName>
                                        </p:attrNameLst>
                                      </p:cBhvr>
                                      <p:tavLst>
                                        <p:tav tm="0">
                                          <p:val>
                                            <p:strVal val="ppt_x"/>
                                          </p:val>
                                        </p:tav>
                                        <p:tav tm="100000">
                                          <p:val>
                                            <p:strVal val="0-ppt_w/2"/>
                                          </p:val>
                                        </p:tav>
                                      </p:tavLst>
                                    </p:anim>
                                    <p:anim calcmode="lin" valueType="num">
                                      <p:cBhvr additive="base">
                                        <p:cTn id="98" dur="3000"/>
                                        <p:tgtEl>
                                          <p:spTgt spid="7"/>
                                        </p:tgtEl>
                                        <p:attrNameLst>
                                          <p:attrName>ppt_y</p:attrName>
                                        </p:attrNameLst>
                                      </p:cBhvr>
                                      <p:tavLst>
                                        <p:tav tm="0">
                                          <p:val>
                                            <p:strVal val="ppt_y"/>
                                          </p:val>
                                        </p:tav>
                                        <p:tav tm="100000">
                                          <p:val>
                                            <p:strVal val="ppt_y"/>
                                          </p:val>
                                        </p:tav>
                                      </p:tavLst>
                                    </p:anim>
                                    <p:set>
                                      <p:cBhvr>
                                        <p:cTn id="99" dur="1" fill="hold">
                                          <p:stCondLst>
                                            <p:cond delay="2999"/>
                                          </p:stCondLst>
                                        </p:cTn>
                                        <p:tgtEl>
                                          <p:spTgt spid="7"/>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0-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1"/>
                                        </p:tgtEl>
                                        <p:attrNameLst>
                                          <p:attrName>ppt_x</p:attrName>
                                        </p:attrNameLst>
                                      </p:cBhvr>
                                      <p:tavLst>
                                        <p:tav tm="0">
                                          <p:val>
                                            <p:strVal val="ppt_x"/>
                                          </p:val>
                                        </p:tav>
                                        <p:tav tm="100000">
                                          <p:val>
                                            <p:strVal val="0-ppt_w/2"/>
                                          </p:val>
                                        </p:tav>
                                      </p:tavLst>
                                    </p:anim>
                                    <p:anim calcmode="lin" valueType="num">
                                      <p:cBhvr additive="base">
                                        <p:cTn id="106" dur="3000"/>
                                        <p:tgtEl>
                                          <p:spTgt spid="11"/>
                                        </p:tgtEl>
                                        <p:attrNameLst>
                                          <p:attrName>ppt_y</p:attrName>
                                        </p:attrNameLst>
                                      </p:cBhvr>
                                      <p:tavLst>
                                        <p:tav tm="0">
                                          <p:val>
                                            <p:strVal val="ppt_y"/>
                                          </p:val>
                                        </p:tav>
                                        <p:tav tm="100000">
                                          <p:val>
                                            <p:strVal val="ppt_y"/>
                                          </p:val>
                                        </p:tav>
                                      </p:tavLst>
                                    </p:anim>
                                    <p:set>
                                      <p:cBhvr>
                                        <p:cTn id="107" dur="1" fill="hold">
                                          <p:stCondLst>
                                            <p:cond delay="2999"/>
                                          </p:stCondLst>
                                        </p:cTn>
                                        <p:tgtEl>
                                          <p:spTgt spid="11"/>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0-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5"/>
                                        </p:tgtEl>
                                        <p:attrNameLst>
                                          <p:attrName>ppt_x</p:attrName>
                                        </p:attrNameLst>
                                      </p:cBhvr>
                                      <p:tavLst>
                                        <p:tav tm="0">
                                          <p:val>
                                            <p:strVal val="ppt_x"/>
                                          </p:val>
                                        </p:tav>
                                        <p:tav tm="100000">
                                          <p:val>
                                            <p:strVal val="0-ppt_w/2"/>
                                          </p:val>
                                        </p:tav>
                                      </p:tavLst>
                                    </p:anim>
                                    <p:anim calcmode="lin" valueType="num">
                                      <p:cBhvr additive="base">
                                        <p:cTn id="114" dur="3000"/>
                                        <p:tgtEl>
                                          <p:spTgt spid="15"/>
                                        </p:tgtEl>
                                        <p:attrNameLst>
                                          <p:attrName>ppt_y</p:attrName>
                                        </p:attrNameLst>
                                      </p:cBhvr>
                                      <p:tavLst>
                                        <p:tav tm="0">
                                          <p:val>
                                            <p:strVal val="ppt_y"/>
                                          </p:val>
                                        </p:tav>
                                        <p:tav tm="100000">
                                          <p:val>
                                            <p:strVal val="ppt_y"/>
                                          </p:val>
                                        </p:tav>
                                      </p:tavLst>
                                    </p:anim>
                                    <p:set>
                                      <p:cBhvr>
                                        <p:cTn id="115" dur="1" fill="hold">
                                          <p:stCondLst>
                                            <p:cond delay="2999"/>
                                          </p:stCondLst>
                                        </p:cTn>
                                        <p:tgtEl>
                                          <p:spTgt spid="15"/>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7"/>
                                        </p:tgtEl>
                                        <p:attrNameLst>
                                          <p:attrName>ppt_w</p:attrName>
                                        </p:attrNameLst>
                                      </p:cBhvr>
                                      <p:tavLst>
                                        <p:tav tm="0">
                                          <p:val>
                                            <p:strVal val="ppt_w"/>
                                          </p:val>
                                        </p:tav>
                                        <p:tav tm="100000">
                                          <p:val>
                                            <p:strVal val="ppt_w"/>
                                          </p:val>
                                        </p:tav>
                                      </p:tavLst>
                                    </p:anim>
                                    <p:anim calcmode="lin" valueType="num">
                                      <p:cBhvr>
                                        <p:cTn id="118"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7"/>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ppt_w"/>
                                          </p:val>
                                        </p:tav>
                                      </p:tavLst>
                                    </p:anim>
                                    <p:anim calcmode="lin" valueType="num">
                                      <p:cBhvr>
                                        <p:cTn id="12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9"/>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11"/>
                                        </p:tgtEl>
                                        <p:attrNameLst>
                                          <p:attrName>ppt_w</p:attrName>
                                        </p:attrNameLst>
                                      </p:cBhvr>
                                      <p:tavLst>
                                        <p:tav tm="0">
                                          <p:val>
                                            <p:strVal val="ppt_w"/>
                                          </p:val>
                                        </p:tav>
                                        <p:tav tm="100000">
                                          <p:val>
                                            <p:strVal val="ppt_w"/>
                                          </p:val>
                                        </p:tav>
                                      </p:tavLst>
                                    </p:anim>
                                    <p:anim calcmode="lin" valueType="num">
                                      <p:cBhvr>
                                        <p:cTn id="126"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11"/>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3"/>
                                        </p:tgtEl>
                                        <p:attrNameLst>
                                          <p:attrName>ppt_w</p:attrName>
                                        </p:attrNameLst>
                                      </p:cBhvr>
                                      <p:tavLst>
                                        <p:tav tm="0">
                                          <p:val>
                                            <p:strVal val="ppt_w"/>
                                          </p:val>
                                        </p:tav>
                                        <p:tav tm="100000">
                                          <p:val>
                                            <p:strVal val="ppt_w"/>
                                          </p:val>
                                        </p:tav>
                                      </p:tavLst>
                                    </p:anim>
                                    <p:anim calcmode="lin" valueType="num">
                                      <p:cBhvr>
                                        <p:cTn id="130"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5"/>
                                        </p:tgtEl>
                                        <p:attrNameLst>
                                          <p:attrName>ppt_w</p:attrName>
                                        </p:attrNameLst>
                                      </p:cBhvr>
                                      <p:tavLst>
                                        <p:tav tm="0">
                                          <p:val>
                                            <p:strVal val="ppt_w"/>
                                          </p:val>
                                        </p:tav>
                                        <p:tav tm="100000">
                                          <p:val>
                                            <p:strVal val="ppt_w"/>
                                          </p:val>
                                        </p:tav>
                                      </p:tavLst>
                                    </p:anim>
                                    <p:anim calcmode="lin" valueType="num">
                                      <p:cBhvr>
                                        <p:cTn id="134"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5"/>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p:val>
                                            <p:fltVal val="0"/>
                                          </p:val>
                                        </p:tav>
                                        <p:tav tm="100000">
                                          <p:val>
                                            <p:strVal val="#ppt_w"/>
                                          </p:val>
                                        </p:tav>
                                      </p:tavLst>
                                    </p:anim>
                                    <p:anim calcmode="lin" valueType="num">
                                      <p:cBhvr>
                                        <p:cTn id="139"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79712" y="2204864"/>
            <a:ext cx="6318448" cy="4339650"/>
          </a:xfrm>
          <a:prstGeom prst="rect">
            <a:avLst/>
          </a:prstGeom>
        </p:spPr>
        <p:txBody>
          <a:bodyPr wrap="square">
            <a:spAutoFit/>
          </a:bodyPr>
          <a:lstStyle/>
          <a:p>
            <a:r>
              <a:rPr lang="es-ES" sz="2400" b="1" i="1" dirty="0" smtClean="0"/>
              <a:t>Hace algunos siglos, la costumbre era enterrar a las personas en tierra de la Iglesia, y era una práctica muy beneficiosa económicamente para los curas que cobraban una tarifa. El ejemplo más macabro es el de la capilla </a:t>
            </a:r>
            <a:r>
              <a:rPr lang="es-ES" sz="2400" b="1" i="1" dirty="0" err="1" smtClean="0"/>
              <a:t>Enon</a:t>
            </a:r>
            <a:r>
              <a:rPr lang="es-ES" sz="2400" b="1" i="1" dirty="0" smtClean="0"/>
              <a:t>, donde un cura corrupto enterró casi 12 mil cuerpos debajo de las tablas de la iglesia. Con el tiempo quienes iban allí comenzaron a sentir olores fuertes y desmayarse. </a:t>
            </a:r>
            <a:r>
              <a:rPr lang="es-ES" dirty="0" smtClean="0"/>
              <a:t/>
            </a:r>
            <a:br>
              <a:rPr lang="es-ES" dirty="0" smtClean="0"/>
            </a:br>
            <a:r>
              <a:rPr lang="es-ES" dirty="0" smtClean="0"/>
              <a:t/>
            </a:r>
            <a:br>
              <a:rPr lang="es-ES" dirty="0" smtClean="0"/>
            </a:br>
            <a:endParaRPr lang="es-ES"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2" descr="historia"/>
          <p:cNvPicPr>
            <a:picLocks noChangeAspect="1" noChangeArrowheads="1"/>
          </p:cNvPicPr>
          <p:nvPr/>
        </p:nvPicPr>
        <p:blipFill>
          <a:blip r:embed="rId2" cstate="print"/>
          <a:srcRect/>
          <a:stretch>
            <a:fillRect/>
          </a:stretch>
        </p:blipFill>
        <p:spPr bwMode="auto">
          <a:xfrm>
            <a:off x="0" y="0"/>
            <a:ext cx="9185013" cy="6858000"/>
          </a:xfrm>
          <a:prstGeom prst="rect">
            <a:avLst/>
          </a:prstGeom>
          <a:noFill/>
        </p:spPr>
      </p:pic>
      <p:sp>
        <p:nvSpPr>
          <p:cNvPr id="4" name="3 Extracto"/>
          <p:cNvSpPr/>
          <p:nvPr/>
        </p:nvSpPr>
        <p:spPr>
          <a:xfrm rot="18703905">
            <a:off x="-256192" y="-23558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rot="2949416">
            <a:off x="7957246" y="-23565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18703905">
            <a:off x="29560" y="50170"/>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2949416">
            <a:off x="7671494" y="501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18703905">
            <a:off x="458188" y="3359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2949416">
            <a:off x="7262228" y="40307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18703905">
            <a:off x="886816" y="69308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1315444" y="97886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2949416">
            <a:off x="6957114" y="693044"/>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599924" y="97879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140561" y="1331747"/>
            <a:ext cx="1670533"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18703905">
            <a:off x="1672634" y="1336055"/>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958386" y="162180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2387014" y="190758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3738474">
            <a:off x="-257708" y="576517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2792288">
            <a:off x="5822676" y="168834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993978">
            <a:off x="5322611" y="2045537"/>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7893755">
            <a:off x="7887391" y="5765216"/>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13738474">
            <a:off x="28044" y="5479423"/>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gradFill flip="none" rotWithShape="1">
            <a:gsLst>
              <a:gs pos="0">
                <a:schemeClr val="accent6">
                  <a:lumMod val="50000"/>
                </a:schemeClr>
              </a:gs>
              <a:gs pos="50000">
                <a:srgbClr val="FFCC00">
                  <a:shade val="67500"/>
                  <a:satMod val="115000"/>
                </a:srgbClr>
              </a:gs>
              <a:gs pos="100000">
                <a:srgbClr val="FFC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858000" y="2852936"/>
            <a:ext cx="4572000" cy="1077218"/>
          </a:xfrm>
          <a:prstGeom prst="rect">
            <a:avLst/>
          </a:prstGeom>
        </p:spPr>
        <p:txBody>
          <a:bodyPr wrap="square">
            <a:spAutoFit/>
          </a:bodyPr>
          <a:lstStyle/>
          <a:p>
            <a:r>
              <a:rPr lang="es-ES" sz="3200" b="1" i="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5">
                      <a:satMod val="175000"/>
                      <a:alpha val="40000"/>
                    </a:schemeClr>
                  </a:glow>
                  <a:reflection blurRad="12700" stA="28000" endPos="45000" dist="1000" dir="5400000" sy="-100000" algn="bl" rotWithShape="0"/>
                </a:effectLst>
              </a:rPr>
              <a:t>Romanos-</a:t>
            </a:r>
          </a:p>
          <a:p>
            <a:r>
              <a:rPr lang="es-ES" sz="3200" b="1" i="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5">
                      <a:satMod val="175000"/>
                      <a:alpha val="40000"/>
                    </a:schemeClr>
                  </a:glow>
                  <a:reflection blurRad="12700" stA="28000" endPos="45000" dist="1000" dir="5400000" sy="-100000" algn="bl" rotWithShape="0"/>
                </a:effectLst>
              </a:rPr>
              <a:t>egipcios </a:t>
            </a:r>
            <a:endParaRPr lang="es-ES"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accent5">
                    <a:satMod val="175000"/>
                    <a:alpha val="40000"/>
                  </a:schemeClr>
                </a:glow>
                <a:reflection blurRad="12700" stA="28000" endPos="45000" dist="1000" dir="5400000" sy="-100000" algn="bl" rotWithShape="0"/>
              </a:effectLst>
            </a:endParaRPr>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2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2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2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2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2000"/>
                                        <p:tgtEl>
                                          <p:spTgt spid="1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plus(in)">
                                      <p:cBhvr>
                                        <p:cTn id="25" dur="2000"/>
                                        <p:tgtEl>
                                          <p:spTgt spid="1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plus(in)">
                                      <p:cBhvr>
                                        <p:cTn id="28" dur="2000"/>
                                        <p:tgtEl>
                                          <p:spTgt spid="1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2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plus(in)">
                                      <p:cBhvr>
                                        <p:cTn id="34" dur="2000"/>
                                        <p:tgtEl>
                                          <p:spTgt spid="2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plus(in)">
                                      <p:cBhvr>
                                        <p:cTn id="55" dur="2000"/>
                                        <p:tgtEl>
                                          <p:spTgt spid="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plus(in)">
                                      <p:cBhvr>
                                        <p:cTn id="58" dur="2000"/>
                                        <p:tgtEl>
                                          <p:spTgt spid="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plus(in)">
                                      <p:cBhvr>
                                        <p:cTn id="61" dur="2000"/>
                                        <p:tgtEl>
                                          <p:spTgt spid="10"/>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plus(in)">
                                      <p:cBhvr>
                                        <p:cTn id="64" dur="2000"/>
                                        <p:tgtEl>
                                          <p:spTgt spid="1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plus(in)">
                                      <p:cBhvr>
                                        <p:cTn id="67" dur="2000"/>
                                        <p:tgtEl>
                                          <p:spTgt spid="1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plus(in)">
                                      <p:cBhvr>
                                        <p:cTn id="70" dur="2000"/>
                                        <p:tgtEl>
                                          <p:spTgt spid="1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plus(in)">
                                      <p:cBhvr>
                                        <p:cTn id="73" dur="2000"/>
                                        <p:tgtEl>
                                          <p:spTgt spid="2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plus(in)">
                                      <p:cBhvr>
                                        <p:cTn id="76" dur="2000"/>
                                        <p:tgtEl>
                                          <p:spTgt spid="21"/>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plus(in)">
                                      <p:cBhvr>
                                        <p:cTn id="79" dur="2000"/>
                                        <p:tgtEl>
                                          <p:spTgt spid="22"/>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2000" fill="hold"/>
                                        <p:tgtEl>
                                          <p:spTgt spid="4"/>
                                        </p:tgtEl>
                                        <p:attrNameLst>
                                          <p:attrName>ppt_w</p:attrName>
                                        </p:attrNameLst>
                                      </p:cBhvr>
                                      <p:tavLst>
                                        <p:tav tm="0">
                                          <p:val>
                                            <p:fltVal val="0"/>
                                          </p:val>
                                        </p:tav>
                                        <p:tav tm="100000">
                                          <p:val>
                                            <p:strVal val="#ppt_w"/>
                                          </p:val>
                                        </p:tav>
                                      </p:tavLst>
                                    </p:anim>
                                    <p:anim calcmode="lin" valueType="num">
                                      <p:cBhvr>
                                        <p:cTn id="104" dur="2000" fill="hold"/>
                                        <p:tgtEl>
                                          <p:spTgt spid="4"/>
                                        </p:tgtEl>
                                        <p:attrNameLst>
                                          <p:attrName>ppt_h</p:attrName>
                                        </p:attrNameLst>
                                      </p:cBhvr>
                                      <p:tavLst>
                                        <p:tav tm="0">
                                          <p:val>
                                            <p:fltVal val="0"/>
                                          </p:val>
                                        </p:tav>
                                        <p:tav tm="100000">
                                          <p:val>
                                            <p:strVal val="#ppt_h"/>
                                          </p:val>
                                        </p:tav>
                                      </p:tavLst>
                                    </p:anim>
                                    <p:anim calcmode="lin" valueType="num">
                                      <p:cBhvr>
                                        <p:cTn id="105" dur="2000" fill="hold"/>
                                        <p:tgtEl>
                                          <p:spTgt spid="4"/>
                                        </p:tgtEl>
                                        <p:attrNameLst>
                                          <p:attrName>style.rotation</p:attrName>
                                        </p:attrNameLst>
                                      </p:cBhvr>
                                      <p:tavLst>
                                        <p:tav tm="0">
                                          <p:val>
                                            <p:fltVal val="360"/>
                                          </p:val>
                                        </p:tav>
                                        <p:tav tm="100000">
                                          <p:val>
                                            <p:fltVal val="0"/>
                                          </p:val>
                                        </p:tav>
                                      </p:tavLst>
                                    </p:anim>
                                    <p:animEffect transition="in" filter="fade">
                                      <p:cBhvr>
                                        <p:cTn id="106" dur="2000"/>
                                        <p:tgtEl>
                                          <p:spTgt spid="4"/>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fltVal val="0"/>
                                          </p:val>
                                        </p:tav>
                                        <p:tav tm="100000">
                                          <p:val>
                                            <p:strVal val="#ppt_w"/>
                                          </p:val>
                                        </p:tav>
                                      </p:tavLst>
                                    </p:anim>
                                    <p:anim calcmode="lin" valueType="num">
                                      <p:cBhvr>
                                        <p:cTn id="110" dur="2000" fill="hold"/>
                                        <p:tgtEl>
                                          <p:spTgt spid="7"/>
                                        </p:tgtEl>
                                        <p:attrNameLst>
                                          <p:attrName>ppt_h</p:attrName>
                                        </p:attrNameLst>
                                      </p:cBhvr>
                                      <p:tavLst>
                                        <p:tav tm="0">
                                          <p:val>
                                            <p:fltVal val="0"/>
                                          </p:val>
                                        </p:tav>
                                        <p:tav tm="100000">
                                          <p:val>
                                            <p:strVal val="#ppt_h"/>
                                          </p:val>
                                        </p:tav>
                                      </p:tavLst>
                                    </p:anim>
                                    <p:anim calcmode="lin" valueType="num">
                                      <p:cBhvr>
                                        <p:cTn id="111" dur="2000" fill="hold"/>
                                        <p:tgtEl>
                                          <p:spTgt spid="7"/>
                                        </p:tgtEl>
                                        <p:attrNameLst>
                                          <p:attrName>style.rotation</p:attrName>
                                        </p:attrNameLst>
                                      </p:cBhvr>
                                      <p:tavLst>
                                        <p:tav tm="0">
                                          <p:val>
                                            <p:fltVal val="360"/>
                                          </p:val>
                                        </p:tav>
                                        <p:tav tm="100000">
                                          <p:val>
                                            <p:fltVal val="0"/>
                                          </p:val>
                                        </p:tav>
                                      </p:tavLst>
                                    </p:anim>
                                    <p:animEffect transition="in" filter="fade">
                                      <p:cBhvr>
                                        <p:cTn id="112" dur="2000"/>
                                        <p:tgtEl>
                                          <p:spTgt spid="7"/>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9"/>
                                        </p:tgtEl>
                                        <p:attrNameLst>
                                          <p:attrName>style.visibility</p:attrName>
                                        </p:attrNameLst>
                                      </p:cBhvr>
                                      <p:to>
                                        <p:strVal val="visible"/>
                                      </p:to>
                                    </p:set>
                                    <p:anim calcmode="lin" valueType="num">
                                      <p:cBhvr>
                                        <p:cTn id="115" dur="2000" fill="hold"/>
                                        <p:tgtEl>
                                          <p:spTgt spid="9"/>
                                        </p:tgtEl>
                                        <p:attrNameLst>
                                          <p:attrName>ppt_w</p:attrName>
                                        </p:attrNameLst>
                                      </p:cBhvr>
                                      <p:tavLst>
                                        <p:tav tm="0">
                                          <p:val>
                                            <p:fltVal val="0"/>
                                          </p:val>
                                        </p:tav>
                                        <p:tav tm="100000">
                                          <p:val>
                                            <p:strVal val="#ppt_w"/>
                                          </p:val>
                                        </p:tav>
                                      </p:tavLst>
                                    </p:anim>
                                    <p:anim calcmode="lin" valueType="num">
                                      <p:cBhvr>
                                        <p:cTn id="116" dur="2000" fill="hold"/>
                                        <p:tgtEl>
                                          <p:spTgt spid="9"/>
                                        </p:tgtEl>
                                        <p:attrNameLst>
                                          <p:attrName>ppt_h</p:attrName>
                                        </p:attrNameLst>
                                      </p:cBhvr>
                                      <p:tavLst>
                                        <p:tav tm="0">
                                          <p:val>
                                            <p:fltVal val="0"/>
                                          </p:val>
                                        </p:tav>
                                        <p:tav tm="100000">
                                          <p:val>
                                            <p:strVal val="#ppt_h"/>
                                          </p:val>
                                        </p:tav>
                                      </p:tavLst>
                                    </p:anim>
                                    <p:anim calcmode="lin" valueType="num">
                                      <p:cBhvr>
                                        <p:cTn id="117" dur="2000" fill="hold"/>
                                        <p:tgtEl>
                                          <p:spTgt spid="9"/>
                                        </p:tgtEl>
                                        <p:attrNameLst>
                                          <p:attrName>style.rotation</p:attrName>
                                        </p:attrNameLst>
                                      </p:cBhvr>
                                      <p:tavLst>
                                        <p:tav tm="0">
                                          <p:val>
                                            <p:fltVal val="360"/>
                                          </p:val>
                                        </p:tav>
                                        <p:tav tm="100000">
                                          <p:val>
                                            <p:fltVal val="0"/>
                                          </p:val>
                                        </p:tav>
                                      </p:tavLst>
                                    </p:anim>
                                    <p:animEffect transition="in" filter="fade">
                                      <p:cBhvr>
                                        <p:cTn id="118" dur="2000"/>
                                        <p:tgtEl>
                                          <p:spTgt spid="9"/>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p:cTn id="121" dur="2000" fill="hold"/>
                                        <p:tgtEl>
                                          <p:spTgt spid="11"/>
                                        </p:tgtEl>
                                        <p:attrNameLst>
                                          <p:attrName>ppt_w</p:attrName>
                                        </p:attrNameLst>
                                      </p:cBhvr>
                                      <p:tavLst>
                                        <p:tav tm="0">
                                          <p:val>
                                            <p:fltVal val="0"/>
                                          </p:val>
                                        </p:tav>
                                        <p:tav tm="100000">
                                          <p:val>
                                            <p:strVal val="#ppt_w"/>
                                          </p:val>
                                        </p:tav>
                                      </p:tavLst>
                                    </p:anim>
                                    <p:anim calcmode="lin" valueType="num">
                                      <p:cBhvr>
                                        <p:cTn id="122" dur="2000" fill="hold"/>
                                        <p:tgtEl>
                                          <p:spTgt spid="11"/>
                                        </p:tgtEl>
                                        <p:attrNameLst>
                                          <p:attrName>ppt_h</p:attrName>
                                        </p:attrNameLst>
                                      </p:cBhvr>
                                      <p:tavLst>
                                        <p:tav tm="0">
                                          <p:val>
                                            <p:fltVal val="0"/>
                                          </p:val>
                                        </p:tav>
                                        <p:tav tm="100000">
                                          <p:val>
                                            <p:strVal val="#ppt_h"/>
                                          </p:val>
                                        </p:tav>
                                      </p:tavLst>
                                    </p:anim>
                                    <p:anim calcmode="lin" valueType="num">
                                      <p:cBhvr>
                                        <p:cTn id="123" dur="2000" fill="hold"/>
                                        <p:tgtEl>
                                          <p:spTgt spid="11"/>
                                        </p:tgtEl>
                                        <p:attrNameLst>
                                          <p:attrName>style.rotation</p:attrName>
                                        </p:attrNameLst>
                                      </p:cBhvr>
                                      <p:tavLst>
                                        <p:tav tm="0">
                                          <p:val>
                                            <p:fltVal val="360"/>
                                          </p:val>
                                        </p:tav>
                                        <p:tav tm="100000">
                                          <p:val>
                                            <p:fltVal val="0"/>
                                          </p:val>
                                        </p:tav>
                                      </p:tavLst>
                                    </p:anim>
                                    <p:animEffect transition="in" filter="fade">
                                      <p:cBhvr>
                                        <p:cTn id="124" dur="2000"/>
                                        <p:tgtEl>
                                          <p:spTgt spid="11"/>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p:cTn id="127" dur="2000" fill="hold"/>
                                        <p:tgtEl>
                                          <p:spTgt spid="12"/>
                                        </p:tgtEl>
                                        <p:attrNameLst>
                                          <p:attrName>ppt_w</p:attrName>
                                        </p:attrNameLst>
                                      </p:cBhvr>
                                      <p:tavLst>
                                        <p:tav tm="0">
                                          <p:val>
                                            <p:fltVal val="0"/>
                                          </p:val>
                                        </p:tav>
                                        <p:tav tm="100000">
                                          <p:val>
                                            <p:strVal val="#ppt_w"/>
                                          </p:val>
                                        </p:tav>
                                      </p:tavLst>
                                    </p:anim>
                                    <p:anim calcmode="lin" valueType="num">
                                      <p:cBhvr>
                                        <p:cTn id="128" dur="2000" fill="hold"/>
                                        <p:tgtEl>
                                          <p:spTgt spid="12"/>
                                        </p:tgtEl>
                                        <p:attrNameLst>
                                          <p:attrName>ppt_h</p:attrName>
                                        </p:attrNameLst>
                                      </p:cBhvr>
                                      <p:tavLst>
                                        <p:tav tm="0">
                                          <p:val>
                                            <p:fltVal val="0"/>
                                          </p:val>
                                        </p:tav>
                                        <p:tav tm="100000">
                                          <p:val>
                                            <p:strVal val="#ppt_h"/>
                                          </p:val>
                                        </p:tav>
                                      </p:tavLst>
                                    </p:anim>
                                    <p:anim calcmode="lin" valueType="num">
                                      <p:cBhvr>
                                        <p:cTn id="129" dur="2000" fill="hold"/>
                                        <p:tgtEl>
                                          <p:spTgt spid="12"/>
                                        </p:tgtEl>
                                        <p:attrNameLst>
                                          <p:attrName>style.rotation</p:attrName>
                                        </p:attrNameLst>
                                      </p:cBhvr>
                                      <p:tavLst>
                                        <p:tav tm="0">
                                          <p:val>
                                            <p:fltVal val="360"/>
                                          </p:val>
                                        </p:tav>
                                        <p:tav tm="100000">
                                          <p:val>
                                            <p:fltVal val="0"/>
                                          </p:val>
                                        </p:tav>
                                      </p:tavLst>
                                    </p:anim>
                                    <p:animEffect transition="in" filter="fade">
                                      <p:cBhvr>
                                        <p:cTn id="130" dur="2000"/>
                                        <p:tgtEl>
                                          <p:spTgt spid="12"/>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fltVal val="0"/>
                                          </p:val>
                                        </p:tav>
                                        <p:tav tm="100000">
                                          <p:val>
                                            <p:strVal val="#ppt_w"/>
                                          </p:val>
                                        </p:tav>
                                      </p:tavLst>
                                    </p:anim>
                                    <p:anim calcmode="lin" valueType="num">
                                      <p:cBhvr>
                                        <p:cTn id="134" dur="2000" fill="hold"/>
                                        <p:tgtEl>
                                          <p:spTgt spid="16"/>
                                        </p:tgtEl>
                                        <p:attrNameLst>
                                          <p:attrName>ppt_h</p:attrName>
                                        </p:attrNameLst>
                                      </p:cBhvr>
                                      <p:tavLst>
                                        <p:tav tm="0">
                                          <p:val>
                                            <p:fltVal val="0"/>
                                          </p:val>
                                        </p:tav>
                                        <p:tav tm="100000">
                                          <p:val>
                                            <p:strVal val="#ppt_h"/>
                                          </p:val>
                                        </p:tav>
                                      </p:tavLst>
                                    </p:anim>
                                    <p:anim calcmode="lin" valueType="num">
                                      <p:cBhvr>
                                        <p:cTn id="135" dur="2000" fill="hold"/>
                                        <p:tgtEl>
                                          <p:spTgt spid="16"/>
                                        </p:tgtEl>
                                        <p:attrNameLst>
                                          <p:attrName>style.rotation</p:attrName>
                                        </p:attrNameLst>
                                      </p:cBhvr>
                                      <p:tavLst>
                                        <p:tav tm="0">
                                          <p:val>
                                            <p:fltVal val="360"/>
                                          </p:val>
                                        </p:tav>
                                        <p:tav tm="100000">
                                          <p:val>
                                            <p:fltVal val="0"/>
                                          </p:val>
                                        </p:tav>
                                      </p:tavLst>
                                    </p:anim>
                                    <p:animEffect transition="in" filter="fade">
                                      <p:cBhvr>
                                        <p:cTn id="136" dur="2000"/>
                                        <p:tgtEl>
                                          <p:spTgt spid="16"/>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style.rotation</p:attrName>
                                        </p:attrNameLst>
                                      </p:cBhvr>
                                      <p:tavLst>
                                        <p:tav tm="0">
                                          <p:val>
                                            <p:fltVal val="360"/>
                                          </p:val>
                                        </p:tav>
                                        <p:tav tm="100000">
                                          <p:val>
                                            <p:fltVal val="0"/>
                                          </p:val>
                                        </p:tav>
                                      </p:tavLst>
                                    </p:anim>
                                    <p:animEffect transition="in" filter="fade">
                                      <p:cBhvr>
                                        <p:cTn id="142" dur="2000"/>
                                        <p:tgtEl>
                                          <p:spTgt spid="17"/>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p:cTn id="145" dur="2000" fill="hold"/>
                                        <p:tgtEl>
                                          <p:spTgt spid="18"/>
                                        </p:tgtEl>
                                        <p:attrNameLst>
                                          <p:attrName>ppt_w</p:attrName>
                                        </p:attrNameLst>
                                      </p:cBhvr>
                                      <p:tavLst>
                                        <p:tav tm="0">
                                          <p:val>
                                            <p:fltVal val="0"/>
                                          </p:val>
                                        </p:tav>
                                        <p:tav tm="100000">
                                          <p:val>
                                            <p:strVal val="#ppt_w"/>
                                          </p:val>
                                        </p:tav>
                                      </p:tavLst>
                                    </p:anim>
                                    <p:anim calcmode="lin" valueType="num">
                                      <p:cBhvr>
                                        <p:cTn id="146" dur="2000" fill="hold"/>
                                        <p:tgtEl>
                                          <p:spTgt spid="18"/>
                                        </p:tgtEl>
                                        <p:attrNameLst>
                                          <p:attrName>ppt_h</p:attrName>
                                        </p:attrNameLst>
                                      </p:cBhvr>
                                      <p:tavLst>
                                        <p:tav tm="0">
                                          <p:val>
                                            <p:fltVal val="0"/>
                                          </p:val>
                                        </p:tav>
                                        <p:tav tm="100000">
                                          <p:val>
                                            <p:strVal val="#ppt_h"/>
                                          </p:val>
                                        </p:tav>
                                      </p:tavLst>
                                    </p:anim>
                                    <p:anim calcmode="lin" valueType="num">
                                      <p:cBhvr>
                                        <p:cTn id="147" dur="2000" fill="hold"/>
                                        <p:tgtEl>
                                          <p:spTgt spid="18"/>
                                        </p:tgtEl>
                                        <p:attrNameLst>
                                          <p:attrName>style.rotation</p:attrName>
                                        </p:attrNameLst>
                                      </p:cBhvr>
                                      <p:tavLst>
                                        <p:tav tm="0">
                                          <p:val>
                                            <p:fltVal val="360"/>
                                          </p:val>
                                        </p:tav>
                                        <p:tav tm="100000">
                                          <p:val>
                                            <p:fltVal val="0"/>
                                          </p:val>
                                        </p:tav>
                                      </p:tavLst>
                                    </p:anim>
                                    <p:animEffect transition="in" filter="fade">
                                      <p:cBhvr>
                                        <p:cTn id="148" dur="2000"/>
                                        <p:tgtEl>
                                          <p:spTgt spid="18"/>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19"/>
                                        </p:tgtEl>
                                        <p:attrNameLst>
                                          <p:attrName>style.visibility</p:attrName>
                                        </p:attrNameLst>
                                      </p:cBhvr>
                                      <p:to>
                                        <p:strVal val="visible"/>
                                      </p:to>
                                    </p:set>
                                    <p:anim calcmode="lin" valueType="num">
                                      <p:cBhvr>
                                        <p:cTn id="151" dur="2000" fill="hold"/>
                                        <p:tgtEl>
                                          <p:spTgt spid="19"/>
                                        </p:tgtEl>
                                        <p:attrNameLst>
                                          <p:attrName>ppt_w</p:attrName>
                                        </p:attrNameLst>
                                      </p:cBhvr>
                                      <p:tavLst>
                                        <p:tav tm="0">
                                          <p:val>
                                            <p:fltVal val="0"/>
                                          </p:val>
                                        </p:tav>
                                        <p:tav tm="100000">
                                          <p:val>
                                            <p:strVal val="#ppt_w"/>
                                          </p:val>
                                        </p:tav>
                                      </p:tavLst>
                                    </p:anim>
                                    <p:anim calcmode="lin" valueType="num">
                                      <p:cBhvr>
                                        <p:cTn id="152" dur="2000" fill="hold"/>
                                        <p:tgtEl>
                                          <p:spTgt spid="19"/>
                                        </p:tgtEl>
                                        <p:attrNameLst>
                                          <p:attrName>ppt_h</p:attrName>
                                        </p:attrNameLst>
                                      </p:cBhvr>
                                      <p:tavLst>
                                        <p:tav tm="0">
                                          <p:val>
                                            <p:fltVal val="0"/>
                                          </p:val>
                                        </p:tav>
                                        <p:tav tm="100000">
                                          <p:val>
                                            <p:strVal val="#ppt_h"/>
                                          </p:val>
                                        </p:tav>
                                      </p:tavLst>
                                    </p:anim>
                                    <p:anim calcmode="lin" valueType="num">
                                      <p:cBhvr>
                                        <p:cTn id="153" dur="2000" fill="hold"/>
                                        <p:tgtEl>
                                          <p:spTgt spid="19"/>
                                        </p:tgtEl>
                                        <p:attrNameLst>
                                          <p:attrName>style.rotation</p:attrName>
                                        </p:attrNameLst>
                                      </p:cBhvr>
                                      <p:tavLst>
                                        <p:tav tm="0">
                                          <p:val>
                                            <p:fltVal val="360"/>
                                          </p:val>
                                        </p:tav>
                                        <p:tav tm="100000">
                                          <p:val>
                                            <p:fltVal val="0"/>
                                          </p:val>
                                        </p:tav>
                                      </p:tavLst>
                                    </p:anim>
                                    <p:animEffect transition="in" filter="fade">
                                      <p:cBhvr>
                                        <p:cTn id="154" dur="2000"/>
                                        <p:tgtEl>
                                          <p:spTgt spid="19"/>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3"/>
                                        </p:tgtEl>
                                        <p:attrNameLst>
                                          <p:attrName>style.visibility</p:attrName>
                                        </p:attrNameLst>
                                      </p:cBhvr>
                                      <p:to>
                                        <p:strVal val="visible"/>
                                      </p:to>
                                    </p:set>
                                    <p:anim calcmode="lin" valueType="num">
                                      <p:cBhvr>
                                        <p:cTn id="157" dur="2000" fill="hold"/>
                                        <p:tgtEl>
                                          <p:spTgt spid="23"/>
                                        </p:tgtEl>
                                        <p:attrNameLst>
                                          <p:attrName>ppt_w</p:attrName>
                                        </p:attrNameLst>
                                      </p:cBhvr>
                                      <p:tavLst>
                                        <p:tav tm="0">
                                          <p:val>
                                            <p:fltVal val="0"/>
                                          </p:val>
                                        </p:tav>
                                        <p:tav tm="100000">
                                          <p:val>
                                            <p:strVal val="#ppt_w"/>
                                          </p:val>
                                        </p:tav>
                                      </p:tavLst>
                                    </p:anim>
                                    <p:anim calcmode="lin" valueType="num">
                                      <p:cBhvr>
                                        <p:cTn id="158" dur="2000" fill="hold"/>
                                        <p:tgtEl>
                                          <p:spTgt spid="23"/>
                                        </p:tgtEl>
                                        <p:attrNameLst>
                                          <p:attrName>ppt_h</p:attrName>
                                        </p:attrNameLst>
                                      </p:cBhvr>
                                      <p:tavLst>
                                        <p:tav tm="0">
                                          <p:val>
                                            <p:fltVal val="0"/>
                                          </p:val>
                                        </p:tav>
                                        <p:tav tm="100000">
                                          <p:val>
                                            <p:strVal val="#ppt_h"/>
                                          </p:val>
                                        </p:tav>
                                      </p:tavLst>
                                    </p:anim>
                                    <p:anim calcmode="lin" valueType="num">
                                      <p:cBhvr>
                                        <p:cTn id="159" dur="2000" fill="hold"/>
                                        <p:tgtEl>
                                          <p:spTgt spid="23"/>
                                        </p:tgtEl>
                                        <p:attrNameLst>
                                          <p:attrName>style.rotation</p:attrName>
                                        </p:attrNameLst>
                                      </p:cBhvr>
                                      <p:tavLst>
                                        <p:tav tm="0">
                                          <p:val>
                                            <p:fltVal val="360"/>
                                          </p:val>
                                        </p:tav>
                                        <p:tav tm="100000">
                                          <p:val>
                                            <p:fltVal val="0"/>
                                          </p:val>
                                        </p:tav>
                                      </p:tavLst>
                                    </p:anim>
                                    <p:animEffect transition="in" filter="fade">
                                      <p:cBhvr>
                                        <p:cTn id="160" dur="2000"/>
                                        <p:tgtEl>
                                          <p:spTgt spid="23"/>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5"/>
                                        </p:tgtEl>
                                        <p:attrNameLst>
                                          <p:attrName>style.visibility</p:attrName>
                                        </p:attrNameLst>
                                      </p:cBhvr>
                                      <p:to>
                                        <p:strVal val="visible"/>
                                      </p:to>
                                    </p:set>
                                    <p:anim calcmode="lin" valueType="num">
                                      <p:cBhvr>
                                        <p:cTn id="199" dur="2000" fill="hold"/>
                                        <p:tgtEl>
                                          <p:spTgt spid="5"/>
                                        </p:tgtEl>
                                        <p:attrNameLst>
                                          <p:attrName>ppt_w</p:attrName>
                                        </p:attrNameLst>
                                      </p:cBhvr>
                                      <p:tavLst>
                                        <p:tav tm="0">
                                          <p:val>
                                            <p:fltVal val="0"/>
                                          </p:val>
                                        </p:tav>
                                        <p:tav tm="100000">
                                          <p:val>
                                            <p:strVal val="#ppt_w"/>
                                          </p:val>
                                        </p:tav>
                                      </p:tavLst>
                                    </p:anim>
                                    <p:anim calcmode="lin" valueType="num">
                                      <p:cBhvr>
                                        <p:cTn id="200" dur="2000" fill="hold"/>
                                        <p:tgtEl>
                                          <p:spTgt spid="5"/>
                                        </p:tgtEl>
                                        <p:attrNameLst>
                                          <p:attrName>ppt_h</p:attrName>
                                        </p:attrNameLst>
                                      </p:cBhvr>
                                      <p:tavLst>
                                        <p:tav tm="0">
                                          <p:val>
                                            <p:fltVal val="0"/>
                                          </p:val>
                                        </p:tav>
                                        <p:tav tm="100000">
                                          <p:val>
                                            <p:strVal val="#ppt_h"/>
                                          </p:val>
                                        </p:tav>
                                      </p:tavLst>
                                    </p:anim>
                                    <p:anim calcmode="lin" valueType="num">
                                      <p:cBhvr>
                                        <p:cTn id="201" dur="2000" fill="hold"/>
                                        <p:tgtEl>
                                          <p:spTgt spid="5"/>
                                        </p:tgtEl>
                                        <p:attrNameLst>
                                          <p:attrName>style.rotation</p:attrName>
                                        </p:attrNameLst>
                                      </p:cBhvr>
                                      <p:tavLst>
                                        <p:tav tm="0">
                                          <p:val>
                                            <p:fltVal val="360"/>
                                          </p:val>
                                        </p:tav>
                                        <p:tav tm="100000">
                                          <p:val>
                                            <p:fltVal val="0"/>
                                          </p:val>
                                        </p:tav>
                                      </p:tavLst>
                                    </p:anim>
                                    <p:animEffect transition="in" filter="fade">
                                      <p:cBhvr>
                                        <p:cTn id="202" dur="2000"/>
                                        <p:tgtEl>
                                          <p:spTgt spid="5"/>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8"/>
                                        </p:tgtEl>
                                        <p:attrNameLst>
                                          <p:attrName>style.visibility</p:attrName>
                                        </p:attrNameLst>
                                      </p:cBhvr>
                                      <p:to>
                                        <p:strVal val="visible"/>
                                      </p:to>
                                    </p:set>
                                    <p:anim calcmode="lin" valueType="num">
                                      <p:cBhvr>
                                        <p:cTn id="205" dur="2000" fill="hold"/>
                                        <p:tgtEl>
                                          <p:spTgt spid="8"/>
                                        </p:tgtEl>
                                        <p:attrNameLst>
                                          <p:attrName>ppt_w</p:attrName>
                                        </p:attrNameLst>
                                      </p:cBhvr>
                                      <p:tavLst>
                                        <p:tav tm="0">
                                          <p:val>
                                            <p:fltVal val="0"/>
                                          </p:val>
                                        </p:tav>
                                        <p:tav tm="100000">
                                          <p:val>
                                            <p:strVal val="#ppt_w"/>
                                          </p:val>
                                        </p:tav>
                                      </p:tavLst>
                                    </p:anim>
                                    <p:anim calcmode="lin" valueType="num">
                                      <p:cBhvr>
                                        <p:cTn id="206" dur="2000" fill="hold"/>
                                        <p:tgtEl>
                                          <p:spTgt spid="8"/>
                                        </p:tgtEl>
                                        <p:attrNameLst>
                                          <p:attrName>ppt_h</p:attrName>
                                        </p:attrNameLst>
                                      </p:cBhvr>
                                      <p:tavLst>
                                        <p:tav tm="0">
                                          <p:val>
                                            <p:fltVal val="0"/>
                                          </p:val>
                                        </p:tav>
                                        <p:tav tm="100000">
                                          <p:val>
                                            <p:strVal val="#ppt_h"/>
                                          </p:val>
                                        </p:tav>
                                      </p:tavLst>
                                    </p:anim>
                                    <p:anim calcmode="lin" valueType="num">
                                      <p:cBhvr>
                                        <p:cTn id="207" dur="2000" fill="hold"/>
                                        <p:tgtEl>
                                          <p:spTgt spid="8"/>
                                        </p:tgtEl>
                                        <p:attrNameLst>
                                          <p:attrName>style.rotation</p:attrName>
                                        </p:attrNameLst>
                                      </p:cBhvr>
                                      <p:tavLst>
                                        <p:tav tm="0">
                                          <p:val>
                                            <p:fltVal val="360"/>
                                          </p:val>
                                        </p:tav>
                                        <p:tav tm="100000">
                                          <p:val>
                                            <p:fltVal val="0"/>
                                          </p:val>
                                        </p:tav>
                                      </p:tavLst>
                                    </p:anim>
                                    <p:animEffect transition="in" filter="fade">
                                      <p:cBhvr>
                                        <p:cTn id="208" dur="2000"/>
                                        <p:tgtEl>
                                          <p:spTgt spid="8"/>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0"/>
                                        </p:tgtEl>
                                        <p:attrNameLst>
                                          <p:attrName>style.visibility</p:attrName>
                                        </p:attrNameLst>
                                      </p:cBhvr>
                                      <p:to>
                                        <p:strVal val="visible"/>
                                      </p:to>
                                    </p:set>
                                    <p:anim calcmode="lin" valueType="num">
                                      <p:cBhvr>
                                        <p:cTn id="211" dur="2000" fill="hold"/>
                                        <p:tgtEl>
                                          <p:spTgt spid="10"/>
                                        </p:tgtEl>
                                        <p:attrNameLst>
                                          <p:attrName>ppt_w</p:attrName>
                                        </p:attrNameLst>
                                      </p:cBhvr>
                                      <p:tavLst>
                                        <p:tav tm="0">
                                          <p:val>
                                            <p:fltVal val="0"/>
                                          </p:val>
                                        </p:tav>
                                        <p:tav tm="100000">
                                          <p:val>
                                            <p:strVal val="#ppt_w"/>
                                          </p:val>
                                        </p:tav>
                                      </p:tavLst>
                                    </p:anim>
                                    <p:anim calcmode="lin" valueType="num">
                                      <p:cBhvr>
                                        <p:cTn id="212" dur="2000" fill="hold"/>
                                        <p:tgtEl>
                                          <p:spTgt spid="10"/>
                                        </p:tgtEl>
                                        <p:attrNameLst>
                                          <p:attrName>ppt_h</p:attrName>
                                        </p:attrNameLst>
                                      </p:cBhvr>
                                      <p:tavLst>
                                        <p:tav tm="0">
                                          <p:val>
                                            <p:fltVal val="0"/>
                                          </p:val>
                                        </p:tav>
                                        <p:tav tm="100000">
                                          <p:val>
                                            <p:strVal val="#ppt_h"/>
                                          </p:val>
                                        </p:tav>
                                      </p:tavLst>
                                    </p:anim>
                                    <p:anim calcmode="lin" valueType="num">
                                      <p:cBhvr>
                                        <p:cTn id="213" dur="2000" fill="hold"/>
                                        <p:tgtEl>
                                          <p:spTgt spid="10"/>
                                        </p:tgtEl>
                                        <p:attrNameLst>
                                          <p:attrName>style.rotation</p:attrName>
                                        </p:attrNameLst>
                                      </p:cBhvr>
                                      <p:tavLst>
                                        <p:tav tm="0">
                                          <p:val>
                                            <p:fltVal val="360"/>
                                          </p:val>
                                        </p:tav>
                                        <p:tav tm="100000">
                                          <p:val>
                                            <p:fltVal val="0"/>
                                          </p:val>
                                        </p:tav>
                                      </p:tavLst>
                                    </p:anim>
                                    <p:animEffect transition="in" filter="fade">
                                      <p:cBhvr>
                                        <p:cTn id="214" dur="2000"/>
                                        <p:tgtEl>
                                          <p:spTgt spid="10"/>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3"/>
                                        </p:tgtEl>
                                        <p:attrNameLst>
                                          <p:attrName>style.visibility</p:attrName>
                                        </p:attrNameLst>
                                      </p:cBhvr>
                                      <p:to>
                                        <p:strVal val="visible"/>
                                      </p:to>
                                    </p:set>
                                    <p:anim calcmode="lin" valueType="num">
                                      <p:cBhvr>
                                        <p:cTn id="217" dur="2000" fill="hold"/>
                                        <p:tgtEl>
                                          <p:spTgt spid="13"/>
                                        </p:tgtEl>
                                        <p:attrNameLst>
                                          <p:attrName>ppt_w</p:attrName>
                                        </p:attrNameLst>
                                      </p:cBhvr>
                                      <p:tavLst>
                                        <p:tav tm="0">
                                          <p:val>
                                            <p:fltVal val="0"/>
                                          </p:val>
                                        </p:tav>
                                        <p:tav tm="100000">
                                          <p:val>
                                            <p:strVal val="#ppt_w"/>
                                          </p:val>
                                        </p:tav>
                                      </p:tavLst>
                                    </p:anim>
                                    <p:anim calcmode="lin" valueType="num">
                                      <p:cBhvr>
                                        <p:cTn id="218" dur="2000" fill="hold"/>
                                        <p:tgtEl>
                                          <p:spTgt spid="13"/>
                                        </p:tgtEl>
                                        <p:attrNameLst>
                                          <p:attrName>ppt_h</p:attrName>
                                        </p:attrNameLst>
                                      </p:cBhvr>
                                      <p:tavLst>
                                        <p:tav tm="0">
                                          <p:val>
                                            <p:fltVal val="0"/>
                                          </p:val>
                                        </p:tav>
                                        <p:tav tm="100000">
                                          <p:val>
                                            <p:strVal val="#ppt_h"/>
                                          </p:val>
                                        </p:tav>
                                      </p:tavLst>
                                    </p:anim>
                                    <p:anim calcmode="lin" valueType="num">
                                      <p:cBhvr>
                                        <p:cTn id="219" dur="2000" fill="hold"/>
                                        <p:tgtEl>
                                          <p:spTgt spid="13"/>
                                        </p:tgtEl>
                                        <p:attrNameLst>
                                          <p:attrName>style.rotation</p:attrName>
                                        </p:attrNameLst>
                                      </p:cBhvr>
                                      <p:tavLst>
                                        <p:tav tm="0">
                                          <p:val>
                                            <p:fltVal val="360"/>
                                          </p:val>
                                        </p:tav>
                                        <p:tav tm="100000">
                                          <p:val>
                                            <p:fltVal val="0"/>
                                          </p:val>
                                        </p:tav>
                                      </p:tavLst>
                                    </p:anim>
                                    <p:animEffect transition="in" filter="fade">
                                      <p:cBhvr>
                                        <p:cTn id="220" dur="2000"/>
                                        <p:tgtEl>
                                          <p:spTgt spid="13"/>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4"/>
                                        </p:tgtEl>
                                        <p:attrNameLst>
                                          <p:attrName>style.visibility</p:attrName>
                                        </p:attrNameLst>
                                      </p:cBhvr>
                                      <p:to>
                                        <p:strVal val="visible"/>
                                      </p:to>
                                    </p:set>
                                    <p:anim calcmode="lin" valueType="num">
                                      <p:cBhvr>
                                        <p:cTn id="223" dur="2000" fill="hold"/>
                                        <p:tgtEl>
                                          <p:spTgt spid="14"/>
                                        </p:tgtEl>
                                        <p:attrNameLst>
                                          <p:attrName>ppt_w</p:attrName>
                                        </p:attrNameLst>
                                      </p:cBhvr>
                                      <p:tavLst>
                                        <p:tav tm="0">
                                          <p:val>
                                            <p:fltVal val="0"/>
                                          </p:val>
                                        </p:tav>
                                        <p:tav tm="100000">
                                          <p:val>
                                            <p:strVal val="#ppt_w"/>
                                          </p:val>
                                        </p:tav>
                                      </p:tavLst>
                                    </p:anim>
                                    <p:anim calcmode="lin" valueType="num">
                                      <p:cBhvr>
                                        <p:cTn id="224" dur="2000" fill="hold"/>
                                        <p:tgtEl>
                                          <p:spTgt spid="14"/>
                                        </p:tgtEl>
                                        <p:attrNameLst>
                                          <p:attrName>ppt_h</p:attrName>
                                        </p:attrNameLst>
                                      </p:cBhvr>
                                      <p:tavLst>
                                        <p:tav tm="0">
                                          <p:val>
                                            <p:fltVal val="0"/>
                                          </p:val>
                                        </p:tav>
                                        <p:tav tm="100000">
                                          <p:val>
                                            <p:strVal val="#ppt_h"/>
                                          </p:val>
                                        </p:tav>
                                      </p:tavLst>
                                    </p:anim>
                                    <p:anim calcmode="lin" valueType="num">
                                      <p:cBhvr>
                                        <p:cTn id="225" dur="2000" fill="hold"/>
                                        <p:tgtEl>
                                          <p:spTgt spid="14"/>
                                        </p:tgtEl>
                                        <p:attrNameLst>
                                          <p:attrName>style.rotation</p:attrName>
                                        </p:attrNameLst>
                                      </p:cBhvr>
                                      <p:tavLst>
                                        <p:tav tm="0">
                                          <p:val>
                                            <p:fltVal val="360"/>
                                          </p:val>
                                        </p:tav>
                                        <p:tav tm="100000">
                                          <p:val>
                                            <p:fltVal val="0"/>
                                          </p:val>
                                        </p:tav>
                                      </p:tavLst>
                                    </p:anim>
                                    <p:animEffect transition="in" filter="fade">
                                      <p:cBhvr>
                                        <p:cTn id="226" dur="2000"/>
                                        <p:tgtEl>
                                          <p:spTgt spid="14"/>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5"/>
                                        </p:tgtEl>
                                        <p:attrNameLst>
                                          <p:attrName>style.visibility</p:attrName>
                                        </p:attrNameLst>
                                      </p:cBhvr>
                                      <p:to>
                                        <p:strVal val="visible"/>
                                      </p:to>
                                    </p:set>
                                    <p:anim calcmode="lin" valueType="num">
                                      <p:cBhvr>
                                        <p:cTn id="229" dur="2000" fill="hold"/>
                                        <p:tgtEl>
                                          <p:spTgt spid="15"/>
                                        </p:tgtEl>
                                        <p:attrNameLst>
                                          <p:attrName>ppt_w</p:attrName>
                                        </p:attrNameLst>
                                      </p:cBhvr>
                                      <p:tavLst>
                                        <p:tav tm="0">
                                          <p:val>
                                            <p:fltVal val="0"/>
                                          </p:val>
                                        </p:tav>
                                        <p:tav tm="100000">
                                          <p:val>
                                            <p:strVal val="#ppt_w"/>
                                          </p:val>
                                        </p:tav>
                                      </p:tavLst>
                                    </p:anim>
                                    <p:anim calcmode="lin" valueType="num">
                                      <p:cBhvr>
                                        <p:cTn id="230" dur="2000" fill="hold"/>
                                        <p:tgtEl>
                                          <p:spTgt spid="15"/>
                                        </p:tgtEl>
                                        <p:attrNameLst>
                                          <p:attrName>ppt_h</p:attrName>
                                        </p:attrNameLst>
                                      </p:cBhvr>
                                      <p:tavLst>
                                        <p:tav tm="0">
                                          <p:val>
                                            <p:fltVal val="0"/>
                                          </p:val>
                                        </p:tav>
                                        <p:tav tm="100000">
                                          <p:val>
                                            <p:strVal val="#ppt_h"/>
                                          </p:val>
                                        </p:tav>
                                      </p:tavLst>
                                    </p:anim>
                                    <p:anim calcmode="lin" valueType="num">
                                      <p:cBhvr>
                                        <p:cTn id="231" dur="2000" fill="hold"/>
                                        <p:tgtEl>
                                          <p:spTgt spid="15"/>
                                        </p:tgtEl>
                                        <p:attrNameLst>
                                          <p:attrName>style.rotation</p:attrName>
                                        </p:attrNameLst>
                                      </p:cBhvr>
                                      <p:tavLst>
                                        <p:tav tm="0">
                                          <p:val>
                                            <p:fltVal val="360"/>
                                          </p:val>
                                        </p:tav>
                                        <p:tav tm="100000">
                                          <p:val>
                                            <p:fltVal val="0"/>
                                          </p:val>
                                        </p:tav>
                                      </p:tavLst>
                                    </p:anim>
                                    <p:animEffect transition="in" filter="fade">
                                      <p:cBhvr>
                                        <p:cTn id="232" dur="2000"/>
                                        <p:tgtEl>
                                          <p:spTgt spid="15"/>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0"/>
                                        </p:tgtEl>
                                        <p:attrNameLst>
                                          <p:attrName>style.visibility</p:attrName>
                                        </p:attrNameLst>
                                      </p:cBhvr>
                                      <p:to>
                                        <p:strVal val="visible"/>
                                      </p:to>
                                    </p:set>
                                    <p:anim calcmode="lin" valueType="num">
                                      <p:cBhvr>
                                        <p:cTn id="235" dur="2000" fill="hold"/>
                                        <p:tgtEl>
                                          <p:spTgt spid="20"/>
                                        </p:tgtEl>
                                        <p:attrNameLst>
                                          <p:attrName>ppt_w</p:attrName>
                                        </p:attrNameLst>
                                      </p:cBhvr>
                                      <p:tavLst>
                                        <p:tav tm="0">
                                          <p:val>
                                            <p:fltVal val="0"/>
                                          </p:val>
                                        </p:tav>
                                        <p:tav tm="100000">
                                          <p:val>
                                            <p:strVal val="#ppt_w"/>
                                          </p:val>
                                        </p:tav>
                                      </p:tavLst>
                                    </p:anim>
                                    <p:anim calcmode="lin" valueType="num">
                                      <p:cBhvr>
                                        <p:cTn id="236" dur="2000" fill="hold"/>
                                        <p:tgtEl>
                                          <p:spTgt spid="20"/>
                                        </p:tgtEl>
                                        <p:attrNameLst>
                                          <p:attrName>ppt_h</p:attrName>
                                        </p:attrNameLst>
                                      </p:cBhvr>
                                      <p:tavLst>
                                        <p:tav tm="0">
                                          <p:val>
                                            <p:fltVal val="0"/>
                                          </p:val>
                                        </p:tav>
                                        <p:tav tm="100000">
                                          <p:val>
                                            <p:strVal val="#ppt_h"/>
                                          </p:val>
                                        </p:tav>
                                      </p:tavLst>
                                    </p:anim>
                                    <p:anim calcmode="lin" valueType="num">
                                      <p:cBhvr>
                                        <p:cTn id="237" dur="2000" fill="hold"/>
                                        <p:tgtEl>
                                          <p:spTgt spid="20"/>
                                        </p:tgtEl>
                                        <p:attrNameLst>
                                          <p:attrName>style.rotation</p:attrName>
                                        </p:attrNameLst>
                                      </p:cBhvr>
                                      <p:tavLst>
                                        <p:tav tm="0">
                                          <p:val>
                                            <p:fltVal val="360"/>
                                          </p:val>
                                        </p:tav>
                                        <p:tav tm="100000">
                                          <p:val>
                                            <p:fltVal val="0"/>
                                          </p:val>
                                        </p:tav>
                                      </p:tavLst>
                                    </p:anim>
                                    <p:animEffect transition="in" filter="fade">
                                      <p:cBhvr>
                                        <p:cTn id="238" dur="2000"/>
                                        <p:tgtEl>
                                          <p:spTgt spid="20"/>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1"/>
                                        </p:tgtEl>
                                        <p:attrNameLst>
                                          <p:attrName>style.visibility</p:attrName>
                                        </p:attrNameLst>
                                      </p:cBhvr>
                                      <p:to>
                                        <p:strVal val="visible"/>
                                      </p:to>
                                    </p:set>
                                    <p:anim calcmode="lin" valueType="num">
                                      <p:cBhvr>
                                        <p:cTn id="241" dur="2000" fill="hold"/>
                                        <p:tgtEl>
                                          <p:spTgt spid="21"/>
                                        </p:tgtEl>
                                        <p:attrNameLst>
                                          <p:attrName>ppt_w</p:attrName>
                                        </p:attrNameLst>
                                      </p:cBhvr>
                                      <p:tavLst>
                                        <p:tav tm="0">
                                          <p:val>
                                            <p:fltVal val="0"/>
                                          </p:val>
                                        </p:tav>
                                        <p:tav tm="100000">
                                          <p:val>
                                            <p:strVal val="#ppt_w"/>
                                          </p:val>
                                        </p:tav>
                                      </p:tavLst>
                                    </p:anim>
                                    <p:anim calcmode="lin" valueType="num">
                                      <p:cBhvr>
                                        <p:cTn id="242" dur="2000" fill="hold"/>
                                        <p:tgtEl>
                                          <p:spTgt spid="21"/>
                                        </p:tgtEl>
                                        <p:attrNameLst>
                                          <p:attrName>ppt_h</p:attrName>
                                        </p:attrNameLst>
                                      </p:cBhvr>
                                      <p:tavLst>
                                        <p:tav tm="0">
                                          <p:val>
                                            <p:fltVal val="0"/>
                                          </p:val>
                                        </p:tav>
                                        <p:tav tm="100000">
                                          <p:val>
                                            <p:strVal val="#ppt_h"/>
                                          </p:val>
                                        </p:tav>
                                      </p:tavLst>
                                    </p:anim>
                                    <p:anim calcmode="lin" valueType="num">
                                      <p:cBhvr>
                                        <p:cTn id="243" dur="2000" fill="hold"/>
                                        <p:tgtEl>
                                          <p:spTgt spid="21"/>
                                        </p:tgtEl>
                                        <p:attrNameLst>
                                          <p:attrName>style.rotation</p:attrName>
                                        </p:attrNameLst>
                                      </p:cBhvr>
                                      <p:tavLst>
                                        <p:tav tm="0">
                                          <p:val>
                                            <p:fltVal val="360"/>
                                          </p:val>
                                        </p:tav>
                                        <p:tav tm="100000">
                                          <p:val>
                                            <p:fltVal val="0"/>
                                          </p:val>
                                        </p:tav>
                                      </p:tavLst>
                                    </p:anim>
                                    <p:animEffect transition="in" filter="fade">
                                      <p:cBhvr>
                                        <p:cTn id="244" dur="2000"/>
                                        <p:tgtEl>
                                          <p:spTgt spid="21"/>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2"/>
                                        </p:tgtEl>
                                        <p:attrNameLst>
                                          <p:attrName>style.visibility</p:attrName>
                                        </p:attrNameLst>
                                      </p:cBhvr>
                                      <p:to>
                                        <p:strVal val="visible"/>
                                      </p:to>
                                    </p:set>
                                    <p:anim calcmode="lin" valueType="num">
                                      <p:cBhvr>
                                        <p:cTn id="247" dur="2000" fill="hold"/>
                                        <p:tgtEl>
                                          <p:spTgt spid="22"/>
                                        </p:tgtEl>
                                        <p:attrNameLst>
                                          <p:attrName>ppt_w</p:attrName>
                                        </p:attrNameLst>
                                      </p:cBhvr>
                                      <p:tavLst>
                                        <p:tav tm="0">
                                          <p:val>
                                            <p:fltVal val="0"/>
                                          </p:val>
                                        </p:tav>
                                        <p:tav tm="100000">
                                          <p:val>
                                            <p:strVal val="#ppt_w"/>
                                          </p:val>
                                        </p:tav>
                                      </p:tavLst>
                                    </p:anim>
                                    <p:anim calcmode="lin" valueType="num">
                                      <p:cBhvr>
                                        <p:cTn id="248" dur="2000" fill="hold"/>
                                        <p:tgtEl>
                                          <p:spTgt spid="22"/>
                                        </p:tgtEl>
                                        <p:attrNameLst>
                                          <p:attrName>ppt_h</p:attrName>
                                        </p:attrNameLst>
                                      </p:cBhvr>
                                      <p:tavLst>
                                        <p:tav tm="0">
                                          <p:val>
                                            <p:fltVal val="0"/>
                                          </p:val>
                                        </p:tav>
                                        <p:tav tm="100000">
                                          <p:val>
                                            <p:strVal val="#ppt_h"/>
                                          </p:val>
                                        </p:tav>
                                      </p:tavLst>
                                    </p:anim>
                                    <p:anim calcmode="lin" valueType="num">
                                      <p:cBhvr>
                                        <p:cTn id="249" dur="2000" fill="hold"/>
                                        <p:tgtEl>
                                          <p:spTgt spid="22"/>
                                        </p:tgtEl>
                                        <p:attrNameLst>
                                          <p:attrName>style.rotation</p:attrName>
                                        </p:attrNameLst>
                                      </p:cBhvr>
                                      <p:tavLst>
                                        <p:tav tm="0">
                                          <p:val>
                                            <p:fltVal val="360"/>
                                          </p:val>
                                        </p:tav>
                                        <p:tav tm="100000">
                                          <p:val>
                                            <p:fltVal val="0"/>
                                          </p:val>
                                        </p:tav>
                                      </p:tavLst>
                                    </p:anim>
                                    <p:animEffect transition="in" filter="fade">
                                      <p:cBhvr>
                                        <p:cTn id="250" dur="2000"/>
                                        <p:tgtEl>
                                          <p:spTgt spid="22"/>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4"/>
                                        </p:tgtEl>
                                        <p:attrNameLst>
                                          <p:attrName>ppt_x</p:attrName>
                                        </p:attrNameLst>
                                      </p:cBhvr>
                                      <p:tavLst>
                                        <p:tav tm="0">
                                          <p:val>
                                            <p:strVal val="ppt_x"/>
                                          </p:val>
                                        </p:tav>
                                        <p:tav tm="100000">
                                          <p:val>
                                            <p:strVal val="1+ppt_w/2"/>
                                          </p:val>
                                        </p:tav>
                                      </p:tavLst>
                                    </p:anim>
                                    <p:anim calcmode="lin" valueType="num">
                                      <p:cBhvr additive="base">
                                        <p:cTn id="296" dur="2000"/>
                                        <p:tgtEl>
                                          <p:spTgt spid="4"/>
                                        </p:tgtEl>
                                        <p:attrNameLst>
                                          <p:attrName>ppt_y</p:attrName>
                                        </p:attrNameLst>
                                      </p:cBhvr>
                                      <p:tavLst>
                                        <p:tav tm="0">
                                          <p:val>
                                            <p:strVal val="ppt_y"/>
                                          </p:val>
                                        </p:tav>
                                        <p:tav tm="100000">
                                          <p:val>
                                            <p:strVal val="1+ppt_h/2"/>
                                          </p:val>
                                        </p:tav>
                                      </p:tavLst>
                                    </p:anim>
                                    <p:set>
                                      <p:cBhvr>
                                        <p:cTn id="297" dur="1" fill="hold">
                                          <p:stCondLst>
                                            <p:cond delay="1999"/>
                                          </p:stCondLst>
                                        </p:cTn>
                                        <p:tgtEl>
                                          <p:spTgt spid="4"/>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7"/>
                                        </p:tgtEl>
                                        <p:attrNameLst>
                                          <p:attrName>ppt_x</p:attrName>
                                        </p:attrNameLst>
                                      </p:cBhvr>
                                      <p:tavLst>
                                        <p:tav tm="0">
                                          <p:val>
                                            <p:strVal val="ppt_x"/>
                                          </p:val>
                                        </p:tav>
                                        <p:tav tm="100000">
                                          <p:val>
                                            <p:strVal val="1+ppt_w/2"/>
                                          </p:val>
                                        </p:tav>
                                      </p:tavLst>
                                    </p:anim>
                                    <p:anim calcmode="lin" valueType="num">
                                      <p:cBhvr additive="base">
                                        <p:cTn id="300" dur="2000"/>
                                        <p:tgtEl>
                                          <p:spTgt spid="7"/>
                                        </p:tgtEl>
                                        <p:attrNameLst>
                                          <p:attrName>ppt_y</p:attrName>
                                        </p:attrNameLst>
                                      </p:cBhvr>
                                      <p:tavLst>
                                        <p:tav tm="0">
                                          <p:val>
                                            <p:strVal val="ppt_y"/>
                                          </p:val>
                                        </p:tav>
                                        <p:tav tm="100000">
                                          <p:val>
                                            <p:strVal val="1+ppt_h/2"/>
                                          </p:val>
                                        </p:tav>
                                      </p:tavLst>
                                    </p:anim>
                                    <p:set>
                                      <p:cBhvr>
                                        <p:cTn id="301" dur="1" fill="hold">
                                          <p:stCondLst>
                                            <p:cond delay="1999"/>
                                          </p:stCondLst>
                                        </p:cTn>
                                        <p:tgtEl>
                                          <p:spTgt spid="7"/>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9"/>
                                        </p:tgtEl>
                                        <p:attrNameLst>
                                          <p:attrName>ppt_x</p:attrName>
                                        </p:attrNameLst>
                                      </p:cBhvr>
                                      <p:tavLst>
                                        <p:tav tm="0">
                                          <p:val>
                                            <p:strVal val="ppt_x"/>
                                          </p:val>
                                        </p:tav>
                                        <p:tav tm="100000">
                                          <p:val>
                                            <p:strVal val="1+ppt_w/2"/>
                                          </p:val>
                                        </p:tav>
                                      </p:tavLst>
                                    </p:anim>
                                    <p:anim calcmode="lin" valueType="num">
                                      <p:cBhvr additive="base">
                                        <p:cTn id="304" dur="2000"/>
                                        <p:tgtEl>
                                          <p:spTgt spid="9"/>
                                        </p:tgtEl>
                                        <p:attrNameLst>
                                          <p:attrName>ppt_y</p:attrName>
                                        </p:attrNameLst>
                                      </p:cBhvr>
                                      <p:tavLst>
                                        <p:tav tm="0">
                                          <p:val>
                                            <p:strVal val="ppt_y"/>
                                          </p:val>
                                        </p:tav>
                                        <p:tav tm="100000">
                                          <p:val>
                                            <p:strVal val="1+ppt_h/2"/>
                                          </p:val>
                                        </p:tav>
                                      </p:tavLst>
                                    </p:anim>
                                    <p:set>
                                      <p:cBhvr>
                                        <p:cTn id="305" dur="1" fill="hold">
                                          <p:stCondLst>
                                            <p:cond delay="1999"/>
                                          </p:stCondLst>
                                        </p:cTn>
                                        <p:tgtEl>
                                          <p:spTgt spid="9"/>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1"/>
                                        </p:tgtEl>
                                        <p:attrNameLst>
                                          <p:attrName>ppt_x</p:attrName>
                                        </p:attrNameLst>
                                      </p:cBhvr>
                                      <p:tavLst>
                                        <p:tav tm="0">
                                          <p:val>
                                            <p:strVal val="ppt_x"/>
                                          </p:val>
                                        </p:tav>
                                        <p:tav tm="100000">
                                          <p:val>
                                            <p:strVal val="1+ppt_w/2"/>
                                          </p:val>
                                        </p:tav>
                                      </p:tavLst>
                                    </p:anim>
                                    <p:anim calcmode="lin" valueType="num">
                                      <p:cBhvr additive="base">
                                        <p:cTn id="308" dur="2000"/>
                                        <p:tgtEl>
                                          <p:spTgt spid="11"/>
                                        </p:tgtEl>
                                        <p:attrNameLst>
                                          <p:attrName>ppt_y</p:attrName>
                                        </p:attrNameLst>
                                      </p:cBhvr>
                                      <p:tavLst>
                                        <p:tav tm="0">
                                          <p:val>
                                            <p:strVal val="ppt_y"/>
                                          </p:val>
                                        </p:tav>
                                        <p:tav tm="100000">
                                          <p:val>
                                            <p:strVal val="1+ppt_h/2"/>
                                          </p:val>
                                        </p:tav>
                                      </p:tavLst>
                                    </p:anim>
                                    <p:set>
                                      <p:cBhvr>
                                        <p:cTn id="309" dur="1" fill="hold">
                                          <p:stCondLst>
                                            <p:cond delay="1999"/>
                                          </p:stCondLst>
                                        </p:cTn>
                                        <p:tgtEl>
                                          <p:spTgt spid="11"/>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2"/>
                                        </p:tgtEl>
                                        <p:attrNameLst>
                                          <p:attrName>ppt_x</p:attrName>
                                        </p:attrNameLst>
                                      </p:cBhvr>
                                      <p:tavLst>
                                        <p:tav tm="0">
                                          <p:val>
                                            <p:strVal val="ppt_x"/>
                                          </p:val>
                                        </p:tav>
                                        <p:tav tm="100000">
                                          <p:val>
                                            <p:strVal val="1+ppt_w/2"/>
                                          </p:val>
                                        </p:tav>
                                      </p:tavLst>
                                    </p:anim>
                                    <p:anim calcmode="lin" valueType="num">
                                      <p:cBhvr additive="base">
                                        <p:cTn id="312" dur="2000"/>
                                        <p:tgtEl>
                                          <p:spTgt spid="12"/>
                                        </p:tgtEl>
                                        <p:attrNameLst>
                                          <p:attrName>ppt_y</p:attrName>
                                        </p:attrNameLst>
                                      </p:cBhvr>
                                      <p:tavLst>
                                        <p:tav tm="0">
                                          <p:val>
                                            <p:strVal val="ppt_y"/>
                                          </p:val>
                                        </p:tav>
                                        <p:tav tm="100000">
                                          <p:val>
                                            <p:strVal val="1+ppt_h/2"/>
                                          </p:val>
                                        </p:tav>
                                      </p:tavLst>
                                    </p:anim>
                                    <p:set>
                                      <p:cBhvr>
                                        <p:cTn id="313" dur="1" fill="hold">
                                          <p:stCondLst>
                                            <p:cond delay="1999"/>
                                          </p:stCondLst>
                                        </p:cTn>
                                        <p:tgtEl>
                                          <p:spTgt spid="12"/>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6"/>
                                        </p:tgtEl>
                                        <p:attrNameLst>
                                          <p:attrName>ppt_x</p:attrName>
                                        </p:attrNameLst>
                                      </p:cBhvr>
                                      <p:tavLst>
                                        <p:tav tm="0">
                                          <p:val>
                                            <p:strVal val="ppt_x"/>
                                          </p:val>
                                        </p:tav>
                                        <p:tav tm="100000">
                                          <p:val>
                                            <p:strVal val="1+ppt_w/2"/>
                                          </p:val>
                                        </p:tav>
                                      </p:tavLst>
                                    </p:anim>
                                    <p:anim calcmode="lin" valueType="num">
                                      <p:cBhvr additive="base">
                                        <p:cTn id="316" dur="2000"/>
                                        <p:tgtEl>
                                          <p:spTgt spid="16"/>
                                        </p:tgtEl>
                                        <p:attrNameLst>
                                          <p:attrName>ppt_y</p:attrName>
                                        </p:attrNameLst>
                                      </p:cBhvr>
                                      <p:tavLst>
                                        <p:tav tm="0">
                                          <p:val>
                                            <p:strVal val="ppt_y"/>
                                          </p:val>
                                        </p:tav>
                                        <p:tav tm="100000">
                                          <p:val>
                                            <p:strVal val="1+ppt_h/2"/>
                                          </p:val>
                                        </p:tav>
                                      </p:tavLst>
                                    </p:anim>
                                    <p:set>
                                      <p:cBhvr>
                                        <p:cTn id="317" dur="1" fill="hold">
                                          <p:stCondLst>
                                            <p:cond delay="1999"/>
                                          </p:stCondLst>
                                        </p:cTn>
                                        <p:tgtEl>
                                          <p:spTgt spid="16"/>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7"/>
                                        </p:tgtEl>
                                        <p:attrNameLst>
                                          <p:attrName>ppt_x</p:attrName>
                                        </p:attrNameLst>
                                      </p:cBhvr>
                                      <p:tavLst>
                                        <p:tav tm="0">
                                          <p:val>
                                            <p:strVal val="ppt_x"/>
                                          </p:val>
                                        </p:tav>
                                        <p:tav tm="100000">
                                          <p:val>
                                            <p:strVal val="1+ppt_w/2"/>
                                          </p:val>
                                        </p:tav>
                                      </p:tavLst>
                                    </p:anim>
                                    <p:anim calcmode="lin" valueType="num">
                                      <p:cBhvr additive="base">
                                        <p:cTn id="320" dur="2000"/>
                                        <p:tgtEl>
                                          <p:spTgt spid="17"/>
                                        </p:tgtEl>
                                        <p:attrNameLst>
                                          <p:attrName>ppt_y</p:attrName>
                                        </p:attrNameLst>
                                      </p:cBhvr>
                                      <p:tavLst>
                                        <p:tav tm="0">
                                          <p:val>
                                            <p:strVal val="ppt_y"/>
                                          </p:val>
                                        </p:tav>
                                        <p:tav tm="100000">
                                          <p:val>
                                            <p:strVal val="1+ppt_h/2"/>
                                          </p:val>
                                        </p:tav>
                                      </p:tavLst>
                                    </p:anim>
                                    <p:set>
                                      <p:cBhvr>
                                        <p:cTn id="321" dur="1" fill="hold">
                                          <p:stCondLst>
                                            <p:cond delay="1999"/>
                                          </p:stCondLst>
                                        </p:cTn>
                                        <p:tgtEl>
                                          <p:spTgt spid="17"/>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8"/>
                                        </p:tgtEl>
                                        <p:attrNameLst>
                                          <p:attrName>ppt_x</p:attrName>
                                        </p:attrNameLst>
                                      </p:cBhvr>
                                      <p:tavLst>
                                        <p:tav tm="0">
                                          <p:val>
                                            <p:strVal val="ppt_x"/>
                                          </p:val>
                                        </p:tav>
                                        <p:tav tm="100000">
                                          <p:val>
                                            <p:strVal val="1+ppt_w/2"/>
                                          </p:val>
                                        </p:tav>
                                      </p:tavLst>
                                    </p:anim>
                                    <p:anim calcmode="lin" valueType="num">
                                      <p:cBhvr additive="base">
                                        <p:cTn id="324" dur="2000"/>
                                        <p:tgtEl>
                                          <p:spTgt spid="18"/>
                                        </p:tgtEl>
                                        <p:attrNameLst>
                                          <p:attrName>ppt_y</p:attrName>
                                        </p:attrNameLst>
                                      </p:cBhvr>
                                      <p:tavLst>
                                        <p:tav tm="0">
                                          <p:val>
                                            <p:strVal val="ppt_y"/>
                                          </p:val>
                                        </p:tav>
                                        <p:tav tm="100000">
                                          <p:val>
                                            <p:strVal val="1+ppt_h/2"/>
                                          </p:val>
                                        </p:tav>
                                      </p:tavLst>
                                    </p:anim>
                                    <p:set>
                                      <p:cBhvr>
                                        <p:cTn id="325" dur="1" fill="hold">
                                          <p:stCondLst>
                                            <p:cond delay="1999"/>
                                          </p:stCondLst>
                                        </p:cTn>
                                        <p:tgtEl>
                                          <p:spTgt spid="18"/>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2"/>
                                        </p:tgtEl>
                                        <p:attrNameLst>
                                          <p:attrName>ppt_x</p:attrName>
                                        </p:attrNameLst>
                                      </p:cBhvr>
                                      <p:tavLst>
                                        <p:tav tm="0">
                                          <p:val>
                                            <p:strVal val="ppt_x"/>
                                          </p:val>
                                        </p:tav>
                                        <p:tav tm="100000">
                                          <p:val>
                                            <p:strVal val="0-ppt_w/2"/>
                                          </p:val>
                                        </p:tav>
                                      </p:tavLst>
                                    </p:anim>
                                    <p:anim calcmode="lin" valueType="num">
                                      <p:cBhvr additive="base">
                                        <p:cTn id="328" dur="2000"/>
                                        <p:tgtEl>
                                          <p:spTgt spid="22"/>
                                        </p:tgtEl>
                                        <p:attrNameLst>
                                          <p:attrName>ppt_y</p:attrName>
                                        </p:attrNameLst>
                                      </p:cBhvr>
                                      <p:tavLst>
                                        <p:tav tm="0">
                                          <p:val>
                                            <p:strVal val="ppt_y"/>
                                          </p:val>
                                        </p:tav>
                                        <p:tav tm="100000">
                                          <p:val>
                                            <p:strVal val="0-ppt_h/2"/>
                                          </p:val>
                                        </p:tav>
                                      </p:tavLst>
                                    </p:anim>
                                    <p:set>
                                      <p:cBhvr>
                                        <p:cTn id="329" dur="1" fill="hold">
                                          <p:stCondLst>
                                            <p:cond delay="1999"/>
                                          </p:stCondLst>
                                        </p:cTn>
                                        <p:tgtEl>
                                          <p:spTgt spid="22"/>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5"/>
                                        </p:tgtEl>
                                        <p:attrNameLst>
                                          <p:attrName>ppt_x</p:attrName>
                                        </p:attrNameLst>
                                      </p:cBhvr>
                                      <p:tavLst>
                                        <p:tav tm="0">
                                          <p:val>
                                            <p:strVal val="ppt_x"/>
                                          </p:val>
                                        </p:tav>
                                        <p:tav tm="100000">
                                          <p:val>
                                            <p:strVal val="0-ppt_w/2"/>
                                          </p:val>
                                        </p:tav>
                                      </p:tavLst>
                                    </p:anim>
                                    <p:anim calcmode="lin" valueType="num">
                                      <p:cBhvr additive="base">
                                        <p:cTn id="360" dur="2000"/>
                                        <p:tgtEl>
                                          <p:spTgt spid="5"/>
                                        </p:tgtEl>
                                        <p:attrNameLst>
                                          <p:attrName>ppt_y</p:attrName>
                                        </p:attrNameLst>
                                      </p:cBhvr>
                                      <p:tavLst>
                                        <p:tav tm="0">
                                          <p:val>
                                            <p:strVal val="ppt_y"/>
                                          </p:val>
                                        </p:tav>
                                        <p:tav tm="100000">
                                          <p:val>
                                            <p:strVal val="1+ppt_h/2"/>
                                          </p:val>
                                        </p:tav>
                                      </p:tavLst>
                                    </p:anim>
                                    <p:set>
                                      <p:cBhvr>
                                        <p:cTn id="361" dur="1" fill="hold">
                                          <p:stCondLst>
                                            <p:cond delay="1999"/>
                                          </p:stCondLst>
                                        </p:cTn>
                                        <p:tgtEl>
                                          <p:spTgt spid="5"/>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8"/>
                                        </p:tgtEl>
                                        <p:attrNameLst>
                                          <p:attrName>ppt_x</p:attrName>
                                        </p:attrNameLst>
                                      </p:cBhvr>
                                      <p:tavLst>
                                        <p:tav tm="0">
                                          <p:val>
                                            <p:strVal val="ppt_x"/>
                                          </p:val>
                                        </p:tav>
                                        <p:tav tm="100000">
                                          <p:val>
                                            <p:strVal val="0-ppt_w/2"/>
                                          </p:val>
                                        </p:tav>
                                      </p:tavLst>
                                    </p:anim>
                                    <p:anim calcmode="lin" valueType="num">
                                      <p:cBhvr additive="base">
                                        <p:cTn id="364" dur="2000"/>
                                        <p:tgtEl>
                                          <p:spTgt spid="8"/>
                                        </p:tgtEl>
                                        <p:attrNameLst>
                                          <p:attrName>ppt_y</p:attrName>
                                        </p:attrNameLst>
                                      </p:cBhvr>
                                      <p:tavLst>
                                        <p:tav tm="0">
                                          <p:val>
                                            <p:strVal val="ppt_y"/>
                                          </p:val>
                                        </p:tav>
                                        <p:tav tm="100000">
                                          <p:val>
                                            <p:strVal val="1+ppt_h/2"/>
                                          </p:val>
                                        </p:tav>
                                      </p:tavLst>
                                    </p:anim>
                                    <p:set>
                                      <p:cBhvr>
                                        <p:cTn id="365" dur="1" fill="hold">
                                          <p:stCondLst>
                                            <p:cond delay="1999"/>
                                          </p:stCondLst>
                                        </p:cTn>
                                        <p:tgtEl>
                                          <p:spTgt spid="8"/>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0"/>
                                        </p:tgtEl>
                                        <p:attrNameLst>
                                          <p:attrName>ppt_x</p:attrName>
                                        </p:attrNameLst>
                                      </p:cBhvr>
                                      <p:tavLst>
                                        <p:tav tm="0">
                                          <p:val>
                                            <p:strVal val="ppt_x"/>
                                          </p:val>
                                        </p:tav>
                                        <p:tav tm="100000">
                                          <p:val>
                                            <p:strVal val="0-ppt_w/2"/>
                                          </p:val>
                                        </p:tav>
                                      </p:tavLst>
                                    </p:anim>
                                    <p:anim calcmode="lin" valueType="num">
                                      <p:cBhvr additive="base">
                                        <p:cTn id="368" dur="2000"/>
                                        <p:tgtEl>
                                          <p:spTgt spid="10"/>
                                        </p:tgtEl>
                                        <p:attrNameLst>
                                          <p:attrName>ppt_y</p:attrName>
                                        </p:attrNameLst>
                                      </p:cBhvr>
                                      <p:tavLst>
                                        <p:tav tm="0">
                                          <p:val>
                                            <p:strVal val="ppt_y"/>
                                          </p:val>
                                        </p:tav>
                                        <p:tav tm="100000">
                                          <p:val>
                                            <p:strVal val="1+ppt_h/2"/>
                                          </p:val>
                                        </p:tav>
                                      </p:tavLst>
                                    </p:anim>
                                    <p:set>
                                      <p:cBhvr>
                                        <p:cTn id="369" dur="1" fill="hold">
                                          <p:stCondLst>
                                            <p:cond delay="1999"/>
                                          </p:stCondLst>
                                        </p:cTn>
                                        <p:tgtEl>
                                          <p:spTgt spid="10"/>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3"/>
                                        </p:tgtEl>
                                        <p:attrNameLst>
                                          <p:attrName>ppt_x</p:attrName>
                                        </p:attrNameLst>
                                      </p:cBhvr>
                                      <p:tavLst>
                                        <p:tav tm="0">
                                          <p:val>
                                            <p:strVal val="ppt_x"/>
                                          </p:val>
                                        </p:tav>
                                        <p:tav tm="100000">
                                          <p:val>
                                            <p:strVal val="0-ppt_w/2"/>
                                          </p:val>
                                        </p:tav>
                                      </p:tavLst>
                                    </p:anim>
                                    <p:anim calcmode="lin" valueType="num">
                                      <p:cBhvr additive="base">
                                        <p:cTn id="372" dur="2000"/>
                                        <p:tgtEl>
                                          <p:spTgt spid="13"/>
                                        </p:tgtEl>
                                        <p:attrNameLst>
                                          <p:attrName>ppt_y</p:attrName>
                                        </p:attrNameLst>
                                      </p:cBhvr>
                                      <p:tavLst>
                                        <p:tav tm="0">
                                          <p:val>
                                            <p:strVal val="ppt_y"/>
                                          </p:val>
                                        </p:tav>
                                        <p:tav tm="100000">
                                          <p:val>
                                            <p:strVal val="1+ppt_h/2"/>
                                          </p:val>
                                        </p:tav>
                                      </p:tavLst>
                                    </p:anim>
                                    <p:set>
                                      <p:cBhvr>
                                        <p:cTn id="373" dur="1" fill="hold">
                                          <p:stCondLst>
                                            <p:cond delay="1999"/>
                                          </p:stCondLst>
                                        </p:cTn>
                                        <p:tgtEl>
                                          <p:spTgt spid="13"/>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4"/>
                                        </p:tgtEl>
                                        <p:attrNameLst>
                                          <p:attrName>ppt_x</p:attrName>
                                        </p:attrNameLst>
                                      </p:cBhvr>
                                      <p:tavLst>
                                        <p:tav tm="0">
                                          <p:val>
                                            <p:strVal val="ppt_x"/>
                                          </p:val>
                                        </p:tav>
                                        <p:tav tm="100000">
                                          <p:val>
                                            <p:strVal val="0-ppt_w/2"/>
                                          </p:val>
                                        </p:tav>
                                      </p:tavLst>
                                    </p:anim>
                                    <p:anim calcmode="lin" valueType="num">
                                      <p:cBhvr additive="base">
                                        <p:cTn id="376" dur="2000"/>
                                        <p:tgtEl>
                                          <p:spTgt spid="14"/>
                                        </p:tgtEl>
                                        <p:attrNameLst>
                                          <p:attrName>ppt_y</p:attrName>
                                        </p:attrNameLst>
                                      </p:cBhvr>
                                      <p:tavLst>
                                        <p:tav tm="0">
                                          <p:val>
                                            <p:strVal val="ppt_y"/>
                                          </p:val>
                                        </p:tav>
                                        <p:tav tm="100000">
                                          <p:val>
                                            <p:strVal val="1+ppt_h/2"/>
                                          </p:val>
                                        </p:tav>
                                      </p:tavLst>
                                    </p:anim>
                                    <p:set>
                                      <p:cBhvr>
                                        <p:cTn id="377" dur="1" fill="hold">
                                          <p:stCondLst>
                                            <p:cond delay="1999"/>
                                          </p:stCondLst>
                                        </p:cTn>
                                        <p:tgtEl>
                                          <p:spTgt spid="14"/>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5"/>
                                        </p:tgtEl>
                                        <p:attrNameLst>
                                          <p:attrName>ppt_x</p:attrName>
                                        </p:attrNameLst>
                                      </p:cBhvr>
                                      <p:tavLst>
                                        <p:tav tm="0">
                                          <p:val>
                                            <p:strVal val="ppt_x"/>
                                          </p:val>
                                        </p:tav>
                                        <p:tav tm="100000">
                                          <p:val>
                                            <p:strVal val="0-ppt_w/2"/>
                                          </p:val>
                                        </p:tav>
                                      </p:tavLst>
                                    </p:anim>
                                    <p:anim calcmode="lin" valueType="num">
                                      <p:cBhvr additive="base">
                                        <p:cTn id="380" dur="2000"/>
                                        <p:tgtEl>
                                          <p:spTgt spid="15"/>
                                        </p:tgtEl>
                                        <p:attrNameLst>
                                          <p:attrName>ppt_y</p:attrName>
                                        </p:attrNameLst>
                                      </p:cBhvr>
                                      <p:tavLst>
                                        <p:tav tm="0">
                                          <p:val>
                                            <p:strVal val="ppt_y"/>
                                          </p:val>
                                        </p:tav>
                                        <p:tav tm="100000">
                                          <p:val>
                                            <p:strVal val="1+ppt_h/2"/>
                                          </p:val>
                                        </p:tav>
                                      </p:tavLst>
                                    </p:anim>
                                    <p:set>
                                      <p:cBhvr>
                                        <p:cTn id="381" dur="1" fill="hold">
                                          <p:stCondLst>
                                            <p:cond delay="1999"/>
                                          </p:stCondLst>
                                        </p:cTn>
                                        <p:tgtEl>
                                          <p:spTgt spid="15"/>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0"/>
                                        </p:tgtEl>
                                        <p:attrNameLst>
                                          <p:attrName>ppt_x</p:attrName>
                                        </p:attrNameLst>
                                      </p:cBhvr>
                                      <p:tavLst>
                                        <p:tav tm="0">
                                          <p:val>
                                            <p:strVal val="ppt_x"/>
                                          </p:val>
                                        </p:tav>
                                        <p:tav tm="100000">
                                          <p:val>
                                            <p:strVal val="0-ppt_w/2"/>
                                          </p:val>
                                        </p:tav>
                                      </p:tavLst>
                                    </p:anim>
                                    <p:anim calcmode="lin" valueType="num">
                                      <p:cBhvr additive="base">
                                        <p:cTn id="384" dur="2000"/>
                                        <p:tgtEl>
                                          <p:spTgt spid="20"/>
                                        </p:tgtEl>
                                        <p:attrNameLst>
                                          <p:attrName>ppt_y</p:attrName>
                                        </p:attrNameLst>
                                      </p:cBhvr>
                                      <p:tavLst>
                                        <p:tav tm="0">
                                          <p:val>
                                            <p:strVal val="ppt_y"/>
                                          </p:val>
                                        </p:tav>
                                        <p:tav tm="100000">
                                          <p:val>
                                            <p:strVal val="1+ppt_h/2"/>
                                          </p:val>
                                        </p:tav>
                                      </p:tavLst>
                                    </p:anim>
                                    <p:set>
                                      <p:cBhvr>
                                        <p:cTn id="385" dur="1" fill="hold">
                                          <p:stCondLst>
                                            <p:cond delay="1999"/>
                                          </p:stCondLst>
                                        </p:cTn>
                                        <p:tgtEl>
                                          <p:spTgt spid="20"/>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1"/>
                                        </p:tgtEl>
                                        <p:attrNameLst>
                                          <p:attrName>ppt_x</p:attrName>
                                        </p:attrNameLst>
                                      </p:cBhvr>
                                      <p:tavLst>
                                        <p:tav tm="0">
                                          <p:val>
                                            <p:strVal val="ppt_x"/>
                                          </p:val>
                                        </p:tav>
                                        <p:tav tm="100000">
                                          <p:val>
                                            <p:strVal val="0-ppt_w/2"/>
                                          </p:val>
                                        </p:tav>
                                      </p:tavLst>
                                    </p:anim>
                                    <p:anim calcmode="lin" valueType="num">
                                      <p:cBhvr additive="base">
                                        <p:cTn id="388" dur="2000"/>
                                        <p:tgtEl>
                                          <p:spTgt spid="21"/>
                                        </p:tgtEl>
                                        <p:attrNameLst>
                                          <p:attrName>ppt_y</p:attrName>
                                        </p:attrNameLst>
                                      </p:cBhvr>
                                      <p:tavLst>
                                        <p:tav tm="0">
                                          <p:val>
                                            <p:strVal val="ppt_y"/>
                                          </p:val>
                                        </p:tav>
                                        <p:tav tm="100000">
                                          <p:val>
                                            <p:strVal val="1+ppt_h/2"/>
                                          </p:val>
                                        </p:tav>
                                      </p:tavLst>
                                    </p:anim>
                                    <p:set>
                                      <p:cBhvr>
                                        <p:cTn id="389" dur="1" fill="hold">
                                          <p:stCondLst>
                                            <p:cond delay="1999"/>
                                          </p:stCondLst>
                                        </p:cTn>
                                        <p:tgtEl>
                                          <p:spTgt spid="21"/>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19"/>
                                        </p:tgtEl>
                                        <p:attrNameLst>
                                          <p:attrName>ppt_x</p:attrName>
                                        </p:attrNameLst>
                                      </p:cBhvr>
                                      <p:tavLst>
                                        <p:tav tm="0">
                                          <p:val>
                                            <p:strVal val="ppt_x"/>
                                          </p:val>
                                        </p:tav>
                                        <p:tav tm="100000">
                                          <p:val>
                                            <p:strVal val="1+ppt_w/2"/>
                                          </p:val>
                                        </p:tav>
                                      </p:tavLst>
                                    </p:anim>
                                    <p:anim calcmode="lin" valueType="num">
                                      <p:cBhvr additive="base">
                                        <p:cTn id="392" dur="2000"/>
                                        <p:tgtEl>
                                          <p:spTgt spid="19"/>
                                        </p:tgtEl>
                                        <p:attrNameLst>
                                          <p:attrName>ppt_y</p:attrName>
                                        </p:attrNameLst>
                                      </p:cBhvr>
                                      <p:tavLst>
                                        <p:tav tm="0">
                                          <p:val>
                                            <p:strVal val="ppt_y"/>
                                          </p:val>
                                        </p:tav>
                                        <p:tav tm="100000">
                                          <p:val>
                                            <p:strVal val="0-ppt_h/2"/>
                                          </p:val>
                                        </p:tav>
                                      </p:tavLst>
                                    </p:anim>
                                    <p:set>
                                      <p:cBhvr>
                                        <p:cTn id="393" dur="1" fill="hold">
                                          <p:stCondLst>
                                            <p:cond delay="1999"/>
                                          </p:stCondLst>
                                        </p:cTn>
                                        <p:tgtEl>
                                          <p:spTgt spid="19"/>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3"/>
                                        </p:tgtEl>
                                        <p:attrNameLst>
                                          <p:attrName>ppt_x</p:attrName>
                                        </p:attrNameLst>
                                      </p:cBhvr>
                                      <p:tavLst>
                                        <p:tav tm="0">
                                          <p:val>
                                            <p:strVal val="ppt_x"/>
                                          </p:val>
                                        </p:tav>
                                        <p:tav tm="100000">
                                          <p:val>
                                            <p:strVal val="1+ppt_w/2"/>
                                          </p:val>
                                        </p:tav>
                                      </p:tavLst>
                                    </p:anim>
                                    <p:anim calcmode="lin" valueType="num">
                                      <p:cBhvr additive="base">
                                        <p:cTn id="396" dur="2000"/>
                                        <p:tgtEl>
                                          <p:spTgt spid="23"/>
                                        </p:tgtEl>
                                        <p:attrNameLst>
                                          <p:attrName>ppt_y</p:attrName>
                                        </p:attrNameLst>
                                      </p:cBhvr>
                                      <p:tavLst>
                                        <p:tav tm="0">
                                          <p:val>
                                            <p:strVal val="ppt_y"/>
                                          </p:val>
                                        </p:tav>
                                        <p:tav tm="100000">
                                          <p:val>
                                            <p:strVal val="0-ppt_h/2"/>
                                          </p:val>
                                        </p:tav>
                                      </p:tavLst>
                                    </p:anim>
                                    <p:set>
                                      <p:cBhvr>
                                        <p:cTn id="397" dur="1" fill="hold">
                                          <p:stCondLst>
                                            <p:cond delay="1999"/>
                                          </p:stCondLst>
                                        </p:cTn>
                                        <p:tgtEl>
                                          <p:spTgt spid="23"/>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17" presetClass="entr" presetSubtype="10" fill="hold" nodeType="withEffect">
                                  <p:stCondLst>
                                    <p:cond delay="0"/>
                                  </p:stCondLst>
                                  <p:childTnLst>
                                    <p:set>
                                      <p:cBhvr>
                                        <p:cTn id="423" dur="1" fill="hold">
                                          <p:stCondLst>
                                            <p:cond delay="0"/>
                                          </p:stCondLst>
                                        </p:cTn>
                                        <p:tgtEl>
                                          <p:spTgt spid="38"/>
                                        </p:tgtEl>
                                        <p:attrNameLst>
                                          <p:attrName>style.visibility</p:attrName>
                                        </p:attrNameLst>
                                      </p:cBhvr>
                                      <p:to>
                                        <p:strVal val="visible"/>
                                      </p:to>
                                    </p:set>
                                    <p:anim calcmode="lin" valueType="num">
                                      <p:cBhvr>
                                        <p:cTn id="424" dur="2000" fill="hold"/>
                                        <p:tgtEl>
                                          <p:spTgt spid="38"/>
                                        </p:tgtEl>
                                        <p:attrNameLst>
                                          <p:attrName>ppt_w</p:attrName>
                                        </p:attrNameLst>
                                      </p:cBhvr>
                                      <p:tavLst>
                                        <p:tav tm="0">
                                          <p:val>
                                            <p:fltVal val="0"/>
                                          </p:val>
                                        </p:tav>
                                        <p:tav tm="100000">
                                          <p:val>
                                            <p:strVal val="#ppt_w"/>
                                          </p:val>
                                        </p:tav>
                                      </p:tavLst>
                                    </p:anim>
                                    <p:anim calcmode="lin" valueType="num">
                                      <p:cBhvr>
                                        <p:cTn id="425" dur="2000" fill="hold"/>
                                        <p:tgtEl>
                                          <p:spTgt spid="3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67744" y="2060848"/>
            <a:ext cx="6030416" cy="4339650"/>
          </a:xfrm>
          <a:prstGeom prst="rect">
            <a:avLst/>
          </a:prstGeom>
        </p:spPr>
        <p:txBody>
          <a:bodyPr wrap="square">
            <a:spAutoFit/>
          </a:bodyPr>
          <a:lstStyle/>
          <a:p>
            <a:r>
              <a:rPr lang="es-ES" sz="2400" b="1" i="1" dirty="0" smtClean="0"/>
              <a:t>Cuando los romanos tomaron las tierras egipcias, también llevaron sus costumbres y a su vez adoptaron otras que no les pertenecían. Los romanos que vivían en Egipto adoptaron la momificación. Sin embargo, tardaban 40 días en envolver el cuerpo, lo que hacía que se descompusiera. Las momias de este tipo encontradas no están tan bien preservadas como las egipcias.</a:t>
            </a:r>
            <a:r>
              <a:rPr lang="es-ES" dirty="0" smtClean="0"/>
              <a:t> </a:t>
            </a:r>
            <a:br>
              <a:rPr lang="es-ES" dirty="0" smtClean="0"/>
            </a:br>
            <a:r>
              <a:rPr lang="es-ES" dirty="0" smtClean="0"/>
              <a:t/>
            </a:r>
            <a:br>
              <a:rPr lang="es-ES" dirty="0" smtClean="0"/>
            </a:br>
            <a:endParaRPr lang="es-ES"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riosidades del mundo"/>
          <p:cNvPicPr>
            <a:picLocks noChangeAspect="1" noChangeArrowheads="1"/>
          </p:cNvPicPr>
          <p:nvPr/>
        </p:nvPicPr>
        <p:blipFill>
          <a:blip r:embed="rId2" cstate="print"/>
          <a:srcRect l="26400" r="26801"/>
          <a:stretch>
            <a:fillRect/>
          </a:stretch>
        </p:blipFill>
        <p:spPr bwMode="auto">
          <a:xfrm>
            <a:off x="4283968" y="0"/>
            <a:ext cx="4860032" cy="6857285"/>
          </a:xfrm>
          <a:prstGeom prst="rect">
            <a:avLst/>
          </a:prstGeom>
          <a:noFill/>
        </p:spPr>
      </p:pic>
      <p:sp>
        <p:nvSpPr>
          <p:cNvPr id="5" name="4 Lágrima"/>
          <p:cNvSpPr/>
          <p:nvPr/>
        </p:nvSpPr>
        <p:spPr>
          <a:xfrm rot="2897278">
            <a:off x="1497042" y="2524620"/>
            <a:ext cx="1571636" cy="1653080"/>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536413" y="4322000"/>
            <a:ext cx="1571636" cy="1643074"/>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98875">
            <a:off x="1839180" y="4352319"/>
            <a:ext cx="1725133" cy="1589557"/>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29" y="5273914"/>
            <a:ext cx="1666902" cy="1668114"/>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6278104" y="2666220"/>
            <a:ext cx="1571636" cy="1643074"/>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239671" y="805277"/>
            <a:ext cx="1633456" cy="1659806"/>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848372" y="312012"/>
            <a:ext cx="1571636" cy="1653080"/>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514888" y="938194"/>
            <a:ext cx="1571636" cy="1653080"/>
          </a:xfrm>
          <a:prstGeom prst="teardrop">
            <a:avLst>
              <a:gd name="adj" fmla="val 146933"/>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5536" y="3429000"/>
            <a:ext cx="3627916" cy="523220"/>
          </a:xfrm>
          <a:prstGeom prst="rect">
            <a:avLst/>
          </a:prstGeom>
        </p:spPr>
        <p:txBody>
          <a:bodyPr wrap="none">
            <a:spAutoFit/>
          </a:bodyPr>
          <a:lstStyle/>
          <a:p>
            <a:r>
              <a:rPr lang="es-ES" sz="2800" b="1" i="1" dirty="0" smtClean="0"/>
              <a:t>Los pozos de la plaga</a:t>
            </a:r>
            <a:endParaRPr lang="es-ES" sz="2800"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ppt_x</p:attrName>
                                        </p:attrNameLst>
                                      </p:cBhvr>
                                      <p:tavLst>
                                        <p:tav tm="0">
                                          <p:val>
                                            <p:fltVal val="0.5"/>
                                          </p:val>
                                        </p:tav>
                                        <p:tav tm="100000">
                                          <p:val>
                                            <p:strVal val="#ppt_x"/>
                                          </p:val>
                                        </p:tav>
                                      </p:tavLst>
                                    </p:anim>
                                    <p:anim calcmode="lin" valueType="num">
                                      <p:cBhvr>
                                        <p:cTn id="10" dur="2000" fill="hold"/>
                                        <p:tgtEl>
                                          <p:spTgt spid="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anim calcmode="lin" valueType="num">
                                      <p:cBhvr>
                                        <p:cTn id="15" dur="2000" fill="hold"/>
                                        <p:tgtEl>
                                          <p:spTgt spid="6"/>
                                        </p:tgtEl>
                                        <p:attrNameLst>
                                          <p:attrName>ppt_x</p:attrName>
                                        </p:attrNameLst>
                                      </p:cBhvr>
                                      <p:tavLst>
                                        <p:tav tm="0">
                                          <p:val>
                                            <p:fltVal val="0.5"/>
                                          </p:val>
                                        </p:tav>
                                        <p:tav tm="100000">
                                          <p:val>
                                            <p:strVal val="#ppt_x"/>
                                          </p:val>
                                        </p:tav>
                                      </p:tavLst>
                                    </p:anim>
                                    <p:anim calcmode="lin" valueType="num">
                                      <p:cBhvr>
                                        <p:cTn id="16" dur="2000" fill="hold"/>
                                        <p:tgtEl>
                                          <p:spTgt spid="6"/>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 calcmode="lin" valueType="num">
                                      <p:cBhvr>
                                        <p:cTn id="21" dur="2000" fill="hold"/>
                                        <p:tgtEl>
                                          <p:spTgt spid="7"/>
                                        </p:tgtEl>
                                        <p:attrNameLst>
                                          <p:attrName>ppt_x</p:attrName>
                                        </p:attrNameLst>
                                      </p:cBhvr>
                                      <p:tavLst>
                                        <p:tav tm="0">
                                          <p:val>
                                            <p:fltVal val="0.5"/>
                                          </p:val>
                                        </p:tav>
                                        <p:tav tm="100000">
                                          <p:val>
                                            <p:strVal val="#ppt_x"/>
                                          </p:val>
                                        </p:tav>
                                      </p:tavLst>
                                    </p:anim>
                                    <p:anim calcmode="lin" valueType="num">
                                      <p:cBhvr>
                                        <p:cTn id="22" dur="20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anim calcmode="lin" valueType="num">
                                      <p:cBhvr>
                                        <p:cTn id="27" dur="2000" fill="hold"/>
                                        <p:tgtEl>
                                          <p:spTgt spid="8"/>
                                        </p:tgtEl>
                                        <p:attrNameLst>
                                          <p:attrName>ppt_x</p:attrName>
                                        </p:attrNameLst>
                                      </p:cBhvr>
                                      <p:tavLst>
                                        <p:tav tm="0">
                                          <p:val>
                                            <p:fltVal val="0.5"/>
                                          </p:val>
                                        </p:tav>
                                        <p:tav tm="100000">
                                          <p:val>
                                            <p:strVal val="#ppt_x"/>
                                          </p:val>
                                        </p:tav>
                                      </p:tavLst>
                                    </p:anim>
                                    <p:anim calcmode="lin" valueType="num">
                                      <p:cBhvr>
                                        <p:cTn id="28" dur="2000" fill="hold"/>
                                        <p:tgtEl>
                                          <p:spTgt spid="8"/>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anim calcmode="lin" valueType="num">
                                      <p:cBhvr>
                                        <p:cTn id="39" dur="2000" fill="hold"/>
                                        <p:tgtEl>
                                          <p:spTgt spid="10"/>
                                        </p:tgtEl>
                                        <p:attrNameLst>
                                          <p:attrName>ppt_x</p:attrName>
                                        </p:attrNameLst>
                                      </p:cBhvr>
                                      <p:tavLst>
                                        <p:tav tm="0">
                                          <p:val>
                                            <p:fltVal val="0.5"/>
                                          </p:val>
                                        </p:tav>
                                        <p:tav tm="100000">
                                          <p:val>
                                            <p:strVal val="#ppt_x"/>
                                          </p:val>
                                        </p:tav>
                                      </p:tavLst>
                                    </p:anim>
                                    <p:anim calcmode="lin" valueType="num">
                                      <p:cBhvr>
                                        <p:cTn id="40" dur="2000" fill="hold"/>
                                        <p:tgtEl>
                                          <p:spTgt spid="10"/>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2000" fill="hold"/>
                                        <p:tgtEl>
                                          <p:spTgt spid="11"/>
                                        </p:tgtEl>
                                        <p:attrNameLst>
                                          <p:attrName>ppt_w</p:attrName>
                                        </p:attrNameLst>
                                      </p:cBhvr>
                                      <p:tavLst>
                                        <p:tav tm="0">
                                          <p:val>
                                            <p:fltVal val="0"/>
                                          </p:val>
                                        </p:tav>
                                        <p:tav tm="100000">
                                          <p:val>
                                            <p:strVal val="#ppt_w"/>
                                          </p:val>
                                        </p:tav>
                                      </p:tavLst>
                                    </p:anim>
                                    <p:anim calcmode="lin" valueType="num">
                                      <p:cBhvr>
                                        <p:cTn id="44" dur="2000" fill="hold"/>
                                        <p:tgtEl>
                                          <p:spTgt spid="11"/>
                                        </p:tgtEl>
                                        <p:attrNameLst>
                                          <p:attrName>ppt_h</p:attrName>
                                        </p:attrNameLst>
                                      </p:cBhvr>
                                      <p:tavLst>
                                        <p:tav tm="0">
                                          <p:val>
                                            <p:fltVal val="0"/>
                                          </p:val>
                                        </p:tav>
                                        <p:tav tm="100000">
                                          <p:val>
                                            <p:strVal val="#ppt_h"/>
                                          </p:val>
                                        </p:tav>
                                      </p:tavLst>
                                    </p:anim>
                                    <p:anim calcmode="lin" valueType="num">
                                      <p:cBhvr>
                                        <p:cTn id="45" dur="2000" fill="hold"/>
                                        <p:tgtEl>
                                          <p:spTgt spid="11"/>
                                        </p:tgtEl>
                                        <p:attrNameLst>
                                          <p:attrName>ppt_x</p:attrName>
                                        </p:attrNameLst>
                                      </p:cBhvr>
                                      <p:tavLst>
                                        <p:tav tm="0">
                                          <p:val>
                                            <p:fltVal val="0.5"/>
                                          </p:val>
                                        </p:tav>
                                        <p:tav tm="100000">
                                          <p:val>
                                            <p:strVal val="#ppt_x"/>
                                          </p:val>
                                        </p:tav>
                                      </p:tavLst>
                                    </p:anim>
                                    <p:anim calcmode="lin" valueType="num">
                                      <p:cBhvr>
                                        <p:cTn id="46" dur="2000" fill="hold"/>
                                        <p:tgtEl>
                                          <p:spTgt spid="11"/>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fltVal val="0"/>
                                          </p:val>
                                        </p:tav>
                                        <p:tav tm="100000">
                                          <p:val>
                                            <p:strVal val="#ppt_w"/>
                                          </p:val>
                                        </p:tav>
                                      </p:tavLst>
                                    </p:anim>
                                    <p:anim calcmode="lin" valueType="num">
                                      <p:cBhvr>
                                        <p:cTn id="50" dur="2000" fill="hold"/>
                                        <p:tgtEl>
                                          <p:spTgt spid="12"/>
                                        </p:tgtEl>
                                        <p:attrNameLst>
                                          <p:attrName>ppt_h</p:attrName>
                                        </p:attrNameLst>
                                      </p:cBhvr>
                                      <p:tavLst>
                                        <p:tav tm="0">
                                          <p:val>
                                            <p:fltVal val="0"/>
                                          </p:val>
                                        </p:tav>
                                        <p:tav tm="100000">
                                          <p:val>
                                            <p:strVal val="#ppt_h"/>
                                          </p:val>
                                        </p:tav>
                                      </p:tavLst>
                                    </p:anim>
                                    <p:anim calcmode="lin" valueType="num">
                                      <p:cBhvr>
                                        <p:cTn id="51" dur="2000" fill="hold"/>
                                        <p:tgtEl>
                                          <p:spTgt spid="12"/>
                                        </p:tgtEl>
                                        <p:attrNameLst>
                                          <p:attrName>ppt_x</p:attrName>
                                        </p:attrNameLst>
                                      </p:cBhvr>
                                      <p:tavLst>
                                        <p:tav tm="0">
                                          <p:val>
                                            <p:fltVal val="0.5"/>
                                          </p:val>
                                        </p:tav>
                                        <p:tav tm="100000">
                                          <p:val>
                                            <p:strVal val="#ppt_x"/>
                                          </p:val>
                                        </p:tav>
                                      </p:tavLst>
                                    </p:anim>
                                    <p:anim calcmode="lin" valueType="num">
                                      <p:cBhvr>
                                        <p:cTn id="52" dur="2000" fill="hold"/>
                                        <p:tgtEl>
                                          <p:spTgt spid="12"/>
                                        </p:tgtEl>
                                        <p:attrNameLst>
                                          <p:attrName>ppt_y</p:attrName>
                                        </p:attrNameLst>
                                      </p:cBhvr>
                                      <p:tavLst>
                                        <p:tav tm="0">
                                          <p:val>
                                            <p:fltVal val="0.5"/>
                                          </p:val>
                                        </p:tav>
                                        <p:tav tm="100000">
                                          <p:val>
                                            <p:strVal val="#ppt_y"/>
                                          </p:val>
                                        </p:tav>
                                      </p:tavLst>
                                    </p:anim>
                                  </p:childTnLst>
                                </p:cTn>
                              </p:par>
                              <p:par>
                                <p:cTn id="53" presetID="8" presetClass="emph" presetSubtype="0" fill="hold" grpId="1"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2"/>
                                        </p:tgtEl>
                                        <p:attrNameLst>
                                          <p:attrName>r</p:attrName>
                                        </p:attrNameLst>
                                      </p:cBhvr>
                                    </p:animRot>
                                  </p:childTnLst>
                                </p:cTn>
                              </p:par>
                            </p:childTnLst>
                          </p:cTn>
                        </p:par>
                        <p:par>
                          <p:cTn id="69" fill="hold">
                            <p:stCondLst>
                              <p:cond delay="2000"/>
                            </p:stCondLst>
                            <p:childTnLst>
                              <p:par>
                                <p:cTn id="70" presetID="23" presetClass="exit" presetSubtype="544" fill="hold" grpId="2" nodeType="afterEffect">
                                  <p:stCondLst>
                                    <p:cond delay="0"/>
                                  </p:stCondLst>
                                  <p:childTnLst>
                                    <p:anim calcmode="lin" valueType="num">
                                      <p:cBhvr>
                                        <p:cTn id="71" dur="2000"/>
                                        <p:tgtEl>
                                          <p:spTgt spid="5"/>
                                        </p:tgtEl>
                                        <p:attrNameLst>
                                          <p:attrName>ppt_w</p:attrName>
                                        </p:attrNameLst>
                                      </p:cBhvr>
                                      <p:tavLst>
                                        <p:tav tm="0">
                                          <p:val>
                                            <p:strVal val="ppt_w"/>
                                          </p:val>
                                        </p:tav>
                                        <p:tav tm="100000">
                                          <p:val>
                                            <p:fltVal val="0"/>
                                          </p:val>
                                        </p:tav>
                                      </p:tavLst>
                                    </p:anim>
                                    <p:anim calcmode="lin" valueType="num">
                                      <p:cBhvr>
                                        <p:cTn id="72" dur="2000"/>
                                        <p:tgtEl>
                                          <p:spTgt spid="5"/>
                                        </p:tgtEl>
                                        <p:attrNameLst>
                                          <p:attrName>ppt_h</p:attrName>
                                        </p:attrNameLst>
                                      </p:cBhvr>
                                      <p:tavLst>
                                        <p:tav tm="0">
                                          <p:val>
                                            <p:strVal val="ppt_h"/>
                                          </p:val>
                                        </p:tav>
                                        <p:tav tm="100000">
                                          <p:val>
                                            <p:fltVal val="0"/>
                                          </p:val>
                                        </p:tav>
                                      </p:tavLst>
                                    </p:anim>
                                    <p:anim calcmode="lin" valueType="num">
                                      <p:cBhvr>
                                        <p:cTn id="73" dur="2000"/>
                                        <p:tgtEl>
                                          <p:spTgt spid="5"/>
                                        </p:tgtEl>
                                        <p:attrNameLst>
                                          <p:attrName>ppt_x</p:attrName>
                                        </p:attrNameLst>
                                      </p:cBhvr>
                                      <p:tavLst>
                                        <p:tav tm="0">
                                          <p:val>
                                            <p:strVal val="ppt_x"/>
                                          </p:val>
                                        </p:tav>
                                        <p:tav tm="100000">
                                          <p:val>
                                            <p:fltVal val="0.5"/>
                                          </p:val>
                                        </p:tav>
                                      </p:tavLst>
                                    </p:anim>
                                    <p:anim calcmode="lin" valueType="num">
                                      <p:cBhvr>
                                        <p:cTn id="74" dur="2000"/>
                                        <p:tgtEl>
                                          <p:spTgt spid="5"/>
                                        </p:tgtEl>
                                        <p:attrNameLst>
                                          <p:attrName>ppt_y</p:attrName>
                                        </p:attrNameLst>
                                      </p:cBhvr>
                                      <p:tavLst>
                                        <p:tav tm="0">
                                          <p:val>
                                            <p:strVal val="ppt_y"/>
                                          </p:val>
                                        </p:tav>
                                        <p:tav tm="100000">
                                          <p:val>
                                            <p:fltVal val="0.5"/>
                                          </p:val>
                                        </p:tav>
                                      </p:tavLst>
                                    </p:anim>
                                    <p:set>
                                      <p:cBhvr>
                                        <p:cTn id="75" dur="1" fill="hold">
                                          <p:stCondLst>
                                            <p:cond delay="1999"/>
                                          </p:stCondLst>
                                        </p:cTn>
                                        <p:tgtEl>
                                          <p:spTgt spid="5"/>
                                        </p:tgtEl>
                                        <p:attrNameLst>
                                          <p:attrName>style.visibility</p:attrName>
                                        </p:attrNameLst>
                                      </p:cBhvr>
                                      <p:to>
                                        <p:strVal val="hidden"/>
                                      </p:to>
                                    </p:set>
                                  </p:childTnLst>
                                </p:cTn>
                              </p:par>
                              <p:par>
                                <p:cTn id="76" presetID="23" presetClass="exit" presetSubtype="544" fill="hold" grpId="2" nodeType="withEffect">
                                  <p:stCondLst>
                                    <p:cond delay="0"/>
                                  </p:stCondLst>
                                  <p:childTnLst>
                                    <p:anim calcmode="lin" valueType="num">
                                      <p:cBhvr>
                                        <p:cTn id="77" dur="2000"/>
                                        <p:tgtEl>
                                          <p:spTgt spid="6"/>
                                        </p:tgtEl>
                                        <p:attrNameLst>
                                          <p:attrName>ppt_w</p:attrName>
                                        </p:attrNameLst>
                                      </p:cBhvr>
                                      <p:tavLst>
                                        <p:tav tm="0">
                                          <p:val>
                                            <p:strVal val="ppt_w"/>
                                          </p:val>
                                        </p:tav>
                                        <p:tav tm="100000">
                                          <p:val>
                                            <p:fltVal val="0"/>
                                          </p:val>
                                        </p:tav>
                                      </p:tavLst>
                                    </p:anim>
                                    <p:anim calcmode="lin" valueType="num">
                                      <p:cBhvr>
                                        <p:cTn id="78" dur="2000"/>
                                        <p:tgtEl>
                                          <p:spTgt spid="6"/>
                                        </p:tgtEl>
                                        <p:attrNameLst>
                                          <p:attrName>ppt_h</p:attrName>
                                        </p:attrNameLst>
                                      </p:cBhvr>
                                      <p:tavLst>
                                        <p:tav tm="0">
                                          <p:val>
                                            <p:strVal val="ppt_h"/>
                                          </p:val>
                                        </p:tav>
                                        <p:tav tm="100000">
                                          <p:val>
                                            <p:fltVal val="0"/>
                                          </p:val>
                                        </p:tav>
                                      </p:tavLst>
                                    </p:anim>
                                    <p:anim calcmode="lin" valueType="num">
                                      <p:cBhvr>
                                        <p:cTn id="79" dur="2000"/>
                                        <p:tgtEl>
                                          <p:spTgt spid="6"/>
                                        </p:tgtEl>
                                        <p:attrNameLst>
                                          <p:attrName>ppt_x</p:attrName>
                                        </p:attrNameLst>
                                      </p:cBhvr>
                                      <p:tavLst>
                                        <p:tav tm="0">
                                          <p:val>
                                            <p:strVal val="ppt_x"/>
                                          </p:val>
                                        </p:tav>
                                        <p:tav tm="100000">
                                          <p:val>
                                            <p:fltVal val="0.5"/>
                                          </p:val>
                                        </p:tav>
                                      </p:tavLst>
                                    </p:anim>
                                    <p:anim calcmode="lin" valueType="num">
                                      <p:cBhvr>
                                        <p:cTn id="80" dur="2000"/>
                                        <p:tgtEl>
                                          <p:spTgt spid="6"/>
                                        </p:tgtEl>
                                        <p:attrNameLst>
                                          <p:attrName>ppt_y</p:attrName>
                                        </p:attrNameLst>
                                      </p:cBhvr>
                                      <p:tavLst>
                                        <p:tav tm="0">
                                          <p:val>
                                            <p:strVal val="ppt_y"/>
                                          </p:val>
                                        </p:tav>
                                        <p:tav tm="100000">
                                          <p:val>
                                            <p:fltVal val="0.5"/>
                                          </p:val>
                                        </p:tav>
                                      </p:tavLst>
                                    </p:anim>
                                    <p:set>
                                      <p:cBhvr>
                                        <p:cTn id="81" dur="1" fill="hold">
                                          <p:stCondLst>
                                            <p:cond delay="1999"/>
                                          </p:stCondLst>
                                        </p:cTn>
                                        <p:tgtEl>
                                          <p:spTgt spid="6"/>
                                        </p:tgtEl>
                                        <p:attrNameLst>
                                          <p:attrName>style.visibility</p:attrName>
                                        </p:attrNameLst>
                                      </p:cBhvr>
                                      <p:to>
                                        <p:strVal val="hidden"/>
                                      </p:to>
                                    </p:set>
                                  </p:childTnLst>
                                </p:cTn>
                              </p:par>
                              <p:par>
                                <p:cTn id="82" presetID="23" presetClass="exit" presetSubtype="544" fill="hold" grpId="2" nodeType="withEffect">
                                  <p:stCondLst>
                                    <p:cond delay="0"/>
                                  </p:stCondLst>
                                  <p:childTnLst>
                                    <p:anim calcmode="lin" valueType="num">
                                      <p:cBhvr>
                                        <p:cTn id="83" dur="2000"/>
                                        <p:tgtEl>
                                          <p:spTgt spid="7"/>
                                        </p:tgtEl>
                                        <p:attrNameLst>
                                          <p:attrName>ppt_w</p:attrName>
                                        </p:attrNameLst>
                                      </p:cBhvr>
                                      <p:tavLst>
                                        <p:tav tm="0">
                                          <p:val>
                                            <p:strVal val="ppt_w"/>
                                          </p:val>
                                        </p:tav>
                                        <p:tav tm="100000">
                                          <p:val>
                                            <p:fltVal val="0"/>
                                          </p:val>
                                        </p:tav>
                                      </p:tavLst>
                                    </p:anim>
                                    <p:anim calcmode="lin" valueType="num">
                                      <p:cBhvr>
                                        <p:cTn id="84" dur="2000"/>
                                        <p:tgtEl>
                                          <p:spTgt spid="7"/>
                                        </p:tgtEl>
                                        <p:attrNameLst>
                                          <p:attrName>ppt_h</p:attrName>
                                        </p:attrNameLst>
                                      </p:cBhvr>
                                      <p:tavLst>
                                        <p:tav tm="0">
                                          <p:val>
                                            <p:strVal val="ppt_h"/>
                                          </p:val>
                                        </p:tav>
                                        <p:tav tm="100000">
                                          <p:val>
                                            <p:fltVal val="0"/>
                                          </p:val>
                                        </p:tav>
                                      </p:tavLst>
                                    </p:anim>
                                    <p:anim calcmode="lin" valueType="num">
                                      <p:cBhvr>
                                        <p:cTn id="85" dur="2000"/>
                                        <p:tgtEl>
                                          <p:spTgt spid="7"/>
                                        </p:tgtEl>
                                        <p:attrNameLst>
                                          <p:attrName>ppt_x</p:attrName>
                                        </p:attrNameLst>
                                      </p:cBhvr>
                                      <p:tavLst>
                                        <p:tav tm="0">
                                          <p:val>
                                            <p:strVal val="ppt_x"/>
                                          </p:val>
                                        </p:tav>
                                        <p:tav tm="100000">
                                          <p:val>
                                            <p:fltVal val="0.5"/>
                                          </p:val>
                                        </p:tav>
                                      </p:tavLst>
                                    </p:anim>
                                    <p:anim calcmode="lin" valueType="num">
                                      <p:cBhvr>
                                        <p:cTn id="86" dur="2000"/>
                                        <p:tgtEl>
                                          <p:spTgt spid="7"/>
                                        </p:tgtEl>
                                        <p:attrNameLst>
                                          <p:attrName>ppt_y</p:attrName>
                                        </p:attrNameLst>
                                      </p:cBhvr>
                                      <p:tavLst>
                                        <p:tav tm="0">
                                          <p:val>
                                            <p:strVal val="ppt_y"/>
                                          </p:val>
                                        </p:tav>
                                        <p:tav tm="100000">
                                          <p:val>
                                            <p:fltVal val="0.5"/>
                                          </p:val>
                                        </p:tav>
                                      </p:tavLst>
                                    </p:anim>
                                    <p:set>
                                      <p:cBhvr>
                                        <p:cTn id="87" dur="1" fill="hold">
                                          <p:stCondLst>
                                            <p:cond delay="1999"/>
                                          </p:stCondLst>
                                        </p:cTn>
                                        <p:tgtEl>
                                          <p:spTgt spid="7"/>
                                        </p:tgtEl>
                                        <p:attrNameLst>
                                          <p:attrName>style.visibility</p:attrName>
                                        </p:attrNameLst>
                                      </p:cBhvr>
                                      <p:to>
                                        <p:strVal val="hidden"/>
                                      </p:to>
                                    </p:set>
                                  </p:childTnLst>
                                </p:cTn>
                              </p:par>
                              <p:par>
                                <p:cTn id="88" presetID="23" presetClass="exit" presetSubtype="544" fill="hold" grpId="2" nodeType="withEffect">
                                  <p:stCondLst>
                                    <p:cond delay="0"/>
                                  </p:stCondLst>
                                  <p:childTnLst>
                                    <p:anim calcmode="lin" valueType="num">
                                      <p:cBhvr>
                                        <p:cTn id="89" dur="2000"/>
                                        <p:tgtEl>
                                          <p:spTgt spid="8"/>
                                        </p:tgtEl>
                                        <p:attrNameLst>
                                          <p:attrName>ppt_w</p:attrName>
                                        </p:attrNameLst>
                                      </p:cBhvr>
                                      <p:tavLst>
                                        <p:tav tm="0">
                                          <p:val>
                                            <p:strVal val="ppt_w"/>
                                          </p:val>
                                        </p:tav>
                                        <p:tav tm="100000">
                                          <p:val>
                                            <p:fltVal val="0"/>
                                          </p:val>
                                        </p:tav>
                                      </p:tavLst>
                                    </p:anim>
                                    <p:anim calcmode="lin" valueType="num">
                                      <p:cBhvr>
                                        <p:cTn id="90" dur="2000"/>
                                        <p:tgtEl>
                                          <p:spTgt spid="8"/>
                                        </p:tgtEl>
                                        <p:attrNameLst>
                                          <p:attrName>ppt_h</p:attrName>
                                        </p:attrNameLst>
                                      </p:cBhvr>
                                      <p:tavLst>
                                        <p:tav tm="0">
                                          <p:val>
                                            <p:strVal val="ppt_h"/>
                                          </p:val>
                                        </p:tav>
                                        <p:tav tm="100000">
                                          <p:val>
                                            <p:fltVal val="0"/>
                                          </p:val>
                                        </p:tav>
                                      </p:tavLst>
                                    </p:anim>
                                    <p:anim calcmode="lin" valueType="num">
                                      <p:cBhvr>
                                        <p:cTn id="91" dur="2000"/>
                                        <p:tgtEl>
                                          <p:spTgt spid="8"/>
                                        </p:tgtEl>
                                        <p:attrNameLst>
                                          <p:attrName>ppt_x</p:attrName>
                                        </p:attrNameLst>
                                      </p:cBhvr>
                                      <p:tavLst>
                                        <p:tav tm="0">
                                          <p:val>
                                            <p:strVal val="ppt_x"/>
                                          </p:val>
                                        </p:tav>
                                        <p:tav tm="100000">
                                          <p:val>
                                            <p:fltVal val="0.5"/>
                                          </p:val>
                                        </p:tav>
                                      </p:tavLst>
                                    </p:anim>
                                    <p:anim calcmode="lin" valueType="num">
                                      <p:cBhvr>
                                        <p:cTn id="92" dur="2000"/>
                                        <p:tgtEl>
                                          <p:spTgt spid="8"/>
                                        </p:tgtEl>
                                        <p:attrNameLst>
                                          <p:attrName>ppt_y</p:attrName>
                                        </p:attrNameLst>
                                      </p:cBhvr>
                                      <p:tavLst>
                                        <p:tav tm="0">
                                          <p:val>
                                            <p:strVal val="ppt_y"/>
                                          </p:val>
                                        </p:tav>
                                        <p:tav tm="100000">
                                          <p:val>
                                            <p:fltVal val="0.5"/>
                                          </p:val>
                                        </p:tav>
                                      </p:tavLst>
                                    </p:anim>
                                    <p:set>
                                      <p:cBhvr>
                                        <p:cTn id="93" dur="1" fill="hold">
                                          <p:stCondLst>
                                            <p:cond delay="1999"/>
                                          </p:stCondLst>
                                        </p:cTn>
                                        <p:tgtEl>
                                          <p:spTgt spid="8"/>
                                        </p:tgtEl>
                                        <p:attrNameLst>
                                          <p:attrName>style.visibility</p:attrName>
                                        </p:attrNameLst>
                                      </p:cBhvr>
                                      <p:to>
                                        <p:strVal val="hidden"/>
                                      </p:to>
                                    </p:set>
                                  </p:childTnLst>
                                </p:cTn>
                              </p:par>
                              <p:par>
                                <p:cTn id="94" presetID="23" presetClass="exit" presetSubtype="544" fill="hold" grpId="2" nodeType="withEffect">
                                  <p:stCondLst>
                                    <p:cond delay="0"/>
                                  </p:stCondLst>
                                  <p:childTnLst>
                                    <p:anim calcmode="lin" valueType="num">
                                      <p:cBhvr>
                                        <p:cTn id="95" dur="2000"/>
                                        <p:tgtEl>
                                          <p:spTgt spid="9"/>
                                        </p:tgtEl>
                                        <p:attrNameLst>
                                          <p:attrName>ppt_w</p:attrName>
                                        </p:attrNameLst>
                                      </p:cBhvr>
                                      <p:tavLst>
                                        <p:tav tm="0">
                                          <p:val>
                                            <p:strVal val="ppt_w"/>
                                          </p:val>
                                        </p:tav>
                                        <p:tav tm="100000">
                                          <p:val>
                                            <p:fltVal val="0"/>
                                          </p:val>
                                        </p:tav>
                                      </p:tavLst>
                                    </p:anim>
                                    <p:anim calcmode="lin" valueType="num">
                                      <p:cBhvr>
                                        <p:cTn id="96" dur="2000"/>
                                        <p:tgtEl>
                                          <p:spTgt spid="9"/>
                                        </p:tgtEl>
                                        <p:attrNameLst>
                                          <p:attrName>ppt_h</p:attrName>
                                        </p:attrNameLst>
                                      </p:cBhvr>
                                      <p:tavLst>
                                        <p:tav tm="0">
                                          <p:val>
                                            <p:strVal val="ppt_h"/>
                                          </p:val>
                                        </p:tav>
                                        <p:tav tm="100000">
                                          <p:val>
                                            <p:fltVal val="0"/>
                                          </p:val>
                                        </p:tav>
                                      </p:tavLst>
                                    </p:anim>
                                    <p:anim calcmode="lin" valueType="num">
                                      <p:cBhvr>
                                        <p:cTn id="97" dur="2000"/>
                                        <p:tgtEl>
                                          <p:spTgt spid="9"/>
                                        </p:tgtEl>
                                        <p:attrNameLst>
                                          <p:attrName>ppt_x</p:attrName>
                                        </p:attrNameLst>
                                      </p:cBhvr>
                                      <p:tavLst>
                                        <p:tav tm="0">
                                          <p:val>
                                            <p:strVal val="ppt_x"/>
                                          </p:val>
                                        </p:tav>
                                        <p:tav tm="100000">
                                          <p:val>
                                            <p:fltVal val="0.5"/>
                                          </p:val>
                                        </p:tav>
                                      </p:tavLst>
                                    </p:anim>
                                    <p:anim calcmode="lin" valueType="num">
                                      <p:cBhvr>
                                        <p:cTn id="98" dur="2000"/>
                                        <p:tgtEl>
                                          <p:spTgt spid="9"/>
                                        </p:tgtEl>
                                        <p:attrNameLst>
                                          <p:attrName>ppt_y</p:attrName>
                                        </p:attrNameLst>
                                      </p:cBhvr>
                                      <p:tavLst>
                                        <p:tav tm="0">
                                          <p:val>
                                            <p:strVal val="ppt_y"/>
                                          </p:val>
                                        </p:tav>
                                        <p:tav tm="100000">
                                          <p:val>
                                            <p:fltVal val="0.5"/>
                                          </p:val>
                                        </p:tav>
                                      </p:tavLst>
                                    </p:anim>
                                    <p:set>
                                      <p:cBhvr>
                                        <p:cTn id="99" dur="1" fill="hold">
                                          <p:stCondLst>
                                            <p:cond delay="1999"/>
                                          </p:stCondLst>
                                        </p:cTn>
                                        <p:tgtEl>
                                          <p:spTgt spid="9"/>
                                        </p:tgtEl>
                                        <p:attrNameLst>
                                          <p:attrName>style.visibility</p:attrName>
                                        </p:attrNameLst>
                                      </p:cBhvr>
                                      <p:to>
                                        <p:strVal val="hidden"/>
                                      </p:to>
                                    </p:set>
                                  </p:childTnLst>
                                </p:cTn>
                              </p:par>
                              <p:par>
                                <p:cTn id="100" presetID="23" presetClass="exit" presetSubtype="544" fill="hold" grpId="2" nodeType="withEffect">
                                  <p:stCondLst>
                                    <p:cond delay="0"/>
                                  </p:stCondLst>
                                  <p:childTnLst>
                                    <p:anim calcmode="lin" valueType="num">
                                      <p:cBhvr>
                                        <p:cTn id="101" dur="2000"/>
                                        <p:tgtEl>
                                          <p:spTgt spid="10"/>
                                        </p:tgtEl>
                                        <p:attrNameLst>
                                          <p:attrName>ppt_w</p:attrName>
                                        </p:attrNameLst>
                                      </p:cBhvr>
                                      <p:tavLst>
                                        <p:tav tm="0">
                                          <p:val>
                                            <p:strVal val="ppt_w"/>
                                          </p:val>
                                        </p:tav>
                                        <p:tav tm="100000">
                                          <p:val>
                                            <p:fltVal val="0"/>
                                          </p:val>
                                        </p:tav>
                                      </p:tavLst>
                                    </p:anim>
                                    <p:anim calcmode="lin" valueType="num">
                                      <p:cBhvr>
                                        <p:cTn id="102" dur="2000"/>
                                        <p:tgtEl>
                                          <p:spTgt spid="10"/>
                                        </p:tgtEl>
                                        <p:attrNameLst>
                                          <p:attrName>ppt_h</p:attrName>
                                        </p:attrNameLst>
                                      </p:cBhvr>
                                      <p:tavLst>
                                        <p:tav tm="0">
                                          <p:val>
                                            <p:strVal val="ppt_h"/>
                                          </p:val>
                                        </p:tav>
                                        <p:tav tm="100000">
                                          <p:val>
                                            <p:fltVal val="0"/>
                                          </p:val>
                                        </p:tav>
                                      </p:tavLst>
                                    </p:anim>
                                    <p:anim calcmode="lin" valueType="num">
                                      <p:cBhvr>
                                        <p:cTn id="103" dur="2000"/>
                                        <p:tgtEl>
                                          <p:spTgt spid="10"/>
                                        </p:tgtEl>
                                        <p:attrNameLst>
                                          <p:attrName>ppt_x</p:attrName>
                                        </p:attrNameLst>
                                      </p:cBhvr>
                                      <p:tavLst>
                                        <p:tav tm="0">
                                          <p:val>
                                            <p:strVal val="ppt_x"/>
                                          </p:val>
                                        </p:tav>
                                        <p:tav tm="100000">
                                          <p:val>
                                            <p:fltVal val="0.5"/>
                                          </p:val>
                                        </p:tav>
                                      </p:tavLst>
                                    </p:anim>
                                    <p:anim calcmode="lin" valueType="num">
                                      <p:cBhvr>
                                        <p:cTn id="104" dur="2000"/>
                                        <p:tgtEl>
                                          <p:spTgt spid="10"/>
                                        </p:tgtEl>
                                        <p:attrNameLst>
                                          <p:attrName>ppt_y</p:attrName>
                                        </p:attrNameLst>
                                      </p:cBhvr>
                                      <p:tavLst>
                                        <p:tav tm="0">
                                          <p:val>
                                            <p:strVal val="ppt_y"/>
                                          </p:val>
                                        </p:tav>
                                        <p:tav tm="100000">
                                          <p:val>
                                            <p:fltVal val="0.5"/>
                                          </p:val>
                                        </p:tav>
                                      </p:tavLst>
                                    </p:anim>
                                    <p:set>
                                      <p:cBhvr>
                                        <p:cTn id="105" dur="1" fill="hold">
                                          <p:stCondLst>
                                            <p:cond delay="1999"/>
                                          </p:stCondLst>
                                        </p:cTn>
                                        <p:tgtEl>
                                          <p:spTgt spid="10"/>
                                        </p:tgtEl>
                                        <p:attrNameLst>
                                          <p:attrName>style.visibility</p:attrName>
                                        </p:attrNameLst>
                                      </p:cBhvr>
                                      <p:to>
                                        <p:strVal val="hidden"/>
                                      </p:to>
                                    </p:set>
                                  </p:childTnLst>
                                </p:cTn>
                              </p:par>
                              <p:par>
                                <p:cTn id="106" presetID="23" presetClass="exit" presetSubtype="544" fill="hold" grpId="2" nodeType="withEffect">
                                  <p:stCondLst>
                                    <p:cond delay="0"/>
                                  </p:stCondLst>
                                  <p:childTnLst>
                                    <p:anim calcmode="lin" valueType="num">
                                      <p:cBhvr>
                                        <p:cTn id="107" dur="2000"/>
                                        <p:tgtEl>
                                          <p:spTgt spid="11"/>
                                        </p:tgtEl>
                                        <p:attrNameLst>
                                          <p:attrName>ppt_w</p:attrName>
                                        </p:attrNameLst>
                                      </p:cBhvr>
                                      <p:tavLst>
                                        <p:tav tm="0">
                                          <p:val>
                                            <p:strVal val="ppt_w"/>
                                          </p:val>
                                        </p:tav>
                                        <p:tav tm="100000">
                                          <p:val>
                                            <p:fltVal val="0"/>
                                          </p:val>
                                        </p:tav>
                                      </p:tavLst>
                                    </p:anim>
                                    <p:anim calcmode="lin" valueType="num">
                                      <p:cBhvr>
                                        <p:cTn id="108" dur="2000"/>
                                        <p:tgtEl>
                                          <p:spTgt spid="11"/>
                                        </p:tgtEl>
                                        <p:attrNameLst>
                                          <p:attrName>ppt_h</p:attrName>
                                        </p:attrNameLst>
                                      </p:cBhvr>
                                      <p:tavLst>
                                        <p:tav tm="0">
                                          <p:val>
                                            <p:strVal val="ppt_h"/>
                                          </p:val>
                                        </p:tav>
                                        <p:tav tm="100000">
                                          <p:val>
                                            <p:fltVal val="0"/>
                                          </p:val>
                                        </p:tav>
                                      </p:tavLst>
                                    </p:anim>
                                    <p:anim calcmode="lin" valueType="num">
                                      <p:cBhvr>
                                        <p:cTn id="109" dur="2000"/>
                                        <p:tgtEl>
                                          <p:spTgt spid="11"/>
                                        </p:tgtEl>
                                        <p:attrNameLst>
                                          <p:attrName>ppt_x</p:attrName>
                                        </p:attrNameLst>
                                      </p:cBhvr>
                                      <p:tavLst>
                                        <p:tav tm="0">
                                          <p:val>
                                            <p:strVal val="ppt_x"/>
                                          </p:val>
                                        </p:tav>
                                        <p:tav tm="100000">
                                          <p:val>
                                            <p:fltVal val="0.5"/>
                                          </p:val>
                                        </p:tav>
                                      </p:tavLst>
                                    </p:anim>
                                    <p:anim calcmode="lin" valueType="num">
                                      <p:cBhvr>
                                        <p:cTn id="110" dur="2000"/>
                                        <p:tgtEl>
                                          <p:spTgt spid="11"/>
                                        </p:tgtEl>
                                        <p:attrNameLst>
                                          <p:attrName>ppt_y</p:attrName>
                                        </p:attrNameLst>
                                      </p:cBhvr>
                                      <p:tavLst>
                                        <p:tav tm="0">
                                          <p:val>
                                            <p:strVal val="ppt_y"/>
                                          </p:val>
                                        </p:tav>
                                        <p:tav tm="100000">
                                          <p:val>
                                            <p:fltVal val="0.5"/>
                                          </p:val>
                                        </p:tav>
                                      </p:tavLst>
                                    </p:anim>
                                    <p:set>
                                      <p:cBhvr>
                                        <p:cTn id="111" dur="1" fill="hold">
                                          <p:stCondLst>
                                            <p:cond delay="1999"/>
                                          </p:stCondLst>
                                        </p:cTn>
                                        <p:tgtEl>
                                          <p:spTgt spid="11"/>
                                        </p:tgtEl>
                                        <p:attrNameLst>
                                          <p:attrName>style.visibility</p:attrName>
                                        </p:attrNameLst>
                                      </p:cBhvr>
                                      <p:to>
                                        <p:strVal val="hidden"/>
                                      </p:to>
                                    </p:set>
                                  </p:childTnLst>
                                </p:cTn>
                              </p:par>
                              <p:par>
                                <p:cTn id="112" presetID="23" presetClass="exit" presetSubtype="544" fill="hold" grpId="2" nodeType="withEffect">
                                  <p:stCondLst>
                                    <p:cond delay="0"/>
                                  </p:stCondLst>
                                  <p:childTnLst>
                                    <p:anim calcmode="lin" valueType="num">
                                      <p:cBhvr>
                                        <p:cTn id="113" dur="2000"/>
                                        <p:tgtEl>
                                          <p:spTgt spid="12"/>
                                        </p:tgtEl>
                                        <p:attrNameLst>
                                          <p:attrName>ppt_w</p:attrName>
                                        </p:attrNameLst>
                                      </p:cBhvr>
                                      <p:tavLst>
                                        <p:tav tm="0">
                                          <p:val>
                                            <p:strVal val="ppt_w"/>
                                          </p:val>
                                        </p:tav>
                                        <p:tav tm="100000">
                                          <p:val>
                                            <p:fltVal val="0"/>
                                          </p:val>
                                        </p:tav>
                                      </p:tavLst>
                                    </p:anim>
                                    <p:anim calcmode="lin" valueType="num">
                                      <p:cBhvr>
                                        <p:cTn id="114" dur="2000"/>
                                        <p:tgtEl>
                                          <p:spTgt spid="12"/>
                                        </p:tgtEl>
                                        <p:attrNameLst>
                                          <p:attrName>ppt_h</p:attrName>
                                        </p:attrNameLst>
                                      </p:cBhvr>
                                      <p:tavLst>
                                        <p:tav tm="0">
                                          <p:val>
                                            <p:strVal val="ppt_h"/>
                                          </p:val>
                                        </p:tav>
                                        <p:tav tm="100000">
                                          <p:val>
                                            <p:fltVal val="0"/>
                                          </p:val>
                                        </p:tav>
                                      </p:tavLst>
                                    </p:anim>
                                    <p:anim calcmode="lin" valueType="num">
                                      <p:cBhvr>
                                        <p:cTn id="115" dur="2000"/>
                                        <p:tgtEl>
                                          <p:spTgt spid="12"/>
                                        </p:tgtEl>
                                        <p:attrNameLst>
                                          <p:attrName>ppt_x</p:attrName>
                                        </p:attrNameLst>
                                      </p:cBhvr>
                                      <p:tavLst>
                                        <p:tav tm="0">
                                          <p:val>
                                            <p:strVal val="ppt_x"/>
                                          </p:val>
                                        </p:tav>
                                        <p:tav tm="100000">
                                          <p:val>
                                            <p:fltVal val="0.5"/>
                                          </p:val>
                                        </p:tav>
                                      </p:tavLst>
                                    </p:anim>
                                    <p:anim calcmode="lin" valueType="num">
                                      <p:cBhvr>
                                        <p:cTn id="116" dur="2000"/>
                                        <p:tgtEl>
                                          <p:spTgt spid="12"/>
                                        </p:tgtEl>
                                        <p:attrNameLst>
                                          <p:attrName>ppt_y</p:attrName>
                                        </p:attrNameLst>
                                      </p:cBhvr>
                                      <p:tavLst>
                                        <p:tav tm="0">
                                          <p:val>
                                            <p:strVal val="ppt_y"/>
                                          </p:val>
                                        </p:tav>
                                        <p:tav tm="100000">
                                          <p:val>
                                            <p:fltVal val="0.5"/>
                                          </p:val>
                                        </p:tav>
                                      </p:tavLst>
                                    </p:anim>
                                    <p:set>
                                      <p:cBhvr>
                                        <p:cTn id="117" dur="1" fill="hold">
                                          <p:stCondLst>
                                            <p:cond delay="1999"/>
                                          </p:stCondLst>
                                        </p:cTn>
                                        <p:tgtEl>
                                          <p:spTgt spid="12"/>
                                        </p:tgtEl>
                                        <p:attrNameLst>
                                          <p:attrName>style.visibility</p:attrName>
                                        </p:attrNameLst>
                                      </p:cBhvr>
                                      <p:to>
                                        <p:strVal val="hidden"/>
                                      </p:to>
                                    </p:set>
                                  </p:childTnLst>
                                </p:cTn>
                              </p:par>
                              <p:par>
                                <p:cTn id="118" presetID="8" presetClass="emph" presetSubtype="0" fill="hold" grpId="3" nodeType="withEffect">
                                  <p:stCondLst>
                                    <p:cond delay="0"/>
                                  </p:stCondLst>
                                  <p:childTnLst>
                                    <p:animRot by="-21600000">
                                      <p:cBhvr>
                                        <p:cTn id="119" dur="2000" fill="hold"/>
                                        <p:tgtEl>
                                          <p:spTgt spid="5"/>
                                        </p:tgtEl>
                                        <p:attrNameLst>
                                          <p:attrName>r</p:attrName>
                                        </p:attrNameLst>
                                      </p:cBhvr>
                                    </p:animRot>
                                  </p:childTnLst>
                                </p:cTn>
                              </p:par>
                              <p:par>
                                <p:cTn id="120" presetID="8" presetClass="emph" presetSubtype="0" fill="hold" grpId="3"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10"/>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2"/>
                                        </p:tgtEl>
                                        <p:attrNameLst>
                                          <p:attrName>r</p:attrName>
                                        </p:attrNameLst>
                                      </p:cBhvr>
                                    </p:animRot>
                                  </p:childTnLst>
                                </p:cTn>
                              </p:par>
                              <p:par>
                                <p:cTn id="134" presetID="17" presetClass="entr" presetSubtype="10" fill="hold" nodeType="withEffect">
                                  <p:stCondLst>
                                    <p:cond delay="0"/>
                                  </p:stCondLst>
                                  <p:childTnLst>
                                    <p:set>
                                      <p:cBhvr>
                                        <p:cTn id="135" dur="1" fill="hold">
                                          <p:stCondLst>
                                            <p:cond delay="0"/>
                                          </p:stCondLst>
                                        </p:cTn>
                                        <p:tgtEl>
                                          <p:spTgt spid="13"/>
                                        </p:tgtEl>
                                        <p:attrNameLst>
                                          <p:attrName>style.visibility</p:attrName>
                                        </p:attrNameLst>
                                      </p:cBhvr>
                                      <p:to>
                                        <p:strVal val="visible"/>
                                      </p:to>
                                    </p:set>
                                    <p:anim calcmode="lin" valueType="num">
                                      <p:cBhvr>
                                        <p:cTn id="136" dur="2000" fill="hold"/>
                                        <p:tgtEl>
                                          <p:spTgt spid="13"/>
                                        </p:tgtEl>
                                        <p:attrNameLst>
                                          <p:attrName>ppt_w</p:attrName>
                                        </p:attrNameLst>
                                      </p:cBhvr>
                                      <p:tavLst>
                                        <p:tav tm="0">
                                          <p:val>
                                            <p:fltVal val="0"/>
                                          </p:val>
                                        </p:tav>
                                        <p:tav tm="100000">
                                          <p:val>
                                            <p:strVal val="#ppt_w"/>
                                          </p:val>
                                        </p:tav>
                                      </p:tavLst>
                                    </p:anim>
                                    <p:anim calcmode="lin" valueType="num">
                                      <p:cBhvr>
                                        <p:cTn id="137"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79712" y="1844824"/>
            <a:ext cx="6462464" cy="4339650"/>
          </a:xfrm>
          <a:prstGeom prst="rect">
            <a:avLst/>
          </a:prstGeom>
        </p:spPr>
        <p:txBody>
          <a:bodyPr wrap="square">
            <a:spAutoFit/>
          </a:bodyPr>
          <a:lstStyle/>
          <a:p>
            <a:r>
              <a:rPr lang="es-ES" sz="2400" b="1" i="1" dirty="0" smtClean="0"/>
              <a:t>Durante las épocas de la Plaga en Londres, eran tantos los muertos que se crearon enormes pozos para tirar los cuerpos. Muchos de ellos no estaban en tierra consagrada, así que las personas tenían miedo de lo que vendría después de la muerte. Otros se tiraban a sí mismos en el pozo al enterarse de que estaban enfermos, y como había miedo de sacarlos y contagiarse, estaban por días vivos pero enterrados. </a:t>
            </a:r>
            <a:r>
              <a:rPr lang="es-ES" dirty="0" smtClean="0"/>
              <a:t/>
            </a:r>
            <a:br>
              <a:rPr lang="es-ES" dirty="0" smtClean="0"/>
            </a:br>
            <a:r>
              <a:rPr lang="es-ES" dirty="0" smtClean="0"/>
              <a:t/>
            </a:r>
            <a:br>
              <a:rPr lang="es-ES" dirty="0" smtClean="0"/>
            </a:br>
            <a:endParaRPr lang="es-ES"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ostumbres y tradiciones de boli"/>
          <p:cNvPicPr>
            <a:picLocks noChangeAspect="1" noChangeArrowheads="1"/>
          </p:cNvPicPr>
          <p:nvPr/>
        </p:nvPicPr>
        <p:blipFill>
          <a:blip r:embed="rId2" cstate="print"/>
          <a:srcRect/>
          <a:stretch>
            <a:fillRect/>
          </a:stretch>
        </p:blipFill>
        <p:spPr bwMode="auto">
          <a:xfrm>
            <a:off x="-1" y="0"/>
            <a:ext cx="9185013" cy="6858000"/>
          </a:xfrm>
          <a:prstGeom prst="rect">
            <a:avLst/>
          </a:prstGeom>
          <a:noFill/>
        </p:spPr>
      </p:pic>
      <p:sp>
        <p:nvSpPr>
          <p:cNvPr id="6" name="5 Anillo"/>
          <p:cNvSpPr/>
          <p:nvPr/>
        </p:nvSpPr>
        <p:spPr>
          <a:xfrm>
            <a:off x="0" y="2000240"/>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3571876"/>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572396" y="535777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71802" y="421481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500166" y="385762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572000" y="457200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072198" y="492919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572396" y="0"/>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14" name="13 Anillo"/>
          <p:cNvSpPr/>
          <p:nvPr/>
        </p:nvSpPr>
        <p:spPr>
          <a:xfrm>
            <a:off x="3071802" y="135729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643438" y="928670"/>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143636" y="500042"/>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571604" y="1714488"/>
            <a:ext cx="1571604" cy="1500222"/>
          </a:xfrm>
          <a:prstGeom prst="donut">
            <a:avLst/>
          </a:prstGeom>
          <a:solidFill>
            <a:srgbClr val="FFFF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3000" fill="hold"/>
                                        <p:tgtEl>
                                          <p:spTgt spid="13"/>
                                        </p:tgtEl>
                                        <p:attrNameLst>
                                          <p:attrName>ppt_x</p:attrName>
                                        </p:attrNameLst>
                                      </p:cBhvr>
                                      <p:tavLst>
                                        <p:tav tm="0">
                                          <p:val>
                                            <p:strVal val="1+#ppt_w/2"/>
                                          </p:val>
                                        </p:tav>
                                        <p:tav tm="100000">
                                          <p:val>
                                            <p:strVal val="#ppt_x"/>
                                          </p:val>
                                        </p:tav>
                                      </p:tavLst>
                                    </p:anim>
                                    <p:anim calcmode="lin" valueType="num">
                                      <p:cBhvr additive="base">
                                        <p:cTn id="12" dur="30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1+#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1+#ppt_w/2"/>
                                          </p:val>
                                        </p:tav>
                                        <p:tav tm="100000">
                                          <p:val>
                                            <p:strVal val="#ppt_x"/>
                                          </p:val>
                                        </p:tav>
                                      </p:tavLst>
                                    </p:anim>
                                    <p:anim calcmode="lin" valueType="num">
                                      <p:cBhvr additive="base">
                                        <p:cTn id="40" dur="3000" fill="hold"/>
                                        <p:tgtEl>
                                          <p:spTgt spid="9"/>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1+#ppt_w/2"/>
                                          </p:val>
                                        </p:tav>
                                        <p:tav tm="100000">
                                          <p:val>
                                            <p:strVal val="#ppt_x"/>
                                          </p:val>
                                        </p:tav>
                                      </p:tavLst>
                                    </p:anim>
                                    <p:anim calcmode="lin" valueType="num">
                                      <p:cBhvr additive="base">
                                        <p:cTn id="44" dur="3000" fill="hold"/>
                                        <p:tgtEl>
                                          <p:spTgt spid="10"/>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1+#ppt_w/2"/>
                                          </p:val>
                                        </p:tav>
                                        <p:tav tm="100000">
                                          <p:val>
                                            <p:strVal val="#ppt_x"/>
                                          </p:val>
                                        </p:tav>
                                      </p:tavLst>
                                    </p:anim>
                                    <p:anim calcmode="lin" valueType="num">
                                      <p:cBhvr additive="base">
                                        <p:cTn id="48" dur="3000" fill="hold"/>
                                        <p:tgtEl>
                                          <p:spTgt spid="11"/>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1+#ppt_w/2"/>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8" presetClass="emph" presetSubtype="0" fill="hold" grpId="1"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3"/>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14"/>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6"/>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7"/>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2"/>
                                        </p:tgtEl>
                                        <p:attrNameLst>
                                          <p:attrName>r</p:attrName>
                                        </p:attrNameLst>
                                      </p:cBhvr>
                                    </p:animRot>
                                  </p:childTnLst>
                                </p:cTn>
                              </p:par>
                            </p:childTnLst>
                          </p:cTn>
                        </p:par>
                        <p:par>
                          <p:cTn id="77" fill="hold">
                            <p:stCondLst>
                              <p:cond delay="3000"/>
                            </p:stCondLst>
                            <p:childTnLst>
                              <p:par>
                                <p:cTn id="78" presetID="2" presetClass="exit" presetSubtype="3" fill="hold" grpId="2"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1+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3" fill="hold" grpId="2"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1+ppt_w/2"/>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3" fill="hold" grpId="2"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1+ppt_w/2"/>
                                          </p:val>
                                        </p:tav>
                                      </p:tavLst>
                                    </p:anim>
                                    <p:anim calcmode="lin" valueType="num">
                                      <p:cBhvr additive="base">
                                        <p:cTn id="88" dur="3000"/>
                                        <p:tgtEl>
                                          <p:spTgt spid="14"/>
                                        </p:tgtEl>
                                        <p:attrNameLst>
                                          <p:attrName>ppt_y</p:attrName>
                                        </p:attrNameLst>
                                      </p:cBhvr>
                                      <p:tavLst>
                                        <p:tav tm="0">
                                          <p:val>
                                            <p:strVal val="ppt_y"/>
                                          </p:val>
                                        </p:tav>
                                        <p:tav tm="100000">
                                          <p:val>
                                            <p:strVal val="0-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3" fill="hold" grpId="2"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1+ppt_w/2"/>
                                          </p:val>
                                        </p:tav>
                                      </p:tavLst>
                                    </p:anim>
                                    <p:anim calcmode="lin" valueType="num">
                                      <p:cBhvr additive="base">
                                        <p:cTn id="92" dur="3000"/>
                                        <p:tgtEl>
                                          <p:spTgt spid="15"/>
                                        </p:tgtEl>
                                        <p:attrNameLst>
                                          <p:attrName>ppt_y</p:attrName>
                                        </p:attrNameLst>
                                      </p:cBhvr>
                                      <p:tavLst>
                                        <p:tav tm="0">
                                          <p:val>
                                            <p:strVal val="ppt_y"/>
                                          </p:val>
                                        </p:tav>
                                        <p:tav tm="100000">
                                          <p:val>
                                            <p:strVal val="0-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xit" presetSubtype="3" fill="hold" grpId="2"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1+ppt_w/2"/>
                                          </p:val>
                                        </p:tav>
                                      </p:tavLst>
                                    </p:anim>
                                    <p:anim calcmode="lin" valueType="num">
                                      <p:cBhvr additive="base">
                                        <p:cTn id="96" dur="3000"/>
                                        <p:tgtEl>
                                          <p:spTgt spid="16"/>
                                        </p:tgtEl>
                                        <p:attrNameLst>
                                          <p:attrName>ppt_y</p:attrName>
                                        </p:attrNameLst>
                                      </p:cBhvr>
                                      <p:tavLst>
                                        <p:tav tm="0">
                                          <p:val>
                                            <p:strVal val="ppt_y"/>
                                          </p:val>
                                        </p:tav>
                                        <p:tav tm="100000">
                                          <p:val>
                                            <p:strVal val="0-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3" fill="hold" grpId="2"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1+ppt_w/2"/>
                                          </p:val>
                                        </p:tav>
                                      </p:tavLst>
                                    </p:anim>
                                    <p:anim calcmode="lin" valueType="num">
                                      <p:cBhvr additive="base">
                                        <p:cTn id="100" dur="3000"/>
                                        <p:tgtEl>
                                          <p:spTgt spid="17"/>
                                        </p:tgtEl>
                                        <p:attrNameLst>
                                          <p:attrName>ppt_y</p:attrName>
                                        </p:attrNameLst>
                                      </p:cBhvr>
                                      <p:tavLst>
                                        <p:tav tm="0">
                                          <p:val>
                                            <p:strVal val="ppt_y"/>
                                          </p:val>
                                        </p:tav>
                                        <p:tav tm="100000">
                                          <p:val>
                                            <p:strVal val="0-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6" fill="hold" grpId="2" nodeType="withEffect">
                                  <p:stCondLst>
                                    <p:cond delay="0"/>
                                  </p:stCondLst>
                                  <p:childTnLst>
                                    <p:anim calcmode="lin" valueType="num">
                                      <p:cBhvr additive="base">
                                        <p:cTn id="103" dur="3000"/>
                                        <p:tgtEl>
                                          <p:spTgt spid="7"/>
                                        </p:tgtEl>
                                        <p:attrNameLst>
                                          <p:attrName>ppt_x</p:attrName>
                                        </p:attrNameLst>
                                      </p:cBhvr>
                                      <p:tavLst>
                                        <p:tav tm="0">
                                          <p:val>
                                            <p:strVal val="ppt_x"/>
                                          </p:val>
                                        </p:tav>
                                        <p:tav tm="100000">
                                          <p:val>
                                            <p:strVal val="1+ppt_w/2"/>
                                          </p:val>
                                        </p:tav>
                                      </p:tavLst>
                                    </p:anim>
                                    <p:anim calcmode="lin" valueType="num">
                                      <p:cBhvr additive="base">
                                        <p:cTn id="104" dur="3000"/>
                                        <p:tgtEl>
                                          <p:spTgt spid="7"/>
                                        </p:tgtEl>
                                        <p:attrNameLst>
                                          <p:attrName>ppt_y</p:attrName>
                                        </p:attrNameLst>
                                      </p:cBhvr>
                                      <p:tavLst>
                                        <p:tav tm="0">
                                          <p:val>
                                            <p:strVal val="ppt_y"/>
                                          </p:val>
                                        </p:tav>
                                        <p:tav tm="100000">
                                          <p:val>
                                            <p:strVal val="1+ppt_h/2"/>
                                          </p:val>
                                        </p:tav>
                                      </p:tavLst>
                                    </p:anim>
                                    <p:set>
                                      <p:cBhvr>
                                        <p:cTn id="105" dur="1" fill="hold">
                                          <p:stCondLst>
                                            <p:cond delay="2999"/>
                                          </p:stCondLst>
                                        </p:cTn>
                                        <p:tgtEl>
                                          <p:spTgt spid="7"/>
                                        </p:tgtEl>
                                        <p:attrNameLst>
                                          <p:attrName>style.visibility</p:attrName>
                                        </p:attrNameLst>
                                      </p:cBhvr>
                                      <p:to>
                                        <p:strVal val="hidden"/>
                                      </p:to>
                                    </p:set>
                                  </p:childTnLst>
                                </p:cTn>
                              </p:par>
                              <p:par>
                                <p:cTn id="106" presetID="2" presetClass="exit" presetSubtype="6" fill="hold" grpId="2"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1+ppt_w/2"/>
                                          </p:val>
                                        </p:tav>
                                      </p:tavLst>
                                    </p:anim>
                                    <p:anim calcmode="lin" valueType="num">
                                      <p:cBhvr additive="base">
                                        <p:cTn id="108" dur="3000"/>
                                        <p:tgtEl>
                                          <p:spTgt spid="8"/>
                                        </p:tgtEl>
                                        <p:attrNameLst>
                                          <p:attrName>ppt_y</p:attrName>
                                        </p:attrNameLst>
                                      </p:cBhvr>
                                      <p:tavLst>
                                        <p:tav tm="0">
                                          <p:val>
                                            <p:strVal val="ppt_y"/>
                                          </p:val>
                                        </p:tav>
                                        <p:tav tm="100000">
                                          <p:val>
                                            <p:strVal val="1+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6" fill="hold" grpId="2" nodeType="withEffect">
                                  <p:stCondLst>
                                    <p:cond delay="0"/>
                                  </p:stCondLst>
                                  <p:childTnLst>
                                    <p:anim calcmode="lin" valueType="num">
                                      <p:cBhvr additive="base">
                                        <p:cTn id="111" dur="3000"/>
                                        <p:tgtEl>
                                          <p:spTgt spid="9"/>
                                        </p:tgtEl>
                                        <p:attrNameLst>
                                          <p:attrName>ppt_x</p:attrName>
                                        </p:attrNameLst>
                                      </p:cBhvr>
                                      <p:tavLst>
                                        <p:tav tm="0">
                                          <p:val>
                                            <p:strVal val="ppt_x"/>
                                          </p:val>
                                        </p:tav>
                                        <p:tav tm="100000">
                                          <p:val>
                                            <p:strVal val="1+ppt_w/2"/>
                                          </p:val>
                                        </p:tav>
                                      </p:tavLst>
                                    </p:anim>
                                    <p:anim calcmode="lin" valueType="num">
                                      <p:cBhvr additive="base">
                                        <p:cTn id="112" dur="3000"/>
                                        <p:tgtEl>
                                          <p:spTgt spid="9"/>
                                        </p:tgtEl>
                                        <p:attrNameLst>
                                          <p:attrName>ppt_y</p:attrName>
                                        </p:attrNameLst>
                                      </p:cBhvr>
                                      <p:tavLst>
                                        <p:tav tm="0">
                                          <p:val>
                                            <p:strVal val="ppt_y"/>
                                          </p:val>
                                        </p:tav>
                                        <p:tav tm="100000">
                                          <p:val>
                                            <p:strVal val="1+ppt_h/2"/>
                                          </p:val>
                                        </p:tav>
                                      </p:tavLst>
                                    </p:anim>
                                    <p:set>
                                      <p:cBhvr>
                                        <p:cTn id="113" dur="1" fill="hold">
                                          <p:stCondLst>
                                            <p:cond delay="2999"/>
                                          </p:stCondLst>
                                        </p:cTn>
                                        <p:tgtEl>
                                          <p:spTgt spid="9"/>
                                        </p:tgtEl>
                                        <p:attrNameLst>
                                          <p:attrName>style.visibility</p:attrName>
                                        </p:attrNameLst>
                                      </p:cBhvr>
                                      <p:to>
                                        <p:strVal val="hidden"/>
                                      </p:to>
                                    </p:set>
                                  </p:childTnLst>
                                </p:cTn>
                              </p:par>
                              <p:par>
                                <p:cTn id="114" presetID="2" presetClass="exit" presetSubtype="6" fill="hold" grpId="2" nodeType="withEffect">
                                  <p:stCondLst>
                                    <p:cond delay="0"/>
                                  </p:stCondLst>
                                  <p:childTnLst>
                                    <p:anim calcmode="lin" valueType="num">
                                      <p:cBhvr additive="base">
                                        <p:cTn id="115" dur="3000"/>
                                        <p:tgtEl>
                                          <p:spTgt spid="10"/>
                                        </p:tgtEl>
                                        <p:attrNameLst>
                                          <p:attrName>ppt_x</p:attrName>
                                        </p:attrNameLst>
                                      </p:cBhvr>
                                      <p:tavLst>
                                        <p:tav tm="0">
                                          <p:val>
                                            <p:strVal val="ppt_x"/>
                                          </p:val>
                                        </p:tav>
                                        <p:tav tm="100000">
                                          <p:val>
                                            <p:strVal val="1+ppt_w/2"/>
                                          </p:val>
                                        </p:tav>
                                      </p:tavLst>
                                    </p:anim>
                                    <p:anim calcmode="lin" valueType="num">
                                      <p:cBhvr additive="base">
                                        <p:cTn id="116" dur="3000"/>
                                        <p:tgtEl>
                                          <p:spTgt spid="10"/>
                                        </p:tgtEl>
                                        <p:attrNameLst>
                                          <p:attrName>ppt_y</p:attrName>
                                        </p:attrNameLst>
                                      </p:cBhvr>
                                      <p:tavLst>
                                        <p:tav tm="0">
                                          <p:val>
                                            <p:strVal val="ppt_y"/>
                                          </p:val>
                                        </p:tav>
                                        <p:tav tm="100000">
                                          <p:val>
                                            <p:strVal val="1+ppt_h/2"/>
                                          </p:val>
                                        </p:tav>
                                      </p:tavLst>
                                    </p:anim>
                                    <p:set>
                                      <p:cBhvr>
                                        <p:cTn id="117" dur="1" fill="hold">
                                          <p:stCondLst>
                                            <p:cond delay="2999"/>
                                          </p:stCondLst>
                                        </p:cTn>
                                        <p:tgtEl>
                                          <p:spTgt spid="10"/>
                                        </p:tgtEl>
                                        <p:attrNameLst>
                                          <p:attrName>style.visibility</p:attrName>
                                        </p:attrNameLst>
                                      </p:cBhvr>
                                      <p:to>
                                        <p:strVal val="hidden"/>
                                      </p:to>
                                    </p:set>
                                  </p:childTnLst>
                                </p:cTn>
                              </p:par>
                              <p:par>
                                <p:cTn id="118" presetID="2" presetClass="exit" presetSubtype="6" fill="hold" grpId="2"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1+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6" fill="hold" grpId="2" nodeType="withEffect">
                                  <p:stCondLst>
                                    <p:cond delay="0"/>
                                  </p:stCondLst>
                                  <p:childTnLst>
                                    <p:anim calcmode="lin" valueType="num">
                                      <p:cBhvr additive="base">
                                        <p:cTn id="123" dur="3000"/>
                                        <p:tgtEl>
                                          <p:spTgt spid="12"/>
                                        </p:tgtEl>
                                        <p:attrNameLst>
                                          <p:attrName>ppt_x</p:attrName>
                                        </p:attrNameLst>
                                      </p:cBhvr>
                                      <p:tavLst>
                                        <p:tav tm="0">
                                          <p:val>
                                            <p:strVal val="ppt_x"/>
                                          </p:val>
                                        </p:tav>
                                        <p:tav tm="100000">
                                          <p:val>
                                            <p:strVal val="1+ppt_w/2"/>
                                          </p:val>
                                        </p:tav>
                                      </p:tavLst>
                                    </p:anim>
                                    <p:anim calcmode="lin" valueType="num">
                                      <p:cBhvr additive="base">
                                        <p:cTn id="124" dur="3000"/>
                                        <p:tgtEl>
                                          <p:spTgt spid="12"/>
                                        </p:tgtEl>
                                        <p:attrNameLst>
                                          <p:attrName>ppt_y</p:attrName>
                                        </p:attrNameLst>
                                      </p:cBhvr>
                                      <p:tavLst>
                                        <p:tav tm="0">
                                          <p:val>
                                            <p:strVal val="ppt_y"/>
                                          </p:val>
                                        </p:tav>
                                        <p:tav tm="100000">
                                          <p:val>
                                            <p:strVal val="1+ppt_h/2"/>
                                          </p:val>
                                        </p:tav>
                                      </p:tavLst>
                                    </p:anim>
                                    <p:set>
                                      <p:cBhvr>
                                        <p:cTn id="125" dur="1" fill="hold">
                                          <p:stCondLst>
                                            <p:cond delay="2999"/>
                                          </p:stCondLst>
                                        </p:cTn>
                                        <p:tgtEl>
                                          <p:spTgt spid="12"/>
                                        </p:tgtEl>
                                        <p:attrNameLst>
                                          <p:attrName>style.visibility</p:attrName>
                                        </p:attrNameLst>
                                      </p:cBhvr>
                                      <p:to>
                                        <p:strVal val="hidden"/>
                                      </p:to>
                                    </p:set>
                                  </p:childTnLst>
                                </p:cTn>
                              </p:par>
                              <p:par>
                                <p:cTn id="126" presetID="29" presetClass="entr" presetSubtype="0" fill="hold" nodeType="withEffect">
                                  <p:stCondLst>
                                    <p:cond delay="0"/>
                                  </p:stCondLst>
                                  <p:childTnLst>
                                    <p:set>
                                      <p:cBhvr>
                                        <p:cTn id="127" dur="1" fill="hold">
                                          <p:stCondLst>
                                            <p:cond delay="0"/>
                                          </p:stCondLst>
                                        </p:cTn>
                                        <p:tgtEl>
                                          <p:spTgt spid="18"/>
                                        </p:tgtEl>
                                        <p:attrNameLst>
                                          <p:attrName>style.visibility</p:attrName>
                                        </p:attrNameLst>
                                      </p:cBhvr>
                                      <p:to>
                                        <p:strVal val="visible"/>
                                      </p:to>
                                    </p:set>
                                    <p:anim calcmode="lin" valueType="num">
                                      <p:cBhvr>
                                        <p:cTn id="128" dur="3000" fill="hold"/>
                                        <p:tgtEl>
                                          <p:spTgt spid="18"/>
                                        </p:tgtEl>
                                        <p:attrNameLst>
                                          <p:attrName>ppt_x</p:attrName>
                                        </p:attrNameLst>
                                      </p:cBhvr>
                                      <p:tavLst>
                                        <p:tav tm="0">
                                          <p:val>
                                            <p:strVal val="#ppt_x-.2"/>
                                          </p:val>
                                        </p:tav>
                                        <p:tav tm="100000">
                                          <p:val>
                                            <p:strVal val="#ppt_x"/>
                                          </p:val>
                                        </p:tav>
                                      </p:tavLst>
                                    </p:anim>
                                    <p:anim calcmode="lin" valueType="num">
                                      <p:cBhvr>
                                        <p:cTn id="129" dur="3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30"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ostumbres y tradiciones de boli"/>
          <p:cNvPicPr>
            <a:picLocks noChangeAspect="1" noChangeArrowheads="1"/>
          </p:cNvPicPr>
          <p:nvPr/>
        </p:nvPicPr>
        <p:blipFill>
          <a:blip r:embed="rId2" cstate="print"/>
          <a:srcRect/>
          <a:stretch>
            <a:fillRect/>
          </a:stretch>
        </p:blipFill>
        <p:spPr bwMode="auto">
          <a:xfrm>
            <a:off x="-1" y="0"/>
            <a:ext cx="9185013" cy="6858000"/>
          </a:xfrm>
          <a:prstGeom prst="rect">
            <a:avLst/>
          </a:prstGeom>
          <a:noFill/>
        </p:spPr>
      </p:pic>
      <p:sp>
        <p:nvSpPr>
          <p:cNvPr id="2" name="1 Rectángulo"/>
          <p:cNvSpPr/>
          <p:nvPr/>
        </p:nvSpPr>
        <p:spPr>
          <a:xfrm>
            <a:off x="2915816" y="6021288"/>
            <a:ext cx="3344185" cy="461665"/>
          </a:xfrm>
          <a:prstGeom prst="rect">
            <a:avLst/>
          </a:prstGeom>
        </p:spPr>
        <p:txBody>
          <a:bodyPr wrap="none">
            <a:spAutoFit/>
          </a:bodyPr>
          <a:lstStyle/>
          <a:p>
            <a:r>
              <a:rPr lang="es-ES" sz="2400" b="1" i="1" dirty="0" smtClean="0"/>
              <a:t>La muerte en el exterior</a:t>
            </a:r>
            <a:endParaRPr lang="es-ES" sz="2400" i="1" dirty="0"/>
          </a:p>
        </p:txBody>
      </p:sp>
    </p:spTree>
  </p:cSld>
  <p:clrMapOvr>
    <a:masterClrMapping/>
  </p:clrMapOvr>
  <p:transition spd="slow" advTm="8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39752" y="1916832"/>
            <a:ext cx="6102424" cy="4062651"/>
          </a:xfrm>
          <a:prstGeom prst="rect">
            <a:avLst/>
          </a:prstGeom>
        </p:spPr>
        <p:txBody>
          <a:bodyPr wrap="square">
            <a:spAutoFit/>
          </a:bodyPr>
          <a:lstStyle/>
          <a:p>
            <a:pPr lvl="0" fontAlgn="ctr">
              <a:spcBef>
                <a:spcPct val="0"/>
              </a:spcBef>
              <a:spcAft>
                <a:spcPct val="0"/>
              </a:spcAft>
            </a:pPr>
            <a:r>
              <a:rPr lang="es-ES" sz="2400" b="1" i="1" dirty="0" smtClean="0">
                <a:latin typeface="+mj-lt"/>
              </a:rPr>
              <a:t>En la Edad Media, las personas de alto rango querían ser enterrados en su país si morían en el exterior. A algunos cuerpos se les quitaban las entrañas y eran remojados en vinagre y sal, aunque a veces con poco éxito. Es por eso que se creó otra técnica por la cual se quitaban los huesos, y solo ellos eran enviados al país. Sin embargo la técnica fue prohibida por la Iglesia debido a las controversias. </a:t>
            </a:r>
            <a:r>
              <a:rPr lang="es-ES" dirty="0" smtClean="0">
                <a:latin typeface="Arial" pitchFamily="34" charset="0"/>
              </a:rPr>
              <a:t/>
            </a:r>
            <a:br>
              <a:rPr lang="es-ES" dirty="0" smtClean="0">
                <a:latin typeface="Arial" pitchFamily="34" charset="0"/>
              </a:rPr>
            </a:br>
            <a:endParaRPr lang="es-ES" dirty="0" smtClean="0">
              <a:latin typeface="Arial" pitchFamily="34" charset="0"/>
            </a:endParaRPr>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http://www.mundocuriososencillo.com/MisteriosCuriosidades/imagenes/800px-GD-EG-Alex-MuseeNat068.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4 Triángulo rectángulo"/>
          <p:cNvSpPr/>
          <p:nvPr/>
        </p:nvSpPr>
        <p:spPr>
          <a:xfrm>
            <a:off x="0" y="0"/>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286776" y="0"/>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500034" y="500042"/>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7858148" y="428604"/>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000132" y="1000132"/>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1500166" y="1500174"/>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358082" y="928670"/>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6858016" y="1428736"/>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000264" y="2000264"/>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2500298" y="2500306"/>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000396" y="3000396"/>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a:off x="3428992" y="3429000"/>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6286512" y="2071678"/>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929322" y="2500306"/>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500694" y="2928934"/>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5072066" y="3357562"/>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flipH="1">
            <a:off x="4714876" y="3786214"/>
            <a:ext cx="857224"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rectángulo"/>
          <p:cNvSpPr/>
          <p:nvPr/>
        </p:nvSpPr>
        <p:spPr>
          <a:xfrm>
            <a:off x="3786182" y="3786190"/>
            <a:ext cx="914400" cy="914400"/>
          </a:xfrm>
          <a:prstGeom prst="rtTriangle">
            <a:avLst/>
          </a:prstGeom>
          <a:gradFill flip="none" rotWithShape="1">
            <a:gsLst>
              <a:gs pos="0">
                <a:schemeClr val="tx1"/>
              </a:gs>
              <a:gs pos="50000">
                <a:schemeClr val="accent2">
                  <a:lumMod val="75000"/>
                  <a:shade val="67500"/>
                  <a:satMod val="115000"/>
                </a:schemeClr>
              </a:gs>
              <a:gs pos="100000">
                <a:schemeClr val="accent2">
                  <a:lumMod val="75000"/>
                  <a:shade val="100000"/>
                  <a:satMod val="115000"/>
                </a:scheme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0-#ppt_w/2"/>
                                          </p:val>
                                        </p:tav>
                                        <p:tav tm="100000">
                                          <p:val>
                                            <p:strVal val="#ppt_x"/>
                                          </p:val>
                                        </p:tav>
                                      </p:tavLst>
                                    </p:anim>
                                    <p:anim calcmode="lin" valueType="num">
                                      <p:cBhvr additive="base">
                                        <p:cTn id="8" dur="2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9"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2000" fill="hold"/>
                                        <p:tgtEl>
                                          <p:spTgt spid="9"/>
                                        </p:tgtEl>
                                        <p:attrNameLst>
                                          <p:attrName>ppt_x</p:attrName>
                                        </p:attrNameLst>
                                      </p:cBhvr>
                                      <p:tavLst>
                                        <p:tav tm="0">
                                          <p:val>
                                            <p:strVal val="0-#ppt_w/2"/>
                                          </p:val>
                                        </p:tav>
                                        <p:tav tm="100000">
                                          <p:val>
                                            <p:strVal val="#ppt_x"/>
                                          </p:val>
                                        </p:tav>
                                      </p:tavLst>
                                    </p:anim>
                                    <p:anim calcmode="lin" valueType="num">
                                      <p:cBhvr additive="base">
                                        <p:cTn id="16" dur="20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9"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0-#ppt_w/2"/>
                                          </p:val>
                                        </p:tav>
                                        <p:tav tm="100000">
                                          <p:val>
                                            <p:strVal val="#ppt_x"/>
                                          </p:val>
                                        </p:tav>
                                      </p:tavLst>
                                    </p:anim>
                                    <p:anim calcmode="lin" valueType="num">
                                      <p:cBhvr additive="base">
                                        <p:cTn id="20" dur="2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2000" fill="hold"/>
                                        <p:tgtEl>
                                          <p:spTgt spid="13"/>
                                        </p:tgtEl>
                                        <p:attrNameLst>
                                          <p:attrName>ppt_x</p:attrName>
                                        </p:attrNameLst>
                                      </p:cBhvr>
                                      <p:tavLst>
                                        <p:tav tm="0">
                                          <p:val>
                                            <p:strVal val="0-#ppt_w/2"/>
                                          </p:val>
                                        </p:tav>
                                        <p:tav tm="100000">
                                          <p:val>
                                            <p:strVal val="#ppt_x"/>
                                          </p:val>
                                        </p:tav>
                                      </p:tavLst>
                                    </p:anim>
                                    <p:anim calcmode="lin" valueType="num">
                                      <p:cBhvr additive="base">
                                        <p:cTn id="24" dur="2000" fill="hold"/>
                                        <p:tgtEl>
                                          <p:spTgt spid="13"/>
                                        </p:tgtEl>
                                        <p:attrNameLst>
                                          <p:attrName>ppt_y</p:attrName>
                                        </p:attrNameLst>
                                      </p:cBhvr>
                                      <p:tavLst>
                                        <p:tav tm="0">
                                          <p:val>
                                            <p:strVal val="0-#ppt_h/2"/>
                                          </p:val>
                                        </p:tav>
                                        <p:tav tm="100000">
                                          <p:val>
                                            <p:strVal val="#ppt_y"/>
                                          </p:val>
                                        </p:tav>
                                      </p:tavLst>
                                    </p:anim>
                                  </p:childTnLst>
                                </p:cTn>
                              </p:par>
                              <p:par>
                                <p:cTn id="25" presetID="2" presetClass="entr" presetSubtype="9"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2000" fill="hold"/>
                                        <p:tgtEl>
                                          <p:spTgt spid="14"/>
                                        </p:tgtEl>
                                        <p:attrNameLst>
                                          <p:attrName>ppt_x</p:attrName>
                                        </p:attrNameLst>
                                      </p:cBhvr>
                                      <p:tavLst>
                                        <p:tav tm="0">
                                          <p:val>
                                            <p:strVal val="0-#ppt_w/2"/>
                                          </p:val>
                                        </p:tav>
                                        <p:tav tm="100000">
                                          <p:val>
                                            <p:strVal val="#ppt_x"/>
                                          </p:val>
                                        </p:tav>
                                      </p:tavLst>
                                    </p:anim>
                                    <p:anim calcmode="lin" valueType="num">
                                      <p:cBhvr additive="base">
                                        <p:cTn id="28" dur="2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9"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2000" fill="hold"/>
                                        <p:tgtEl>
                                          <p:spTgt spid="15"/>
                                        </p:tgtEl>
                                        <p:attrNameLst>
                                          <p:attrName>ppt_x</p:attrName>
                                        </p:attrNameLst>
                                      </p:cBhvr>
                                      <p:tavLst>
                                        <p:tav tm="0">
                                          <p:val>
                                            <p:strVal val="0-#ppt_w/2"/>
                                          </p:val>
                                        </p:tav>
                                        <p:tav tm="100000">
                                          <p:val>
                                            <p:strVal val="#ppt_x"/>
                                          </p:val>
                                        </p:tav>
                                      </p:tavLst>
                                    </p:anim>
                                    <p:anim calcmode="lin" valueType="num">
                                      <p:cBhvr additive="base">
                                        <p:cTn id="32" dur="2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2000" fill="hold"/>
                                        <p:tgtEl>
                                          <p:spTgt spid="16"/>
                                        </p:tgtEl>
                                        <p:attrNameLst>
                                          <p:attrName>ppt_x</p:attrName>
                                        </p:attrNameLst>
                                      </p:cBhvr>
                                      <p:tavLst>
                                        <p:tav tm="0">
                                          <p:val>
                                            <p:strVal val="0-#ppt_w/2"/>
                                          </p:val>
                                        </p:tav>
                                        <p:tav tm="100000">
                                          <p:val>
                                            <p:strVal val="#ppt_x"/>
                                          </p:val>
                                        </p:tav>
                                      </p:tavLst>
                                    </p:anim>
                                    <p:anim calcmode="lin" valueType="num">
                                      <p:cBhvr additive="base">
                                        <p:cTn id="36" dur="2000" fill="hold"/>
                                        <p:tgtEl>
                                          <p:spTgt spid="1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2000" fill="hold"/>
                                        <p:tgtEl>
                                          <p:spTgt spid="25"/>
                                        </p:tgtEl>
                                        <p:attrNameLst>
                                          <p:attrName>ppt_x</p:attrName>
                                        </p:attrNameLst>
                                      </p:cBhvr>
                                      <p:tavLst>
                                        <p:tav tm="0">
                                          <p:val>
                                            <p:strVal val="0-#ppt_w/2"/>
                                          </p:val>
                                        </p:tav>
                                        <p:tav tm="100000">
                                          <p:val>
                                            <p:strVal val="#ppt_x"/>
                                          </p:val>
                                        </p:tav>
                                      </p:tavLst>
                                    </p:anim>
                                    <p:anim calcmode="lin" valueType="num">
                                      <p:cBhvr additive="base">
                                        <p:cTn id="40" dur="2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2000" fill="hold"/>
                                        <p:tgtEl>
                                          <p:spTgt spid="6"/>
                                        </p:tgtEl>
                                        <p:attrNameLst>
                                          <p:attrName>ppt_x</p:attrName>
                                        </p:attrNameLst>
                                      </p:cBhvr>
                                      <p:tavLst>
                                        <p:tav tm="0">
                                          <p:val>
                                            <p:strVal val="1+#ppt_w/2"/>
                                          </p:val>
                                        </p:tav>
                                        <p:tav tm="100000">
                                          <p:val>
                                            <p:strVal val="#ppt_x"/>
                                          </p:val>
                                        </p:tav>
                                      </p:tavLst>
                                    </p:anim>
                                    <p:anim calcmode="lin" valueType="num">
                                      <p:cBhvr additive="base">
                                        <p:cTn id="44" dur="2000" fill="hold"/>
                                        <p:tgtEl>
                                          <p:spTgt spid="6"/>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2000" fill="hold"/>
                                        <p:tgtEl>
                                          <p:spTgt spid="8"/>
                                        </p:tgtEl>
                                        <p:attrNameLst>
                                          <p:attrName>ppt_x</p:attrName>
                                        </p:attrNameLst>
                                      </p:cBhvr>
                                      <p:tavLst>
                                        <p:tav tm="0">
                                          <p:val>
                                            <p:strVal val="1+#ppt_w/2"/>
                                          </p:val>
                                        </p:tav>
                                        <p:tav tm="100000">
                                          <p:val>
                                            <p:strVal val="#ppt_x"/>
                                          </p:val>
                                        </p:tav>
                                      </p:tavLst>
                                    </p:anim>
                                    <p:anim calcmode="lin" valueType="num">
                                      <p:cBhvr additive="base">
                                        <p:cTn id="48" dur="2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3"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1+#ppt_w/2"/>
                                          </p:val>
                                        </p:tav>
                                        <p:tav tm="100000">
                                          <p:val>
                                            <p:strVal val="#ppt_x"/>
                                          </p:val>
                                        </p:tav>
                                      </p:tavLst>
                                    </p:anim>
                                    <p:anim calcmode="lin" valueType="num">
                                      <p:cBhvr additive="base">
                                        <p:cTn id="52" dur="2000" fill="hold"/>
                                        <p:tgtEl>
                                          <p:spTgt spid="11"/>
                                        </p:tgtEl>
                                        <p:attrNameLst>
                                          <p:attrName>ppt_y</p:attrName>
                                        </p:attrNameLst>
                                      </p:cBhvr>
                                      <p:tavLst>
                                        <p:tav tm="0">
                                          <p:val>
                                            <p:strVal val="0-#ppt_h/2"/>
                                          </p:val>
                                        </p:tav>
                                        <p:tav tm="100000">
                                          <p:val>
                                            <p:strVal val="#ppt_y"/>
                                          </p:val>
                                        </p:tav>
                                      </p:tavLst>
                                    </p:anim>
                                  </p:childTnLst>
                                </p:cTn>
                              </p:par>
                              <p:par>
                                <p:cTn id="53" presetID="2" presetClass="entr" presetSubtype="3"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1+#ppt_w/2"/>
                                          </p:val>
                                        </p:tav>
                                        <p:tav tm="100000">
                                          <p:val>
                                            <p:strVal val="#ppt_x"/>
                                          </p:val>
                                        </p:tav>
                                      </p:tavLst>
                                    </p:anim>
                                    <p:anim calcmode="lin" valueType="num">
                                      <p:cBhvr additive="base">
                                        <p:cTn id="56" dur="2000" fill="hold"/>
                                        <p:tgtEl>
                                          <p:spTgt spid="12"/>
                                        </p:tgtEl>
                                        <p:attrNameLst>
                                          <p:attrName>ppt_y</p:attrName>
                                        </p:attrNameLst>
                                      </p:cBhvr>
                                      <p:tavLst>
                                        <p:tav tm="0">
                                          <p:val>
                                            <p:strVal val="0-#ppt_h/2"/>
                                          </p:val>
                                        </p:tav>
                                        <p:tav tm="100000">
                                          <p:val>
                                            <p:strVal val="#ppt_y"/>
                                          </p:val>
                                        </p:tav>
                                      </p:tavLst>
                                    </p:anim>
                                  </p:childTnLst>
                                </p:cTn>
                              </p:par>
                              <p:par>
                                <p:cTn id="57" presetID="2" presetClass="entr" presetSubtype="3"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2000" fill="hold"/>
                                        <p:tgtEl>
                                          <p:spTgt spid="17"/>
                                        </p:tgtEl>
                                        <p:attrNameLst>
                                          <p:attrName>ppt_x</p:attrName>
                                        </p:attrNameLst>
                                      </p:cBhvr>
                                      <p:tavLst>
                                        <p:tav tm="0">
                                          <p:val>
                                            <p:strVal val="1+#ppt_w/2"/>
                                          </p:val>
                                        </p:tav>
                                        <p:tav tm="100000">
                                          <p:val>
                                            <p:strVal val="#ppt_x"/>
                                          </p:val>
                                        </p:tav>
                                      </p:tavLst>
                                    </p:anim>
                                    <p:anim calcmode="lin" valueType="num">
                                      <p:cBhvr additive="base">
                                        <p:cTn id="60" dur="2000" fill="hold"/>
                                        <p:tgtEl>
                                          <p:spTgt spid="17"/>
                                        </p:tgtEl>
                                        <p:attrNameLst>
                                          <p:attrName>ppt_y</p:attrName>
                                        </p:attrNameLst>
                                      </p:cBhvr>
                                      <p:tavLst>
                                        <p:tav tm="0">
                                          <p:val>
                                            <p:strVal val="0-#ppt_h/2"/>
                                          </p:val>
                                        </p:tav>
                                        <p:tav tm="100000">
                                          <p:val>
                                            <p:strVal val="#ppt_y"/>
                                          </p:val>
                                        </p:tav>
                                      </p:tavLst>
                                    </p:anim>
                                  </p:childTnLst>
                                </p:cTn>
                              </p:par>
                              <p:par>
                                <p:cTn id="61" presetID="2" presetClass="entr" presetSubtype="3"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2000" fill="hold"/>
                                        <p:tgtEl>
                                          <p:spTgt spid="18"/>
                                        </p:tgtEl>
                                        <p:attrNameLst>
                                          <p:attrName>ppt_x</p:attrName>
                                        </p:attrNameLst>
                                      </p:cBhvr>
                                      <p:tavLst>
                                        <p:tav tm="0">
                                          <p:val>
                                            <p:strVal val="1+#ppt_w/2"/>
                                          </p:val>
                                        </p:tav>
                                        <p:tav tm="100000">
                                          <p:val>
                                            <p:strVal val="#ppt_x"/>
                                          </p:val>
                                        </p:tav>
                                      </p:tavLst>
                                    </p:anim>
                                    <p:anim calcmode="lin" valueType="num">
                                      <p:cBhvr additive="base">
                                        <p:cTn id="64" dur="2000" fill="hold"/>
                                        <p:tgtEl>
                                          <p:spTgt spid="18"/>
                                        </p:tgtEl>
                                        <p:attrNameLst>
                                          <p:attrName>ppt_y</p:attrName>
                                        </p:attrNameLst>
                                      </p:cBhvr>
                                      <p:tavLst>
                                        <p:tav tm="0">
                                          <p:val>
                                            <p:strVal val="0-#ppt_h/2"/>
                                          </p:val>
                                        </p:tav>
                                        <p:tav tm="100000">
                                          <p:val>
                                            <p:strVal val="#ppt_y"/>
                                          </p:val>
                                        </p:tav>
                                      </p:tavLst>
                                    </p:anim>
                                  </p:childTnLst>
                                </p:cTn>
                              </p:par>
                              <p:par>
                                <p:cTn id="65" presetID="2" presetClass="entr" presetSubtype="3"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000" fill="hold"/>
                                        <p:tgtEl>
                                          <p:spTgt spid="19"/>
                                        </p:tgtEl>
                                        <p:attrNameLst>
                                          <p:attrName>ppt_x</p:attrName>
                                        </p:attrNameLst>
                                      </p:cBhvr>
                                      <p:tavLst>
                                        <p:tav tm="0">
                                          <p:val>
                                            <p:strVal val="1+#ppt_w/2"/>
                                          </p:val>
                                        </p:tav>
                                        <p:tav tm="100000">
                                          <p:val>
                                            <p:strVal val="#ppt_x"/>
                                          </p:val>
                                        </p:tav>
                                      </p:tavLst>
                                    </p:anim>
                                    <p:anim calcmode="lin" valueType="num">
                                      <p:cBhvr additive="base">
                                        <p:cTn id="68" dur="2000" fill="hold"/>
                                        <p:tgtEl>
                                          <p:spTgt spid="19"/>
                                        </p:tgtEl>
                                        <p:attrNameLst>
                                          <p:attrName>ppt_y</p:attrName>
                                        </p:attrNameLst>
                                      </p:cBhvr>
                                      <p:tavLst>
                                        <p:tav tm="0">
                                          <p:val>
                                            <p:strVal val="0-#ppt_h/2"/>
                                          </p:val>
                                        </p:tav>
                                        <p:tav tm="100000">
                                          <p:val>
                                            <p:strVal val="#ppt_y"/>
                                          </p:val>
                                        </p:tav>
                                      </p:tavLst>
                                    </p:anim>
                                  </p:childTnLst>
                                </p:cTn>
                              </p:par>
                              <p:par>
                                <p:cTn id="69" presetID="2" presetClass="entr" presetSubtype="3"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2000" fill="hold"/>
                                        <p:tgtEl>
                                          <p:spTgt spid="20"/>
                                        </p:tgtEl>
                                        <p:attrNameLst>
                                          <p:attrName>ppt_x</p:attrName>
                                        </p:attrNameLst>
                                      </p:cBhvr>
                                      <p:tavLst>
                                        <p:tav tm="0">
                                          <p:val>
                                            <p:strVal val="1+#ppt_w/2"/>
                                          </p:val>
                                        </p:tav>
                                        <p:tav tm="100000">
                                          <p:val>
                                            <p:strVal val="#ppt_x"/>
                                          </p:val>
                                        </p:tav>
                                      </p:tavLst>
                                    </p:anim>
                                    <p:anim calcmode="lin" valueType="num">
                                      <p:cBhvr additive="base">
                                        <p:cTn id="72" dur="2000" fill="hold"/>
                                        <p:tgtEl>
                                          <p:spTgt spid="20"/>
                                        </p:tgtEl>
                                        <p:attrNameLst>
                                          <p:attrName>ppt_y</p:attrName>
                                        </p:attrNameLst>
                                      </p:cBhvr>
                                      <p:tavLst>
                                        <p:tav tm="0">
                                          <p:val>
                                            <p:strVal val="0-#ppt_h/2"/>
                                          </p:val>
                                        </p:tav>
                                        <p:tav tm="100000">
                                          <p:val>
                                            <p:strVal val="#ppt_y"/>
                                          </p:val>
                                        </p:tav>
                                      </p:tavLst>
                                    </p:anim>
                                  </p:childTnLst>
                                </p:cTn>
                              </p:par>
                              <p:par>
                                <p:cTn id="73" presetID="2" presetClass="entr" presetSubtype="3"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2000" fill="hold"/>
                                        <p:tgtEl>
                                          <p:spTgt spid="21"/>
                                        </p:tgtEl>
                                        <p:attrNameLst>
                                          <p:attrName>ppt_x</p:attrName>
                                        </p:attrNameLst>
                                      </p:cBhvr>
                                      <p:tavLst>
                                        <p:tav tm="0">
                                          <p:val>
                                            <p:strVal val="1+#ppt_w/2"/>
                                          </p:val>
                                        </p:tav>
                                        <p:tav tm="100000">
                                          <p:val>
                                            <p:strVal val="#ppt_x"/>
                                          </p:val>
                                        </p:tav>
                                      </p:tavLst>
                                    </p:anim>
                                    <p:anim calcmode="lin" valueType="num">
                                      <p:cBhvr additive="base">
                                        <p:cTn id="76" dur="2000" fill="hold"/>
                                        <p:tgtEl>
                                          <p:spTgt spid="21"/>
                                        </p:tgtEl>
                                        <p:attrNameLst>
                                          <p:attrName>ppt_y</p:attrName>
                                        </p:attrNameLst>
                                      </p:cBhvr>
                                      <p:tavLst>
                                        <p:tav tm="0">
                                          <p:val>
                                            <p:strVal val="0-#ppt_h/2"/>
                                          </p:val>
                                        </p:tav>
                                        <p:tav tm="100000">
                                          <p:val>
                                            <p:strVal val="#ppt_y"/>
                                          </p:val>
                                        </p:tav>
                                      </p:tavLst>
                                    </p:anim>
                                  </p:childTnLst>
                                </p:cTn>
                              </p:par>
                              <p:par>
                                <p:cTn id="77" presetID="8" presetClass="emph" presetSubtype="0" fill="hold" grpId="1"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2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9"/>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20"/>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21"/>
                                        </p:tgtEl>
                                        <p:attrNameLst>
                                          <p:attrName>r</p:attrName>
                                        </p:attrNameLst>
                                      </p:cBhvr>
                                    </p:animRot>
                                  </p:childTnLst>
                                </p:cTn>
                              </p:par>
                              <p:par>
                                <p:cTn id="113" presetID="5" presetClass="entr" presetSubtype="10" fill="hold" grpId="2" nodeType="withEffect">
                                  <p:stCondLst>
                                    <p:cond delay="0"/>
                                  </p:stCondLst>
                                  <p:childTnLst>
                                    <p:set>
                                      <p:cBhvr>
                                        <p:cTn id="114" dur="1" fill="hold">
                                          <p:stCondLst>
                                            <p:cond delay="0"/>
                                          </p:stCondLst>
                                        </p:cTn>
                                        <p:tgtEl>
                                          <p:spTgt spid="5"/>
                                        </p:tgtEl>
                                        <p:attrNameLst>
                                          <p:attrName>style.visibility</p:attrName>
                                        </p:attrNameLst>
                                      </p:cBhvr>
                                      <p:to>
                                        <p:strVal val="visible"/>
                                      </p:to>
                                    </p:set>
                                    <p:animEffect transition="in" filter="checkerboard(across)">
                                      <p:cBhvr>
                                        <p:cTn id="115" dur="2000"/>
                                        <p:tgtEl>
                                          <p:spTgt spid="5"/>
                                        </p:tgtEl>
                                      </p:cBhvr>
                                    </p:animEffect>
                                  </p:childTnLst>
                                </p:cTn>
                              </p:par>
                              <p:par>
                                <p:cTn id="116" presetID="5" presetClass="entr" presetSubtype="10" fill="hold" grpId="2" nodeType="withEffect">
                                  <p:stCondLst>
                                    <p:cond delay="0"/>
                                  </p:stCondLst>
                                  <p:childTnLst>
                                    <p:set>
                                      <p:cBhvr>
                                        <p:cTn id="117" dur="1" fill="hold">
                                          <p:stCondLst>
                                            <p:cond delay="0"/>
                                          </p:stCondLst>
                                        </p:cTn>
                                        <p:tgtEl>
                                          <p:spTgt spid="6"/>
                                        </p:tgtEl>
                                        <p:attrNameLst>
                                          <p:attrName>style.visibility</p:attrName>
                                        </p:attrNameLst>
                                      </p:cBhvr>
                                      <p:to>
                                        <p:strVal val="visible"/>
                                      </p:to>
                                    </p:set>
                                    <p:animEffect transition="in" filter="checkerboard(across)">
                                      <p:cBhvr>
                                        <p:cTn id="118" dur="2000"/>
                                        <p:tgtEl>
                                          <p:spTgt spid="6"/>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7"/>
                                        </p:tgtEl>
                                        <p:attrNameLst>
                                          <p:attrName>style.visibility</p:attrName>
                                        </p:attrNameLst>
                                      </p:cBhvr>
                                      <p:to>
                                        <p:strVal val="visible"/>
                                      </p:to>
                                    </p:set>
                                    <p:animEffect transition="in" filter="checkerboard(across)">
                                      <p:cBhvr>
                                        <p:cTn id="121" dur="2000"/>
                                        <p:tgtEl>
                                          <p:spTgt spid="7"/>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8"/>
                                        </p:tgtEl>
                                        <p:attrNameLst>
                                          <p:attrName>style.visibility</p:attrName>
                                        </p:attrNameLst>
                                      </p:cBhvr>
                                      <p:to>
                                        <p:strVal val="visible"/>
                                      </p:to>
                                    </p:set>
                                    <p:animEffect transition="in" filter="checkerboard(across)">
                                      <p:cBhvr>
                                        <p:cTn id="124" dur="2000"/>
                                        <p:tgtEl>
                                          <p:spTgt spid="8"/>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checkerboard(across)">
                                      <p:cBhvr>
                                        <p:cTn id="127" dur="2000"/>
                                        <p:tgtEl>
                                          <p:spTgt spid="9"/>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10"/>
                                        </p:tgtEl>
                                        <p:attrNameLst>
                                          <p:attrName>style.visibility</p:attrName>
                                        </p:attrNameLst>
                                      </p:cBhvr>
                                      <p:to>
                                        <p:strVal val="visible"/>
                                      </p:to>
                                    </p:set>
                                    <p:animEffect transition="in" filter="checkerboard(across)">
                                      <p:cBhvr>
                                        <p:cTn id="130" dur="2000"/>
                                        <p:tgtEl>
                                          <p:spTgt spid="10"/>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1"/>
                                        </p:tgtEl>
                                        <p:attrNameLst>
                                          <p:attrName>style.visibility</p:attrName>
                                        </p:attrNameLst>
                                      </p:cBhvr>
                                      <p:to>
                                        <p:strVal val="visible"/>
                                      </p:to>
                                    </p:set>
                                    <p:animEffect transition="in" filter="checkerboard(across)">
                                      <p:cBhvr>
                                        <p:cTn id="133" dur="2000"/>
                                        <p:tgtEl>
                                          <p:spTgt spid="11"/>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2"/>
                                        </p:tgtEl>
                                        <p:attrNameLst>
                                          <p:attrName>style.visibility</p:attrName>
                                        </p:attrNameLst>
                                      </p:cBhvr>
                                      <p:to>
                                        <p:strVal val="visible"/>
                                      </p:to>
                                    </p:set>
                                    <p:animEffect transition="in" filter="checkerboard(across)">
                                      <p:cBhvr>
                                        <p:cTn id="136" dur="2000"/>
                                        <p:tgtEl>
                                          <p:spTgt spid="12"/>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3"/>
                                        </p:tgtEl>
                                        <p:attrNameLst>
                                          <p:attrName>style.visibility</p:attrName>
                                        </p:attrNameLst>
                                      </p:cBhvr>
                                      <p:to>
                                        <p:strVal val="visible"/>
                                      </p:to>
                                    </p:set>
                                    <p:animEffect transition="in" filter="checkerboard(across)">
                                      <p:cBhvr>
                                        <p:cTn id="139" dur="2000"/>
                                        <p:tgtEl>
                                          <p:spTgt spid="13"/>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4"/>
                                        </p:tgtEl>
                                        <p:attrNameLst>
                                          <p:attrName>style.visibility</p:attrName>
                                        </p:attrNameLst>
                                      </p:cBhvr>
                                      <p:to>
                                        <p:strVal val="visible"/>
                                      </p:to>
                                    </p:set>
                                    <p:animEffect transition="in" filter="checkerboard(across)">
                                      <p:cBhvr>
                                        <p:cTn id="142" dur="2000"/>
                                        <p:tgtEl>
                                          <p:spTgt spid="14"/>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15"/>
                                        </p:tgtEl>
                                        <p:attrNameLst>
                                          <p:attrName>style.visibility</p:attrName>
                                        </p:attrNameLst>
                                      </p:cBhvr>
                                      <p:to>
                                        <p:strVal val="visible"/>
                                      </p:to>
                                    </p:set>
                                    <p:animEffect transition="in" filter="checkerboard(across)">
                                      <p:cBhvr>
                                        <p:cTn id="145" dur="2000"/>
                                        <p:tgtEl>
                                          <p:spTgt spid="15"/>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checkerboard(across)">
                                      <p:cBhvr>
                                        <p:cTn id="148" dur="2000"/>
                                        <p:tgtEl>
                                          <p:spTgt spid="16"/>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checkerboard(across)">
                                      <p:cBhvr>
                                        <p:cTn id="151" dur="2000"/>
                                        <p:tgtEl>
                                          <p:spTgt spid="17"/>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8"/>
                                        </p:tgtEl>
                                        <p:attrNameLst>
                                          <p:attrName>style.visibility</p:attrName>
                                        </p:attrNameLst>
                                      </p:cBhvr>
                                      <p:to>
                                        <p:strVal val="visible"/>
                                      </p:to>
                                    </p:set>
                                    <p:animEffect transition="in" filter="checkerboard(across)">
                                      <p:cBhvr>
                                        <p:cTn id="154" dur="2000"/>
                                        <p:tgtEl>
                                          <p:spTgt spid="18"/>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checkerboard(across)">
                                      <p:cBhvr>
                                        <p:cTn id="157" dur="2000"/>
                                        <p:tgtEl>
                                          <p:spTgt spid="19"/>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2000"/>
                                        <p:tgtEl>
                                          <p:spTgt spid="20"/>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2000"/>
                                        <p:tgtEl>
                                          <p:spTgt spid="21"/>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5"/>
                                        </p:tgtEl>
                                        <p:attrNameLst>
                                          <p:attrName>style.visibility</p:attrName>
                                        </p:attrNameLst>
                                      </p:cBhvr>
                                      <p:to>
                                        <p:strVal val="visible"/>
                                      </p:to>
                                    </p:set>
                                    <p:animEffect transition="in" filter="checkerboard(across)">
                                      <p:cBhvr>
                                        <p:cTn id="166" dur="2000"/>
                                        <p:tgtEl>
                                          <p:spTgt spid="25"/>
                                        </p:tgtEl>
                                      </p:cBhvr>
                                    </p:animEffect>
                                  </p:childTnLst>
                                </p:cTn>
                              </p:par>
                            </p:childTnLst>
                          </p:cTn>
                        </p:par>
                        <p:par>
                          <p:cTn id="167" fill="hold">
                            <p:stCondLst>
                              <p:cond delay="2000"/>
                            </p:stCondLst>
                            <p:childTnLst>
                              <p:par>
                                <p:cTn id="168" presetID="2" presetClass="exit" presetSubtype="2" fill="hold" grpId="3" nodeType="after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ppt_y"/>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ppt_y"/>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ppt_y"/>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ppt_y"/>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2" fill="hold" grpId="3"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1+ppt_w/2"/>
                                          </p:val>
                                        </p:tav>
                                      </p:tavLst>
                                    </p:anim>
                                    <p:anim calcmode="lin" valueType="num">
                                      <p:cBhvr additive="base">
                                        <p:cTn id="186" dur="2000"/>
                                        <p:tgtEl>
                                          <p:spTgt spid="13"/>
                                        </p:tgtEl>
                                        <p:attrNameLst>
                                          <p:attrName>ppt_y</p:attrName>
                                        </p:attrNameLst>
                                      </p:cBhvr>
                                      <p:tavLst>
                                        <p:tav tm="0">
                                          <p:val>
                                            <p:strVal val="ppt_y"/>
                                          </p:val>
                                        </p:tav>
                                        <p:tav tm="100000">
                                          <p:val>
                                            <p:strVal val="ppt_y"/>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2" fill="hold" grpId="3" nodeType="withEffect">
                                  <p:stCondLst>
                                    <p:cond delay="0"/>
                                  </p:stCondLst>
                                  <p:childTnLst>
                                    <p:anim calcmode="lin" valueType="num">
                                      <p:cBhvr additive="base">
                                        <p:cTn id="189" dur="2000"/>
                                        <p:tgtEl>
                                          <p:spTgt spid="14"/>
                                        </p:tgtEl>
                                        <p:attrNameLst>
                                          <p:attrName>ppt_x</p:attrName>
                                        </p:attrNameLst>
                                      </p:cBhvr>
                                      <p:tavLst>
                                        <p:tav tm="0">
                                          <p:val>
                                            <p:strVal val="ppt_x"/>
                                          </p:val>
                                        </p:tav>
                                        <p:tav tm="100000">
                                          <p:val>
                                            <p:strVal val="1+ppt_w/2"/>
                                          </p:val>
                                        </p:tav>
                                      </p:tavLst>
                                    </p:anim>
                                    <p:anim calcmode="lin" valueType="num">
                                      <p:cBhvr additive="base">
                                        <p:cTn id="190" dur="2000"/>
                                        <p:tgtEl>
                                          <p:spTgt spid="14"/>
                                        </p:tgtEl>
                                        <p:attrNameLst>
                                          <p:attrName>ppt_y</p:attrName>
                                        </p:attrNameLst>
                                      </p:cBhvr>
                                      <p:tavLst>
                                        <p:tav tm="0">
                                          <p:val>
                                            <p:strVal val="ppt_y"/>
                                          </p:val>
                                        </p:tav>
                                        <p:tav tm="100000">
                                          <p:val>
                                            <p:strVal val="ppt_y"/>
                                          </p:val>
                                        </p:tav>
                                      </p:tavLst>
                                    </p:anim>
                                    <p:set>
                                      <p:cBhvr>
                                        <p:cTn id="191" dur="1" fill="hold">
                                          <p:stCondLst>
                                            <p:cond delay="1999"/>
                                          </p:stCondLst>
                                        </p:cTn>
                                        <p:tgtEl>
                                          <p:spTgt spid="14"/>
                                        </p:tgtEl>
                                        <p:attrNameLst>
                                          <p:attrName>style.visibility</p:attrName>
                                        </p:attrNameLst>
                                      </p:cBhvr>
                                      <p:to>
                                        <p:strVal val="hidden"/>
                                      </p:to>
                                    </p:set>
                                  </p:childTnLst>
                                </p:cTn>
                              </p:par>
                              <p:par>
                                <p:cTn id="192" presetID="2" presetClass="exit" presetSubtype="2" fill="hold" grpId="3" nodeType="withEffect">
                                  <p:stCondLst>
                                    <p:cond delay="0"/>
                                  </p:stCondLst>
                                  <p:childTnLst>
                                    <p:anim calcmode="lin" valueType="num">
                                      <p:cBhvr additive="base">
                                        <p:cTn id="193" dur="2000"/>
                                        <p:tgtEl>
                                          <p:spTgt spid="15"/>
                                        </p:tgtEl>
                                        <p:attrNameLst>
                                          <p:attrName>ppt_x</p:attrName>
                                        </p:attrNameLst>
                                      </p:cBhvr>
                                      <p:tavLst>
                                        <p:tav tm="0">
                                          <p:val>
                                            <p:strVal val="ppt_x"/>
                                          </p:val>
                                        </p:tav>
                                        <p:tav tm="100000">
                                          <p:val>
                                            <p:strVal val="1+ppt_w/2"/>
                                          </p:val>
                                        </p:tav>
                                      </p:tavLst>
                                    </p:anim>
                                    <p:anim calcmode="lin" valueType="num">
                                      <p:cBhvr additive="base">
                                        <p:cTn id="194" dur="2000"/>
                                        <p:tgtEl>
                                          <p:spTgt spid="15"/>
                                        </p:tgtEl>
                                        <p:attrNameLst>
                                          <p:attrName>ppt_y</p:attrName>
                                        </p:attrNameLst>
                                      </p:cBhvr>
                                      <p:tavLst>
                                        <p:tav tm="0">
                                          <p:val>
                                            <p:strVal val="ppt_y"/>
                                          </p:val>
                                        </p:tav>
                                        <p:tav tm="100000">
                                          <p:val>
                                            <p:strVal val="ppt_y"/>
                                          </p:val>
                                        </p:tav>
                                      </p:tavLst>
                                    </p:anim>
                                    <p:set>
                                      <p:cBhvr>
                                        <p:cTn id="195" dur="1" fill="hold">
                                          <p:stCondLst>
                                            <p:cond delay="1999"/>
                                          </p:stCondLst>
                                        </p:cTn>
                                        <p:tgtEl>
                                          <p:spTgt spid="15"/>
                                        </p:tgtEl>
                                        <p:attrNameLst>
                                          <p:attrName>style.visibility</p:attrName>
                                        </p:attrNameLst>
                                      </p:cBhvr>
                                      <p:to>
                                        <p:strVal val="hidden"/>
                                      </p:to>
                                    </p:set>
                                  </p:childTnLst>
                                </p:cTn>
                              </p:par>
                              <p:par>
                                <p:cTn id="196" presetID="2" presetClass="exit" presetSubtype="2" fill="hold" grpId="3" nodeType="withEffect">
                                  <p:stCondLst>
                                    <p:cond delay="0"/>
                                  </p:stCondLst>
                                  <p:childTnLst>
                                    <p:anim calcmode="lin" valueType="num">
                                      <p:cBhvr additive="base">
                                        <p:cTn id="197" dur="2000"/>
                                        <p:tgtEl>
                                          <p:spTgt spid="16"/>
                                        </p:tgtEl>
                                        <p:attrNameLst>
                                          <p:attrName>ppt_x</p:attrName>
                                        </p:attrNameLst>
                                      </p:cBhvr>
                                      <p:tavLst>
                                        <p:tav tm="0">
                                          <p:val>
                                            <p:strVal val="ppt_x"/>
                                          </p:val>
                                        </p:tav>
                                        <p:tav tm="100000">
                                          <p:val>
                                            <p:strVal val="1+ppt_w/2"/>
                                          </p:val>
                                        </p:tav>
                                      </p:tavLst>
                                    </p:anim>
                                    <p:anim calcmode="lin" valueType="num">
                                      <p:cBhvr additive="base">
                                        <p:cTn id="198" dur="2000"/>
                                        <p:tgtEl>
                                          <p:spTgt spid="16"/>
                                        </p:tgtEl>
                                        <p:attrNameLst>
                                          <p:attrName>ppt_y</p:attrName>
                                        </p:attrNameLst>
                                      </p:cBhvr>
                                      <p:tavLst>
                                        <p:tav tm="0">
                                          <p:val>
                                            <p:strVal val="ppt_y"/>
                                          </p:val>
                                        </p:tav>
                                        <p:tav tm="100000">
                                          <p:val>
                                            <p:strVal val="ppt_y"/>
                                          </p:val>
                                        </p:tav>
                                      </p:tavLst>
                                    </p:anim>
                                    <p:set>
                                      <p:cBhvr>
                                        <p:cTn id="199" dur="1" fill="hold">
                                          <p:stCondLst>
                                            <p:cond delay="1999"/>
                                          </p:stCondLst>
                                        </p:cTn>
                                        <p:tgtEl>
                                          <p:spTgt spid="16"/>
                                        </p:tgtEl>
                                        <p:attrNameLst>
                                          <p:attrName>style.visibility</p:attrName>
                                        </p:attrNameLst>
                                      </p:cBhvr>
                                      <p:to>
                                        <p:strVal val="hidden"/>
                                      </p:to>
                                    </p:set>
                                  </p:childTnLst>
                                </p:cTn>
                              </p:par>
                              <p:par>
                                <p:cTn id="200" presetID="2" presetClass="exit" presetSubtype="2" fill="hold" grpId="3" nodeType="withEffect">
                                  <p:stCondLst>
                                    <p:cond delay="0"/>
                                  </p:stCondLst>
                                  <p:childTnLst>
                                    <p:anim calcmode="lin" valueType="num">
                                      <p:cBhvr additive="base">
                                        <p:cTn id="201" dur="2000"/>
                                        <p:tgtEl>
                                          <p:spTgt spid="25"/>
                                        </p:tgtEl>
                                        <p:attrNameLst>
                                          <p:attrName>ppt_x</p:attrName>
                                        </p:attrNameLst>
                                      </p:cBhvr>
                                      <p:tavLst>
                                        <p:tav tm="0">
                                          <p:val>
                                            <p:strVal val="ppt_x"/>
                                          </p:val>
                                        </p:tav>
                                        <p:tav tm="100000">
                                          <p:val>
                                            <p:strVal val="1+ppt_w/2"/>
                                          </p:val>
                                        </p:tav>
                                      </p:tavLst>
                                    </p:anim>
                                    <p:anim calcmode="lin" valueType="num">
                                      <p:cBhvr additive="base">
                                        <p:cTn id="202" dur="2000"/>
                                        <p:tgtEl>
                                          <p:spTgt spid="25"/>
                                        </p:tgtEl>
                                        <p:attrNameLst>
                                          <p:attrName>ppt_y</p:attrName>
                                        </p:attrNameLst>
                                      </p:cBhvr>
                                      <p:tavLst>
                                        <p:tav tm="0">
                                          <p:val>
                                            <p:strVal val="ppt_y"/>
                                          </p:val>
                                        </p:tav>
                                        <p:tav tm="100000">
                                          <p:val>
                                            <p:strVal val="ppt_y"/>
                                          </p:val>
                                        </p:tav>
                                      </p:tavLst>
                                    </p:anim>
                                    <p:set>
                                      <p:cBhvr>
                                        <p:cTn id="203" dur="1" fill="hold">
                                          <p:stCondLst>
                                            <p:cond delay="1999"/>
                                          </p:stCondLst>
                                        </p:cTn>
                                        <p:tgtEl>
                                          <p:spTgt spid="2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6"/>
                                        </p:tgtEl>
                                        <p:attrNameLst>
                                          <p:attrName>ppt_x</p:attrName>
                                        </p:attrNameLst>
                                      </p:cBhvr>
                                      <p:tavLst>
                                        <p:tav tm="0">
                                          <p:val>
                                            <p:strVal val="ppt_x"/>
                                          </p:val>
                                        </p:tav>
                                        <p:tav tm="100000">
                                          <p:val>
                                            <p:strVal val="0-ppt_w/2"/>
                                          </p:val>
                                        </p:tav>
                                      </p:tavLst>
                                    </p:anim>
                                    <p:anim calcmode="lin" valueType="num">
                                      <p:cBhvr additive="base">
                                        <p:cTn id="206" dur="2000"/>
                                        <p:tgtEl>
                                          <p:spTgt spid="6"/>
                                        </p:tgtEl>
                                        <p:attrNameLst>
                                          <p:attrName>ppt_y</p:attrName>
                                        </p:attrNameLst>
                                      </p:cBhvr>
                                      <p:tavLst>
                                        <p:tav tm="0">
                                          <p:val>
                                            <p:strVal val="ppt_y"/>
                                          </p:val>
                                        </p:tav>
                                        <p:tav tm="100000">
                                          <p:val>
                                            <p:strVal val="ppt_y"/>
                                          </p:val>
                                        </p:tav>
                                      </p:tavLst>
                                    </p:anim>
                                    <p:set>
                                      <p:cBhvr>
                                        <p:cTn id="207" dur="1" fill="hold">
                                          <p:stCondLst>
                                            <p:cond delay="1999"/>
                                          </p:stCondLst>
                                        </p:cTn>
                                        <p:tgtEl>
                                          <p:spTgt spid="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8"/>
                                        </p:tgtEl>
                                        <p:attrNameLst>
                                          <p:attrName>ppt_x</p:attrName>
                                        </p:attrNameLst>
                                      </p:cBhvr>
                                      <p:tavLst>
                                        <p:tav tm="0">
                                          <p:val>
                                            <p:strVal val="ppt_x"/>
                                          </p:val>
                                        </p:tav>
                                        <p:tav tm="100000">
                                          <p:val>
                                            <p:strVal val="0-ppt_w/2"/>
                                          </p:val>
                                        </p:tav>
                                      </p:tavLst>
                                    </p:anim>
                                    <p:anim calcmode="lin" valueType="num">
                                      <p:cBhvr additive="base">
                                        <p:cTn id="210" dur="2000"/>
                                        <p:tgtEl>
                                          <p:spTgt spid="8"/>
                                        </p:tgtEl>
                                        <p:attrNameLst>
                                          <p:attrName>ppt_y</p:attrName>
                                        </p:attrNameLst>
                                      </p:cBhvr>
                                      <p:tavLst>
                                        <p:tav tm="0">
                                          <p:val>
                                            <p:strVal val="ppt_y"/>
                                          </p:val>
                                        </p:tav>
                                        <p:tav tm="100000">
                                          <p:val>
                                            <p:strVal val="ppt_y"/>
                                          </p:val>
                                        </p:tav>
                                      </p:tavLst>
                                    </p:anim>
                                    <p:set>
                                      <p:cBhvr>
                                        <p:cTn id="211" dur="1" fill="hold">
                                          <p:stCondLst>
                                            <p:cond delay="1999"/>
                                          </p:stCondLst>
                                        </p:cTn>
                                        <p:tgtEl>
                                          <p:spTgt spid="8"/>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ppt_y"/>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8" fill="hold" grpId="3"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ppt_y"/>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8" fill="hold" grpId="3" nodeType="withEffect">
                                  <p:stCondLst>
                                    <p:cond delay="0"/>
                                  </p:stCondLst>
                                  <p:childTnLst>
                                    <p:anim calcmode="lin" valueType="num">
                                      <p:cBhvr additive="base">
                                        <p:cTn id="221" dur="2000"/>
                                        <p:tgtEl>
                                          <p:spTgt spid="17"/>
                                        </p:tgtEl>
                                        <p:attrNameLst>
                                          <p:attrName>ppt_x</p:attrName>
                                        </p:attrNameLst>
                                      </p:cBhvr>
                                      <p:tavLst>
                                        <p:tav tm="0">
                                          <p:val>
                                            <p:strVal val="ppt_x"/>
                                          </p:val>
                                        </p:tav>
                                        <p:tav tm="100000">
                                          <p:val>
                                            <p:strVal val="0-ppt_w/2"/>
                                          </p:val>
                                        </p:tav>
                                      </p:tavLst>
                                    </p:anim>
                                    <p:anim calcmode="lin" valueType="num">
                                      <p:cBhvr additive="base">
                                        <p:cTn id="222" dur="2000"/>
                                        <p:tgtEl>
                                          <p:spTgt spid="17"/>
                                        </p:tgtEl>
                                        <p:attrNameLst>
                                          <p:attrName>ppt_y</p:attrName>
                                        </p:attrNameLst>
                                      </p:cBhvr>
                                      <p:tavLst>
                                        <p:tav tm="0">
                                          <p:val>
                                            <p:strVal val="ppt_y"/>
                                          </p:val>
                                        </p:tav>
                                        <p:tav tm="100000">
                                          <p:val>
                                            <p:strVal val="ppt_y"/>
                                          </p:val>
                                        </p:tav>
                                      </p:tavLst>
                                    </p:anim>
                                    <p:set>
                                      <p:cBhvr>
                                        <p:cTn id="223" dur="1" fill="hold">
                                          <p:stCondLst>
                                            <p:cond delay="1999"/>
                                          </p:stCondLst>
                                        </p:cTn>
                                        <p:tgtEl>
                                          <p:spTgt spid="17"/>
                                        </p:tgtEl>
                                        <p:attrNameLst>
                                          <p:attrName>style.visibility</p:attrName>
                                        </p:attrNameLst>
                                      </p:cBhvr>
                                      <p:to>
                                        <p:strVal val="hidden"/>
                                      </p:to>
                                    </p:set>
                                  </p:childTnLst>
                                </p:cTn>
                              </p:par>
                              <p:par>
                                <p:cTn id="224" presetID="2" presetClass="exit" presetSubtype="8" fill="hold" grpId="3"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0-ppt_w/2"/>
                                          </p:val>
                                        </p:tav>
                                      </p:tavLst>
                                    </p:anim>
                                    <p:anim calcmode="lin" valueType="num">
                                      <p:cBhvr additive="base">
                                        <p:cTn id="226" dur="2000"/>
                                        <p:tgtEl>
                                          <p:spTgt spid="18"/>
                                        </p:tgtEl>
                                        <p:attrNameLst>
                                          <p:attrName>ppt_y</p:attrName>
                                        </p:attrNameLst>
                                      </p:cBhvr>
                                      <p:tavLst>
                                        <p:tav tm="0">
                                          <p:val>
                                            <p:strVal val="ppt_y"/>
                                          </p:val>
                                        </p:tav>
                                        <p:tav tm="100000">
                                          <p:val>
                                            <p:strVal val="ppt_y"/>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8" fill="hold" grpId="3"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ppt_y"/>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8" fill="hold" grpId="3"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ppt_y"/>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8" fill="hold" grpId="3"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0-ppt_w/2"/>
                                          </p:val>
                                        </p:tav>
                                      </p:tavLst>
                                    </p:anim>
                                    <p:anim calcmode="lin" valueType="num">
                                      <p:cBhvr additive="base">
                                        <p:cTn id="238" dur="2000"/>
                                        <p:tgtEl>
                                          <p:spTgt spid="21"/>
                                        </p:tgtEl>
                                        <p:attrNameLst>
                                          <p:attrName>ppt_y</p:attrName>
                                        </p:attrNameLst>
                                      </p:cBhvr>
                                      <p:tavLst>
                                        <p:tav tm="0">
                                          <p:val>
                                            <p:strVal val="ppt_y"/>
                                          </p:val>
                                        </p:tav>
                                        <p:tav tm="100000">
                                          <p:val>
                                            <p:strVal val="ppt_y"/>
                                          </p:val>
                                        </p:tav>
                                      </p:tavLst>
                                    </p:anim>
                                    <p:set>
                                      <p:cBhvr>
                                        <p:cTn id="239" dur="1" fill="hold">
                                          <p:stCondLst>
                                            <p:cond delay="1999"/>
                                          </p:stCondLst>
                                        </p:cTn>
                                        <p:tgtEl>
                                          <p:spTgt spid="21"/>
                                        </p:tgtEl>
                                        <p:attrNameLst>
                                          <p:attrName>style.visibility</p:attrName>
                                        </p:attrNameLst>
                                      </p:cBhvr>
                                      <p:to>
                                        <p:strVal val="hidden"/>
                                      </p:to>
                                    </p:set>
                                  </p:childTnLst>
                                </p:cTn>
                              </p:par>
                              <p:par>
                                <p:cTn id="240" presetID="8" presetClass="emph" presetSubtype="0" fill="hold" grpId="4" nodeType="withEffect">
                                  <p:stCondLst>
                                    <p:cond delay="0"/>
                                  </p:stCondLst>
                                  <p:childTnLst>
                                    <p:animRot by="21600000">
                                      <p:cBhvr>
                                        <p:cTn id="241" dur="2000" fill="hold"/>
                                        <p:tgtEl>
                                          <p:spTgt spid="5"/>
                                        </p:tgtEl>
                                        <p:attrNameLst>
                                          <p:attrName>r</p:attrName>
                                        </p:attrNameLst>
                                      </p:cBhvr>
                                    </p:animRot>
                                  </p:childTnLst>
                                </p:cTn>
                              </p:par>
                              <p:par>
                                <p:cTn id="242" presetID="8" presetClass="emph" presetSubtype="0" fill="hold" grpId="4" nodeType="withEffect">
                                  <p:stCondLst>
                                    <p:cond delay="0"/>
                                  </p:stCondLst>
                                  <p:childTnLst>
                                    <p:animRot by="21600000">
                                      <p:cBhvr>
                                        <p:cTn id="243" dur="2000" fill="hold"/>
                                        <p:tgtEl>
                                          <p:spTgt spid="7"/>
                                        </p:tgtEl>
                                        <p:attrNameLst>
                                          <p:attrName>r</p:attrName>
                                        </p:attrNameLst>
                                      </p:cBhvr>
                                    </p:animRot>
                                  </p:childTnLst>
                                </p:cTn>
                              </p:par>
                              <p:par>
                                <p:cTn id="244" presetID="8" presetClass="emph" presetSubtype="0" fill="hold" grpId="4" nodeType="withEffect">
                                  <p:stCondLst>
                                    <p:cond delay="0"/>
                                  </p:stCondLst>
                                  <p:childTnLst>
                                    <p:animRot by="21600000">
                                      <p:cBhvr>
                                        <p:cTn id="245" dur="2000" fill="hold"/>
                                        <p:tgtEl>
                                          <p:spTgt spid="9"/>
                                        </p:tgtEl>
                                        <p:attrNameLst>
                                          <p:attrName>r</p:attrName>
                                        </p:attrNameLst>
                                      </p:cBhvr>
                                    </p:animRot>
                                  </p:childTnLst>
                                </p:cTn>
                              </p:par>
                              <p:par>
                                <p:cTn id="246" presetID="8" presetClass="emph" presetSubtype="0" fill="hold" grpId="4" nodeType="withEffect">
                                  <p:stCondLst>
                                    <p:cond delay="0"/>
                                  </p:stCondLst>
                                  <p:childTnLst>
                                    <p:animRot by="21600000">
                                      <p:cBhvr>
                                        <p:cTn id="247" dur="2000" fill="hold"/>
                                        <p:tgtEl>
                                          <p:spTgt spid="10"/>
                                        </p:tgtEl>
                                        <p:attrNameLst>
                                          <p:attrName>r</p:attrName>
                                        </p:attrNameLst>
                                      </p:cBhvr>
                                    </p:animRot>
                                  </p:childTnLst>
                                </p:cTn>
                              </p:par>
                              <p:par>
                                <p:cTn id="248" presetID="8" presetClass="emph" presetSubtype="0" fill="hold" grpId="4" nodeType="withEffect">
                                  <p:stCondLst>
                                    <p:cond delay="0"/>
                                  </p:stCondLst>
                                  <p:childTnLst>
                                    <p:animRot by="21600000">
                                      <p:cBhvr>
                                        <p:cTn id="249" dur="2000" fill="hold"/>
                                        <p:tgtEl>
                                          <p:spTgt spid="13"/>
                                        </p:tgtEl>
                                        <p:attrNameLst>
                                          <p:attrName>r</p:attrName>
                                        </p:attrNameLst>
                                      </p:cBhvr>
                                    </p:animRot>
                                  </p:childTnLst>
                                </p:cTn>
                              </p:par>
                              <p:par>
                                <p:cTn id="250" presetID="8" presetClass="emph" presetSubtype="0" fill="hold" grpId="4" nodeType="withEffect">
                                  <p:stCondLst>
                                    <p:cond delay="0"/>
                                  </p:stCondLst>
                                  <p:childTnLst>
                                    <p:animRot by="21600000">
                                      <p:cBhvr>
                                        <p:cTn id="251" dur="2000" fill="hold"/>
                                        <p:tgtEl>
                                          <p:spTgt spid="14"/>
                                        </p:tgtEl>
                                        <p:attrNameLst>
                                          <p:attrName>r</p:attrName>
                                        </p:attrNameLst>
                                      </p:cBhvr>
                                    </p:animRot>
                                  </p:childTnLst>
                                </p:cTn>
                              </p:par>
                              <p:par>
                                <p:cTn id="252" presetID="8" presetClass="emph" presetSubtype="0" fill="hold" grpId="4" nodeType="withEffect">
                                  <p:stCondLst>
                                    <p:cond delay="0"/>
                                  </p:stCondLst>
                                  <p:childTnLst>
                                    <p:animRot by="21600000">
                                      <p:cBhvr>
                                        <p:cTn id="253" dur="2000" fill="hold"/>
                                        <p:tgtEl>
                                          <p:spTgt spid="15"/>
                                        </p:tgtEl>
                                        <p:attrNameLst>
                                          <p:attrName>r</p:attrName>
                                        </p:attrNameLst>
                                      </p:cBhvr>
                                    </p:animRot>
                                  </p:childTnLst>
                                </p:cTn>
                              </p:par>
                              <p:par>
                                <p:cTn id="254" presetID="8" presetClass="emph" presetSubtype="0" fill="hold" grpId="4" nodeType="withEffect">
                                  <p:stCondLst>
                                    <p:cond delay="0"/>
                                  </p:stCondLst>
                                  <p:childTnLst>
                                    <p:animRot by="21600000">
                                      <p:cBhvr>
                                        <p:cTn id="255" dur="2000" fill="hold"/>
                                        <p:tgtEl>
                                          <p:spTgt spid="16"/>
                                        </p:tgtEl>
                                        <p:attrNameLst>
                                          <p:attrName>r</p:attrName>
                                        </p:attrNameLst>
                                      </p:cBhvr>
                                    </p:animRot>
                                  </p:childTnLst>
                                </p:cTn>
                              </p:par>
                              <p:par>
                                <p:cTn id="256" presetID="8" presetClass="emph" presetSubtype="0" fill="hold" grpId="4" nodeType="withEffect">
                                  <p:stCondLst>
                                    <p:cond delay="0"/>
                                  </p:stCondLst>
                                  <p:childTnLst>
                                    <p:animRot by="21600000">
                                      <p:cBhvr>
                                        <p:cTn id="257" dur="2000" fill="hold"/>
                                        <p:tgtEl>
                                          <p:spTgt spid="25"/>
                                        </p:tgtEl>
                                        <p:attrNameLst>
                                          <p:attrName>r</p:attrName>
                                        </p:attrNameLst>
                                      </p:cBhvr>
                                    </p:animRot>
                                  </p:childTnLst>
                                </p:cTn>
                              </p:par>
                              <p:par>
                                <p:cTn id="258" presetID="8" presetClass="emph" presetSubtype="0" fill="hold" grpId="4" nodeType="withEffect">
                                  <p:stCondLst>
                                    <p:cond delay="0"/>
                                  </p:stCondLst>
                                  <p:childTnLst>
                                    <p:animRot by="-21600000">
                                      <p:cBhvr>
                                        <p:cTn id="259" dur="2000" fill="hold"/>
                                        <p:tgtEl>
                                          <p:spTgt spid="6"/>
                                        </p:tgtEl>
                                        <p:attrNameLst>
                                          <p:attrName>r</p:attrName>
                                        </p:attrNameLst>
                                      </p:cBhvr>
                                    </p:animRot>
                                  </p:childTnLst>
                                </p:cTn>
                              </p:par>
                              <p:par>
                                <p:cTn id="260" presetID="8" presetClass="emph" presetSubtype="0" fill="hold" grpId="4"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fill="hold" grpId="4" nodeType="withEffect">
                                  <p:stCondLst>
                                    <p:cond delay="0"/>
                                  </p:stCondLst>
                                  <p:childTnLst>
                                    <p:animRot by="-21600000">
                                      <p:cBhvr>
                                        <p:cTn id="263" dur="2000" fill="hold"/>
                                        <p:tgtEl>
                                          <p:spTgt spid="11"/>
                                        </p:tgtEl>
                                        <p:attrNameLst>
                                          <p:attrName>r</p:attrName>
                                        </p:attrNameLst>
                                      </p:cBhvr>
                                    </p:animRot>
                                  </p:childTnLst>
                                </p:cTn>
                              </p:par>
                              <p:par>
                                <p:cTn id="264" presetID="8" presetClass="emph" presetSubtype="0" fill="hold" grpId="4" nodeType="withEffect">
                                  <p:stCondLst>
                                    <p:cond delay="0"/>
                                  </p:stCondLst>
                                  <p:childTnLst>
                                    <p:animRot by="-21600000">
                                      <p:cBhvr>
                                        <p:cTn id="265" dur="2000" fill="hold"/>
                                        <p:tgtEl>
                                          <p:spTgt spid="12"/>
                                        </p:tgtEl>
                                        <p:attrNameLst>
                                          <p:attrName>r</p:attrName>
                                        </p:attrNameLst>
                                      </p:cBhvr>
                                    </p:animRot>
                                  </p:childTnLst>
                                </p:cTn>
                              </p:par>
                              <p:par>
                                <p:cTn id="266" presetID="8" presetClass="emph" presetSubtype="0" fill="hold" grpId="4" nodeType="withEffect">
                                  <p:stCondLst>
                                    <p:cond delay="0"/>
                                  </p:stCondLst>
                                  <p:childTnLst>
                                    <p:animRot by="-21600000">
                                      <p:cBhvr>
                                        <p:cTn id="267" dur="2000" fill="hold"/>
                                        <p:tgtEl>
                                          <p:spTgt spid="17"/>
                                        </p:tgtEl>
                                        <p:attrNameLst>
                                          <p:attrName>r</p:attrName>
                                        </p:attrNameLst>
                                      </p:cBhvr>
                                    </p:animRot>
                                  </p:childTnLst>
                                </p:cTn>
                              </p:par>
                              <p:par>
                                <p:cTn id="268" presetID="8" presetClass="emph" presetSubtype="0" fill="hold" grpId="4" nodeType="withEffect">
                                  <p:stCondLst>
                                    <p:cond delay="0"/>
                                  </p:stCondLst>
                                  <p:childTnLst>
                                    <p:animRot by="-21600000">
                                      <p:cBhvr>
                                        <p:cTn id="269" dur="2000" fill="hold"/>
                                        <p:tgtEl>
                                          <p:spTgt spid="18"/>
                                        </p:tgtEl>
                                        <p:attrNameLst>
                                          <p:attrName>r</p:attrName>
                                        </p:attrNameLst>
                                      </p:cBhvr>
                                    </p:animRot>
                                  </p:childTnLst>
                                </p:cTn>
                              </p:par>
                              <p:par>
                                <p:cTn id="270" presetID="8" presetClass="emph" presetSubtype="0" fill="hold" grpId="4" nodeType="withEffect">
                                  <p:stCondLst>
                                    <p:cond delay="0"/>
                                  </p:stCondLst>
                                  <p:childTnLst>
                                    <p:animRot by="-21600000">
                                      <p:cBhvr>
                                        <p:cTn id="271" dur="2000" fill="hold"/>
                                        <p:tgtEl>
                                          <p:spTgt spid="19"/>
                                        </p:tgtEl>
                                        <p:attrNameLst>
                                          <p:attrName>r</p:attrName>
                                        </p:attrNameLst>
                                      </p:cBhvr>
                                    </p:animRot>
                                  </p:childTnLst>
                                </p:cTn>
                              </p:par>
                              <p:par>
                                <p:cTn id="272" presetID="8" presetClass="emph" presetSubtype="0" fill="hold" grpId="4" nodeType="withEffect">
                                  <p:stCondLst>
                                    <p:cond delay="0"/>
                                  </p:stCondLst>
                                  <p:childTnLst>
                                    <p:animRot by="-21600000">
                                      <p:cBhvr>
                                        <p:cTn id="273" dur="2000" fill="hold"/>
                                        <p:tgtEl>
                                          <p:spTgt spid="20"/>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21"/>
                                        </p:tgtEl>
                                        <p:attrNameLst>
                                          <p:attrName>r</p:attrName>
                                        </p:attrNameLst>
                                      </p:cBhvr>
                                    </p:animRot>
                                  </p:childTnLst>
                                </p:cTn>
                              </p:par>
                              <p:par>
                                <p:cTn id="276" presetID="17" presetClass="entr" presetSubtype="10" fill="hold" nodeType="withEffect">
                                  <p:stCondLst>
                                    <p:cond delay="0"/>
                                  </p:stCondLst>
                                  <p:childTnLst>
                                    <p:set>
                                      <p:cBhvr>
                                        <p:cTn id="277" dur="1" fill="hold">
                                          <p:stCondLst>
                                            <p:cond delay="0"/>
                                          </p:stCondLst>
                                        </p:cTn>
                                        <p:tgtEl>
                                          <p:spTgt spid="22"/>
                                        </p:tgtEl>
                                        <p:attrNameLst>
                                          <p:attrName>style.visibility</p:attrName>
                                        </p:attrNameLst>
                                      </p:cBhvr>
                                      <p:to>
                                        <p:strVal val="visible"/>
                                      </p:to>
                                    </p:set>
                                    <p:anim calcmode="lin" valueType="num">
                                      <p:cBhvr>
                                        <p:cTn id="278" dur="3000" fill="hold"/>
                                        <p:tgtEl>
                                          <p:spTgt spid="22"/>
                                        </p:tgtEl>
                                        <p:attrNameLst>
                                          <p:attrName>ppt_w</p:attrName>
                                        </p:attrNameLst>
                                      </p:cBhvr>
                                      <p:tavLst>
                                        <p:tav tm="0">
                                          <p:val>
                                            <p:fltVal val="0"/>
                                          </p:val>
                                        </p:tav>
                                        <p:tav tm="100000">
                                          <p:val>
                                            <p:strVal val="#ppt_w"/>
                                          </p:val>
                                        </p:tav>
                                      </p:tavLst>
                                    </p:anim>
                                    <p:anim calcmode="lin" valueType="num">
                                      <p:cBhvr>
                                        <p:cTn id="279" dur="3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5" grpId="0" animBg="1"/>
      <p:bldP spid="25" grpId="1" animBg="1"/>
      <p:bldP spid="25" grpId="2" animBg="1"/>
      <p:bldP spid="25" grpId="3" animBg="1"/>
      <p:bldP spid="25" grpId="4"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www.mundocuriososencillo.com/MisteriosCuriosidades/imagenes/800px-GD-EG-Alex-MuseeNat06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2267744" y="548680"/>
            <a:ext cx="4671472" cy="523220"/>
          </a:xfrm>
          <a:prstGeom prst="rect">
            <a:avLst/>
          </a:prstGeom>
          <a:noFill/>
        </p:spPr>
        <p:txBody>
          <a:bodyPr wrap="none" rtlCol="0">
            <a:spAutoFit/>
          </a:bodyPr>
          <a:lstStyle/>
          <a:p>
            <a:r>
              <a:rPr lang="es-ES" sz="2800" b="1" i="1" dirty="0" smtClean="0"/>
              <a:t>Los faraones embalsamados</a:t>
            </a:r>
            <a:endParaRPr lang="es-ES" sz="2800" b="1" i="1" dirty="0"/>
          </a:p>
        </p:txBody>
      </p:sp>
    </p:spTree>
  </p:cSld>
  <p:clrMapOvr>
    <a:masterClrMapping/>
  </p:clrMapOvr>
  <p:transition spd="slow" advTm="8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6000" y="2413338"/>
            <a:ext cx="6534472" cy="3108543"/>
          </a:xfrm>
          <a:prstGeom prst="rect">
            <a:avLst/>
          </a:prstGeom>
        </p:spPr>
        <p:txBody>
          <a:bodyPr wrap="square">
            <a:spAutoFit/>
          </a:bodyPr>
          <a:lstStyle/>
          <a:p>
            <a:r>
              <a:rPr lang="es-ES" sz="2800" b="1" i="1" dirty="0" smtClean="0"/>
              <a:t>los egipcios </a:t>
            </a:r>
            <a:r>
              <a:rPr lang="es-ES" sz="2800" b="1" i="1" dirty="0" err="1" smtClean="0"/>
              <a:t>creian</a:t>
            </a:r>
            <a:r>
              <a:rPr lang="es-ES" sz="2800" b="1" i="1" dirty="0" smtClean="0"/>
              <a:t> que </a:t>
            </a:r>
            <a:r>
              <a:rPr lang="es-ES" sz="2800" b="1" i="1" dirty="0" err="1" smtClean="0"/>
              <a:t>habian</a:t>
            </a:r>
            <a:r>
              <a:rPr lang="es-ES" sz="2800" b="1" i="1" dirty="0" smtClean="0"/>
              <a:t> una vida </a:t>
            </a:r>
            <a:r>
              <a:rPr lang="es-ES" sz="2800" b="1" i="1" dirty="0" err="1" smtClean="0"/>
              <a:t>despues</a:t>
            </a:r>
            <a:r>
              <a:rPr lang="es-ES" sz="2800" b="1" i="1" dirty="0" smtClean="0"/>
              <a:t> de la muerte, por eso se les momificaba, para preservar el cuerpo, los </a:t>
            </a:r>
            <a:r>
              <a:rPr lang="es-ES" sz="2800" b="1" i="1" dirty="0" err="1" smtClean="0"/>
              <a:t>organos</a:t>
            </a:r>
            <a:r>
              <a:rPr lang="es-ES" sz="2800" b="1" i="1" dirty="0" smtClean="0"/>
              <a:t> </a:t>
            </a:r>
            <a:r>
              <a:rPr lang="es-ES" sz="2800" b="1" i="1" dirty="0" err="1" smtClean="0"/>
              <a:t>tambien</a:t>
            </a:r>
            <a:r>
              <a:rPr lang="es-ES" sz="2800" b="1" i="1" dirty="0" smtClean="0"/>
              <a:t>. Por lo tanto </a:t>
            </a:r>
            <a:r>
              <a:rPr lang="es-ES" sz="2800" b="1" i="1" dirty="0" err="1" smtClean="0"/>
              <a:t>tambien</a:t>
            </a:r>
            <a:r>
              <a:rPr lang="es-ES" sz="2800" b="1" i="1" dirty="0" smtClean="0"/>
              <a:t> se les enterraba con todas las riquezas, porque pensaban que las iban a usar </a:t>
            </a:r>
            <a:r>
              <a:rPr lang="es-ES" sz="2800" b="1" i="1" dirty="0" err="1" smtClean="0"/>
              <a:t>despues</a:t>
            </a:r>
            <a:r>
              <a:rPr lang="es-ES" sz="2800" b="1" i="1" dirty="0" smtClean="0"/>
              <a:t> </a:t>
            </a:r>
            <a:endParaRPr lang="es-ES" sz="2800" b="1" i="1" dirty="0"/>
          </a:p>
        </p:txBody>
      </p:sp>
      <p:sp>
        <p:nvSpPr>
          <p:cNvPr id="3" name="2 Rectángulo"/>
          <p:cNvSpPr/>
          <p:nvPr/>
        </p:nvSpPr>
        <p:spPr>
          <a:xfrm flipH="1">
            <a:off x="0" y="0"/>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C000">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STUMBRES FUNERARI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COSTUMBRES FUNERARIAS</Template>
  <TotalTime>0</TotalTime>
  <Words>629</Words>
  <Application>Microsoft Office PowerPoint</Application>
  <PresentationFormat>Presentación en pantalla (4:3)</PresentationFormat>
  <Paragraphs>25</Paragraphs>
  <Slides>19</Slides>
  <Notes>2</Notes>
  <HiddenSlides>0</HiddenSlides>
  <MMClips>0</MMClips>
  <ScaleCrop>false</ScaleCrop>
  <HeadingPairs>
    <vt:vector size="4" baseType="variant">
      <vt:variant>
        <vt:lpstr>Tema</vt:lpstr>
      </vt:variant>
      <vt:variant>
        <vt:i4>2</vt:i4>
      </vt:variant>
      <vt:variant>
        <vt:lpstr>Títulos de diapositiva</vt:lpstr>
      </vt:variant>
      <vt:variant>
        <vt:i4>19</vt:i4>
      </vt:variant>
    </vt:vector>
  </HeadingPairs>
  <TitlesOfParts>
    <vt:vector size="21" baseType="lpstr">
      <vt:lpstr>COSTUMBRES FUNERARIAS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2015-05-06T13:43:39Z</dcterms:created>
  <dcterms:modified xsi:type="dcterms:W3CDTF">2015-05-06T15:03:48Z</dcterms:modified>
</cp:coreProperties>
</file>