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309" r:id="rId3"/>
    <p:sldId id="308" r:id="rId4"/>
    <p:sldId id="265" r:id="rId5"/>
    <p:sldId id="299" r:id="rId6"/>
    <p:sldId id="319" r:id="rId7"/>
    <p:sldId id="256" r:id="rId8"/>
    <p:sldId id="318" r:id="rId9"/>
    <p:sldId id="303" r:id="rId10"/>
    <p:sldId id="297" r:id="rId11"/>
    <p:sldId id="286" r:id="rId12"/>
    <p:sldId id="287" r:id="rId13"/>
    <p:sldId id="292" r:id="rId14"/>
    <p:sldId id="320" r:id="rId15"/>
    <p:sldId id="294" r:id="rId16"/>
    <p:sldId id="353" r:id="rId17"/>
    <p:sldId id="288" r:id="rId18"/>
    <p:sldId id="367" r:id="rId19"/>
    <p:sldId id="258" r:id="rId20"/>
    <p:sldId id="289" r:id="rId21"/>
    <p:sldId id="259" r:id="rId22"/>
    <p:sldId id="298" r:id="rId23"/>
    <p:sldId id="295" r:id="rId24"/>
    <p:sldId id="261" r:id="rId25"/>
    <p:sldId id="260" r:id="rId26"/>
    <p:sldId id="263" r:id="rId27"/>
    <p:sldId id="300" r:id="rId28"/>
    <p:sldId id="262" r:id="rId29"/>
    <p:sldId id="267" r:id="rId30"/>
    <p:sldId id="305" r:id="rId31"/>
    <p:sldId id="264" r:id="rId32"/>
    <p:sldId id="330" r:id="rId33"/>
    <p:sldId id="364" r:id="rId34"/>
    <p:sldId id="338" r:id="rId35"/>
    <p:sldId id="336" r:id="rId36"/>
    <p:sldId id="376" r:id="rId37"/>
    <p:sldId id="374" r:id="rId38"/>
    <p:sldId id="372" r:id="rId39"/>
    <p:sldId id="313" r:id="rId40"/>
    <p:sldId id="377" r:id="rId41"/>
  </p:sldIdLst>
  <p:sldSz cx="9037638" cy="74168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pPzBlrqL1u+Mn+h+/XxSw" hashData="6Lq4Wim7e1E+TPWyGVcM8iT74L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5" autoAdjust="0"/>
    <p:restoredTop sz="94648" autoAdjust="0"/>
  </p:normalViewPr>
  <p:slideViewPr>
    <p:cSldViewPr>
      <p:cViewPr varScale="1">
        <p:scale>
          <a:sx n="80" d="100"/>
          <a:sy n="80" d="100"/>
        </p:scale>
        <p:origin x="-1098" y="-90"/>
      </p:cViewPr>
      <p:guideLst>
        <p:guide orient="horz" pos="2336"/>
        <p:guide pos="284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FCCA44-6737-4BC1-834D-DC201080BC1A}" type="datetimeFigureOut">
              <a:rPr lang="es-ES" smtClean="0"/>
              <a:pPr/>
              <a:t>17/11/2015</a:t>
            </a:fld>
            <a:endParaRPr lang="es-ES"/>
          </a:p>
        </p:txBody>
      </p:sp>
      <p:sp>
        <p:nvSpPr>
          <p:cNvPr id="4" name="3 Marcador de imagen de diapositiva"/>
          <p:cNvSpPr>
            <a:spLocks noGrp="1" noRot="1" noChangeAspect="1"/>
          </p:cNvSpPr>
          <p:nvPr>
            <p:ph type="sldImg" idx="2"/>
          </p:nvPr>
        </p:nvSpPr>
        <p:spPr>
          <a:xfrm>
            <a:off x="1339850" y="685800"/>
            <a:ext cx="41783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157495-5B92-4A6C-B52E-56248779A64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017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0180" name="3 Marcador de número de diapositiva"/>
          <p:cNvSpPr>
            <a:spLocks noGrp="1"/>
          </p:cNvSpPr>
          <p:nvPr>
            <p:ph type="sldNum" sz="quarter" idx="5"/>
          </p:nvPr>
        </p:nvSpPr>
        <p:spPr bwMode="auto">
          <a:noFill/>
          <a:ln>
            <a:miter lim="800000"/>
            <a:headEnd/>
            <a:tailEnd/>
          </a:ln>
        </p:spPr>
        <p:txBody>
          <a:bodyPr/>
          <a:lstStyle/>
          <a:p>
            <a:fld id="{F3984A72-2713-414B-B1B4-AFEA54117D53}" type="slidenum">
              <a:rPr lang="es-ES" smtClean="0"/>
              <a:pPr/>
              <a:t>26</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017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0180" name="3 Marcador de número de diapositiva"/>
          <p:cNvSpPr>
            <a:spLocks noGrp="1"/>
          </p:cNvSpPr>
          <p:nvPr>
            <p:ph type="sldNum" sz="quarter" idx="5"/>
          </p:nvPr>
        </p:nvSpPr>
        <p:spPr bwMode="auto">
          <a:noFill/>
          <a:ln>
            <a:miter lim="800000"/>
            <a:headEnd/>
            <a:tailEnd/>
          </a:ln>
        </p:spPr>
        <p:txBody>
          <a:bodyPr/>
          <a:lstStyle/>
          <a:p>
            <a:fld id="{F3984A72-2713-414B-B1B4-AFEA54117D53}" type="slidenum">
              <a:rPr lang="es-ES" smtClean="0"/>
              <a:pPr/>
              <a:t>35</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77823" y="2304015"/>
            <a:ext cx="7681993" cy="158980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55647" y="4202855"/>
            <a:ext cx="6326348" cy="189540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13911" y="4765981"/>
            <a:ext cx="7681993" cy="147305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13911" y="3143557"/>
            <a:ext cx="7681993" cy="16224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1882" y="1730588"/>
            <a:ext cx="3991624" cy="489474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594132" y="1730588"/>
            <a:ext cx="3991624" cy="489474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1885" y="1660198"/>
            <a:ext cx="3993193" cy="69189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1885" y="2352089"/>
            <a:ext cx="3993193" cy="427324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590997" y="1660198"/>
            <a:ext cx="3994761" cy="69189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590997" y="2352089"/>
            <a:ext cx="3994761" cy="427324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1883" y="295299"/>
            <a:ext cx="2973321" cy="125673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33467" y="295299"/>
            <a:ext cx="5052292" cy="633003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1883" y="1552035"/>
            <a:ext cx="2973321" cy="5073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71440" y="5191760"/>
            <a:ext cx="5422583" cy="61291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71440" y="662706"/>
            <a:ext cx="5422583" cy="44500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71440" y="5804679"/>
            <a:ext cx="5422583" cy="87044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2288" y="297018"/>
            <a:ext cx="2033468" cy="632831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1882" y="297018"/>
            <a:ext cx="5949779" cy="632831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43F6A4-A7C2-4E6C-AC1A-1041F35F5786}" type="datetimeFigureOut">
              <a:rPr lang="es-ES" smtClean="0"/>
              <a:pPr/>
              <a:t>17/11/2015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C2693A-E583-4111-8F4D-D12680D6476A}" type="slidenum">
              <a:rPr lang="es-ES" smtClean="0"/>
              <a:pPr/>
              <a:t>‹Nº›</a:t>
            </a:fld>
            <a:endParaRPr lang="es-ES"/>
          </a:p>
        </p:txBody>
      </p:sp>
    </p:spTree>
  </p:cSld>
  <p:clrMapOvr>
    <a:masterClrMapping/>
  </p:clrMapOvr>
  <p:transition spd="med" advTm="10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77823" y="2304017"/>
            <a:ext cx="7681992" cy="158980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55646" y="4202854"/>
            <a:ext cx="6326347" cy="1895404"/>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0099">
            <a:alpha val="84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1884" y="297016"/>
            <a:ext cx="8133873" cy="123613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1884" y="1730588"/>
            <a:ext cx="8133873" cy="489474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1883" y="6874276"/>
            <a:ext cx="2108783" cy="394875"/>
          </a:xfrm>
          <a:prstGeom prst="rect">
            <a:avLst/>
          </a:prstGeom>
        </p:spPr>
        <p:txBody>
          <a:bodyPr vert="horz" lIns="91440" tIns="45720" rIns="91440" bIns="45720" rtlCol="0" anchor="ctr"/>
          <a:lstStyle>
            <a:lvl1pPr algn="l">
              <a:defRPr sz="1200">
                <a:solidFill>
                  <a:schemeClr val="tx1">
                    <a:tint val="75000"/>
                  </a:schemeClr>
                </a:solidFill>
              </a:defRPr>
            </a:lvl1pPr>
          </a:lstStyle>
          <a:p>
            <a:fld id="{5B43F6A4-A7C2-4E6C-AC1A-1041F35F5786}" type="datetimeFigureOut">
              <a:rPr lang="es-ES" smtClean="0"/>
              <a:pPr/>
              <a:t>17/11/2015</a:t>
            </a:fld>
            <a:endParaRPr lang="es-ES"/>
          </a:p>
        </p:txBody>
      </p:sp>
      <p:sp>
        <p:nvSpPr>
          <p:cNvPr id="5" name="4 Marcador de pie de página"/>
          <p:cNvSpPr>
            <a:spLocks noGrp="1"/>
          </p:cNvSpPr>
          <p:nvPr>
            <p:ph type="ftr" sz="quarter" idx="3"/>
          </p:nvPr>
        </p:nvSpPr>
        <p:spPr>
          <a:xfrm>
            <a:off x="3087861" y="6874276"/>
            <a:ext cx="2861920" cy="3948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476975" y="6874276"/>
            <a:ext cx="2108783" cy="394875"/>
          </a:xfrm>
          <a:prstGeom prst="rect">
            <a:avLst/>
          </a:prstGeom>
        </p:spPr>
        <p:txBody>
          <a:bodyPr vert="horz" lIns="91440" tIns="45720" rIns="91440" bIns="45720" rtlCol="0" anchor="ctr"/>
          <a:lstStyle>
            <a:lvl1pPr algn="r">
              <a:defRPr sz="1200">
                <a:solidFill>
                  <a:schemeClr val="tx1">
                    <a:tint val="75000"/>
                  </a:schemeClr>
                </a:solidFill>
              </a:defRPr>
            </a:lvl1pPr>
          </a:lstStyle>
          <a:p>
            <a:fld id="{18C2693A-E583-4111-8F4D-D12680D6476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0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1882" y="6754095"/>
            <a:ext cx="2108782" cy="51505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doinaciobanu.tumblr.com/post/109131025250" TargetMode="External"/><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0"/>
          <p:cNvPicPr>
            <a:picLocks noChangeAspect="1" noChangeArrowheads="1"/>
          </p:cNvPicPr>
          <p:nvPr/>
        </p:nvPicPr>
        <p:blipFill>
          <a:blip r:embed="rId3" cstate="print">
            <a:duotone>
              <a:schemeClr val="accent2">
                <a:shade val="45000"/>
                <a:satMod val="135000"/>
              </a:schemeClr>
              <a:prstClr val="white"/>
            </a:duotone>
            <a:lum bright="23000"/>
          </a:blip>
          <a:srcRect/>
          <a:stretch>
            <a:fillRect/>
          </a:stretch>
        </p:blipFill>
        <p:spPr bwMode="auto">
          <a:xfrm>
            <a:off x="0" y="0"/>
            <a:ext cx="9037638" cy="74168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1821" y="309034"/>
            <a:ext cx="1013596" cy="782884"/>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037638" cy="75541"/>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7341259"/>
            <a:ext cx="9037638" cy="75541"/>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673881" y="3673881"/>
            <a:ext cx="7416800" cy="69038"/>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294719" y="3673881"/>
            <a:ext cx="7416800" cy="69038"/>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1820" y="5948892"/>
            <a:ext cx="988492" cy="1138272"/>
          </a:xfrm>
          <a:prstGeom prst="rect">
            <a:avLst/>
          </a:prstGeom>
          <a:noFill/>
          <a:ln w="38100">
            <a:solidFill>
              <a:srgbClr val="1CDEF8"/>
            </a:solidFill>
            <a:miter lim="800000"/>
            <a:headEnd/>
            <a:tailEnd/>
          </a:ln>
        </p:spPr>
      </p:pic>
      <p:sp>
        <p:nvSpPr>
          <p:cNvPr id="15" name="14 Rectángulo"/>
          <p:cNvSpPr/>
          <p:nvPr/>
        </p:nvSpPr>
        <p:spPr>
          <a:xfrm>
            <a:off x="1059074" y="6489720"/>
            <a:ext cx="3036103"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303977" y="1350946"/>
            <a:ext cx="8286808" cy="3785652"/>
          </a:xfrm>
          <a:prstGeom prst="rect">
            <a:avLst/>
          </a:prstGeom>
        </p:spPr>
        <p:txBody>
          <a:bodyPr wrap="square">
            <a:spAutoFit/>
          </a:bodyPr>
          <a:lstStyle/>
          <a:p>
            <a:pPr algn="ctr"/>
            <a:r>
              <a:rPr lang="es-ES" sz="8000" b="1" kern="10" dirty="0" smtClean="0">
                <a:ln w="9525">
                  <a:solidFill>
                    <a:srgbClr val="1CDEF8"/>
                  </a:solidFill>
                  <a:round/>
                  <a:headEnd/>
                  <a:tailEnd/>
                </a:ln>
                <a:blipFill dpi="0" rotWithShape="1">
                  <a:blip r:embed="rId7"/>
                  <a:srcRect/>
                  <a:stretch>
                    <a:fillRect/>
                  </a:stretch>
                </a:blipFill>
                <a:effectLst>
                  <a:glow rad="228600">
                    <a:schemeClr val="accent5">
                      <a:satMod val="175000"/>
                      <a:alpha val="40000"/>
                    </a:schemeClr>
                  </a:glow>
                  <a:outerShdw dist="35921" dir="2700000" algn="ctr" rotWithShape="0">
                    <a:schemeClr val="folHlink">
                      <a:alpha val="80000"/>
                    </a:schemeClr>
                  </a:outerShdw>
                </a:effectLst>
                <a:latin typeface="Snap ITC"/>
              </a:rPr>
              <a:t>Con el corazón fuera  del Pecho</a:t>
            </a:r>
            <a:endParaRPr lang="es-ES" sz="8000" dirty="0">
              <a:effectLst>
                <a:glow rad="228600">
                  <a:schemeClr val="accent5">
                    <a:satMod val="175000"/>
                    <a:alpha val="40000"/>
                  </a:schemeClr>
                </a:glow>
                <a:outerShdw dist="35921" dir="2700000" algn="ctr" rotWithShape="0">
                  <a:schemeClr val="folHlink">
                    <a:alpha val="80000"/>
                  </a:schemeClr>
                </a:outerShdw>
              </a:effectLst>
            </a:endParaRPr>
          </a:p>
        </p:txBody>
      </p:sp>
    </p:spTree>
  </p:cSld>
  <p:clrMapOvr>
    <a:masterClrMapping/>
  </p:clrMapOvr>
  <p:transition spd="med" advTm="11000">
    <p:dissolve/>
    <p:sndAc>
      <p:stSnd>
        <p:snd r:embed="rId2" name="coraz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41" presetClass="entr" presetSubtype="0" fill="hold" nodeType="withEffect">
                                  <p:stCondLst>
                                    <p:cond delay="0"/>
                                  </p:stCondLst>
                                  <p:iterate type="lt">
                                    <p:tmPct val="10000"/>
                                  </p:iterate>
                                  <p:childTnLst>
                                    <p:set>
                                      <p:cBhvr>
                                        <p:cTn id="9" dur="1" fill="hold">
                                          <p:stCondLst>
                                            <p:cond delay="0"/>
                                          </p:stCondLst>
                                        </p:cTn>
                                        <p:tgtEl>
                                          <p:spTgt spid="10">
                                            <p:txEl>
                                              <p:pRg st="0" end="0"/>
                                            </p:txEl>
                                          </p:spTgt>
                                        </p:tgtEl>
                                        <p:attrNameLst>
                                          <p:attrName>style.visibility</p:attrName>
                                        </p:attrNameLst>
                                      </p:cBhvr>
                                      <p:to>
                                        <p:strVal val="visible"/>
                                      </p:to>
                                    </p:set>
                                    <p:anim calcmode="lin" valueType="num">
                                      <p:cBhvr>
                                        <p:cTn id="10" dur="2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 dur="2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2" dur="2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3" dur="2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4" dur="2000" tmFilter="0,0; .5, 1; 1, 1"/>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az801229.vo.msecnd.net/wetpaint/2015/11/Virsaviya-Borun-heart-outside-chest-750x522.jpg"/>
          <p:cNvPicPr>
            <a:picLocks noChangeAspect="1" noChangeArrowheads="1"/>
          </p:cNvPicPr>
          <p:nvPr/>
        </p:nvPicPr>
        <p:blipFill>
          <a:blip r:embed="rId2"/>
          <a:srcRect/>
          <a:stretch>
            <a:fillRect/>
          </a:stretch>
        </p:blipFill>
        <p:spPr bwMode="auto">
          <a:xfrm>
            <a:off x="732605" y="565128"/>
            <a:ext cx="7590651" cy="6238770"/>
          </a:xfrm>
          <a:prstGeom prst="rect">
            <a:avLst/>
          </a:prstGeom>
          <a:noFill/>
        </p:spPr>
      </p:pic>
      <p:sp>
        <p:nvSpPr>
          <p:cNvPr id="5" name="4 Franja diagonal"/>
          <p:cNvSpPr/>
          <p:nvPr/>
        </p:nvSpPr>
        <p:spPr>
          <a:xfrm>
            <a:off x="0" y="1"/>
            <a:ext cx="988492" cy="1838177"/>
          </a:xfrm>
          <a:prstGeom prst="diagStripe">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a:off x="1" y="1"/>
            <a:ext cx="1906377" cy="3321537"/>
          </a:xfrm>
          <a:prstGeom prst="diagStripe">
            <a:avLst>
              <a:gd name="adj" fmla="val 70897"/>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a:off x="0" y="0"/>
            <a:ext cx="3106688" cy="4479839"/>
          </a:xfrm>
          <a:prstGeom prst="diagStripe">
            <a:avLst>
              <a:gd name="adj" fmla="val 76607"/>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0" y="1"/>
            <a:ext cx="4801245" cy="5562600"/>
          </a:xfrm>
          <a:prstGeom prst="diagStripe">
            <a:avLst>
              <a:gd name="adj" fmla="val 82302"/>
            </a:avLst>
          </a:prstGeom>
          <a:solidFill>
            <a:schemeClr val="accent6">
              <a:lumMod val="75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1" y="1"/>
            <a:ext cx="6707622" cy="6645362"/>
          </a:xfrm>
          <a:prstGeom prst="diagStripe">
            <a:avLst>
              <a:gd name="adj" fmla="val 86213"/>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0" y="0"/>
            <a:ext cx="9037638" cy="7416800"/>
          </a:xfrm>
          <a:prstGeom prst="diagStripe">
            <a:avLst>
              <a:gd name="adj" fmla="val 90581"/>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2801225" y="1180388"/>
            <a:ext cx="4635499" cy="7837326"/>
          </a:xfrm>
          <a:prstGeom prst="diagStripe">
            <a:avLst>
              <a:gd name="adj" fmla="val 89051"/>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1351800" y="-269038"/>
            <a:ext cx="6334038" cy="9037638"/>
          </a:xfrm>
          <a:prstGeom prst="diagStripe">
            <a:avLst>
              <a:gd name="adj" fmla="val 8995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4068055" y="2447217"/>
            <a:ext cx="3090333" cy="6848835"/>
          </a:xfrm>
          <a:prstGeom prst="diagStripe">
            <a:avLst>
              <a:gd name="adj" fmla="val 8337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174288" y="3553450"/>
            <a:ext cx="2007571" cy="5719130"/>
          </a:xfrm>
          <a:prstGeom prst="diagStripe">
            <a:avLst>
              <a:gd name="adj" fmla="val 7375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rot="16200000" flipV="1">
            <a:off x="6487584" y="4866745"/>
            <a:ext cx="1004930" cy="4095180"/>
          </a:xfrm>
          <a:prstGeom prst="diagStripe">
            <a:avLst>
              <a:gd name="adj" fmla="val 59678"/>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diamond(in)">
                                      <p:cBhvr>
                                        <p:cTn id="40"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58000" contrast="-22000"/>
          </a:blip>
          <a:srcRect/>
          <a:stretch>
            <a:fillRect/>
          </a:stretch>
        </p:blipFill>
        <p:spPr bwMode="auto">
          <a:xfrm>
            <a:off x="0" y="0"/>
            <a:ext cx="9037638" cy="7437402"/>
          </a:xfrm>
          <a:prstGeom prst="rect">
            <a:avLst/>
          </a:prstGeom>
          <a:noFill/>
        </p:spPr>
      </p:pic>
      <p:sp>
        <p:nvSpPr>
          <p:cNvPr id="2" name="1 Rectángulo"/>
          <p:cNvSpPr/>
          <p:nvPr/>
        </p:nvSpPr>
        <p:spPr>
          <a:xfrm>
            <a:off x="946919" y="2279640"/>
            <a:ext cx="6769802" cy="2554545"/>
          </a:xfrm>
          <a:prstGeom prst="rect">
            <a:avLst/>
          </a:prstGeom>
        </p:spPr>
        <p:txBody>
          <a:bodyPr wrap="none">
            <a:spAutoFit/>
          </a:bodyPr>
          <a:lstStyle/>
          <a:p>
            <a:pPr algn="ctr"/>
            <a:r>
              <a:rPr lang="es-ES" sz="8000" b="1" i="1" dirty="0" smtClean="0">
                <a:ln w="12700">
                  <a:solidFill>
                    <a:schemeClr val="tx2">
                      <a:satMod val="155000"/>
                    </a:schemeClr>
                  </a:solidFill>
                  <a:prstDash val="solid"/>
                </a:ln>
                <a:solidFill>
                  <a:srgbClr val="FFFF00"/>
                </a:solidFill>
                <a:effectLst>
                  <a:glow rad="228600">
                    <a:schemeClr val="accent6">
                      <a:satMod val="175000"/>
                      <a:alpha val="40000"/>
                    </a:schemeClr>
                  </a:glow>
                  <a:outerShdw blurRad="41275" dist="20320" dir="1800000" algn="tl" rotWithShape="0">
                    <a:srgbClr val="000000">
                      <a:alpha val="40000"/>
                    </a:srgbClr>
                  </a:outerShdw>
                </a:effectLst>
              </a:rPr>
              <a:t>Con el corazón </a:t>
            </a:r>
          </a:p>
          <a:p>
            <a:pPr algn="ctr"/>
            <a:r>
              <a:rPr lang="es-ES" sz="8000" b="1" i="1" dirty="0" smtClean="0">
                <a:ln w="12700">
                  <a:solidFill>
                    <a:schemeClr val="tx2">
                      <a:satMod val="155000"/>
                    </a:schemeClr>
                  </a:solidFill>
                  <a:prstDash val="solid"/>
                </a:ln>
                <a:solidFill>
                  <a:srgbClr val="FFFF00"/>
                </a:solidFill>
                <a:effectLst>
                  <a:glow rad="228600">
                    <a:schemeClr val="accent6">
                      <a:satMod val="175000"/>
                      <a:alpha val="40000"/>
                    </a:schemeClr>
                  </a:glow>
                  <a:outerShdw blurRad="41275" dist="20320" dir="1800000" algn="tl" rotWithShape="0">
                    <a:srgbClr val="000000">
                      <a:alpha val="40000"/>
                    </a:srgbClr>
                  </a:outerShdw>
                </a:effectLst>
              </a:rPr>
              <a:t>fuera del pecho</a:t>
            </a:r>
            <a:endParaRPr lang="es-ES" sz="8000" b="1" i="1" dirty="0">
              <a:ln w="12700">
                <a:solidFill>
                  <a:schemeClr val="tx2">
                    <a:satMod val="155000"/>
                  </a:schemeClr>
                </a:solidFill>
                <a:prstDash val="solid"/>
              </a:ln>
              <a:solidFill>
                <a:srgbClr val="FFFF00"/>
              </a:solidFill>
              <a:effectLst>
                <a:glow rad="228600">
                  <a:schemeClr val="accent6">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images.faithtap.com/2015/11/18.jpg"/>
          <p:cNvPicPr>
            <a:picLocks noChangeAspect="1" noChangeArrowheads="1"/>
          </p:cNvPicPr>
          <p:nvPr/>
        </p:nvPicPr>
        <p:blipFill>
          <a:blip r:embed="rId2"/>
          <a:srcRect/>
          <a:stretch>
            <a:fillRect/>
          </a:stretch>
        </p:blipFill>
        <p:spPr bwMode="auto">
          <a:xfrm>
            <a:off x="-1" y="0"/>
            <a:ext cx="9037638" cy="7426555"/>
          </a:xfrm>
          <a:prstGeom prst="rect">
            <a:avLst/>
          </a:prstGeom>
          <a:noFill/>
        </p:spPr>
      </p:pic>
      <p:sp>
        <p:nvSpPr>
          <p:cNvPr id="5" name="4 Anillo"/>
          <p:cNvSpPr/>
          <p:nvPr/>
        </p:nvSpPr>
        <p:spPr>
          <a:xfrm>
            <a:off x="1" y="2859132"/>
            <a:ext cx="423639" cy="2172389"/>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8361385" y="2618772"/>
            <a:ext cx="494245" cy="2412749"/>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533472" y="2227331"/>
            <a:ext cx="536610" cy="3429125"/>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7721219" y="2229619"/>
            <a:ext cx="566421" cy="3321537"/>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1200312" y="2009861"/>
            <a:ext cx="484831" cy="3939603"/>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7151659" y="1684805"/>
            <a:ext cx="475418" cy="4326467"/>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1835770" y="1467337"/>
            <a:ext cx="484832" cy="5022364"/>
          </a:xfrm>
          <a:prstGeom prst="donut">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6582100" y="1137702"/>
            <a:ext cx="470710" cy="5331397"/>
          </a:xfrm>
          <a:prstGeom prst="donut">
            <a:avLst>
              <a:gd name="adj" fmla="val 21116"/>
            </a:avLst>
          </a:prstGeom>
          <a:solidFill>
            <a:srgbClr val="FF0000">
              <a:alpha val="70000"/>
            </a:srgb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Anillo"/>
          <p:cNvSpPr/>
          <p:nvPr/>
        </p:nvSpPr>
        <p:spPr>
          <a:xfrm>
            <a:off x="2383364" y="982041"/>
            <a:ext cx="484831" cy="5871633"/>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a:off x="5941934" y="826379"/>
            <a:ext cx="484831" cy="6180667"/>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Anillo"/>
          <p:cNvSpPr/>
          <p:nvPr/>
        </p:nvSpPr>
        <p:spPr>
          <a:xfrm>
            <a:off x="2965475" y="695898"/>
            <a:ext cx="484832" cy="6489701"/>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 name="45 Anillo"/>
          <p:cNvSpPr/>
          <p:nvPr/>
        </p:nvSpPr>
        <p:spPr>
          <a:xfrm>
            <a:off x="3530327" y="540236"/>
            <a:ext cx="484832" cy="6876564"/>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7" name="46 Anillo"/>
          <p:cNvSpPr/>
          <p:nvPr/>
        </p:nvSpPr>
        <p:spPr>
          <a:xfrm>
            <a:off x="5301768" y="540236"/>
            <a:ext cx="484831" cy="6876564"/>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0" name="49 Anillo"/>
          <p:cNvSpPr/>
          <p:nvPr/>
        </p:nvSpPr>
        <p:spPr>
          <a:xfrm>
            <a:off x="4092042" y="386865"/>
            <a:ext cx="484832" cy="7029935"/>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1" name="50 Anillo"/>
          <p:cNvSpPr/>
          <p:nvPr/>
        </p:nvSpPr>
        <p:spPr>
          <a:xfrm>
            <a:off x="4732208" y="309035"/>
            <a:ext cx="484832" cy="7107766"/>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0" fill="hold"/>
                                        <p:tgtEl>
                                          <p:spTgt spid="18"/>
                                        </p:tgtEl>
                                        <p:attrNameLst>
                                          <p:attrName>ppt_x</p:attrName>
                                        </p:attrNameLst>
                                      </p:cBhvr>
                                      <p:tavLst>
                                        <p:tav tm="0">
                                          <p:val>
                                            <p:strVal val="1+#ppt_w/2"/>
                                          </p:val>
                                        </p:tav>
                                        <p:tav tm="100000">
                                          <p:val>
                                            <p:strVal val="#ppt_x"/>
                                          </p:val>
                                        </p:tav>
                                      </p:tavLst>
                                    </p:anim>
                                    <p:anim calcmode="lin" valueType="num">
                                      <p:cBhvr additive="base">
                                        <p:cTn id="12" dur="5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0" fill="hold"/>
                                        <p:tgtEl>
                                          <p:spTgt spid="26"/>
                                        </p:tgtEl>
                                        <p:attrNameLst>
                                          <p:attrName>ppt_x</p:attrName>
                                        </p:attrNameLst>
                                      </p:cBhvr>
                                      <p:tavLst>
                                        <p:tav tm="0">
                                          <p:val>
                                            <p:strVal val="1+#ppt_w/2"/>
                                          </p:val>
                                        </p:tav>
                                        <p:tav tm="100000">
                                          <p:val>
                                            <p:strVal val="#ppt_x"/>
                                          </p:val>
                                        </p:tav>
                                      </p:tavLst>
                                    </p:anim>
                                    <p:anim calcmode="lin" valueType="num">
                                      <p:cBhvr additive="base">
                                        <p:cTn id="16" dur="50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0" fill="hold"/>
                                        <p:tgtEl>
                                          <p:spTgt spid="32"/>
                                        </p:tgtEl>
                                        <p:attrNameLst>
                                          <p:attrName>ppt_x</p:attrName>
                                        </p:attrNameLst>
                                      </p:cBhvr>
                                      <p:tavLst>
                                        <p:tav tm="0">
                                          <p:val>
                                            <p:strVal val="1+#ppt_w/2"/>
                                          </p:val>
                                        </p:tav>
                                        <p:tav tm="100000">
                                          <p:val>
                                            <p:strVal val="#ppt_x"/>
                                          </p:val>
                                        </p:tav>
                                      </p:tavLst>
                                    </p:anim>
                                    <p:anim calcmode="lin" valueType="num">
                                      <p:cBhvr additive="base">
                                        <p:cTn id="20" dur="5000" fill="hold"/>
                                        <p:tgtEl>
                                          <p:spTgt spid="3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0" fill="hold"/>
                                        <p:tgtEl>
                                          <p:spTgt spid="38"/>
                                        </p:tgtEl>
                                        <p:attrNameLst>
                                          <p:attrName>ppt_x</p:attrName>
                                        </p:attrNameLst>
                                      </p:cBhvr>
                                      <p:tavLst>
                                        <p:tav tm="0">
                                          <p:val>
                                            <p:strVal val="1+#ppt_w/2"/>
                                          </p:val>
                                        </p:tav>
                                        <p:tav tm="100000">
                                          <p:val>
                                            <p:strVal val="#ppt_x"/>
                                          </p:val>
                                        </p:tav>
                                      </p:tavLst>
                                    </p:anim>
                                    <p:anim calcmode="lin" valueType="num">
                                      <p:cBhvr additive="base">
                                        <p:cTn id="24" dur="5000" fill="hold"/>
                                        <p:tgtEl>
                                          <p:spTgt spid="38"/>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0" fill="hold"/>
                                        <p:tgtEl>
                                          <p:spTgt spid="42"/>
                                        </p:tgtEl>
                                        <p:attrNameLst>
                                          <p:attrName>ppt_x</p:attrName>
                                        </p:attrNameLst>
                                      </p:cBhvr>
                                      <p:tavLst>
                                        <p:tav tm="0">
                                          <p:val>
                                            <p:strVal val="1+#ppt_w/2"/>
                                          </p:val>
                                        </p:tav>
                                        <p:tav tm="100000">
                                          <p:val>
                                            <p:strVal val="#ppt_x"/>
                                          </p:val>
                                        </p:tav>
                                      </p:tavLst>
                                    </p:anim>
                                    <p:anim calcmode="lin" valueType="num">
                                      <p:cBhvr additive="base">
                                        <p:cTn id="28" dur="50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0" fill="hold"/>
                                        <p:tgtEl>
                                          <p:spTgt spid="46"/>
                                        </p:tgtEl>
                                        <p:attrNameLst>
                                          <p:attrName>ppt_x</p:attrName>
                                        </p:attrNameLst>
                                      </p:cBhvr>
                                      <p:tavLst>
                                        <p:tav tm="0">
                                          <p:val>
                                            <p:strVal val="1+#ppt_w/2"/>
                                          </p:val>
                                        </p:tav>
                                        <p:tav tm="100000">
                                          <p:val>
                                            <p:strVal val="#ppt_x"/>
                                          </p:val>
                                        </p:tav>
                                      </p:tavLst>
                                    </p:anim>
                                    <p:anim calcmode="lin" valueType="num">
                                      <p:cBhvr additive="base">
                                        <p:cTn id="32" dur="50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0" fill="hold"/>
                                        <p:tgtEl>
                                          <p:spTgt spid="50"/>
                                        </p:tgtEl>
                                        <p:attrNameLst>
                                          <p:attrName>ppt_x</p:attrName>
                                        </p:attrNameLst>
                                      </p:cBhvr>
                                      <p:tavLst>
                                        <p:tav tm="0">
                                          <p:val>
                                            <p:strVal val="1+#ppt_w/2"/>
                                          </p:val>
                                        </p:tav>
                                        <p:tav tm="100000">
                                          <p:val>
                                            <p:strVal val="#ppt_x"/>
                                          </p:val>
                                        </p:tav>
                                      </p:tavLst>
                                    </p:anim>
                                    <p:anim calcmode="lin" valueType="num">
                                      <p:cBhvr additive="base">
                                        <p:cTn id="36" dur="5000" fill="hold"/>
                                        <p:tgtEl>
                                          <p:spTgt spid="5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0" fill="hold"/>
                                        <p:tgtEl>
                                          <p:spTgt spid="17"/>
                                        </p:tgtEl>
                                        <p:attrNameLst>
                                          <p:attrName>ppt_x</p:attrName>
                                        </p:attrNameLst>
                                      </p:cBhvr>
                                      <p:tavLst>
                                        <p:tav tm="0">
                                          <p:val>
                                            <p:strVal val="0-#ppt_w/2"/>
                                          </p:val>
                                        </p:tav>
                                        <p:tav tm="100000">
                                          <p:val>
                                            <p:strVal val="#ppt_x"/>
                                          </p:val>
                                        </p:tav>
                                      </p:tavLst>
                                    </p:anim>
                                    <p:anim calcmode="lin" valueType="num">
                                      <p:cBhvr additive="base">
                                        <p:cTn id="40" dur="5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0" fill="hold"/>
                                        <p:tgtEl>
                                          <p:spTgt spid="23"/>
                                        </p:tgtEl>
                                        <p:attrNameLst>
                                          <p:attrName>ppt_x</p:attrName>
                                        </p:attrNameLst>
                                      </p:cBhvr>
                                      <p:tavLst>
                                        <p:tav tm="0">
                                          <p:val>
                                            <p:strVal val="0-#ppt_w/2"/>
                                          </p:val>
                                        </p:tav>
                                        <p:tav tm="100000">
                                          <p:val>
                                            <p:strVal val="#ppt_x"/>
                                          </p:val>
                                        </p:tav>
                                      </p:tavLst>
                                    </p:anim>
                                    <p:anim calcmode="lin" valueType="num">
                                      <p:cBhvr additive="base">
                                        <p:cTn id="44" dur="5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0" fill="hold"/>
                                        <p:tgtEl>
                                          <p:spTgt spid="29"/>
                                        </p:tgtEl>
                                        <p:attrNameLst>
                                          <p:attrName>ppt_x</p:attrName>
                                        </p:attrNameLst>
                                      </p:cBhvr>
                                      <p:tavLst>
                                        <p:tav tm="0">
                                          <p:val>
                                            <p:strVal val="0-#ppt_w/2"/>
                                          </p:val>
                                        </p:tav>
                                        <p:tav tm="100000">
                                          <p:val>
                                            <p:strVal val="#ppt_x"/>
                                          </p:val>
                                        </p:tav>
                                      </p:tavLst>
                                    </p:anim>
                                    <p:anim calcmode="lin" valueType="num">
                                      <p:cBhvr additive="base">
                                        <p:cTn id="48" dur="5000" fill="hold"/>
                                        <p:tgtEl>
                                          <p:spTgt spid="29"/>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0" fill="hold"/>
                                        <p:tgtEl>
                                          <p:spTgt spid="35"/>
                                        </p:tgtEl>
                                        <p:attrNameLst>
                                          <p:attrName>ppt_x</p:attrName>
                                        </p:attrNameLst>
                                      </p:cBhvr>
                                      <p:tavLst>
                                        <p:tav tm="0">
                                          <p:val>
                                            <p:strVal val="0-#ppt_w/2"/>
                                          </p:val>
                                        </p:tav>
                                        <p:tav tm="100000">
                                          <p:val>
                                            <p:strVal val="#ppt_x"/>
                                          </p:val>
                                        </p:tav>
                                      </p:tavLst>
                                    </p:anim>
                                    <p:anim calcmode="lin" valueType="num">
                                      <p:cBhvr additive="base">
                                        <p:cTn id="52" dur="5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0" fill="hold"/>
                                        <p:tgtEl>
                                          <p:spTgt spid="41"/>
                                        </p:tgtEl>
                                        <p:attrNameLst>
                                          <p:attrName>ppt_x</p:attrName>
                                        </p:attrNameLst>
                                      </p:cBhvr>
                                      <p:tavLst>
                                        <p:tav tm="0">
                                          <p:val>
                                            <p:strVal val="0-#ppt_w/2"/>
                                          </p:val>
                                        </p:tav>
                                        <p:tav tm="100000">
                                          <p:val>
                                            <p:strVal val="#ppt_x"/>
                                          </p:val>
                                        </p:tav>
                                      </p:tavLst>
                                    </p:anim>
                                    <p:anim calcmode="lin" valueType="num">
                                      <p:cBhvr additive="base">
                                        <p:cTn id="56" dur="5000" fill="hold"/>
                                        <p:tgtEl>
                                          <p:spTgt spid="41"/>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0" fill="hold"/>
                                        <p:tgtEl>
                                          <p:spTgt spid="47"/>
                                        </p:tgtEl>
                                        <p:attrNameLst>
                                          <p:attrName>ppt_x</p:attrName>
                                        </p:attrNameLst>
                                      </p:cBhvr>
                                      <p:tavLst>
                                        <p:tav tm="0">
                                          <p:val>
                                            <p:strVal val="0-#ppt_w/2"/>
                                          </p:val>
                                        </p:tav>
                                        <p:tav tm="100000">
                                          <p:val>
                                            <p:strVal val="#ppt_x"/>
                                          </p:val>
                                        </p:tav>
                                      </p:tavLst>
                                    </p:anim>
                                    <p:anim calcmode="lin" valueType="num">
                                      <p:cBhvr additive="base">
                                        <p:cTn id="60" dur="5000" fill="hold"/>
                                        <p:tgtEl>
                                          <p:spTgt spid="4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0" fill="hold"/>
                                        <p:tgtEl>
                                          <p:spTgt spid="51"/>
                                        </p:tgtEl>
                                        <p:attrNameLst>
                                          <p:attrName>ppt_x</p:attrName>
                                        </p:attrNameLst>
                                      </p:cBhvr>
                                      <p:tavLst>
                                        <p:tav tm="0">
                                          <p:val>
                                            <p:strVal val="0-#ppt_w/2"/>
                                          </p:val>
                                        </p:tav>
                                        <p:tav tm="100000">
                                          <p:val>
                                            <p:strVal val="#ppt_x"/>
                                          </p:val>
                                        </p:tav>
                                      </p:tavLst>
                                    </p:anim>
                                    <p:anim calcmode="lin" valueType="num">
                                      <p:cBhvr additive="base">
                                        <p:cTn id="64" dur="5000" fill="hold"/>
                                        <p:tgtEl>
                                          <p:spTgt spid="51"/>
                                        </p:tgtEl>
                                        <p:attrNameLst>
                                          <p:attrName>ppt_y</p:attrName>
                                        </p:attrNameLst>
                                      </p:cBhvr>
                                      <p:tavLst>
                                        <p:tav tm="0">
                                          <p:val>
                                            <p:strVal val="#ppt_y"/>
                                          </p:val>
                                        </p:tav>
                                        <p:tav tm="100000">
                                          <p:val>
                                            <p:strVal val="#ppt_y"/>
                                          </p:val>
                                        </p:tav>
                                      </p:tavLst>
                                    </p:anim>
                                  </p:childTnLst>
                                </p:cTn>
                              </p:par>
                              <p:par>
                                <p:cTn id="65" presetID="8" presetClass="entr" presetSubtype="16"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diamond(in)">
                                      <p:cBhvr>
                                        <p:cTn id="67" dur="5000"/>
                                        <p:tgtEl>
                                          <p:spTgt spid="5"/>
                                        </p:tgtEl>
                                      </p:cBhvr>
                                    </p:animEffect>
                                  </p:childTnLst>
                                </p:cTn>
                              </p:par>
                              <p:par>
                                <p:cTn id="68" presetID="8"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diamond(in)">
                                      <p:cBhvr>
                                        <p:cTn id="70" dur="5000"/>
                                        <p:tgtEl>
                                          <p:spTgt spid="18"/>
                                        </p:tgtEl>
                                      </p:cBhvr>
                                    </p:animEffect>
                                  </p:childTnLst>
                                </p:cTn>
                              </p:par>
                              <p:par>
                                <p:cTn id="71" presetID="8"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diamond(in)">
                                      <p:cBhvr>
                                        <p:cTn id="73" dur="5000"/>
                                        <p:tgtEl>
                                          <p:spTgt spid="26"/>
                                        </p:tgtEl>
                                      </p:cBhvr>
                                    </p:animEffect>
                                  </p:childTnLst>
                                </p:cTn>
                              </p:par>
                              <p:par>
                                <p:cTn id="74" presetID="8" presetClass="entr" presetSubtype="16" fill="hold"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diamond(in)">
                                      <p:cBhvr>
                                        <p:cTn id="76" dur="5000"/>
                                        <p:tgtEl>
                                          <p:spTgt spid="32"/>
                                        </p:tgtEl>
                                      </p:cBhvr>
                                    </p:animEffect>
                                  </p:childTnLst>
                                </p:cTn>
                              </p:par>
                              <p:par>
                                <p:cTn id="77" presetID="8" presetClass="entr" presetSubtype="16"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diamond(in)">
                                      <p:cBhvr>
                                        <p:cTn id="79" dur="5000"/>
                                        <p:tgtEl>
                                          <p:spTgt spid="38"/>
                                        </p:tgtEl>
                                      </p:cBhvr>
                                    </p:animEffect>
                                  </p:childTnLst>
                                </p:cTn>
                              </p:par>
                              <p:par>
                                <p:cTn id="80" presetID="8" presetClass="entr" presetSubtype="16" fill="hold" nodeType="with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diamond(in)">
                                      <p:cBhvr>
                                        <p:cTn id="82" dur="5000"/>
                                        <p:tgtEl>
                                          <p:spTgt spid="42"/>
                                        </p:tgtEl>
                                      </p:cBhvr>
                                    </p:animEffect>
                                  </p:childTnLst>
                                </p:cTn>
                              </p:par>
                              <p:par>
                                <p:cTn id="83" presetID="8" presetClass="entr" presetSubtype="16" fill="hold" nodeType="with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diamond(in)">
                                      <p:cBhvr>
                                        <p:cTn id="85" dur="5000"/>
                                        <p:tgtEl>
                                          <p:spTgt spid="46"/>
                                        </p:tgtEl>
                                      </p:cBhvr>
                                    </p:animEffect>
                                  </p:childTnLst>
                                </p:cTn>
                              </p:par>
                              <p:par>
                                <p:cTn id="86" presetID="8" presetClass="entr" presetSubtype="16" fill="hold" nodeType="with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diamond(in)">
                                      <p:cBhvr>
                                        <p:cTn id="88" dur="5000"/>
                                        <p:tgtEl>
                                          <p:spTgt spid="50"/>
                                        </p:tgtEl>
                                      </p:cBhvr>
                                    </p:animEffect>
                                  </p:childTnLst>
                                </p:cTn>
                              </p:par>
                              <p:par>
                                <p:cTn id="89" presetID="8" presetClass="entr" presetSubtype="16"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diamond(in)">
                                      <p:cBhvr>
                                        <p:cTn id="91" dur="5000"/>
                                        <p:tgtEl>
                                          <p:spTgt spid="17"/>
                                        </p:tgtEl>
                                      </p:cBhvr>
                                    </p:animEffect>
                                  </p:childTnLst>
                                </p:cTn>
                              </p:par>
                              <p:par>
                                <p:cTn id="92" presetID="8" presetClass="entr" presetSubtype="1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diamond(in)">
                                      <p:cBhvr>
                                        <p:cTn id="94" dur="5000"/>
                                        <p:tgtEl>
                                          <p:spTgt spid="23"/>
                                        </p:tgtEl>
                                      </p:cBhvr>
                                    </p:animEffect>
                                  </p:childTnLst>
                                </p:cTn>
                              </p:par>
                              <p:par>
                                <p:cTn id="95" presetID="8" presetClass="entr" presetSubtype="16" fill="hold" nodeType="with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diamond(in)">
                                      <p:cBhvr>
                                        <p:cTn id="97" dur="5000"/>
                                        <p:tgtEl>
                                          <p:spTgt spid="29"/>
                                        </p:tgtEl>
                                      </p:cBhvr>
                                    </p:animEffect>
                                  </p:childTnLst>
                                </p:cTn>
                              </p:par>
                              <p:par>
                                <p:cTn id="98" presetID="8" presetClass="entr" presetSubtype="16" fill="hold"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diamond(in)">
                                      <p:cBhvr>
                                        <p:cTn id="100" dur="5000"/>
                                        <p:tgtEl>
                                          <p:spTgt spid="35"/>
                                        </p:tgtEl>
                                      </p:cBhvr>
                                    </p:animEffect>
                                  </p:childTnLst>
                                </p:cTn>
                              </p:par>
                              <p:par>
                                <p:cTn id="101" presetID="8" presetClass="entr" presetSubtype="16" fill="hold"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diamond(in)">
                                      <p:cBhvr>
                                        <p:cTn id="103" dur="5000"/>
                                        <p:tgtEl>
                                          <p:spTgt spid="41"/>
                                        </p:tgtEl>
                                      </p:cBhvr>
                                    </p:animEffect>
                                  </p:childTnLst>
                                </p:cTn>
                              </p:par>
                              <p:par>
                                <p:cTn id="104" presetID="8" presetClass="entr" presetSubtype="16" fill="hold" nodeType="with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diamond(in)">
                                      <p:cBhvr>
                                        <p:cTn id="106" dur="5000"/>
                                        <p:tgtEl>
                                          <p:spTgt spid="47"/>
                                        </p:tgtEl>
                                      </p:cBhvr>
                                    </p:animEffect>
                                  </p:childTnLst>
                                </p:cTn>
                              </p:par>
                              <p:par>
                                <p:cTn id="107" presetID="8" presetClass="entr" presetSubtype="16" fill="hold" nodeType="withEffect">
                                  <p:stCondLst>
                                    <p:cond delay="0"/>
                                  </p:stCondLst>
                                  <p:childTnLst>
                                    <p:set>
                                      <p:cBhvr>
                                        <p:cTn id="108" dur="1" fill="hold">
                                          <p:stCondLst>
                                            <p:cond delay="0"/>
                                          </p:stCondLst>
                                        </p:cTn>
                                        <p:tgtEl>
                                          <p:spTgt spid="51"/>
                                        </p:tgtEl>
                                        <p:attrNameLst>
                                          <p:attrName>style.visibility</p:attrName>
                                        </p:attrNameLst>
                                      </p:cBhvr>
                                      <p:to>
                                        <p:strVal val="visible"/>
                                      </p:to>
                                    </p:set>
                                    <p:animEffect transition="in" filter="diamond(in)">
                                      <p:cBhvr>
                                        <p:cTn id="109" dur="5000"/>
                                        <p:tgtEl>
                                          <p:spTgt spid="51"/>
                                        </p:tgtEl>
                                      </p:cBhvr>
                                    </p:animEffect>
                                  </p:childTnLst>
                                </p:cTn>
                              </p:par>
                            </p:childTnLst>
                          </p:cTn>
                        </p:par>
                        <p:par>
                          <p:cTn id="110" fill="hold">
                            <p:stCondLst>
                              <p:cond delay="5000"/>
                            </p:stCondLst>
                            <p:childTnLst>
                              <p:par>
                                <p:cTn id="111" presetID="2" presetClass="exit" presetSubtype="2" fill="hold" nodeType="afterEffect">
                                  <p:stCondLst>
                                    <p:cond delay="0"/>
                                  </p:stCondLst>
                                  <p:childTnLst>
                                    <p:anim calcmode="lin" valueType="num">
                                      <p:cBhvr additive="base">
                                        <p:cTn id="112" dur="5000"/>
                                        <p:tgtEl>
                                          <p:spTgt spid="5"/>
                                        </p:tgtEl>
                                        <p:attrNameLst>
                                          <p:attrName>ppt_x</p:attrName>
                                        </p:attrNameLst>
                                      </p:cBhvr>
                                      <p:tavLst>
                                        <p:tav tm="0">
                                          <p:val>
                                            <p:strVal val="ppt_x"/>
                                          </p:val>
                                        </p:tav>
                                        <p:tav tm="100000">
                                          <p:val>
                                            <p:strVal val="1+ppt_w/2"/>
                                          </p:val>
                                        </p:tav>
                                      </p:tavLst>
                                    </p:anim>
                                    <p:anim calcmode="lin" valueType="num">
                                      <p:cBhvr additive="base">
                                        <p:cTn id="113" dur="5000"/>
                                        <p:tgtEl>
                                          <p:spTgt spid="5"/>
                                        </p:tgtEl>
                                        <p:attrNameLst>
                                          <p:attrName>ppt_y</p:attrName>
                                        </p:attrNameLst>
                                      </p:cBhvr>
                                      <p:tavLst>
                                        <p:tav tm="0">
                                          <p:val>
                                            <p:strVal val="ppt_y"/>
                                          </p:val>
                                        </p:tav>
                                        <p:tav tm="100000">
                                          <p:val>
                                            <p:strVal val="ppt_y"/>
                                          </p:val>
                                        </p:tav>
                                      </p:tavLst>
                                    </p:anim>
                                    <p:set>
                                      <p:cBhvr>
                                        <p:cTn id="114" dur="1" fill="hold">
                                          <p:stCondLst>
                                            <p:cond delay="4999"/>
                                          </p:stCondLst>
                                        </p:cTn>
                                        <p:tgtEl>
                                          <p:spTgt spid="5"/>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5000"/>
                                        <p:tgtEl>
                                          <p:spTgt spid="18"/>
                                        </p:tgtEl>
                                        <p:attrNameLst>
                                          <p:attrName>ppt_x</p:attrName>
                                        </p:attrNameLst>
                                      </p:cBhvr>
                                      <p:tavLst>
                                        <p:tav tm="0">
                                          <p:val>
                                            <p:strVal val="ppt_x"/>
                                          </p:val>
                                        </p:tav>
                                        <p:tav tm="100000">
                                          <p:val>
                                            <p:strVal val="1+ppt_w/2"/>
                                          </p:val>
                                        </p:tav>
                                      </p:tavLst>
                                    </p:anim>
                                    <p:anim calcmode="lin" valueType="num">
                                      <p:cBhvr additive="base">
                                        <p:cTn id="117" dur="5000"/>
                                        <p:tgtEl>
                                          <p:spTgt spid="18"/>
                                        </p:tgtEl>
                                        <p:attrNameLst>
                                          <p:attrName>ppt_y</p:attrName>
                                        </p:attrNameLst>
                                      </p:cBhvr>
                                      <p:tavLst>
                                        <p:tav tm="0">
                                          <p:val>
                                            <p:strVal val="ppt_y"/>
                                          </p:val>
                                        </p:tav>
                                        <p:tav tm="100000">
                                          <p:val>
                                            <p:strVal val="ppt_y"/>
                                          </p:val>
                                        </p:tav>
                                      </p:tavLst>
                                    </p:anim>
                                    <p:set>
                                      <p:cBhvr>
                                        <p:cTn id="118" dur="1" fill="hold">
                                          <p:stCondLst>
                                            <p:cond delay="4999"/>
                                          </p:stCondLst>
                                        </p:cTn>
                                        <p:tgtEl>
                                          <p:spTgt spid="18"/>
                                        </p:tgtEl>
                                        <p:attrNameLst>
                                          <p:attrName>style.visibility</p:attrName>
                                        </p:attrNameLst>
                                      </p:cBhvr>
                                      <p:to>
                                        <p:strVal val="hidden"/>
                                      </p:to>
                                    </p:set>
                                  </p:childTnLst>
                                </p:cTn>
                              </p:par>
                              <p:par>
                                <p:cTn id="119" presetID="2" presetClass="exit" presetSubtype="2" fill="hold" nodeType="withEffect">
                                  <p:stCondLst>
                                    <p:cond delay="0"/>
                                  </p:stCondLst>
                                  <p:childTnLst>
                                    <p:anim calcmode="lin" valueType="num">
                                      <p:cBhvr additive="base">
                                        <p:cTn id="120" dur="5000"/>
                                        <p:tgtEl>
                                          <p:spTgt spid="26"/>
                                        </p:tgtEl>
                                        <p:attrNameLst>
                                          <p:attrName>ppt_x</p:attrName>
                                        </p:attrNameLst>
                                      </p:cBhvr>
                                      <p:tavLst>
                                        <p:tav tm="0">
                                          <p:val>
                                            <p:strVal val="ppt_x"/>
                                          </p:val>
                                        </p:tav>
                                        <p:tav tm="100000">
                                          <p:val>
                                            <p:strVal val="1+ppt_w/2"/>
                                          </p:val>
                                        </p:tav>
                                      </p:tavLst>
                                    </p:anim>
                                    <p:anim calcmode="lin" valueType="num">
                                      <p:cBhvr additive="base">
                                        <p:cTn id="121" dur="5000"/>
                                        <p:tgtEl>
                                          <p:spTgt spid="26"/>
                                        </p:tgtEl>
                                        <p:attrNameLst>
                                          <p:attrName>ppt_y</p:attrName>
                                        </p:attrNameLst>
                                      </p:cBhvr>
                                      <p:tavLst>
                                        <p:tav tm="0">
                                          <p:val>
                                            <p:strVal val="ppt_y"/>
                                          </p:val>
                                        </p:tav>
                                        <p:tav tm="100000">
                                          <p:val>
                                            <p:strVal val="ppt_y"/>
                                          </p:val>
                                        </p:tav>
                                      </p:tavLst>
                                    </p:anim>
                                    <p:set>
                                      <p:cBhvr>
                                        <p:cTn id="122" dur="1" fill="hold">
                                          <p:stCondLst>
                                            <p:cond delay="4999"/>
                                          </p:stCondLst>
                                        </p:cTn>
                                        <p:tgtEl>
                                          <p:spTgt spid="26"/>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5000"/>
                                        <p:tgtEl>
                                          <p:spTgt spid="32"/>
                                        </p:tgtEl>
                                        <p:attrNameLst>
                                          <p:attrName>ppt_x</p:attrName>
                                        </p:attrNameLst>
                                      </p:cBhvr>
                                      <p:tavLst>
                                        <p:tav tm="0">
                                          <p:val>
                                            <p:strVal val="ppt_x"/>
                                          </p:val>
                                        </p:tav>
                                        <p:tav tm="100000">
                                          <p:val>
                                            <p:strVal val="1+ppt_w/2"/>
                                          </p:val>
                                        </p:tav>
                                      </p:tavLst>
                                    </p:anim>
                                    <p:anim calcmode="lin" valueType="num">
                                      <p:cBhvr additive="base">
                                        <p:cTn id="125" dur="5000"/>
                                        <p:tgtEl>
                                          <p:spTgt spid="32"/>
                                        </p:tgtEl>
                                        <p:attrNameLst>
                                          <p:attrName>ppt_y</p:attrName>
                                        </p:attrNameLst>
                                      </p:cBhvr>
                                      <p:tavLst>
                                        <p:tav tm="0">
                                          <p:val>
                                            <p:strVal val="ppt_y"/>
                                          </p:val>
                                        </p:tav>
                                        <p:tav tm="100000">
                                          <p:val>
                                            <p:strVal val="ppt_y"/>
                                          </p:val>
                                        </p:tav>
                                      </p:tavLst>
                                    </p:anim>
                                    <p:set>
                                      <p:cBhvr>
                                        <p:cTn id="126" dur="1" fill="hold">
                                          <p:stCondLst>
                                            <p:cond delay="4999"/>
                                          </p:stCondLst>
                                        </p:cTn>
                                        <p:tgtEl>
                                          <p:spTgt spid="32"/>
                                        </p:tgtEl>
                                        <p:attrNameLst>
                                          <p:attrName>style.visibility</p:attrName>
                                        </p:attrNameLst>
                                      </p:cBhvr>
                                      <p:to>
                                        <p:strVal val="hidden"/>
                                      </p:to>
                                    </p:set>
                                  </p:childTnLst>
                                </p:cTn>
                              </p:par>
                              <p:par>
                                <p:cTn id="127" presetID="2" presetClass="exit" presetSubtype="2" fill="hold" nodeType="withEffect">
                                  <p:stCondLst>
                                    <p:cond delay="0"/>
                                  </p:stCondLst>
                                  <p:childTnLst>
                                    <p:anim calcmode="lin" valueType="num">
                                      <p:cBhvr additive="base">
                                        <p:cTn id="128" dur="5000"/>
                                        <p:tgtEl>
                                          <p:spTgt spid="38"/>
                                        </p:tgtEl>
                                        <p:attrNameLst>
                                          <p:attrName>ppt_x</p:attrName>
                                        </p:attrNameLst>
                                      </p:cBhvr>
                                      <p:tavLst>
                                        <p:tav tm="0">
                                          <p:val>
                                            <p:strVal val="ppt_x"/>
                                          </p:val>
                                        </p:tav>
                                        <p:tav tm="100000">
                                          <p:val>
                                            <p:strVal val="1+ppt_w/2"/>
                                          </p:val>
                                        </p:tav>
                                      </p:tavLst>
                                    </p:anim>
                                    <p:anim calcmode="lin" valueType="num">
                                      <p:cBhvr additive="base">
                                        <p:cTn id="129" dur="5000"/>
                                        <p:tgtEl>
                                          <p:spTgt spid="38"/>
                                        </p:tgtEl>
                                        <p:attrNameLst>
                                          <p:attrName>ppt_y</p:attrName>
                                        </p:attrNameLst>
                                      </p:cBhvr>
                                      <p:tavLst>
                                        <p:tav tm="0">
                                          <p:val>
                                            <p:strVal val="ppt_y"/>
                                          </p:val>
                                        </p:tav>
                                        <p:tav tm="100000">
                                          <p:val>
                                            <p:strVal val="ppt_y"/>
                                          </p:val>
                                        </p:tav>
                                      </p:tavLst>
                                    </p:anim>
                                    <p:set>
                                      <p:cBhvr>
                                        <p:cTn id="130" dur="1" fill="hold">
                                          <p:stCondLst>
                                            <p:cond delay="4999"/>
                                          </p:stCondLst>
                                        </p:cTn>
                                        <p:tgtEl>
                                          <p:spTgt spid="38"/>
                                        </p:tgtEl>
                                        <p:attrNameLst>
                                          <p:attrName>style.visibility</p:attrName>
                                        </p:attrNameLst>
                                      </p:cBhvr>
                                      <p:to>
                                        <p:strVal val="hidden"/>
                                      </p:to>
                                    </p:set>
                                  </p:childTnLst>
                                </p:cTn>
                              </p:par>
                              <p:par>
                                <p:cTn id="131" presetID="2" presetClass="exit" presetSubtype="2" fill="hold" nodeType="withEffect">
                                  <p:stCondLst>
                                    <p:cond delay="0"/>
                                  </p:stCondLst>
                                  <p:childTnLst>
                                    <p:anim calcmode="lin" valueType="num">
                                      <p:cBhvr additive="base">
                                        <p:cTn id="132" dur="5000"/>
                                        <p:tgtEl>
                                          <p:spTgt spid="42"/>
                                        </p:tgtEl>
                                        <p:attrNameLst>
                                          <p:attrName>ppt_x</p:attrName>
                                        </p:attrNameLst>
                                      </p:cBhvr>
                                      <p:tavLst>
                                        <p:tav tm="0">
                                          <p:val>
                                            <p:strVal val="ppt_x"/>
                                          </p:val>
                                        </p:tav>
                                        <p:tav tm="100000">
                                          <p:val>
                                            <p:strVal val="1+ppt_w/2"/>
                                          </p:val>
                                        </p:tav>
                                      </p:tavLst>
                                    </p:anim>
                                    <p:anim calcmode="lin" valueType="num">
                                      <p:cBhvr additive="base">
                                        <p:cTn id="133" dur="5000"/>
                                        <p:tgtEl>
                                          <p:spTgt spid="42"/>
                                        </p:tgtEl>
                                        <p:attrNameLst>
                                          <p:attrName>ppt_y</p:attrName>
                                        </p:attrNameLst>
                                      </p:cBhvr>
                                      <p:tavLst>
                                        <p:tav tm="0">
                                          <p:val>
                                            <p:strVal val="ppt_y"/>
                                          </p:val>
                                        </p:tav>
                                        <p:tav tm="100000">
                                          <p:val>
                                            <p:strVal val="ppt_y"/>
                                          </p:val>
                                        </p:tav>
                                      </p:tavLst>
                                    </p:anim>
                                    <p:set>
                                      <p:cBhvr>
                                        <p:cTn id="134" dur="1" fill="hold">
                                          <p:stCondLst>
                                            <p:cond delay="4999"/>
                                          </p:stCondLst>
                                        </p:cTn>
                                        <p:tgtEl>
                                          <p:spTgt spid="42"/>
                                        </p:tgtEl>
                                        <p:attrNameLst>
                                          <p:attrName>style.visibility</p:attrName>
                                        </p:attrNameLst>
                                      </p:cBhvr>
                                      <p:to>
                                        <p:strVal val="hidden"/>
                                      </p:to>
                                    </p:set>
                                  </p:childTnLst>
                                </p:cTn>
                              </p:par>
                              <p:par>
                                <p:cTn id="135" presetID="2" presetClass="exit" presetSubtype="2" fill="hold" nodeType="withEffect">
                                  <p:stCondLst>
                                    <p:cond delay="0"/>
                                  </p:stCondLst>
                                  <p:childTnLst>
                                    <p:anim calcmode="lin" valueType="num">
                                      <p:cBhvr additive="base">
                                        <p:cTn id="136" dur="5000"/>
                                        <p:tgtEl>
                                          <p:spTgt spid="46"/>
                                        </p:tgtEl>
                                        <p:attrNameLst>
                                          <p:attrName>ppt_x</p:attrName>
                                        </p:attrNameLst>
                                      </p:cBhvr>
                                      <p:tavLst>
                                        <p:tav tm="0">
                                          <p:val>
                                            <p:strVal val="ppt_x"/>
                                          </p:val>
                                        </p:tav>
                                        <p:tav tm="100000">
                                          <p:val>
                                            <p:strVal val="1+ppt_w/2"/>
                                          </p:val>
                                        </p:tav>
                                      </p:tavLst>
                                    </p:anim>
                                    <p:anim calcmode="lin" valueType="num">
                                      <p:cBhvr additive="base">
                                        <p:cTn id="137" dur="5000"/>
                                        <p:tgtEl>
                                          <p:spTgt spid="46"/>
                                        </p:tgtEl>
                                        <p:attrNameLst>
                                          <p:attrName>ppt_y</p:attrName>
                                        </p:attrNameLst>
                                      </p:cBhvr>
                                      <p:tavLst>
                                        <p:tav tm="0">
                                          <p:val>
                                            <p:strVal val="ppt_y"/>
                                          </p:val>
                                        </p:tav>
                                        <p:tav tm="100000">
                                          <p:val>
                                            <p:strVal val="ppt_y"/>
                                          </p:val>
                                        </p:tav>
                                      </p:tavLst>
                                    </p:anim>
                                    <p:set>
                                      <p:cBhvr>
                                        <p:cTn id="138" dur="1" fill="hold">
                                          <p:stCondLst>
                                            <p:cond delay="4999"/>
                                          </p:stCondLst>
                                        </p:cTn>
                                        <p:tgtEl>
                                          <p:spTgt spid="46"/>
                                        </p:tgtEl>
                                        <p:attrNameLst>
                                          <p:attrName>style.visibility</p:attrName>
                                        </p:attrNameLst>
                                      </p:cBhvr>
                                      <p:to>
                                        <p:strVal val="hidden"/>
                                      </p:to>
                                    </p:set>
                                  </p:childTnLst>
                                </p:cTn>
                              </p:par>
                              <p:par>
                                <p:cTn id="139" presetID="2" presetClass="exit" presetSubtype="2" fill="hold" nodeType="withEffect">
                                  <p:stCondLst>
                                    <p:cond delay="0"/>
                                  </p:stCondLst>
                                  <p:childTnLst>
                                    <p:anim calcmode="lin" valueType="num">
                                      <p:cBhvr additive="base">
                                        <p:cTn id="140" dur="5000"/>
                                        <p:tgtEl>
                                          <p:spTgt spid="50"/>
                                        </p:tgtEl>
                                        <p:attrNameLst>
                                          <p:attrName>ppt_x</p:attrName>
                                        </p:attrNameLst>
                                      </p:cBhvr>
                                      <p:tavLst>
                                        <p:tav tm="0">
                                          <p:val>
                                            <p:strVal val="ppt_x"/>
                                          </p:val>
                                        </p:tav>
                                        <p:tav tm="100000">
                                          <p:val>
                                            <p:strVal val="1+ppt_w/2"/>
                                          </p:val>
                                        </p:tav>
                                      </p:tavLst>
                                    </p:anim>
                                    <p:anim calcmode="lin" valueType="num">
                                      <p:cBhvr additive="base">
                                        <p:cTn id="141" dur="5000"/>
                                        <p:tgtEl>
                                          <p:spTgt spid="50"/>
                                        </p:tgtEl>
                                        <p:attrNameLst>
                                          <p:attrName>ppt_y</p:attrName>
                                        </p:attrNameLst>
                                      </p:cBhvr>
                                      <p:tavLst>
                                        <p:tav tm="0">
                                          <p:val>
                                            <p:strVal val="ppt_y"/>
                                          </p:val>
                                        </p:tav>
                                        <p:tav tm="100000">
                                          <p:val>
                                            <p:strVal val="ppt_y"/>
                                          </p:val>
                                        </p:tav>
                                      </p:tavLst>
                                    </p:anim>
                                    <p:set>
                                      <p:cBhvr>
                                        <p:cTn id="142" dur="1" fill="hold">
                                          <p:stCondLst>
                                            <p:cond delay="4999"/>
                                          </p:stCondLst>
                                        </p:cTn>
                                        <p:tgtEl>
                                          <p:spTgt spid="50"/>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5000"/>
                                        <p:tgtEl>
                                          <p:spTgt spid="17"/>
                                        </p:tgtEl>
                                        <p:attrNameLst>
                                          <p:attrName>ppt_x</p:attrName>
                                        </p:attrNameLst>
                                      </p:cBhvr>
                                      <p:tavLst>
                                        <p:tav tm="0">
                                          <p:val>
                                            <p:strVal val="ppt_x"/>
                                          </p:val>
                                        </p:tav>
                                        <p:tav tm="100000">
                                          <p:val>
                                            <p:strVal val="0-ppt_w/2"/>
                                          </p:val>
                                        </p:tav>
                                      </p:tavLst>
                                    </p:anim>
                                    <p:anim calcmode="lin" valueType="num">
                                      <p:cBhvr additive="base">
                                        <p:cTn id="145" dur="5000"/>
                                        <p:tgtEl>
                                          <p:spTgt spid="17"/>
                                        </p:tgtEl>
                                        <p:attrNameLst>
                                          <p:attrName>ppt_y</p:attrName>
                                        </p:attrNameLst>
                                      </p:cBhvr>
                                      <p:tavLst>
                                        <p:tav tm="0">
                                          <p:val>
                                            <p:strVal val="ppt_y"/>
                                          </p:val>
                                        </p:tav>
                                        <p:tav tm="100000">
                                          <p:val>
                                            <p:strVal val="ppt_y"/>
                                          </p:val>
                                        </p:tav>
                                      </p:tavLst>
                                    </p:anim>
                                    <p:set>
                                      <p:cBhvr>
                                        <p:cTn id="146" dur="1" fill="hold">
                                          <p:stCondLst>
                                            <p:cond delay="4999"/>
                                          </p:stCondLst>
                                        </p:cTn>
                                        <p:tgtEl>
                                          <p:spTgt spid="17"/>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5000"/>
                                        <p:tgtEl>
                                          <p:spTgt spid="23"/>
                                        </p:tgtEl>
                                        <p:attrNameLst>
                                          <p:attrName>ppt_x</p:attrName>
                                        </p:attrNameLst>
                                      </p:cBhvr>
                                      <p:tavLst>
                                        <p:tav tm="0">
                                          <p:val>
                                            <p:strVal val="ppt_x"/>
                                          </p:val>
                                        </p:tav>
                                        <p:tav tm="100000">
                                          <p:val>
                                            <p:strVal val="0-ppt_w/2"/>
                                          </p:val>
                                        </p:tav>
                                      </p:tavLst>
                                    </p:anim>
                                    <p:anim calcmode="lin" valueType="num">
                                      <p:cBhvr additive="base">
                                        <p:cTn id="149" dur="5000"/>
                                        <p:tgtEl>
                                          <p:spTgt spid="23"/>
                                        </p:tgtEl>
                                        <p:attrNameLst>
                                          <p:attrName>ppt_y</p:attrName>
                                        </p:attrNameLst>
                                      </p:cBhvr>
                                      <p:tavLst>
                                        <p:tav tm="0">
                                          <p:val>
                                            <p:strVal val="ppt_y"/>
                                          </p:val>
                                        </p:tav>
                                        <p:tav tm="100000">
                                          <p:val>
                                            <p:strVal val="ppt_y"/>
                                          </p:val>
                                        </p:tav>
                                      </p:tavLst>
                                    </p:anim>
                                    <p:set>
                                      <p:cBhvr>
                                        <p:cTn id="150" dur="1" fill="hold">
                                          <p:stCondLst>
                                            <p:cond delay="4999"/>
                                          </p:stCondLst>
                                        </p:cTn>
                                        <p:tgtEl>
                                          <p:spTgt spid="23"/>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5000"/>
                                        <p:tgtEl>
                                          <p:spTgt spid="29"/>
                                        </p:tgtEl>
                                        <p:attrNameLst>
                                          <p:attrName>ppt_x</p:attrName>
                                        </p:attrNameLst>
                                      </p:cBhvr>
                                      <p:tavLst>
                                        <p:tav tm="0">
                                          <p:val>
                                            <p:strVal val="ppt_x"/>
                                          </p:val>
                                        </p:tav>
                                        <p:tav tm="100000">
                                          <p:val>
                                            <p:strVal val="0-ppt_w/2"/>
                                          </p:val>
                                        </p:tav>
                                      </p:tavLst>
                                    </p:anim>
                                    <p:anim calcmode="lin" valueType="num">
                                      <p:cBhvr additive="base">
                                        <p:cTn id="153" dur="5000"/>
                                        <p:tgtEl>
                                          <p:spTgt spid="29"/>
                                        </p:tgtEl>
                                        <p:attrNameLst>
                                          <p:attrName>ppt_y</p:attrName>
                                        </p:attrNameLst>
                                      </p:cBhvr>
                                      <p:tavLst>
                                        <p:tav tm="0">
                                          <p:val>
                                            <p:strVal val="ppt_y"/>
                                          </p:val>
                                        </p:tav>
                                        <p:tav tm="100000">
                                          <p:val>
                                            <p:strVal val="ppt_y"/>
                                          </p:val>
                                        </p:tav>
                                      </p:tavLst>
                                    </p:anim>
                                    <p:set>
                                      <p:cBhvr>
                                        <p:cTn id="154" dur="1" fill="hold">
                                          <p:stCondLst>
                                            <p:cond delay="4999"/>
                                          </p:stCondLst>
                                        </p:cTn>
                                        <p:tgtEl>
                                          <p:spTgt spid="29"/>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5000"/>
                                        <p:tgtEl>
                                          <p:spTgt spid="35"/>
                                        </p:tgtEl>
                                        <p:attrNameLst>
                                          <p:attrName>ppt_x</p:attrName>
                                        </p:attrNameLst>
                                      </p:cBhvr>
                                      <p:tavLst>
                                        <p:tav tm="0">
                                          <p:val>
                                            <p:strVal val="ppt_x"/>
                                          </p:val>
                                        </p:tav>
                                        <p:tav tm="100000">
                                          <p:val>
                                            <p:strVal val="0-ppt_w/2"/>
                                          </p:val>
                                        </p:tav>
                                      </p:tavLst>
                                    </p:anim>
                                    <p:anim calcmode="lin" valueType="num">
                                      <p:cBhvr additive="base">
                                        <p:cTn id="157" dur="5000"/>
                                        <p:tgtEl>
                                          <p:spTgt spid="35"/>
                                        </p:tgtEl>
                                        <p:attrNameLst>
                                          <p:attrName>ppt_y</p:attrName>
                                        </p:attrNameLst>
                                      </p:cBhvr>
                                      <p:tavLst>
                                        <p:tav tm="0">
                                          <p:val>
                                            <p:strVal val="ppt_y"/>
                                          </p:val>
                                        </p:tav>
                                        <p:tav tm="100000">
                                          <p:val>
                                            <p:strVal val="ppt_y"/>
                                          </p:val>
                                        </p:tav>
                                      </p:tavLst>
                                    </p:anim>
                                    <p:set>
                                      <p:cBhvr>
                                        <p:cTn id="158" dur="1" fill="hold">
                                          <p:stCondLst>
                                            <p:cond delay="4999"/>
                                          </p:stCondLst>
                                        </p:cTn>
                                        <p:tgtEl>
                                          <p:spTgt spid="35"/>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5000"/>
                                        <p:tgtEl>
                                          <p:spTgt spid="41"/>
                                        </p:tgtEl>
                                        <p:attrNameLst>
                                          <p:attrName>ppt_x</p:attrName>
                                        </p:attrNameLst>
                                      </p:cBhvr>
                                      <p:tavLst>
                                        <p:tav tm="0">
                                          <p:val>
                                            <p:strVal val="ppt_x"/>
                                          </p:val>
                                        </p:tav>
                                        <p:tav tm="100000">
                                          <p:val>
                                            <p:strVal val="0-ppt_w/2"/>
                                          </p:val>
                                        </p:tav>
                                      </p:tavLst>
                                    </p:anim>
                                    <p:anim calcmode="lin" valueType="num">
                                      <p:cBhvr additive="base">
                                        <p:cTn id="161" dur="5000"/>
                                        <p:tgtEl>
                                          <p:spTgt spid="41"/>
                                        </p:tgtEl>
                                        <p:attrNameLst>
                                          <p:attrName>ppt_y</p:attrName>
                                        </p:attrNameLst>
                                      </p:cBhvr>
                                      <p:tavLst>
                                        <p:tav tm="0">
                                          <p:val>
                                            <p:strVal val="ppt_y"/>
                                          </p:val>
                                        </p:tav>
                                        <p:tav tm="100000">
                                          <p:val>
                                            <p:strVal val="ppt_y"/>
                                          </p:val>
                                        </p:tav>
                                      </p:tavLst>
                                    </p:anim>
                                    <p:set>
                                      <p:cBhvr>
                                        <p:cTn id="162" dur="1" fill="hold">
                                          <p:stCondLst>
                                            <p:cond delay="4999"/>
                                          </p:stCondLst>
                                        </p:cTn>
                                        <p:tgtEl>
                                          <p:spTgt spid="41"/>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5000"/>
                                        <p:tgtEl>
                                          <p:spTgt spid="47"/>
                                        </p:tgtEl>
                                        <p:attrNameLst>
                                          <p:attrName>ppt_x</p:attrName>
                                        </p:attrNameLst>
                                      </p:cBhvr>
                                      <p:tavLst>
                                        <p:tav tm="0">
                                          <p:val>
                                            <p:strVal val="ppt_x"/>
                                          </p:val>
                                        </p:tav>
                                        <p:tav tm="100000">
                                          <p:val>
                                            <p:strVal val="0-ppt_w/2"/>
                                          </p:val>
                                        </p:tav>
                                      </p:tavLst>
                                    </p:anim>
                                    <p:anim calcmode="lin" valueType="num">
                                      <p:cBhvr additive="base">
                                        <p:cTn id="165" dur="5000"/>
                                        <p:tgtEl>
                                          <p:spTgt spid="47"/>
                                        </p:tgtEl>
                                        <p:attrNameLst>
                                          <p:attrName>ppt_y</p:attrName>
                                        </p:attrNameLst>
                                      </p:cBhvr>
                                      <p:tavLst>
                                        <p:tav tm="0">
                                          <p:val>
                                            <p:strVal val="ppt_y"/>
                                          </p:val>
                                        </p:tav>
                                        <p:tav tm="100000">
                                          <p:val>
                                            <p:strVal val="ppt_y"/>
                                          </p:val>
                                        </p:tav>
                                      </p:tavLst>
                                    </p:anim>
                                    <p:set>
                                      <p:cBhvr>
                                        <p:cTn id="166" dur="1" fill="hold">
                                          <p:stCondLst>
                                            <p:cond delay="4999"/>
                                          </p:stCondLst>
                                        </p:cTn>
                                        <p:tgtEl>
                                          <p:spTgt spid="47"/>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5000"/>
                                        <p:tgtEl>
                                          <p:spTgt spid="51"/>
                                        </p:tgtEl>
                                        <p:attrNameLst>
                                          <p:attrName>ppt_x</p:attrName>
                                        </p:attrNameLst>
                                      </p:cBhvr>
                                      <p:tavLst>
                                        <p:tav tm="0">
                                          <p:val>
                                            <p:strVal val="ppt_x"/>
                                          </p:val>
                                        </p:tav>
                                        <p:tav tm="100000">
                                          <p:val>
                                            <p:strVal val="0-ppt_w/2"/>
                                          </p:val>
                                        </p:tav>
                                      </p:tavLst>
                                    </p:anim>
                                    <p:anim calcmode="lin" valueType="num">
                                      <p:cBhvr additive="base">
                                        <p:cTn id="169" dur="5000"/>
                                        <p:tgtEl>
                                          <p:spTgt spid="51"/>
                                        </p:tgtEl>
                                        <p:attrNameLst>
                                          <p:attrName>ppt_y</p:attrName>
                                        </p:attrNameLst>
                                      </p:cBhvr>
                                      <p:tavLst>
                                        <p:tav tm="0">
                                          <p:val>
                                            <p:strVal val="ppt_y"/>
                                          </p:val>
                                        </p:tav>
                                        <p:tav tm="100000">
                                          <p:val>
                                            <p:strVal val="ppt_y"/>
                                          </p:val>
                                        </p:tav>
                                      </p:tavLst>
                                    </p:anim>
                                    <p:set>
                                      <p:cBhvr>
                                        <p:cTn id="170" dur="1" fill="hold">
                                          <p:stCondLst>
                                            <p:cond delay="4999"/>
                                          </p:stCondLst>
                                        </p:cTn>
                                        <p:tgtEl>
                                          <p:spTgt spid="51"/>
                                        </p:tgtEl>
                                        <p:attrNameLst>
                                          <p:attrName>style.visibility</p:attrName>
                                        </p:attrNameLst>
                                      </p:cBhvr>
                                      <p:to>
                                        <p:strVal val="hidden"/>
                                      </p:to>
                                    </p:set>
                                  </p:childTnLst>
                                </p:cTn>
                              </p:par>
                              <p:par>
                                <p:cTn id="171" presetID="8" presetClass="emph" presetSubtype="0" fill="hold" nodeType="withEffect">
                                  <p:stCondLst>
                                    <p:cond delay="0"/>
                                  </p:stCondLst>
                                  <p:childTnLst>
                                    <p:animRot by="21600000">
                                      <p:cBhvr>
                                        <p:cTn id="172" dur="5000" fill="hold"/>
                                        <p:tgtEl>
                                          <p:spTgt spid="5"/>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26"/>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32"/>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38"/>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42"/>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46"/>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0"/>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1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23"/>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29"/>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35"/>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41"/>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4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51"/>
                                        </p:tgtEl>
                                        <p:attrNameLst>
                                          <p:attrName>r</p:attrName>
                                        </p:attrNameLst>
                                      </p:cBhvr>
                                    </p:animRot>
                                  </p:childTnLst>
                                </p:cTn>
                              </p:par>
                              <p:par>
                                <p:cTn id="201" presetID="8" presetClass="entr" presetSubtype="32" fill="hold" nodeType="withEffect">
                                  <p:stCondLst>
                                    <p:cond delay="0"/>
                                  </p:stCondLst>
                                  <p:childTnLst>
                                    <p:set>
                                      <p:cBhvr>
                                        <p:cTn id="202" dur="1" fill="hold">
                                          <p:stCondLst>
                                            <p:cond delay="0"/>
                                          </p:stCondLst>
                                        </p:cTn>
                                        <p:tgtEl>
                                          <p:spTgt spid="19"/>
                                        </p:tgtEl>
                                        <p:attrNameLst>
                                          <p:attrName>style.visibility</p:attrName>
                                        </p:attrNameLst>
                                      </p:cBhvr>
                                      <p:to>
                                        <p:strVal val="visible"/>
                                      </p:to>
                                    </p:set>
                                    <p:animEffect transition="in" filter="diamond(out)">
                                      <p:cBhvr>
                                        <p:cTn id="203" dur="5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edia.telemundodenver.com/images/797*449/nina-Virsaviya-portada-001.jpg"/>
          <p:cNvPicPr>
            <a:picLocks noChangeAspect="1" noChangeArrowheads="1"/>
          </p:cNvPicPr>
          <p:nvPr/>
        </p:nvPicPr>
        <p:blipFill>
          <a:blip r:embed="rId2"/>
          <a:srcRect/>
          <a:stretch>
            <a:fillRect/>
          </a:stretch>
        </p:blipFill>
        <p:spPr bwMode="auto">
          <a:xfrm>
            <a:off x="-14781" y="922318"/>
            <a:ext cx="9052419" cy="5573743"/>
          </a:xfrm>
          <a:prstGeom prst="rect">
            <a:avLst/>
          </a:prstGeom>
          <a:noFill/>
        </p:spPr>
      </p:pic>
      <p:sp>
        <p:nvSpPr>
          <p:cNvPr id="6" name="5 Rectángulo"/>
          <p:cNvSpPr/>
          <p:nvPr/>
        </p:nvSpPr>
        <p:spPr>
          <a:xfrm>
            <a:off x="0" y="6494482"/>
            <a:ext cx="9037638" cy="92231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037638" cy="92231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0"/>
                                        <p:tgtEl>
                                          <p:spTgt spid="6"/>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4000"/>
                                        <p:tgtEl>
                                          <p:spTgt spid="6"/>
                                        </p:tgtEl>
                                      </p:cBhvr>
                                    </p:animEffect>
                                    <p:anim calcmode="lin" valueType="num">
                                      <p:cBhvr>
                                        <p:cTn id="11" dur="4000" fill="hold"/>
                                        <p:tgtEl>
                                          <p:spTgt spid="6"/>
                                        </p:tgtEl>
                                        <p:attrNameLst>
                                          <p:attrName>style.rotation</p:attrName>
                                        </p:attrNameLst>
                                      </p:cBhvr>
                                      <p:tavLst>
                                        <p:tav tm="0">
                                          <p:val>
                                            <p:fltVal val="720"/>
                                          </p:val>
                                        </p:tav>
                                        <p:tav tm="100000">
                                          <p:val>
                                            <p:fltVal val="0"/>
                                          </p:val>
                                        </p:tav>
                                      </p:tavLst>
                                    </p:anim>
                                    <p:anim calcmode="lin" valueType="num">
                                      <p:cBhvr>
                                        <p:cTn id="12" dur="4000" fill="hold"/>
                                        <p:tgtEl>
                                          <p:spTgt spid="6"/>
                                        </p:tgtEl>
                                        <p:attrNameLst>
                                          <p:attrName>ppt_h</p:attrName>
                                        </p:attrNameLst>
                                      </p:cBhvr>
                                      <p:tavLst>
                                        <p:tav tm="0">
                                          <p:val>
                                            <p:fltVal val="0"/>
                                          </p:val>
                                        </p:tav>
                                        <p:tav tm="100000">
                                          <p:val>
                                            <p:strVal val="#ppt_h"/>
                                          </p:val>
                                        </p:tav>
                                      </p:tavLst>
                                    </p:anim>
                                    <p:anim calcmode="lin" valueType="num">
                                      <p:cBhvr>
                                        <p:cTn id="13" dur="4000" fill="hold"/>
                                        <p:tgtEl>
                                          <p:spTgt spid="6"/>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0"/>
                                        <p:tgtEl>
                                          <p:spTgt spid="7"/>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4000"/>
                                        <p:tgtEl>
                                          <p:spTgt spid="7"/>
                                        </p:tgtEl>
                                      </p:cBhvr>
                                    </p:animEffect>
                                    <p:anim calcmode="lin" valueType="num">
                                      <p:cBhvr>
                                        <p:cTn id="20" dur="4000" fill="hold"/>
                                        <p:tgtEl>
                                          <p:spTgt spid="7"/>
                                        </p:tgtEl>
                                        <p:attrNameLst>
                                          <p:attrName>style.rotation</p:attrName>
                                        </p:attrNameLst>
                                      </p:cBhvr>
                                      <p:tavLst>
                                        <p:tav tm="0">
                                          <p:val>
                                            <p:fltVal val="720"/>
                                          </p:val>
                                        </p:tav>
                                        <p:tav tm="100000">
                                          <p:val>
                                            <p:fltVal val="0"/>
                                          </p:val>
                                        </p:tav>
                                      </p:tavLst>
                                    </p:anim>
                                    <p:anim calcmode="lin" valueType="num">
                                      <p:cBhvr>
                                        <p:cTn id="21" dur="4000" fill="hold"/>
                                        <p:tgtEl>
                                          <p:spTgt spid="7"/>
                                        </p:tgtEl>
                                        <p:attrNameLst>
                                          <p:attrName>ppt_h</p:attrName>
                                        </p:attrNameLst>
                                      </p:cBhvr>
                                      <p:tavLst>
                                        <p:tav tm="0">
                                          <p:val>
                                            <p:fltVal val="0"/>
                                          </p:val>
                                        </p:tav>
                                        <p:tav tm="100000">
                                          <p:val>
                                            <p:strVal val="#ppt_h"/>
                                          </p:val>
                                        </p:tav>
                                      </p:tavLst>
                                    </p:anim>
                                    <p:anim calcmode="lin" valueType="num">
                                      <p:cBhvr>
                                        <p:cTn id="22" dur="4000" fill="hold"/>
                                        <p:tgtEl>
                                          <p:spTgt spid="7"/>
                                        </p:tgtEl>
                                        <p:attrNameLst>
                                          <p:attrName>ppt_w</p:attrName>
                                        </p:attrNameLst>
                                      </p:cBhvr>
                                      <p:tavLst>
                                        <p:tav tm="0">
                                          <p:val>
                                            <p:fltVal val="0"/>
                                          </p:val>
                                        </p:tav>
                                        <p:tav tm="100000">
                                          <p:val>
                                            <p:strVal val="#ppt_w"/>
                                          </p:val>
                                        </p:tav>
                                      </p:tavLst>
                                    </p:anim>
                                  </p:childTnLst>
                                </p:cTn>
                              </p:par>
                              <p:par>
                                <p:cTn id="23" presetID="53"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fltVal val="0"/>
                                          </p:val>
                                        </p:tav>
                                        <p:tav tm="100000">
                                          <p:val>
                                            <p:strVal val="#ppt_h"/>
                                          </p:val>
                                        </p:tav>
                                      </p:tavLst>
                                    </p:anim>
                                    <p:animEffect transition="in" filter="fade">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58000" contrast="-22000"/>
          </a:blip>
          <a:srcRect/>
          <a:stretch>
            <a:fillRect/>
          </a:stretch>
        </p:blipFill>
        <p:spPr bwMode="auto">
          <a:xfrm>
            <a:off x="0" y="0"/>
            <a:ext cx="9037638" cy="7437402"/>
          </a:xfrm>
          <a:prstGeom prst="rect">
            <a:avLst/>
          </a:prstGeom>
          <a:noFill/>
        </p:spPr>
      </p:pic>
      <p:sp>
        <p:nvSpPr>
          <p:cNvPr id="5" name="4 Rectángulo"/>
          <p:cNvSpPr/>
          <p:nvPr/>
        </p:nvSpPr>
        <p:spPr>
          <a:xfrm>
            <a:off x="1589861" y="2708268"/>
            <a:ext cx="6072230" cy="2123658"/>
          </a:xfrm>
          <a:prstGeom prst="rect">
            <a:avLst/>
          </a:prstGeom>
        </p:spPr>
        <p:txBody>
          <a:bodyPr wrap="square">
            <a:spAutoFit/>
          </a:bodyPr>
          <a:lstStyle/>
          <a:p>
            <a:pPr algn="ctr"/>
            <a:r>
              <a:rPr lang="es-ES" sz="4400" b="1" i="1" dirty="0" smtClean="0">
                <a:effectLst>
                  <a:glow rad="228600">
                    <a:schemeClr val="accent6">
                      <a:satMod val="175000"/>
                      <a:alpha val="40000"/>
                    </a:schemeClr>
                  </a:glow>
                </a:effectLst>
              </a:rPr>
              <a:t>La impactante historia de la niña que nació con el corazón fuera del pecho</a:t>
            </a:r>
            <a:endParaRPr lang="es-ES" sz="4400" i="1" dirty="0">
              <a:effectLst>
                <a:glow rad="228600">
                  <a:schemeClr val="accent6">
                    <a:satMod val="175000"/>
                    <a:alpha val="40000"/>
                  </a:schemeClr>
                </a:glow>
              </a:effectLst>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Corazón"/>
          <p:cNvSpPr/>
          <p:nvPr/>
        </p:nvSpPr>
        <p:spPr>
          <a:xfrm>
            <a:off x="7614524" y="1"/>
            <a:ext cx="1423114" cy="1479926"/>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Corazón"/>
          <p:cNvSpPr/>
          <p:nvPr/>
        </p:nvSpPr>
        <p:spPr>
          <a:xfrm>
            <a:off x="7614524" y="1527999"/>
            <a:ext cx="1423114" cy="1479926"/>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Corazón"/>
          <p:cNvSpPr/>
          <p:nvPr/>
        </p:nvSpPr>
        <p:spPr>
          <a:xfrm>
            <a:off x="7614524" y="3007925"/>
            <a:ext cx="1423114" cy="1479926"/>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Corazón"/>
          <p:cNvSpPr/>
          <p:nvPr/>
        </p:nvSpPr>
        <p:spPr>
          <a:xfrm>
            <a:off x="7614524" y="4487851"/>
            <a:ext cx="1423114" cy="1478210"/>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24 Corazón"/>
          <p:cNvSpPr/>
          <p:nvPr/>
        </p:nvSpPr>
        <p:spPr>
          <a:xfrm>
            <a:off x="7614524" y="5936874"/>
            <a:ext cx="1423114" cy="1479926"/>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25 Corazón"/>
          <p:cNvSpPr/>
          <p:nvPr/>
        </p:nvSpPr>
        <p:spPr>
          <a:xfrm>
            <a:off x="0" y="1"/>
            <a:ext cx="1423115" cy="1479926"/>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26 Corazón"/>
          <p:cNvSpPr/>
          <p:nvPr/>
        </p:nvSpPr>
        <p:spPr>
          <a:xfrm>
            <a:off x="0" y="3007925"/>
            <a:ext cx="1423115" cy="1479926"/>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Corazón"/>
          <p:cNvSpPr/>
          <p:nvPr/>
        </p:nvSpPr>
        <p:spPr>
          <a:xfrm>
            <a:off x="0" y="5936874"/>
            <a:ext cx="1423115" cy="1479926"/>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Corazón"/>
          <p:cNvSpPr/>
          <p:nvPr/>
        </p:nvSpPr>
        <p:spPr>
          <a:xfrm>
            <a:off x="0" y="1527999"/>
            <a:ext cx="1423115" cy="1479926"/>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Corazón"/>
          <p:cNvSpPr/>
          <p:nvPr/>
        </p:nvSpPr>
        <p:spPr>
          <a:xfrm>
            <a:off x="0" y="4487851"/>
            <a:ext cx="1423115" cy="1478210"/>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2" name="Picture 2" descr="https://encrypted-tbn2.gstatic.com/images?q=tbn:ANd9GcS7_A7BfPRjUjIg9rGKvCFo8qQl4bjyc4qjBLBTaly93LNeVlu9"/>
          <p:cNvPicPr>
            <a:picLocks noChangeAspect="1" noChangeArrowheads="1"/>
          </p:cNvPicPr>
          <p:nvPr/>
        </p:nvPicPr>
        <p:blipFill>
          <a:blip r:embed="rId2"/>
          <a:srcRect/>
          <a:stretch>
            <a:fillRect/>
          </a:stretch>
        </p:blipFill>
        <p:spPr bwMode="auto">
          <a:xfrm>
            <a:off x="1446985" y="12267"/>
            <a:ext cx="6143668" cy="7404533"/>
          </a:xfrm>
          <a:prstGeom prst="rect">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1"/>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plus(in)">
                                      <p:cBhvr>
                                        <p:cTn id="9" dur="5000"/>
                                        <p:tgtEl>
                                          <p:spTgt spid="21"/>
                                        </p:tgtEl>
                                      </p:cBhvr>
                                    </p:animEffect>
                                  </p:childTnLst>
                                </p:cTn>
                              </p:par>
                              <p:par>
                                <p:cTn id="10" presetID="8" presetClass="emph" presetSubtype="0" fill="hold" nodeType="withEffect">
                                  <p:stCondLst>
                                    <p:cond delay="0"/>
                                  </p:stCondLst>
                                  <p:childTnLst>
                                    <p:animRot by="21600000">
                                      <p:cBhvr>
                                        <p:cTn id="11" dur="5000" fill="hold"/>
                                        <p:tgtEl>
                                          <p:spTgt spid="22"/>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plus(in)">
                                      <p:cBhvr>
                                        <p:cTn id="14" dur="5000"/>
                                        <p:tgtEl>
                                          <p:spTgt spid="22"/>
                                        </p:tgtEl>
                                      </p:cBhvr>
                                    </p:animEffect>
                                  </p:childTnLst>
                                </p:cTn>
                              </p:par>
                              <p:par>
                                <p:cTn id="15" presetID="8" presetClass="emph" presetSubtype="0" fill="hold" nodeType="withEffect">
                                  <p:stCondLst>
                                    <p:cond delay="0"/>
                                  </p:stCondLst>
                                  <p:childTnLst>
                                    <p:animRot by="21600000">
                                      <p:cBhvr>
                                        <p:cTn id="16" dur="5000" fill="hold"/>
                                        <p:tgtEl>
                                          <p:spTgt spid="23"/>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plus(in)">
                                      <p:cBhvr>
                                        <p:cTn id="19" dur="5000"/>
                                        <p:tgtEl>
                                          <p:spTgt spid="23"/>
                                        </p:tgtEl>
                                      </p:cBhvr>
                                    </p:animEffect>
                                  </p:childTnLst>
                                </p:cTn>
                              </p:par>
                              <p:par>
                                <p:cTn id="20" presetID="8" presetClass="emph" presetSubtype="0" fill="hold" nodeType="withEffect">
                                  <p:stCondLst>
                                    <p:cond delay="0"/>
                                  </p:stCondLst>
                                  <p:childTnLst>
                                    <p:animRot by="21600000">
                                      <p:cBhvr>
                                        <p:cTn id="21" dur="5000" fill="hold"/>
                                        <p:tgtEl>
                                          <p:spTgt spid="24"/>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plus(in)">
                                      <p:cBhvr>
                                        <p:cTn id="24" dur="5000"/>
                                        <p:tgtEl>
                                          <p:spTgt spid="24"/>
                                        </p:tgtEl>
                                      </p:cBhvr>
                                    </p:animEffect>
                                  </p:childTnLst>
                                </p:cTn>
                              </p:par>
                              <p:par>
                                <p:cTn id="25" presetID="8" presetClass="emph" presetSubtype="0" fill="hold" nodeType="withEffect">
                                  <p:stCondLst>
                                    <p:cond delay="0"/>
                                  </p:stCondLst>
                                  <p:childTnLst>
                                    <p:animRot by="21600000">
                                      <p:cBhvr>
                                        <p:cTn id="26" dur="5000" fill="hold"/>
                                        <p:tgtEl>
                                          <p:spTgt spid="25"/>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plus(in)">
                                      <p:cBhvr>
                                        <p:cTn id="29" dur="5000"/>
                                        <p:tgtEl>
                                          <p:spTgt spid="25"/>
                                        </p:tgtEl>
                                      </p:cBhvr>
                                    </p:animEffect>
                                  </p:childTnLst>
                                </p:cTn>
                              </p:par>
                              <p:par>
                                <p:cTn id="30" presetID="8" presetClass="emph" presetSubtype="0" fill="hold" nodeType="withEffect">
                                  <p:stCondLst>
                                    <p:cond delay="0"/>
                                  </p:stCondLst>
                                  <p:childTnLst>
                                    <p:animRot by="21600000">
                                      <p:cBhvr>
                                        <p:cTn id="31" dur="5000" fill="hold"/>
                                        <p:tgtEl>
                                          <p:spTgt spid="26"/>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5000"/>
                                        <p:tgtEl>
                                          <p:spTgt spid="26"/>
                                        </p:tgtEl>
                                      </p:cBhvr>
                                    </p:animEffect>
                                  </p:childTnLst>
                                </p:cTn>
                              </p:par>
                              <p:par>
                                <p:cTn id="35" presetID="8" presetClass="emph" presetSubtype="0" fill="hold" nodeType="withEffect">
                                  <p:stCondLst>
                                    <p:cond delay="0"/>
                                  </p:stCondLst>
                                  <p:childTnLst>
                                    <p:animRot by="21600000">
                                      <p:cBhvr>
                                        <p:cTn id="36" dur="5000" fill="hold"/>
                                        <p:tgtEl>
                                          <p:spTgt spid="27"/>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plus(in)">
                                      <p:cBhvr>
                                        <p:cTn id="39" dur="5000"/>
                                        <p:tgtEl>
                                          <p:spTgt spid="27"/>
                                        </p:tgtEl>
                                      </p:cBhvr>
                                    </p:animEffect>
                                  </p:childTnLst>
                                </p:cTn>
                              </p:par>
                              <p:par>
                                <p:cTn id="40" presetID="8" presetClass="emph" presetSubtype="0" fill="hold" nodeType="withEffect">
                                  <p:stCondLst>
                                    <p:cond delay="0"/>
                                  </p:stCondLst>
                                  <p:childTnLst>
                                    <p:animRot by="21600000">
                                      <p:cBhvr>
                                        <p:cTn id="41" dur="5000" fill="hold"/>
                                        <p:tgtEl>
                                          <p:spTgt spid="28"/>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plus(in)">
                                      <p:cBhvr>
                                        <p:cTn id="44" dur="5000"/>
                                        <p:tgtEl>
                                          <p:spTgt spid="28"/>
                                        </p:tgtEl>
                                      </p:cBhvr>
                                    </p:animEffect>
                                  </p:childTnLst>
                                </p:cTn>
                              </p:par>
                              <p:par>
                                <p:cTn id="45" presetID="8" presetClass="emph" presetSubtype="0" fill="hold" nodeType="withEffect">
                                  <p:stCondLst>
                                    <p:cond delay="0"/>
                                  </p:stCondLst>
                                  <p:childTnLst>
                                    <p:animRot by="21600000">
                                      <p:cBhvr>
                                        <p:cTn id="46" dur="5000" fill="hold"/>
                                        <p:tgtEl>
                                          <p:spTgt spid="29"/>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5000"/>
                                        <p:tgtEl>
                                          <p:spTgt spid="29"/>
                                        </p:tgtEl>
                                      </p:cBhvr>
                                    </p:animEffect>
                                  </p:childTnLst>
                                </p:cTn>
                              </p:par>
                              <p:par>
                                <p:cTn id="50" presetID="8" presetClass="emph" presetSubtype="0" fill="hold" nodeType="withEffect">
                                  <p:stCondLst>
                                    <p:cond delay="0"/>
                                  </p:stCondLst>
                                  <p:childTnLst>
                                    <p:animRot by="21600000">
                                      <p:cBhvr>
                                        <p:cTn id="51" dur="5000" fill="hold"/>
                                        <p:tgtEl>
                                          <p:spTgt spid="30"/>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plus(in)">
                                      <p:cBhvr>
                                        <p:cTn id="54" dur="5000"/>
                                        <p:tgtEl>
                                          <p:spTgt spid="30"/>
                                        </p:tgtEl>
                                      </p:cBhvr>
                                    </p:animEffect>
                                  </p:childTnLst>
                                </p:cTn>
                              </p:par>
                              <p:par>
                                <p:cTn id="55" presetID="31" presetClass="entr" presetSubtype="0" fill="hold" nodeType="withEffect">
                                  <p:stCondLst>
                                    <p:cond delay="0"/>
                                  </p:stCondLst>
                                  <p:iterate type="lt">
                                    <p:tmPct val="5000"/>
                                  </p:iterate>
                                  <p:childTnLst>
                                    <p:set>
                                      <p:cBhvr>
                                        <p:cTn id="56" dur="1" fill="hold">
                                          <p:stCondLst>
                                            <p:cond delay="0"/>
                                          </p:stCondLst>
                                        </p:cTn>
                                        <p:tgtEl>
                                          <p:spTgt spid="12"/>
                                        </p:tgtEl>
                                        <p:attrNameLst>
                                          <p:attrName>style.visibility</p:attrName>
                                        </p:attrNameLst>
                                      </p:cBhvr>
                                      <p:to>
                                        <p:strVal val="visible"/>
                                      </p:to>
                                    </p:set>
                                    <p:anim calcmode="lin" valueType="num">
                                      <p:cBhvr>
                                        <p:cTn id="57" dur="5000" fill="hold"/>
                                        <p:tgtEl>
                                          <p:spTgt spid="12"/>
                                        </p:tgtEl>
                                        <p:attrNameLst>
                                          <p:attrName>ppt_w</p:attrName>
                                        </p:attrNameLst>
                                      </p:cBhvr>
                                      <p:tavLst>
                                        <p:tav tm="0">
                                          <p:val>
                                            <p:fltVal val="0"/>
                                          </p:val>
                                        </p:tav>
                                        <p:tav tm="100000">
                                          <p:val>
                                            <p:strVal val="#ppt_w"/>
                                          </p:val>
                                        </p:tav>
                                      </p:tavLst>
                                    </p:anim>
                                    <p:anim calcmode="lin" valueType="num">
                                      <p:cBhvr>
                                        <p:cTn id="58" dur="5000" fill="hold"/>
                                        <p:tgtEl>
                                          <p:spTgt spid="12"/>
                                        </p:tgtEl>
                                        <p:attrNameLst>
                                          <p:attrName>ppt_h</p:attrName>
                                        </p:attrNameLst>
                                      </p:cBhvr>
                                      <p:tavLst>
                                        <p:tav tm="0">
                                          <p:val>
                                            <p:fltVal val="0"/>
                                          </p:val>
                                        </p:tav>
                                        <p:tav tm="100000">
                                          <p:val>
                                            <p:strVal val="#ppt_h"/>
                                          </p:val>
                                        </p:tav>
                                      </p:tavLst>
                                    </p:anim>
                                    <p:anim calcmode="lin" valueType="num">
                                      <p:cBhvr>
                                        <p:cTn id="59" dur="5000" fill="hold"/>
                                        <p:tgtEl>
                                          <p:spTgt spid="12"/>
                                        </p:tgtEl>
                                        <p:attrNameLst>
                                          <p:attrName>style.rotation</p:attrName>
                                        </p:attrNameLst>
                                      </p:cBhvr>
                                      <p:tavLst>
                                        <p:tav tm="0">
                                          <p:val>
                                            <p:fltVal val="90"/>
                                          </p:val>
                                        </p:tav>
                                        <p:tav tm="100000">
                                          <p:val>
                                            <p:fltVal val="0"/>
                                          </p:val>
                                        </p:tav>
                                      </p:tavLst>
                                    </p:anim>
                                    <p:animEffect transition="in" filter="fade">
                                      <p:cBhvr>
                                        <p:cTn id="60"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scontent.cdninstagram.com/hphotos-xtp1/t51.2885-15/e15/12107517_1655550648021919_1001692422_n.jpg"/>
          <p:cNvPicPr>
            <a:picLocks noChangeAspect="1" noChangeArrowheads="1"/>
          </p:cNvPicPr>
          <p:nvPr/>
        </p:nvPicPr>
        <p:blipFill>
          <a:blip r:embed="rId2"/>
          <a:srcRect/>
          <a:stretch>
            <a:fillRect/>
          </a:stretch>
        </p:blipFill>
        <p:spPr bwMode="auto">
          <a:xfrm>
            <a:off x="2" y="1"/>
            <a:ext cx="9037638" cy="7416800"/>
          </a:xfrm>
          <a:prstGeom prst="rect">
            <a:avLst/>
          </a:prstGeom>
          <a:noFill/>
        </p:spPr>
      </p:pic>
      <p:sp>
        <p:nvSpPr>
          <p:cNvPr id="3" name="2 Proceso"/>
          <p:cNvSpPr/>
          <p:nvPr/>
        </p:nvSpPr>
        <p:spPr>
          <a:xfrm>
            <a:off x="0" y="0"/>
            <a:ext cx="4518819" cy="3708400"/>
          </a:xfrm>
          <a:prstGeom prst="flowChartProcess">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 name="3 Proceso"/>
          <p:cNvSpPr/>
          <p:nvPr/>
        </p:nvSpPr>
        <p:spPr>
          <a:xfrm>
            <a:off x="4518819" y="0"/>
            <a:ext cx="4518819" cy="3708400"/>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Proceso"/>
          <p:cNvSpPr/>
          <p:nvPr/>
        </p:nvSpPr>
        <p:spPr>
          <a:xfrm>
            <a:off x="0" y="3708400"/>
            <a:ext cx="4518819" cy="3708400"/>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Proceso"/>
          <p:cNvSpPr/>
          <p:nvPr/>
        </p:nvSpPr>
        <p:spPr>
          <a:xfrm>
            <a:off x="4518819" y="3708400"/>
            <a:ext cx="4518819" cy="3708400"/>
          </a:xfrm>
          <a:prstGeom prst="flowChartProcess">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53"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Effect transition="in" filter="fade">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www.krassestory.de/wp-content/uploads/2015/11/K%C3%A4mpferische-6J%C3%A4hrige-mit-Herz-Anomalie.jpg"/>
          <p:cNvPicPr>
            <a:picLocks noChangeAspect="1" noChangeArrowheads="1"/>
          </p:cNvPicPr>
          <p:nvPr/>
        </p:nvPicPr>
        <p:blipFill>
          <a:blip r:embed="rId2"/>
          <a:srcRect/>
          <a:stretch>
            <a:fillRect/>
          </a:stretch>
        </p:blipFill>
        <p:spPr bwMode="auto">
          <a:xfrm>
            <a:off x="2" y="1"/>
            <a:ext cx="9037638" cy="7447793"/>
          </a:xfrm>
          <a:prstGeom prst="rect">
            <a:avLst/>
          </a:prstGeom>
          <a:noFill/>
        </p:spPr>
      </p:pic>
      <p:sp>
        <p:nvSpPr>
          <p:cNvPr id="66" name="65 Combinar"/>
          <p:cNvSpPr/>
          <p:nvPr/>
        </p:nvSpPr>
        <p:spPr>
          <a:xfrm>
            <a:off x="3878653" y="-652404"/>
            <a:ext cx="1352508" cy="4438635"/>
          </a:xfrm>
          <a:prstGeom prst="flowChartMerge">
            <a:avLst/>
          </a:prstGeom>
          <a:solidFill>
            <a:schemeClr val="accent2"/>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7" name="66 Combinar"/>
          <p:cNvSpPr>
            <a:spLocks noChangeArrowheads="1"/>
          </p:cNvSpPr>
          <p:nvPr/>
        </p:nvSpPr>
        <p:spPr bwMode="auto">
          <a:xfrm rot="10800000">
            <a:off x="3806478" y="3630570"/>
            <a:ext cx="1495290" cy="4335623"/>
          </a:xfrm>
          <a:prstGeom prst="flowChartMerge">
            <a:avLst/>
          </a:prstGeom>
          <a:solidFill>
            <a:schemeClr val="accent2"/>
          </a:solidFill>
          <a:ln w="38100" algn="ctr">
            <a:solidFill>
              <a:srgbClr val="C00000"/>
            </a:solidFill>
            <a:miter lim="800000"/>
            <a:headEnd/>
            <a:tailEnd/>
          </a:ln>
        </p:spPr>
        <p:txBody>
          <a:bodyPr rot="10800000" anchor="ctr"/>
          <a:lstStyle/>
          <a:p>
            <a:pPr algn="ctr"/>
            <a:endParaRPr lang="es-ES">
              <a:solidFill>
                <a:srgbClr val="FF0000"/>
              </a:solidFill>
              <a:latin typeface="Calibri" pitchFamily="34" charset="0"/>
            </a:endParaRPr>
          </a:p>
        </p:txBody>
      </p:sp>
      <p:sp>
        <p:nvSpPr>
          <p:cNvPr id="68" name="67 Combinar"/>
          <p:cNvSpPr>
            <a:spLocks noChangeArrowheads="1"/>
          </p:cNvSpPr>
          <p:nvPr/>
        </p:nvSpPr>
        <p:spPr bwMode="auto">
          <a:xfrm rot="5400000">
            <a:off x="5652171" y="1641080"/>
            <a:ext cx="1932031" cy="4198736"/>
          </a:xfrm>
          <a:prstGeom prst="flowChartMerge">
            <a:avLst/>
          </a:prstGeom>
          <a:solidFill>
            <a:schemeClr val="accent2"/>
          </a:solidFill>
          <a:ln w="38100" algn="ctr">
            <a:solidFill>
              <a:srgbClr val="C00000"/>
            </a:solid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69" name="68 Combinar"/>
          <p:cNvSpPr>
            <a:spLocks noChangeArrowheads="1"/>
          </p:cNvSpPr>
          <p:nvPr/>
        </p:nvSpPr>
        <p:spPr bwMode="auto">
          <a:xfrm rot="-5400000">
            <a:off x="1488739" y="1534814"/>
            <a:ext cx="1932031" cy="4269343"/>
          </a:xfrm>
          <a:prstGeom prst="flowChartMerge">
            <a:avLst/>
          </a:prstGeom>
          <a:solidFill>
            <a:schemeClr val="accent2"/>
          </a:solidFill>
          <a:ln w="38100" algn="ctr">
            <a:solidFill>
              <a:srgbClr val="C00000"/>
            </a:solidFill>
            <a:miter lim="800000"/>
            <a:headEnd/>
            <a:tailEnd/>
          </a:ln>
        </p:spPr>
        <p:txBody>
          <a:bodyPr vert="eaVert" anchor="ctr"/>
          <a:lstStyle/>
          <a:p>
            <a:pPr algn="ctr"/>
            <a:endParaRPr lang="es-ES">
              <a:solidFill>
                <a:srgbClr val="FFFFFF"/>
              </a:solidFill>
              <a:latin typeface="Calibri" pitchFamily="34" charset="0"/>
            </a:endParaRPr>
          </a:p>
        </p:txBody>
      </p:sp>
      <p:sp>
        <p:nvSpPr>
          <p:cNvPr id="70" name="69 Combinar"/>
          <p:cNvSpPr>
            <a:spLocks noChangeArrowheads="1"/>
          </p:cNvSpPr>
          <p:nvPr/>
        </p:nvSpPr>
        <p:spPr bwMode="auto">
          <a:xfrm rot="-3692415">
            <a:off x="1674670" y="122534"/>
            <a:ext cx="1932031" cy="4205012"/>
          </a:xfrm>
          <a:prstGeom prst="flowChartMerge">
            <a:avLst/>
          </a:prstGeom>
          <a:solidFill>
            <a:schemeClr val="accent2"/>
          </a:solidFill>
          <a:ln w="38100" algn="ctr">
            <a:solidFill>
              <a:srgbClr val="C00000"/>
            </a:solidFill>
            <a:miter lim="800000"/>
            <a:headEnd/>
            <a:tailEnd/>
          </a:ln>
        </p:spPr>
        <p:txBody>
          <a:bodyPr vert="eaVert" anchor="ctr"/>
          <a:lstStyle/>
          <a:p>
            <a:pPr algn="ctr"/>
            <a:endParaRPr lang="es-ES">
              <a:solidFill>
                <a:srgbClr val="FFFFFF"/>
              </a:solidFill>
              <a:latin typeface="Calibri" pitchFamily="34" charset="0"/>
            </a:endParaRPr>
          </a:p>
        </p:txBody>
      </p:sp>
      <p:sp>
        <p:nvSpPr>
          <p:cNvPr id="71" name="70 Combinar"/>
          <p:cNvSpPr>
            <a:spLocks noChangeArrowheads="1"/>
          </p:cNvSpPr>
          <p:nvPr/>
        </p:nvSpPr>
        <p:spPr bwMode="auto">
          <a:xfrm rot="3634229">
            <a:off x="5376806" y="204521"/>
            <a:ext cx="1932031" cy="4068507"/>
          </a:xfrm>
          <a:prstGeom prst="flowChartMerge">
            <a:avLst/>
          </a:prstGeom>
          <a:solidFill>
            <a:schemeClr val="accent2"/>
          </a:solidFill>
          <a:ln w="38100" algn="ctr">
            <a:solidFill>
              <a:srgbClr val="C00000"/>
            </a:solid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72" name="71 Combinar"/>
          <p:cNvSpPr>
            <a:spLocks noChangeArrowheads="1"/>
          </p:cNvSpPr>
          <p:nvPr/>
        </p:nvSpPr>
        <p:spPr bwMode="auto">
          <a:xfrm rot="-6865941">
            <a:off x="1701791" y="2852352"/>
            <a:ext cx="1824442" cy="4314845"/>
          </a:xfrm>
          <a:prstGeom prst="flowChartMerge">
            <a:avLst/>
          </a:prstGeom>
          <a:solidFill>
            <a:schemeClr val="accent2"/>
          </a:solidFill>
          <a:ln w="38100" algn="ctr">
            <a:solidFill>
              <a:srgbClr val="C00000"/>
            </a:solidFill>
            <a:miter lim="800000"/>
            <a:headEnd/>
            <a:tailEnd/>
          </a:ln>
        </p:spPr>
        <p:txBody>
          <a:bodyPr vert="eaVert" anchor="ctr"/>
          <a:lstStyle/>
          <a:p>
            <a:pPr algn="ctr"/>
            <a:endParaRPr lang="es-ES">
              <a:solidFill>
                <a:srgbClr val="FFFFFF"/>
              </a:solidFill>
              <a:latin typeface="Calibri" pitchFamily="34" charset="0"/>
            </a:endParaRPr>
          </a:p>
        </p:txBody>
      </p:sp>
      <p:sp>
        <p:nvSpPr>
          <p:cNvPr id="73" name="72 Combinar"/>
          <p:cNvSpPr>
            <a:spLocks noChangeArrowheads="1"/>
          </p:cNvSpPr>
          <p:nvPr/>
        </p:nvSpPr>
        <p:spPr bwMode="auto">
          <a:xfrm rot="7056415">
            <a:off x="5491386" y="3057301"/>
            <a:ext cx="1822152" cy="4104594"/>
          </a:xfrm>
          <a:prstGeom prst="flowChartMerge">
            <a:avLst/>
          </a:prstGeom>
          <a:solidFill>
            <a:schemeClr val="accent2"/>
          </a:solidFill>
          <a:ln w="38100" algn="ctr">
            <a:solidFill>
              <a:srgbClr val="C00000"/>
            </a:solidFill>
            <a:miter lim="800000"/>
            <a:headEnd/>
            <a:tailEnd/>
          </a:ln>
        </p:spPr>
        <p:txBody>
          <a:bodyPr rot="10800000" vert="eaVert" anchor="ctr"/>
          <a:lstStyle/>
          <a:p>
            <a:pPr algn="ctr"/>
            <a:endParaRPr lang="es-ES">
              <a:solidFill>
                <a:srgbClr val="FFFFFF"/>
              </a:solidFill>
              <a:latin typeface="Calibri" pitchFamily="34" charset="0"/>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5000"/>
                                        <p:tgtEl>
                                          <p:spTgt spid="66"/>
                                        </p:tgtEl>
                                        <p:attrNameLst>
                                          <p:attrName>ppt_x</p:attrName>
                                        </p:attrNameLst>
                                      </p:cBhvr>
                                      <p:tavLst>
                                        <p:tav tm="0">
                                          <p:val>
                                            <p:strVal val="ppt_x"/>
                                          </p:val>
                                        </p:tav>
                                        <p:tav tm="100000">
                                          <p:val>
                                            <p:strVal val="ppt_x"/>
                                          </p:val>
                                        </p:tav>
                                      </p:tavLst>
                                    </p:anim>
                                    <p:anim calcmode="lin" valueType="num">
                                      <p:cBhvr additive="base">
                                        <p:cTn id="64" dur="5000"/>
                                        <p:tgtEl>
                                          <p:spTgt spid="66"/>
                                        </p:tgtEl>
                                        <p:attrNameLst>
                                          <p:attrName>ppt_y</p:attrName>
                                        </p:attrNameLst>
                                      </p:cBhvr>
                                      <p:tavLst>
                                        <p:tav tm="0">
                                          <p:val>
                                            <p:strVal val="ppt_y"/>
                                          </p:val>
                                        </p:tav>
                                        <p:tav tm="100000">
                                          <p:val>
                                            <p:strVal val="1+ppt_h/2"/>
                                          </p:val>
                                        </p:tav>
                                      </p:tavLst>
                                    </p:anim>
                                    <p:set>
                                      <p:cBhvr>
                                        <p:cTn id="65" dur="1" fill="hold">
                                          <p:stCondLst>
                                            <p:cond delay="4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5000"/>
                                        <p:tgtEl>
                                          <p:spTgt spid="67"/>
                                        </p:tgtEl>
                                        <p:attrNameLst>
                                          <p:attrName>ppt_x</p:attrName>
                                        </p:attrNameLst>
                                      </p:cBhvr>
                                      <p:tavLst>
                                        <p:tav tm="0">
                                          <p:val>
                                            <p:strVal val="ppt_x"/>
                                          </p:val>
                                        </p:tav>
                                        <p:tav tm="100000">
                                          <p:val>
                                            <p:strVal val="ppt_x"/>
                                          </p:val>
                                        </p:tav>
                                      </p:tavLst>
                                    </p:anim>
                                    <p:anim calcmode="lin" valueType="num">
                                      <p:cBhvr additive="base">
                                        <p:cTn id="68" dur="5000"/>
                                        <p:tgtEl>
                                          <p:spTgt spid="67"/>
                                        </p:tgtEl>
                                        <p:attrNameLst>
                                          <p:attrName>ppt_y</p:attrName>
                                        </p:attrNameLst>
                                      </p:cBhvr>
                                      <p:tavLst>
                                        <p:tav tm="0">
                                          <p:val>
                                            <p:strVal val="ppt_y"/>
                                          </p:val>
                                        </p:tav>
                                        <p:tav tm="100000">
                                          <p:val>
                                            <p:strVal val="0-ppt_h/2"/>
                                          </p:val>
                                        </p:tav>
                                      </p:tavLst>
                                    </p:anim>
                                    <p:set>
                                      <p:cBhvr>
                                        <p:cTn id="69" dur="1" fill="hold">
                                          <p:stCondLst>
                                            <p:cond delay="4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5000"/>
                                        <p:tgtEl>
                                          <p:spTgt spid="69"/>
                                        </p:tgtEl>
                                        <p:attrNameLst>
                                          <p:attrName>ppt_x</p:attrName>
                                        </p:attrNameLst>
                                      </p:cBhvr>
                                      <p:tavLst>
                                        <p:tav tm="0">
                                          <p:val>
                                            <p:strVal val="ppt_x"/>
                                          </p:val>
                                        </p:tav>
                                        <p:tav tm="100000">
                                          <p:val>
                                            <p:strVal val="1+ppt_w/2"/>
                                          </p:val>
                                        </p:tav>
                                      </p:tavLst>
                                    </p:anim>
                                    <p:anim calcmode="lin" valueType="num">
                                      <p:cBhvr additive="base">
                                        <p:cTn id="72" dur="5000"/>
                                        <p:tgtEl>
                                          <p:spTgt spid="69"/>
                                        </p:tgtEl>
                                        <p:attrNameLst>
                                          <p:attrName>ppt_y</p:attrName>
                                        </p:attrNameLst>
                                      </p:cBhvr>
                                      <p:tavLst>
                                        <p:tav tm="0">
                                          <p:val>
                                            <p:strVal val="ppt_y"/>
                                          </p:val>
                                        </p:tav>
                                        <p:tav tm="100000">
                                          <p:val>
                                            <p:strVal val="ppt_y"/>
                                          </p:val>
                                        </p:tav>
                                      </p:tavLst>
                                    </p:anim>
                                    <p:set>
                                      <p:cBhvr>
                                        <p:cTn id="73" dur="1" fill="hold">
                                          <p:stCondLst>
                                            <p:cond delay="4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5000"/>
                                        <p:tgtEl>
                                          <p:spTgt spid="70"/>
                                        </p:tgtEl>
                                        <p:attrNameLst>
                                          <p:attrName>ppt_x</p:attrName>
                                        </p:attrNameLst>
                                      </p:cBhvr>
                                      <p:tavLst>
                                        <p:tav tm="0">
                                          <p:val>
                                            <p:strVal val="ppt_x"/>
                                          </p:val>
                                        </p:tav>
                                        <p:tav tm="100000">
                                          <p:val>
                                            <p:strVal val="1+ppt_w/2"/>
                                          </p:val>
                                        </p:tav>
                                      </p:tavLst>
                                    </p:anim>
                                    <p:anim calcmode="lin" valueType="num">
                                      <p:cBhvr additive="base">
                                        <p:cTn id="76" dur="5000"/>
                                        <p:tgtEl>
                                          <p:spTgt spid="70"/>
                                        </p:tgtEl>
                                        <p:attrNameLst>
                                          <p:attrName>ppt_y</p:attrName>
                                        </p:attrNameLst>
                                      </p:cBhvr>
                                      <p:tavLst>
                                        <p:tav tm="0">
                                          <p:val>
                                            <p:strVal val="ppt_y"/>
                                          </p:val>
                                        </p:tav>
                                        <p:tav tm="100000">
                                          <p:val>
                                            <p:strVal val="1+ppt_h/2"/>
                                          </p:val>
                                        </p:tav>
                                      </p:tavLst>
                                    </p:anim>
                                    <p:set>
                                      <p:cBhvr>
                                        <p:cTn id="77" dur="1" fill="hold">
                                          <p:stCondLst>
                                            <p:cond delay="4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5000"/>
                                        <p:tgtEl>
                                          <p:spTgt spid="72"/>
                                        </p:tgtEl>
                                        <p:attrNameLst>
                                          <p:attrName>ppt_x</p:attrName>
                                        </p:attrNameLst>
                                      </p:cBhvr>
                                      <p:tavLst>
                                        <p:tav tm="0">
                                          <p:val>
                                            <p:strVal val="ppt_x"/>
                                          </p:val>
                                        </p:tav>
                                        <p:tav tm="100000">
                                          <p:val>
                                            <p:strVal val="1+ppt_w/2"/>
                                          </p:val>
                                        </p:tav>
                                      </p:tavLst>
                                    </p:anim>
                                    <p:anim calcmode="lin" valueType="num">
                                      <p:cBhvr additive="base">
                                        <p:cTn id="80" dur="5000"/>
                                        <p:tgtEl>
                                          <p:spTgt spid="72"/>
                                        </p:tgtEl>
                                        <p:attrNameLst>
                                          <p:attrName>ppt_y</p:attrName>
                                        </p:attrNameLst>
                                      </p:cBhvr>
                                      <p:tavLst>
                                        <p:tav tm="0">
                                          <p:val>
                                            <p:strVal val="ppt_y"/>
                                          </p:val>
                                        </p:tav>
                                        <p:tav tm="100000">
                                          <p:val>
                                            <p:strVal val="0-ppt_h/2"/>
                                          </p:val>
                                        </p:tav>
                                      </p:tavLst>
                                    </p:anim>
                                    <p:set>
                                      <p:cBhvr>
                                        <p:cTn id="81" dur="1" fill="hold">
                                          <p:stCondLst>
                                            <p:cond delay="4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5000"/>
                                        <p:tgtEl>
                                          <p:spTgt spid="71"/>
                                        </p:tgtEl>
                                        <p:attrNameLst>
                                          <p:attrName>ppt_x</p:attrName>
                                        </p:attrNameLst>
                                      </p:cBhvr>
                                      <p:tavLst>
                                        <p:tav tm="0">
                                          <p:val>
                                            <p:strVal val="ppt_x"/>
                                          </p:val>
                                        </p:tav>
                                        <p:tav tm="100000">
                                          <p:val>
                                            <p:strVal val="0-ppt_w/2"/>
                                          </p:val>
                                        </p:tav>
                                      </p:tavLst>
                                    </p:anim>
                                    <p:anim calcmode="lin" valueType="num">
                                      <p:cBhvr additive="base">
                                        <p:cTn id="84" dur="5000"/>
                                        <p:tgtEl>
                                          <p:spTgt spid="71"/>
                                        </p:tgtEl>
                                        <p:attrNameLst>
                                          <p:attrName>ppt_y</p:attrName>
                                        </p:attrNameLst>
                                      </p:cBhvr>
                                      <p:tavLst>
                                        <p:tav tm="0">
                                          <p:val>
                                            <p:strVal val="ppt_y"/>
                                          </p:val>
                                        </p:tav>
                                        <p:tav tm="100000">
                                          <p:val>
                                            <p:strVal val="1+ppt_h/2"/>
                                          </p:val>
                                        </p:tav>
                                      </p:tavLst>
                                    </p:anim>
                                    <p:set>
                                      <p:cBhvr>
                                        <p:cTn id="85" dur="1" fill="hold">
                                          <p:stCondLst>
                                            <p:cond delay="4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5000"/>
                                        <p:tgtEl>
                                          <p:spTgt spid="68"/>
                                        </p:tgtEl>
                                        <p:attrNameLst>
                                          <p:attrName>ppt_x</p:attrName>
                                        </p:attrNameLst>
                                      </p:cBhvr>
                                      <p:tavLst>
                                        <p:tav tm="0">
                                          <p:val>
                                            <p:strVal val="ppt_x"/>
                                          </p:val>
                                        </p:tav>
                                        <p:tav tm="100000">
                                          <p:val>
                                            <p:strVal val="0-ppt_w/2"/>
                                          </p:val>
                                        </p:tav>
                                      </p:tavLst>
                                    </p:anim>
                                    <p:anim calcmode="lin" valueType="num">
                                      <p:cBhvr additive="base">
                                        <p:cTn id="88" dur="5000"/>
                                        <p:tgtEl>
                                          <p:spTgt spid="68"/>
                                        </p:tgtEl>
                                        <p:attrNameLst>
                                          <p:attrName>ppt_y</p:attrName>
                                        </p:attrNameLst>
                                      </p:cBhvr>
                                      <p:tavLst>
                                        <p:tav tm="0">
                                          <p:val>
                                            <p:strVal val="ppt_y"/>
                                          </p:val>
                                        </p:tav>
                                        <p:tav tm="100000">
                                          <p:val>
                                            <p:strVal val="ppt_y"/>
                                          </p:val>
                                        </p:tav>
                                      </p:tavLst>
                                    </p:anim>
                                    <p:set>
                                      <p:cBhvr>
                                        <p:cTn id="89" dur="1" fill="hold">
                                          <p:stCondLst>
                                            <p:cond delay="4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5000"/>
                                        <p:tgtEl>
                                          <p:spTgt spid="73"/>
                                        </p:tgtEl>
                                        <p:attrNameLst>
                                          <p:attrName>ppt_x</p:attrName>
                                        </p:attrNameLst>
                                      </p:cBhvr>
                                      <p:tavLst>
                                        <p:tav tm="0">
                                          <p:val>
                                            <p:strVal val="ppt_x"/>
                                          </p:val>
                                        </p:tav>
                                        <p:tav tm="100000">
                                          <p:val>
                                            <p:strVal val="0-ppt_w/2"/>
                                          </p:val>
                                        </p:tav>
                                      </p:tavLst>
                                    </p:anim>
                                    <p:anim calcmode="lin" valueType="num">
                                      <p:cBhvr additive="base">
                                        <p:cTn id="92" dur="5000"/>
                                        <p:tgtEl>
                                          <p:spTgt spid="73"/>
                                        </p:tgtEl>
                                        <p:attrNameLst>
                                          <p:attrName>ppt_y</p:attrName>
                                        </p:attrNameLst>
                                      </p:cBhvr>
                                      <p:tavLst>
                                        <p:tav tm="0">
                                          <p:val>
                                            <p:strVal val="ppt_y"/>
                                          </p:val>
                                        </p:tav>
                                        <p:tav tm="100000">
                                          <p:val>
                                            <p:strVal val="0-ppt_h/2"/>
                                          </p:val>
                                        </p:tav>
                                      </p:tavLst>
                                    </p:anim>
                                    <p:set>
                                      <p:cBhvr>
                                        <p:cTn id="93" dur="1" fill="hold">
                                          <p:stCondLst>
                                            <p:cond delay="4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5000"/>
                                        <p:tgtEl>
                                          <p:spTgt spid="66"/>
                                        </p:tgtEl>
                                      </p:cBhvr>
                                    </p:animEffect>
                                    <p:set>
                                      <p:cBhvr>
                                        <p:cTn id="96" dur="1" fill="hold">
                                          <p:stCondLst>
                                            <p:cond delay="4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5000"/>
                                        <p:tgtEl>
                                          <p:spTgt spid="67"/>
                                        </p:tgtEl>
                                      </p:cBhvr>
                                    </p:animEffect>
                                    <p:set>
                                      <p:cBhvr>
                                        <p:cTn id="99" dur="1" fill="hold">
                                          <p:stCondLst>
                                            <p:cond delay="4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5000"/>
                                        <p:tgtEl>
                                          <p:spTgt spid="69"/>
                                        </p:tgtEl>
                                      </p:cBhvr>
                                    </p:animEffect>
                                    <p:set>
                                      <p:cBhvr>
                                        <p:cTn id="102" dur="1" fill="hold">
                                          <p:stCondLst>
                                            <p:cond delay="4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5000"/>
                                        <p:tgtEl>
                                          <p:spTgt spid="70"/>
                                        </p:tgtEl>
                                      </p:cBhvr>
                                    </p:animEffect>
                                    <p:set>
                                      <p:cBhvr>
                                        <p:cTn id="105" dur="1" fill="hold">
                                          <p:stCondLst>
                                            <p:cond delay="4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5000"/>
                                        <p:tgtEl>
                                          <p:spTgt spid="72"/>
                                        </p:tgtEl>
                                      </p:cBhvr>
                                    </p:animEffect>
                                    <p:set>
                                      <p:cBhvr>
                                        <p:cTn id="108" dur="1" fill="hold">
                                          <p:stCondLst>
                                            <p:cond delay="4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5000"/>
                                        <p:tgtEl>
                                          <p:spTgt spid="71"/>
                                        </p:tgtEl>
                                      </p:cBhvr>
                                    </p:animEffect>
                                    <p:set>
                                      <p:cBhvr>
                                        <p:cTn id="111" dur="1" fill="hold">
                                          <p:stCondLst>
                                            <p:cond delay="4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5000"/>
                                        <p:tgtEl>
                                          <p:spTgt spid="68"/>
                                        </p:tgtEl>
                                      </p:cBhvr>
                                    </p:animEffect>
                                    <p:set>
                                      <p:cBhvr>
                                        <p:cTn id="114" dur="1" fill="hold">
                                          <p:stCondLst>
                                            <p:cond delay="4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5000"/>
                                        <p:tgtEl>
                                          <p:spTgt spid="73"/>
                                        </p:tgtEl>
                                      </p:cBhvr>
                                    </p:animEffect>
                                    <p:set>
                                      <p:cBhvr>
                                        <p:cTn id="117" dur="1" fill="hold">
                                          <p:stCondLst>
                                            <p:cond delay="4999"/>
                                          </p:stCondLst>
                                        </p:cTn>
                                        <p:tgtEl>
                                          <p:spTgt spid="73"/>
                                        </p:tgtEl>
                                        <p:attrNameLst>
                                          <p:attrName>style.visibility</p:attrName>
                                        </p:attrNameLst>
                                      </p:cBhvr>
                                      <p:to>
                                        <p:strVal val="hidden"/>
                                      </p:to>
                                    </p:set>
                                  </p:childTnLst>
                                </p:cTn>
                              </p:par>
                              <p:par>
                                <p:cTn id="118" presetID="53" presetClass="entr" presetSubtype="0" fill="hold" nodeType="withEffect">
                                  <p:stCondLst>
                                    <p:cond delay="0"/>
                                  </p:stCondLst>
                                  <p:childTnLst>
                                    <p:set>
                                      <p:cBhvr>
                                        <p:cTn id="119" dur="1" fill="hold">
                                          <p:stCondLst>
                                            <p:cond delay="0"/>
                                          </p:stCondLst>
                                        </p:cTn>
                                        <p:tgtEl>
                                          <p:spTgt spid="10"/>
                                        </p:tgtEl>
                                        <p:attrNameLst>
                                          <p:attrName>style.visibility</p:attrName>
                                        </p:attrNameLst>
                                      </p:cBhvr>
                                      <p:to>
                                        <p:strVal val="visible"/>
                                      </p:to>
                                    </p:set>
                                    <p:anim calcmode="lin" valueType="num">
                                      <p:cBhvr>
                                        <p:cTn id="120" dur="5000" fill="hold"/>
                                        <p:tgtEl>
                                          <p:spTgt spid="10"/>
                                        </p:tgtEl>
                                        <p:attrNameLst>
                                          <p:attrName>ppt_w</p:attrName>
                                        </p:attrNameLst>
                                      </p:cBhvr>
                                      <p:tavLst>
                                        <p:tav tm="0">
                                          <p:val>
                                            <p:fltVal val="0"/>
                                          </p:val>
                                        </p:tav>
                                        <p:tav tm="100000">
                                          <p:val>
                                            <p:strVal val="#ppt_w"/>
                                          </p:val>
                                        </p:tav>
                                      </p:tavLst>
                                    </p:anim>
                                    <p:anim calcmode="lin" valueType="num">
                                      <p:cBhvr>
                                        <p:cTn id="121" dur="5000" fill="hold"/>
                                        <p:tgtEl>
                                          <p:spTgt spid="10"/>
                                        </p:tgtEl>
                                        <p:attrNameLst>
                                          <p:attrName>ppt_h</p:attrName>
                                        </p:attrNameLst>
                                      </p:cBhvr>
                                      <p:tavLst>
                                        <p:tav tm="0">
                                          <p:val>
                                            <p:fltVal val="0"/>
                                          </p:val>
                                        </p:tav>
                                        <p:tav tm="100000">
                                          <p:val>
                                            <p:strVal val="#ppt_h"/>
                                          </p:val>
                                        </p:tav>
                                      </p:tavLst>
                                    </p:anim>
                                    <p:animEffect transition="in" filter="fade">
                                      <p:cBhvr>
                                        <p:cTn id="122"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horacero.com.mx/wp-content/uploads/2015/11/ni%C3%B1a-2.jpg"/>
          <p:cNvPicPr>
            <a:picLocks noChangeAspect="1" noChangeArrowheads="1"/>
          </p:cNvPicPr>
          <p:nvPr/>
        </p:nvPicPr>
        <p:blipFill>
          <a:blip r:embed="rId2"/>
          <a:srcRect/>
          <a:stretch>
            <a:fillRect/>
          </a:stretch>
        </p:blipFill>
        <p:spPr bwMode="auto">
          <a:xfrm>
            <a:off x="0" y="461321"/>
            <a:ext cx="9152926" cy="6610045"/>
          </a:xfrm>
          <a:prstGeom prst="rect">
            <a:avLst/>
          </a:prstGeom>
          <a:noFill/>
        </p:spPr>
      </p:pic>
      <p:sp>
        <p:nvSpPr>
          <p:cNvPr id="3" name="2 Rectángulo"/>
          <p:cNvSpPr/>
          <p:nvPr/>
        </p:nvSpPr>
        <p:spPr>
          <a:xfrm>
            <a:off x="0" y="0"/>
            <a:ext cx="9037638" cy="49369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6923110"/>
            <a:ext cx="9037638" cy="49369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par>
                                <p:cTn id="23" presetID="31" presetClass="entr" presetSubtype="0" fill="hold" nodeType="withEffect">
                                  <p:stCondLst>
                                    <p:cond delay="0"/>
                                  </p:stCondLst>
                                  <p:iterate type="lt">
                                    <p:tmPct val="5000"/>
                                  </p:iterate>
                                  <p:childTnLst>
                                    <p:set>
                                      <p:cBhvr>
                                        <p:cTn id="24" dur="1" fill="hold">
                                          <p:stCondLst>
                                            <p:cond delay="0"/>
                                          </p:stCondLst>
                                        </p:cTn>
                                        <p:tgtEl>
                                          <p:spTgt spid="44034"/>
                                        </p:tgtEl>
                                        <p:attrNameLst>
                                          <p:attrName>style.visibility</p:attrName>
                                        </p:attrNameLst>
                                      </p:cBhvr>
                                      <p:to>
                                        <p:strVal val="visible"/>
                                      </p:to>
                                    </p:set>
                                    <p:anim calcmode="lin" valueType="num">
                                      <p:cBhvr>
                                        <p:cTn id="25" dur="5000" fill="hold"/>
                                        <p:tgtEl>
                                          <p:spTgt spid="44034"/>
                                        </p:tgtEl>
                                        <p:attrNameLst>
                                          <p:attrName>ppt_w</p:attrName>
                                        </p:attrNameLst>
                                      </p:cBhvr>
                                      <p:tavLst>
                                        <p:tav tm="0">
                                          <p:val>
                                            <p:fltVal val="0"/>
                                          </p:val>
                                        </p:tav>
                                        <p:tav tm="100000">
                                          <p:val>
                                            <p:strVal val="#ppt_w"/>
                                          </p:val>
                                        </p:tav>
                                      </p:tavLst>
                                    </p:anim>
                                    <p:anim calcmode="lin" valueType="num">
                                      <p:cBhvr>
                                        <p:cTn id="26" dur="5000" fill="hold"/>
                                        <p:tgtEl>
                                          <p:spTgt spid="44034"/>
                                        </p:tgtEl>
                                        <p:attrNameLst>
                                          <p:attrName>ppt_h</p:attrName>
                                        </p:attrNameLst>
                                      </p:cBhvr>
                                      <p:tavLst>
                                        <p:tav tm="0">
                                          <p:val>
                                            <p:fltVal val="0"/>
                                          </p:val>
                                        </p:tav>
                                        <p:tav tm="100000">
                                          <p:val>
                                            <p:strVal val="#ppt_h"/>
                                          </p:val>
                                        </p:tav>
                                      </p:tavLst>
                                    </p:anim>
                                    <p:anim calcmode="lin" valueType="num">
                                      <p:cBhvr>
                                        <p:cTn id="27" dur="5000" fill="hold"/>
                                        <p:tgtEl>
                                          <p:spTgt spid="44034"/>
                                        </p:tgtEl>
                                        <p:attrNameLst>
                                          <p:attrName>style.rotation</p:attrName>
                                        </p:attrNameLst>
                                      </p:cBhvr>
                                      <p:tavLst>
                                        <p:tav tm="0">
                                          <p:val>
                                            <p:fltVal val="90"/>
                                          </p:val>
                                        </p:tav>
                                        <p:tav tm="100000">
                                          <p:val>
                                            <p:fltVal val="0"/>
                                          </p:val>
                                        </p:tav>
                                      </p:tavLst>
                                    </p:anim>
                                    <p:animEffect transition="in" filter="fade">
                                      <p:cBhvr>
                                        <p:cTn id="28" dur="5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i.ytimg.com/vi/O4F_JAseouY/hqdefault.jpg"/>
          <p:cNvPicPr>
            <a:picLocks noChangeAspect="1" noChangeArrowheads="1"/>
          </p:cNvPicPr>
          <p:nvPr/>
        </p:nvPicPr>
        <p:blipFill>
          <a:blip r:embed="rId2"/>
          <a:srcRect l="12849" r="12849"/>
          <a:stretch>
            <a:fillRect/>
          </a:stretch>
        </p:blipFill>
        <p:spPr bwMode="auto">
          <a:xfrm>
            <a:off x="1161233" y="0"/>
            <a:ext cx="6715172" cy="7416802"/>
          </a:xfrm>
          <a:prstGeom prst="rect">
            <a:avLst/>
          </a:prstGeom>
          <a:noFill/>
        </p:spPr>
      </p:pic>
      <p:sp>
        <p:nvSpPr>
          <p:cNvPr id="3" name="2 Rectángulo"/>
          <p:cNvSpPr/>
          <p:nvPr/>
        </p:nvSpPr>
        <p:spPr>
          <a:xfrm rot="5400000">
            <a:off x="-3127783" y="3127784"/>
            <a:ext cx="7416800" cy="116123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rot="5400000">
            <a:off x="4748622" y="3127784"/>
            <a:ext cx="7416800" cy="116123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500"/>
                                        <p:tgtEl>
                                          <p:spTgt spid="3"/>
                                        </p:tgtEl>
                                      </p:cBhvr>
                                    </p:animEffect>
                                  </p:childTnLst>
                                </p:cTn>
                              </p:par>
                              <p:par>
                                <p:cTn id="8" presetID="21" presetClass="entr" presetSubtype="8"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500"/>
                                        <p:tgtEl>
                                          <p:spTgt spid="4"/>
                                        </p:tgtEl>
                                      </p:cBhvr>
                                    </p:animEffect>
                                  </p:childTnLst>
                                </p:cTn>
                              </p:par>
                              <p:par>
                                <p:cTn id="11" presetID="21" presetClass="entr" presetSubtype="4" fill="hold" nodeType="withEffect">
                                  <p:stCondLst>
                                    <p:cond delay="0"/>
                                  </p:stCondLst>
                                  <p:childTnLst>
                                    <p:set>
                                      <p:cBhvr>
                                        <p:cTn id="12" dur="1" fill="hold">
                                          <p:stCondLst>
                                            <p:cond delay="0"/>
                                          </p:stCondLst>
                                        </p:cTn>
                                        <p:tgtEl>
                                          <p:spTgt spid="45058"/>
                                        </p:tgtEl>
                                        <p:attrNameLst>
                                          <p:attrName>style.visibility</p:attrName>
                                        </p:attrNameLst>
                                      </p:cBhvr>
                                      <p:to>
                                        <p:strVal val="visible"/>
                                      </p:to>
                                    </p:set>
                                    <p:animEffect transition="in" filter="wheel(4)">
                                      <p:cBhvr>
                                        <p:cTn id="13" dur="50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58000" contrast="-22000"/>
          </a:blip>
          <a:srcRect/>
          <a:stretch>
            <a:fillRect/>
          </a:stretch>
        </p:blipFill>
        <p:spPr bwMode="auto">
          <a:xfrm>
            <a:off x="0" y="0"/>
            <a:ext cx="9037638" cy="7437402"/>
          </a:xfrm>
          <a:prstGeom prst="rect">
            <a:avLst/>
          </a:prstGeom>
          <a:noFill/>
        </p:spPr>
      </p:pic>
      <p:sp>
        <p:nvSpPr>
          <p:cNvPr id="2" name="1 Rectángulo"/>
          <p:cNvSpPr/>
          <p:nvPr/>
        </p:nvSpPr>
        <p:spPr>
          <a:xfrm>
            <a:off x="1018357" y="1636698"/>
            <a:ext cx="7572428" cy="4154984"/>
          </a:xfrm>
          <a:prstGeom prst="rect">
            <a:avLst/>
          </a:prstGeom>
        </p:spPr>
        <p:txBody>
          <a:bodyPr wrap="square">
            <a:spAutoFit/>
          </a:bodyPr>
          <a:lstStyle/>
          <a:p>
            <a:r>
              <a:rPr lang="es-ES" sz="2400" b="1" i="1" dirty="0" err="1" smtClean="0">
                <a:effectLst>
                  <a:glow rad="228600">
                    <a:schemeClr val="accent6">
                      <a:satMod val="175000"/>
                      <a:alpha val="40000"/>
                    </a:schemeClr>
                  </a:glow>
                </a:effectLst>
              </a:rPr>
              <a:t>Virsaviya</a:t>
            </a:r>
            <a:r>
              <a:rPr lang="es-ES" sz="2400" b="1" i="1" dirty="0" smtClean="0">
                <a:effectLst>
                  <a:glow rad="228600">
                    <a:schemeClr val="accent6">
                      <a:satMod val="175000"/>
                      <a:alpha val="40000"/>
                    </a:schemeClr>
                  </a:glow>
                </a:effectLst>
              </a:rPr>
              <a:t> </a:t>
            </a:r>
            <a:r>
              <a:rPr lang="es-ES" sz="2400" b="1" i="1" dirty="0" smtClean="0">
                <a:effectLst>
                  <a:glow rad="228600">
                    <a:schemeClr val="accent6">
                      <a:satMod val="175000"/>
                      <a:alpha val="40000"/>
                    </a:schemeClr>
                  </a:glow>
                </a:effectLst>
              </a:rPr>
              <a:t>“Bathsheba” Borun-Goncharova es una pequeña niña de seis años de Rusia que ha dado la vuelta al mundo por una extraña condición anatómica.</a:t>
            </a:r>
          </a:p>
          <a:p>
            <a:r>
              <a:rPr lang="es-ES" sz="2400" b="1" i="1" dirty="0" smtClean="0">
                <a:effectLst>
                  <a:glow rad="228600">
                    <a:schemeClr val="accent6">
                      <a:satMod val="175000"/>
                      <a:alpha val="40000"/>
                    </a:schemeClr>
                  </a:glow>
                </a:effectLst>
              </a:rPr>
              <a:t>Se conoce como Síndrome Torácico Abdominal y, según la madre de la niña, hace que su corazón no sea protegido por las costillas, sino por una fina capa de piel que se adaptó ya a la forma de su órgano.</a:t>
            </a:r>
          </a:p>
          <a:p>
            <a:r>
              <a:rPr lang="es-ES" sz="2400" b="1" i="1" dirty="0" smtClean="0">
                <a:effectLst>
                  <a:glow rad="228600">
                    <a:schemeClr val="accent6">
                      <a:satMod val="175000"/>
                      <a:alpha val="40000"/>
                    </a:schemeClr>
                  </a:glow>
                </a:effectLst>
              </a:rPr>
              <a:t>A pesar de lo delicada de su condición, la pequeña de seis años intenta llevar una vida como la de cualquier otra niña de su edad, lo que la ha llevado a practicar gimnasia y participar en clases de danza.</a:t>
            </a:r>
          </a:p>
        </p:txBody>
      </p:sp>
    </p:spTree>
  </p:cSld>
  <p:clrMapOvr>
    <a:masterClrMapping/>
  </p:clrMapOvr>
  <p:transition spd="med"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8" presetClass="exit" presetSubtype="16" fill="hold" nodeType="withEffect">
                                  <p:stCondLst>
                                    <p:cond delay="0"/>
                                  </p:stCondLst>
                                  <p:childTnLst>
                                    <p:animEffect transition="out" filter="diamond(in)">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87711" y="5882101"/>
            <a:ext cx="1622410" cy="144698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87711" y="4730617"/>
            <a:ext cx="1622410" cy="1446986"/>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87711" y="2394356"/>
            <a:ext cx="1622410" cy="144698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87711" y="1226226"/>
            <a:ext cx="1622410" cy="144698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87711" y="87711"/>
            <a:ext cx="1622410" cy="144698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7467224" y="5846384"/>
            <a:ext cx="1622410" cy="151842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467224" y="4694899"/>
            <a:ext cx="1622410" cy="151842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467224" y="3474642"/>
            <a:ext cx="1622410" cy="151842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467224" y="2358639"/>
            <a:ext cx="1622410" cy="151842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467224" y="1190509"/>
            <a:ext cx="1622410" cy="151842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467223" y="51992"/>
            <a:ext cx="1622410" cy="151842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7" name="Picture 2" descr="http://photos-h.ak.instagram.com/hphotos-ak-xfa1/t51.2885-15/10946339_1538239349793647_169103197_n.jpg"/>
          <p:cNvPicPr>
            <a:picLocks noChangeAspect="1" noChangeArrowheads="1"/>
          </p:cNvPicPr>
          <p:nvPr/>
        </p:nvPicPr>
        <p:blipFill>
          <a:blip r:embed="rId2"/>
          <a:srcRect l="13639" r="12849"/>
          <a:stretch>
            <a:fillRect/>
          </a:stretch>
        </p:blipFill>
        <p:spPr bwMode="auto">
          <a:xfrm>
            <a:off x="1446985" y="0"/>
            <a:ext cx="6072230" cy="7467166"/>
          </a:xfrm>
          <a:prstGeom prst="rect">
            <a:avLst/>
          </a:prstGeom>
          <a:noFill/>
        </p:spPr>
      </p:pic>
      <p:sp>
        <p:nvSpPr>
          <p:cNvPr id="20" name="19 Cheurón"/>
          <p:cNvSpPr/>
          <p:nvPr/>
        </p:nvSpPr>
        <p:spPr>
          <a:xfrm rot="16200000">
            <a:off x="-87710" y="3581798"/>
            <a:ext cx="1622410" cy="1446986"/>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ppt_x"/>
                                          </p:val>
                                        </p:tav>
                                        <p:tav tm="100000">
                                          <p:val>
                                            <p:strVal val="#ppt_x"/>
                                          </p:val>
                                        </p:tav>
                                      </p:tavLst>
                                    </p:anim>
                                    <p:anim calcmode="lin" valueType="num">
                                      <p:cBhvr additive="base">
                                        <p:cTn id="20" dur="5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0" fill="hold"/>
                                        <p:tgtEl>
                                          <p:spTgt spid="10"/>
                                        </p:tgtEl>
                                        <p:attrNameLst>
                                          <p:attrName>ppt_x</p:attrName>
                                        </p:attrNameLst>
                                      </p:cBhvr>
                                      <p:tavLst>
                                        <p:tav tm="0">
                                          <p:val>
                                            <p:strVal val="#ppt_x"/>
                                          </p:val>
                                        </p:tav>
                                        <p:tav tm="100000">
                                          <p:val>
                                            <p:strVal val="#ppt_x"/>
                                          </p:val>
                                        </p:tav>
                                      </p:tavLst>
                                    </p:anim>
                                    <p:anim calcmode="lin" valueType="num">
                                      <p:cBhvr additive="base">
                                        <p:cTn id="24" dur="5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0" fill="hold"/>
                                        <p:tgtEl>
                                          <p:spTgt spid="11"/>
                                        </p:tgtEl>
                                        <p:attrNameLst>
                                          <p:attrName>ppt_x</p:attrName>
                                        </p:attrNameLst>
                                      </p:cBhvr>
                                      <p:tavLst>
                                        <p:tav tm="0">
                                          <p:val>
                                            <p:strVal val="#ppt_x"/>
                                          </p:val>
                                        </p:tav>
                                        <p:tav tm="100000">
                                          <p:val>
                                            <p:strVal val="#ppt_x"/>
                                          </p:val>
                                        </p:tav>
                                      </p:tavLst>
                                    </p:anim>
                                    <p:anim calcmode="lin" valueType="num">
                                      <p:cBhvr additive="base">
                                        <p:cTn id="28" dur="5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0" fill="hold"/>
                                        <p:tgtEl>
                                          <p:spTgt spid="12"/>
                                        </p:tgtEl>
                                        <p:attrNameLst>
                                          <p:attrName>ppt_x</p:attrName>
                                        </p:attrNameLst>
                                      </p:cBhvr>
                                      <p:tavLst>
                                        <p:tav tm="0">
                                          <p:val>
                                            <p:strVal val="#ppt_x"/>
                                          </p:val>
                                        </p:tav>
                                        <p:tav tm="100000">
                                          <p:val>
                                            <p:strVal val="#ppt_x"/>
                                          </p:val>
                                        </p:tav>
                                      </p:tavLst>
                                    </p:anim>
                                    <p:anim calcmode="lin" valueType="num">
                                      <p:cBhvr additive="base">
                                        <p:cTn id="32" dur="5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0" fill="hold"/>
                                        <p:tgtEl>
                                          <p:spTgt spid="13"/>
                                        </p:tgtEl>
                                        <p:attrNameLst>
                                          <p:attrName>ppt_x</p:attrName>
                                        </p:attrNameLst>
                                      </p:cBhvr>
                                      <p:tavLst>
                                        <p:tav tm="0">
                                          <p:val>
                                            <p:strVal val="#ppt_x"/>
                                          </p:val>
                                        </p:tav>
                                        <p:tav tm="100000">
                                          <p:val>
                                            <p:strVal val="#ppt_x"/>
                                          </p:val>
                                        </p:tav>
                                      </p:tavLst>
                                    </p:anim>
                                    <p:anim calcmode="lin" valueType="num">
                                      <p:cBhvr additive="base">
                                        <p:cTn id="36" dur="5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0" fill="hold"/>
                                        <p:tgtEl>
                                          <p:spTgt spid="14"/>
                                        </p:tgtEl>
                                        <p:attrNameLst>
                                          <p:attrName>ppt_x</p:attrName>
                                        </p:attrNameLst>
                                      </p:cBhvr>
                                      <p:tavLst>
                                        <p:tav tm="0">
                                          <p:val>
                                            <p:strVal val="#ppt_x"/>
                                          </p:val>
                                        </p:tav>
                                        <p:tav tm="100000">
                                          <p:val>
                                            <p:strVal val="#ppt_x"/>
                                          </p:val>
                                        </p:tav>
                                      </p:tavLst>
                                    </p:anim>
                                    <p:anim calcmode="lin" valueType="num">
                                      <p:cBhvr additive="base">
                                        <p:cTn id="40" dur="5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0" fill="hold"/>
                                        <p:tgtEl>
                                          <p:spTgt spid="15"/>
                                        </p:tgtEl>
                                        <p:attrNameLst>
                                          <p:attrName>ppt_x</p:attrName>
                                        </p:attrNameLst>
                                      </p:cBhvr>
                                      <p:tavLst>
                                        <p:tav tm="0">
                                          <p:val>
                                            <p:strVal val="#ppt_x"/>
                                          </p:val>
                                        </p:tav>
                                        <p:tav tm="100000">
                                          <p:val>
                                            <p:strVal val="#ppt_x"/>
                                          </p:val>
                                        </p:tav>
                                      </p:tavLst>
                                    </p:anim>
                                    <p:anim calcmode="lin" valueType="num">
                                      <p:cBhvr additive="base">
                                        <p:cTn id="44" dur="5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0" fill="hold"/>
                                        <p:tgtEl>
                                          <p:spTgt spid="16"/>
                                        </p:tgtEl>
                                        <p:attrNameLst>
                                          <p:attrName>ppt_x</p:attrName>
                                        </p:attrNameLst>
                                      </p:cBhvr>
                                      <p:tavLst>
                                        <p:tav tm="0">
                                          <p:val>
                                            <p:strVal val="#ppt_x"/>
                                          </p:val>
                                        </p:tav>
                                        <p:tav tm="100000">
                                          <p:val>
                                            <p:strVal val="#ppt_x"/>
                                          </p:val>
                                        </p:tav>
                                      </p:tavLst>
                                    </p:anim>
                                    <p:anim calcmode="lin" valueType="num">
                                      <p:cBhvr additive="base">
                                        <p:cTn id="48" dur="5000" fill="hold"/>
                                        <p:tgtEl>
                                          <p:spTgt spid="16"/>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5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6"/>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8"/>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12"/>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3"/>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5"/>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6"/>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0" fill="hold"/>
                                        <p:tgtEl>
                                          <p:spTgt spid="20"/>
                                        </p:tgtEl>
                                        <p:attrNameLst>
                                          <p:attrName>ppt_x</p:attrName>
                                        </p:attrNameLst>
                                      </p:cBhvr>
                                      <p:tavLst>
                                        <p:tav tm="0">
                                          <p:val>
                                            <p:strVal val="#ppt_x"/>
                                          </p:val>
                                        </p:tav>
                                        <p:tav tm="100000">
                                          <p:val>
                                            <p:strVal val="#ppt_x"/>
                                          </p:val>
                                        </p:tav>
                                      </p:tavLst>
                                    </p:anim>
                                    <p:anim calcmode="lin" valueType="num">
                                      <p:cBhvr additive="base">
                                        <p:cTn id="74" dur="5000" fill="hold"/>
                                        <p:tgtEl>
                                          <p:spTgt spid="20"/>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20602"/>
            <a:ext cx="9037638" cy="7437402"/>
          </a:xfrm>
          <a:prstGeom prst="rect">
            <a:avLst/>
          </a:prstGeom>
          <a:noFill/>
        </p:spPr>
      </p:pic>
      <p:sp>
        <p:nvSpPr>
          <p:cNvPr id="2" name="1 Rectángulo"/>
          <p:cNvSpPr/>
          <p:nvPr/>
        </p:nvSpPr>
        <p:spPr>
          <a:xfrm>
            <a:off x="303977" y="5280036"/>
            <a:ext cx="8519348" cy="1938992"/>
          </a:xfrm>
          <a:prstGeom prst="rect">
            <a:avLst/>
          </a:prstGeom>
        </p:spPr>
        <p:txBody>
          <a:bodyPr wrap="square">
            <a:spAutoFit/>
          </a:bodyPr>
          <a:lstStyle/>
          <a:p>
            <a:r>
              <a:rPr lang="es-ES" sz="2000" b="1" i="1" dirty="0" smtClean="0">
                <a:effectLst>
                  <a:glow rad="228600">
                    <a:schemeClr val="accent6">
                      <a:satMod val="175000"/>
                      <a:alpha val="40000"/>
                    </a:schemeClr>
                  </a:glow>
                </a:effectLst>
              </a:rPr>
              <a:t>Debido a que la enfermedad de Viraviya es muy extraña en el mundo, su familia tuvo que mudarse a Estados Unidos para someter a la pequeña a un tratamiento especial que muy pocos hospitales en el mundo ofrecen.</a:t>
            </a:r>
          </a:p>
          <a:p>
            <a:r>
              <a:rPr lang="es-ES" sz="2000" b="1" i="1" dirty="0" smtClean="0">
                <a:effectLst>
                  <a:glow rad="228600">
                    <a:schemeClr val="accent6">
                      <a:satMod val="175000"/>
                      <a:alpha val="40000"/>
                    </a:schemeClr>
                  </a:glow>
                </a:effectLst>
              </a:rPr>
              <a:t>A Virsaviya le esperan años de tratamiento y varias intervenciones quirúrgicas que prometen mejorar su calidad de vida; y no obstante los problemas que este síndrome conlleva, la rusa de seis años dice “amar su corazón”.</a:t>
            </a:r>
            <a:endParaRPr lang="es-ES" sz="2000" b="1" i="1" dirty="0">
              <a:effectLst>
                <a:glow rad="228600">
                  <a:schemeClr val="accent6">
                    <a:satMod val="175000"/>
                    <a:alpha val="40000"/>
                  </a:schemeClr>
                </a:glow>
              </a:effectLst>
            </a:endParaRPr>
          </a:p>
        </p:txBody>
      </p:sp>
      <p:pic>
        <p:nvPicPr>
          <p:cNvPr id="3" name="Picture 2" descr="Virsaviya Bathsheba Borun-Goncharova sufre de síndrome torácico abdominal "/>
          <p:cNvPicPr>
            <a:picLocks noChangeAspect="1" noChangeArrowheads="1"/>
          </p:cNvPicPr>
          <p:nvPr/>
        </p:nvPicPr>
        <p:blipFill>
          <a:blip r:embed="rId3"/>
          <a:srcRect/>
          <a:stretch>
            <a:fillRect/>
          </a:stretch>
        </p:blipFill>
        <p:spPr bwMode="auto">
          <a:xfrm>
            <a:off x="0" y="0"/>
            <a:ext cx="9032303" cy="5065722"/>
          </a:xfrm>
          <a:prstGeom prst="rect">
            <a:avLst/>
          </a:prstGeom>
          <a:noFill/>
        </p:spPr>
      </p:pic>
    </p:spTree>
  </p:cSld>
  <p:clrMapOvr>
    <a:masterClrMapping/>
  </p:clrMapOvr>
  <p:transition spd="med"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https://scontent.cdninstagram.com/hphotos-xaf1/t51.2885-15/e15/11939652_1630568587225960_41853717_n.jpg"/>
          <p:cNvPicPr>
            <a:picLocks noChangeAspect="1" noChangeArrowheads="1"/>
          </p:cNvPicPr>
          <p:nvPr/>
        </p:nvPicPr>
        <p:blipFill>
          <a:blip r:embed="rId3"/>
          <a:srcRect/>
          <a:stretch>
            <a:fillRect/>
          </a:stretch>
        </p:blipFill>
        <p:spPr bwMode="auto">
          <a:xfrm>
            <a:off x="2" y="1"/>
            <a:ext cx="9037638" cy="7467166"/>
          </a:xfrm>
          <a:prstGeom prst="rect">
            <a:avLst/>
          </a:prstGeom>
          <a:noFill/>
        </p:spPr>
      </p:pic>
      <p:sp>
        <p:nvSpPr>
          <p:cNvPr id="5" name="4 Rombo"/>
          <p:cNvSpPr/>
          <p:nvPr/>
        </p:nvSpPr>
        <p:spPr>
          <a:xfrm>
            <a:off x="2753656" y="1615558"/>
            <a:ext cx="3671540" cy="4256075"/>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1717182" y="1102230"/>
            <a:ext cx="2590729" cy="180439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4829435" y="1099654"/>
            <a:ext cx="2589013" cy="180439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1603768" y="4449319"/>
            <a:ext cx="2601031" cy="18608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4762751" y="4503239"/>
            <a:ext cx="2589013" cy="180282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5453963" y="623218"/>
            <a:ext cx="2366104" cy="197438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5826556" y="379361"/>
            <a:ext cx="2589013" cy="180282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1222936" y="715938"/>
            <a:ext cx="2590730" cy="180439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658083" y="329646"/>
            <a:ext cx="2590730" cy="180439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1250736" y="4725731"/>
            <a:ext cx="2601030" cy="18608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756490" y="5189281"/>
            <a:ext cx="2601030" cy="18608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5185532" y="4883523"/>
            <a:ext cx="2590729" cy="180282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5750385" y="5347073"/>
            <a:ext cx="2590729" cy="1802821"/>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3106688" y="2163234"/>
            <a:ext cx="2974889" cy="3171026"/>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3318508" y="2472266"/>
            <a:ext cx="2541836" cy="2549526"/>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sndAc>
      <p:stSnd>
        <p:snd r:embed="rId2" name="ernesto cortazar - corazon solitar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out)">
                                      <p:cBhvr>
                                        <p:cTn id="18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pulsoslp.com.mx/wp-content/uploads/2015/11/corazon.jpg"/>
          <p:cNvPicPr>
            <a:picLocks noChangeAspect="1" noChangeArrowheads="1"/>
          </p:cNvPicPr>
          <p:nvPr/>
        </p:nvPicPr>
        <p:blipFill>
          <a:blip r:embed="rId2"/>
          <a:srcRect/>
          <a:stretch>
            <a:fillRect/>
          </a:stretch>
        </p:blipFill>
        <p:spPr bwMode="auto">
          <a:xfrm>
            <a:off x="-160507" y="1290362"/>
            <a:ext cx="9198145" cy="4882875"/>
          </a:xfrm>
          <a:prstGeom prst="rect">
            <a:avLst/>
          </a:prstGeom>
          <a:noFill/>
        </p:spPr>
      </p:pic>
      <p:sp>
        <p:nvSpPr>
          <p:cNvPr id="3" name="2 Rectángulo"/>
          <p:cNvSpPr/>
          <p:nvPr/>
        </p:nvSpPr>
        <p:spPr>
          <a:xfrm>
            <a:off x="0" y="0"/>
            <a:ext cx="9037638" cy="127950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6137292"/>
            <a:ext cx="9037638" cy="127950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500"/>
                                        <p:tgtEl>
                                          <p:spTgt spid="3"/>
                                        </p:tgtEl>
                                      </p:cBhvr>
                                    </p:animEffect>
                                  </p:childTnLst>
                                </p:cTn>
                              </p:par>
                              <p:par>
                                <p:cTn id="8" presetID="21" presetClass="entr" presetSubtype="8"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500"/>
                                        <p:tgtEl>
                                          <p:spTgt spid="4"/>
                                        </p:tgtEl>
                                      </p:cBhvr>
                                    </p:animEffect>
                                  </p:childTnLst>
                                </p:cTn>
                              </p:par>
                              <p:par>
                                <p:cTn id="11" presetID="21" presetClass="entr" presetSubtype="4" fill="hold" nodeType="withEffect">
                                  <p:stCondLst>
                                    <p:cond delay="0"/>
                                  </p:stCondLst>
                                  <p:childTnLst>
                                    <p:set>
                                      <p:cBhvr>
                                        <p:cTn id="12" dur="1" fill="hold">
                                          <p:stCondLst>
                                            <p:cond delay="0"/>
                                          </p:stCondLst>
                                        </p:cTn>
                                        <p:tgtEl>
                                          <p:spTgt spid="46082"/>
                                        </p:tgtEl>
                                        <p:attrNameLst>
                                          <p:attrName>style.visibility</p:attrName>
                                        </p:attrNameLst>
                                      </p:cBhvr>
                                      <p:to>
                                        <p:strVal val="visible"/>
                                      </p:to>
                                    </p:set>
                                    <p:animEffect transition="in" filter="wheel(4)">
                                      <p:cBhvr>
                                        <p:cTn id="13" dur="50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6589278"/>
            <a:ext cx="9037638" cy="827523"/>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037638" cy="748547"/>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Picture 2" descr="http://41.media.tumblr.com/240835e8593728845e34e5e16b5ce97b/tumblr_nir1loXBP71qa0yaao1_500.jpg">
            <a:hlinkClick r:id="rId3"/>
          </p:cNvPr>
          <p:cNvPicPr>
            <a:picLocks noChangeAspect="1" noChangeArrowheads="1"/>
          </p:cNvPicPr>
          <p:nvPr/>
        </p:nvPicPr>
        <p:blipFill>
          <a:blip r:embed="rId4"/>
          <a:srcRect l="2725" t="21244" r="1823" b="16775"/>
          <a:stretch>
            <a:fillRect/>
          </a:stretch>
        </p:blipFill>
        <p:spPr bwMode="auto">
          <a:xfrm>
            <a:off x="-102744" y="565128"/>
            <a:ext cx="9140382" cy="6494482"/>
          </a:xfrm>
          <a:prstGeom prst="rect">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par>
                                <p:cTn id="11" presetID="53"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animEffect transition="in" filter="fade">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58000" contrast="-22000"/>
          </a:blip>
          <a:srcRect/>
          <a:stretch>
            <a:fillRect/>
          </a:stretch>
        </p:blipFill>
        <p:spPr bwMode="auto">
          <a:xfrm>
            <a:off x="0" y="0"/>
            <a:ext cx="9037638" cy="7437402"/>
          </a:xfrm>
          <a:prstGeom prst="rect">
            <a:avLst/>
          </a:prstGeom>
          <a:noFill/>
        </p:spPr>
      </p:pic>
      <p:sp>
        <p:nvSpPr>
          <p:cNvPr id="2" name="1 Rectángulo"/>
          <p:cNvSpPr/>
          <p:nvPr/>
        </p:nvSpPr>
        <p:spPr>
          <a:xfrm>
            <a:off x="1589861" y="2160626"/>
            <a:ext cx="6858048" cy="3046988"/>
          </a:xfrm>
          <a:prstGeom prst="rect">
            <a:avLst/>
          </a:prstGeom>
        </p:spPr>
        <p:txBody>
          <a:bodyPr wrap="square">
            <a:spAutoFit/>
          </a:bodyPr>
          <a:lstStyle/>
          <a:p>
            <a:r>
              <a:rPr lang="es-ES" sz="2400" b="1" i="1" dirty="0" smtClean="0">
                <a:effectLst>
                  <a:glow rad="228600">
                    <a:schemeClr val="accent6">
                      <a:satMod val="175000"/>
                      <a:alpha val="40000"/>
                    </a:schemeClr>
                  </a:glow>
                </a:effectLst>
              </a:rPr>
              <a:t>Virsaviya "Bathsheba" Borun-Goncharova sufre de síndrome torácico abdominal . La niña de seis años que nació con su corazón fura de su pecho movilizó a miles de personas desde Rusia a los Estados Unidos para que lograra un tratamiento médico.</a:t>
            </a:r>
          </a:p>
          <a:p>
            <a:r>
              <a:rPr lang="es-ES" sz="2400" b="1" i="1" dirty="0" smtClean="0">
                <a:effectLst>
                  <a:glow rad="228600">
                    <a:schemeClr val="accent6">
                      <a:satMod val="175000"/>
                      <a:alpha val="40000"/>
                    </a:schemeClr>
                  </a:glow>
                </a:effectLst>
              </a:rPr>
              <a:t>Virsaviya "Bathsheba" Borun-Goncharova sufre de síndrome torácico abdominal e, increíblemente, intenta llevar una vida de lo más </a:t>
            </a:r>
            <a:r>
              <a:rPr lang="es-ES" sz="2400" b="1" i="1" dirty="0" smtClean="0">
                <a:effectLst>
                  <a:glow rad="228600">
                    <a:schemeClr val="accent6">
                      <a:satMod val="175000"/>
                      <a:alpha val="40000"/>
                    </a:schemeClr>
                  </a:glow>
                </a:effectLst>
              </a:rPr>
              <a:t>normal.</a:t>
            </a:r>
            <a:endParaRPr lang="es-ES" sz="2400" b="1" i="1" dirty="0">
              <a:effectLst>
                <a:glow rad="228600">
                  <a:schemeClr val="accent6">
                    <a:satMod val="175000"/>
                    <a:alpha val="40000"/>
                  </a:schemeClr>
                </a:glow>
              </a:effectLst>
            </a:endParaRPr>
          </a:p>
        </p:txBody>
      </p:sp>
    </p:spTree>
  </p:cSld>
  <p:clrMapOvr>
    <a:masterClrMapping/>
  </p:clrMapOvr>
  <p:transition spd="med"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8" presetClass="exit" presetSubtype="16" fill="hold" nodeType="withEffect">
                                  <p:stCondLst>
                                    <p:cond delay="0"/>
                                  </p:stCondLst>
                                  <p:childTnLst>
                                    <p:animEffect transition="out" filter="diamond(in)">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pbs.twimg.com/media/CS06j0GVAAAjdgu.jpg"/>
          <p:cNvPicPr>
            <a:picLocks noChangeAspect="1" noChangeArrowheads="1"/>
          </p:cNvPicPr>
          <p:nvPr/>
        </p:nvPicPr>
        <p:blipFill>
          <a:blip r:embed="rId2"/>
          <a:srcRect/>
          <a:stretch>
            <a:fillRect/>
          </a:stretch>
        </p:blipFill>
        <p:spPr bwMode="auto">
          <a:xfrm>
            <a:off x="1375547" y="-31215"/>
            <a:ext cx="6215106" cy="7448015"/>
          </a:xfrm>
          <a:prstGeom prst="rect">
            <a:avLst/>
          </a:prstGeom>
          <a:noFill/>
        </p:spPr>
      </p:pic>
      <p:sp>
        <p:nvSpPr>
          <p:cNvPr id="3" name="2 Rectángulo"/>
          <p:cNvSpPr/>
          <p:nvPr/>
        </p:nvSpPr>
        <p:spPr>
          <a:xfrm rot="5400000">
            <a:off x="4605746" y="2984907"/>
            <a:ext cx="7416800" cy="144698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rot="5400000">
            <a:off x="-3020627" y="3020626"/>
            <a:ext cx="7416800" cy="137554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500"/>
                                        <p:tgtEl>
                                          <p:spTgt spid="3"/>
                                        </p:tgtEl>
                                      </p:cBhvr>
                                    </p:animEffect>
                                  </p:childTnLst>
                                </p:cTn>
                              </p:par>
                              <p:par>
                                <p:cTn id="8" presetID="21" presetClass="entr" presetSubtype="8"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500"/>
                                        <p:tgtEl>
                                          <p:spTgt spid="4"/>
                                        </p:tgtEl>
                                      </p:cBhvr>
                                    </p:animEffect>
                                  </p:childTnLst>
                                </p:cTn>
                              </p:par>
                              <p:par>
                                <p:cTn id="11" presetID="21" presetClass="entr" presetSubtype="4" fill="hold" nodeType="withEffect">
                                  <p:stCondLst>
                                    <p:cond delay="0"/>
                                  </p:stCondLst>
                                  <p:childTnLst>
                                    <p:set>
                                      <p:cBhvr>
                                        <p:cTn id="12" dur="1" fill="hold">
                                          <p:stCondLst>
                                            <p:cond delay="0"/>
                                          </p:stCondLst>
                                        </p:cTn>
                                        <p:tgtEl>
                                          <p:spTgt spid="47106"/>
                                        </p:tgtEl>
                                        <p:attrNameLst>
                                          <p:attrName>style.visibility</p:attrName>
                                        </p:attrNameLst>
                                      </p:cBhvr>
                                      <p:to>
                                        <p:strVal val="visible"/>
                                      </p:to>
                                    </p:set>
                                    <p:animEffect transition="in" filter="wheel(4)">
                                      <p:cBhvr>
                                        <p:cTn id="13" dur="5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5518952" y="-20602"/>
            <a:ext cx="3518686" cy="7437402"/>
          </a:xfrm>
          <a:prstGeom prst="rect">
            <a:avLst/>
          </a:prstGeom>
          <a:noFill/>
        </p:spPr>
      </p:pic>
      <p:pic>
        <p:nvPicPr>
          <p:cNvPr id="5123" name="Picture 3" descr="http://cdn01.am.infobae.com/adjuntos/163/infografia/013/671/0013671297.jpg?0000-00-00-00-00-00"/>
          <p:cNvPicPr>
            <a:picLocks noChangeAspect="1" noChangeArrowheads="1"/>
          </p:cNvPicPr>
          <p:nvPr/>
        </p:nvPicPr>
        <p:blipFill>
          <a:blip r:embed="rId3"/>
          <a:srcRect/>
          <a:stretch>
            <a:fillRect/>
          </a:stretch>
        </p:blipFill>
        <p:spPr bwMode="auto">
          <a:xfrm>
            <a:off x="0" y="0"/>
            <a:ext cx="5552133" cy="7416800"/>
          </a:xfrm>
          <a:prstGeom prst="rect">
            <a:avLst/>
          </a:prstGeom>
          <a:noFill/>
        </p:spPr>
      </p:pic>
      <p:sp>
        <p:nvSpPr>
          <p:cNvPr id="5" name="4 Rectángulo"/>
          <p:cNvSpPr/>
          <p:nvPr/>
        </p:nvSpPr>
        <p:spPr>
          <a:xfrm>
            <a:off x="6019017" y="3636962"/>
            <a:ext cx="2564598" cy="3108543"/>
          </a:xfrm>
          <a:prstGeom prst="rect">
            <a:avLst/>
          </a:prstGeom>
        </p:spPr>
        <p:txBody>
          <a:bodyPr wrap="square">
            <a:spAutoFit/>
          </a:bodyPr>
          <a:lstStyle/>
          <a:p>
            <a:pPr lvl="0" algn="ctr" fontAlgn="base">
              <a:spcBef>
                <a:spcPct val="0"/>
              </a:spcBef>
              <a:spcAft>
                <a:spcPct val="0"/>
              </a:spcAft>
            </a:pPr>
            <a:r>
              <a:rPr kumimoji="0" lang="es-ES" sz="2800" b="1" i="1" u="none" strike="noStrike" cap="none" normalizeH="0" baseline="0" dirty="0" smtClean="0">
                <a:ln>
                  <a:noFill/>
                </a:ln>
                <a:effectLst>
                  <a:glow rad="228600">
                    <a:schemeClr val="accent6">
                      <a:satMod val="175000"/>
                      <a:alpha val="40000"/>
                    </a:schemeClr>
                  </a:glow>
                </a:effectLst>
                <a:latin typeface="Arial" pitchFamily="34" charset="0"/>
                <a:cs typeface="Arial" pitchFamily="34" charset="0"/>
              </a:rPr>
              <a:t>El corazón de la pequeña solo cuenta con una delgada capa de piel protectora.</a:t>
            </a:r>
          </a:p>
        </p:txBody>
      </p:sp>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encrypted-tbn2.gstatic.com/images?q=tbn:ANd9GcR327MVYcoDfgq9BNNQBN34BytsTUUzbV12PUld_arYIZbAfPqc"/>
          <p:cNvPicPr>
            <a:picLocks noChangeAspect="1" noChangeArrowheads="1"/>
          </p:cNvPicPr>
          <p:nvPr/>
        </p:nvPicPr>
        <p:blipFill>
          <a:blip r:embed="rId2"/>
          <a:srcRect/>
          <a:stretch>
            <a:fillRect/>
          </a:stretch>
        </p:blipFill>
        <p:spPr bwMode="auto">
          <a:xfrm>
            <a:off x="2" y="1"/>
            <a:ext cx="9027705" cy="7416800"/>
          </a:xfrm>
          <a:prstGeom prst="rect">
            <a:avLst/>
          </a:prstGeom>
          <a:noFill/>
        </p:spPr>
      </p:pic>
      <p:sp>
        <p:nvSpPr>
          <p:cNvPr id="5" name="4 Anillo"/>
          <p:cNvSpPr/>
          <p:nvPr/>
        </p:nvSpPr>
        <p:spPr>
          <a:xfrm>
            <a:off x="1018357" y="779442"/>
            <a:ext cx="7143800" cy="5857916"/>
          </a:xfrm>
          <a:prstGeom prst="donut">
            <a:avLst>
              <a:gd name="adj" fmla="val 10607"/>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61101" y="0"/>
            <a:ext cx="8572560" cy="7416800"/>
          </a:xfrm>
          <a:prstGeom prst="donut">
            <a:avLst>
              <a:gd name="adj" fmla="val 6594"/>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3018621" y="2422517"/>
            <a:ext cx="3286148" cy="2571768"/>
          </a:xfrm>
          <a:prstGeom prst="donut">
            <a:avLst>
              <a:gd name="adj" fmla="val 17149"/>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1947051" y="1565260"/>
            <a:ext cx="5357850" cy="4286280"/>
          </a:xfrm>
          <a:prstGeom prst="donut">
            <a:avLst>
              <a:gd name="adj" fmla="val 17149"/>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ppt_x</p:attrName>
                                        </p:attrNameLst>
                                      </p:cBhvr>
                                      <p:tavLst>
                                        <p:tav tm="0">
                                          <p:val>
                                            <p:fltVal val="0.5"/>
                                          </p:val>
                                        </p:tav>
                                        <p:tav tm="100000">
                                          <p:val>
                                            <p:strVal val="#ppt_x"/>
                                          </p:val>
                                        </p:tav>
                                      </p:tavLst>
                                    </p:anim>
                                    <p:anim calcmode="lin" valueType="num">
                                      <p:cBhvr>
                                        <p:cTn id="16" dur="3000" fill="hold"/>
                                        <p:tgtEl>
                                          <p:spTgt spid="7"/>
                                        </p:tgtEl>
                                        <p:attrNameLst>
                                          <p:attrName>ppt_y</p:attrName>
                                        </p:attrNameLst>
                                      </p:cBhvr>
                                      <p:tavLst>
                                        <p:tav tm="0">
                                          <p:val>
                                            <p:fltVal val="0.5"/>
                                          </p:val>
                                        </p:tav>
                                        <p:tav tm="100000">
                                          <p:val>
                                            <p:strVal val="#ppt_y"/>
                                          </p:val>
                                        </p:tav>
                                      </p:tavLst>
                                    </p:anim>
                                  </p:childTnLst>
                                </p:cTn>
                              </p:par>
                              <p:par>
                                <p:cTn id="17" presetID="21"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8)">
                                      <p:cBhvr>
                                        <p:cTn id="19" dur="3000"/>
                                        <p:tgtEl>
                                          <p:spTgt spid="5"/>
                                        </p:tgtEl>
                                      </p:cBhvr>
                                    </p:animEffect>
                                  </p:childTnLst>
                                </p:cTn>
                              </p:par>
                              <p:par>
                                <p:cTn id="20" presetID="21" presetClass="entr" presetSubtype="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8)">
                                      <p:cBhvr>
                                        <p:cTn id="22" dur="3000"/>
                                        <p:tgtEl>
                                          <p:spTgt spid="7"/>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childTnLst>
                          </p:cTn>
                        </p:par>
                        <p:par>
                          <p:cTn id="27" fill="hold">
                            <p:stCondLst>
                              <p:cond delay="3000"/>
                            </p:stCondLst>
                            <p:childTnLst>
                              <p:par>
                                <p:cTn id="28" presetID="23" presetClass="exit" presetSubtype="32" fill="hold" nodeType="afterEffect">
                                  <p:stCondLst>
                                    <p:cond delay="0"/>
                                  </p:stCondLst>
                                  <p:childTnLst>
                                    <p:anim calcmode="lin" valueType="num">
                                      <p:cBhvr>
                                        <p:cTn id="29" dur="5000"/>
                                        <p:tgtEl>
                                          <p:spTgt spid="5"/>
                                        </p:tgtEl>
                                        <p:attrNameLst>
                                          <p:attrName>ppt_w</p:attrName>
                                        </p:attrNameLst>
                                      </p:cBhvr>
                                      <p:tavLst>
                                        <p:tav tm="0">
                                          <p:val>
                                            <p:strVal val="ppt_w"/>
                                          </p:val>
                                        </p:tav>
                                        <p:tav tm="100000">
                                          <p:val>
                                            <p:fltVal val="0"/>
                                          </p:val>
                                        </p:tav>
                                      </p:tavLst>
                                    </p:anim>
                                    <p:anim calcmode="lin" valueType="num">
                                      <p:cBhvr>
                                        <p:cTn id="30" dur="5000"/>
                                        <p:tgtEl>
                                          <p:spTgt spid="5"/>
                                        </p:tgtEl>
                                        <p:attrNameLst>
                                          <p:attrName>ppt_h</p:attrName>
                                        </p:attrNameLst>
                                      </p:cBhvr>
                                      <p:tavLst>
                                        <p:tav tm="0">
                                          <p:val>
                                            <p:strVal val="ppt_h"/>
                                          </p:val>
                                        </p:tav>
                                        <p:tav tm="100000">
                                          <p:val>
                                            <p:fltVal val="0"/>
                                          </p:val>
                                        </p:tav>
                                      </p:tavLst>
                                    </p:anim>
                                    <p:set>
                                      <p:cBhvr>
                                        <p:cTn id="31" dur="1" fill="hold">
                                          <p:stCondLst>
                                            <p:cond delay="4999"/>
                                          </p:stCondLst>
                                        </p:cTn>
                                        <p:tgtEl>
                                          <p:spTgt spid="5"/>
                                        </p:tgtEl>
                                        <p:attrNameLst>
                                          <p:attrName>style.visibility</p:attrName>
                                        </p:attrNameLst>
                                      </p:cBhvr>
                                      <p:to>
                                        <p:strVal val="hidden"/>
                                      </p:to>
                                    </p:set>
                                  </p:childTnLst>
                                </p:cTn>
                              </p:par>
                              <p:par>
                                <p:cTn id="32" presetID="23" presetClass="exit" presetSubtype="32" fill="hold" nodeType="withEffect">
                                  <p:stCondLst>
                                    <p:cond delay="0"/>
                                  </p:stCondLst>
                                  <p:childTnLst>
                                    <p:anim calcmode="lin" valueType="num">
                                      <p:cBhvr>
                                        <p:cTn id="33" dur="5000"/>
                                        <p:tgtEl>
                                          <p:spTgt spid="7"/>
                                        </p:tgtEl>
                                        <p:attrNameLst>
                                          <p:attrName>ppt_w</p:attrName>
                                        </p:attrNameLst>
                                      </p:cBhvr>
                                      <p:tavLst>
                                        <p:tav tm="0">
                                          <p:val>
                                            <p:strVal val="ppt_w"/>
                                          </p:val>
                                        </p:tav>
                                        <p:tav tm="100000">
                                          <p:val>
                                            <p:fltVal val="0"/>
                                          </p:val>
                                        </p:tav>
                                      </p:tavLst>
                                    </p:anim>
                                    <p:anim calcmode="lin" valueType="num">
                                      <p:cBhvr>
                                        <p:cTn id="34" dur="5000"/>
                                        <p:tgtEl>
                                          <p:spTgt spid="7"/>
                                        </p:tgtEl>
                                        <p:attrNameLst>
                                          <p:attrName>ppt_h</p:attrName>
                                        </p:attrNameLst>
                                      </p:cBhvr>
                                      <p:tavLst>
                                        <p:tav tm="0">
                                          <p:val>
                                            <p:strVal val="ppt_h"/>
                                          </p:val>
                                        </p:tav>
                                        <p:tav tm="100000">
                                          <p:val>
                                            <p:fltVal val="0"/>
                                          </p:val>
                                        </p:tav>
                                      </p:tavLst>
                                    </p:anim>
                                    <p:set>
                                      <p:cBhvr>
                                        <p:cTn id="35" dur="1" fill="hold">
                                          <p:stCondLst>
                                            <p:cond delay="4999"/>
                                          </p:stCondLst>
                                        </p:cTn>
                                        <p:tgtEl>
                                          <p:spTgt spid="7"/>
                                        </p:tgtEl>
                                        <p:attrNameLst>
                                          <p:attrName>style.visibility</p:attrName>
                                        </p:attrNameLst>
                                      </p:cBhvr>
                                      <p:to>
                                        <p:strVal val="hidden"/>
                                      </p:to>
                                    </p:set>
                                  </p:childTnLst>
                                </p:cTn>
                              </p:par>
                              <p:par>
                                <p:cTn id="36" presetID="21" presetClass="exit" presetSubtype="8" fill="hold" nodeType="withEffect">
                                  <p:stCondLst>
                                    <p:cond delay="0"/>
                                  </p:stCondLst>
                                  <p:childTnLst>
                                    <p:animEffect transition="out" filter="wheel(8)">
                                      <p:cBhvr>
                                        <p:cTn id="37" dur="5000"/>
                                        <p:tgtEl>
                                          <p:spTgt spid="5"/>
                                        </p:tgtEl>
                                      </p:cBhvr>
                                    </p:animEffect>
                                    <p:set>
                                      <p:cBhvr>
                                        <p:cTn id="38" dur="1" fill="hold">
                                          <p:stCondLst>
                                            <p:cond delay="4999"/>
                                          </p:stCondLst>
                                        </p:cTn>
                                        <p:tgtEl>
                                          <p:spTgt spid="5"/>
                                        </p:tgtEl>
                                        <p:attrNameLst>
                                          <p:attrName>style.visibility</p:attrName>
                                        </p:attrNameLst>
                                      </p:cBhvr>
                                      <p:to>
                                        <p:strVal val="hidden"/>
                                      </p:to>
                                    </p:set>
                                  </p:childTnLst>
                                </p:cTn>
                              </p:par>
                              <p:par>
                                <p:cTn id="39" presetID="21" presetClass="exit" presetSubtype="8" fill="hold" nodeType="withEffect">
                                  <p:stCondLst>
                                    <p:cond delay="0"/>
                                  </p:stCondLst>
                                  <p:childTnLst>
                                    <p:animEffect transition="out" filter="wheel(8)">
                                      <p:cBhvr>
                                        <p:cTn id="40" dur="5000"/>
                                        <p:tgtEl>
                                          <p:spTgt spid="7"/>
                                        </p:tgtEl>
                                      </p:cBhvr>
                                    </p:animEffect>
                                    <p:set>
                                      <p:cBhvr>
                                        <p:cTn id="41" dur="1" fill="hold">
                                          <p:stCondLst>
                                            <p:cond delay="4999"/>
                                          </p:stCondLst>
                                        </p:cTn>
                                        <p:tgtEl>
                                          <p:spTgt spid="7"/>
                                        </p:tgtEl>
                                        <p:attrNameLst>
                                          <p:attrName>style.visibility</p:attrName>
                                        </p:attrNameLst>
                                      </p:cBhvr>
                                      <p:to>
                                        <p:strVal val="hidden"/>
                                      </p:to>
                                    </p:set>
                                  </p:childTnLst>
                                </p:cTn>
                              </p:par>
                              <p:par>
                                <p:cTn id="42" presetID="8" presetClass="emph" presetSubtype="0" fill="hold" nodeType="withEffect">
                                  <p:stCondLst>
                                    <p:cond delay="0"/>
                                  </p:stCondLst>
                                  <p:childTnLst>
                                    <p:animRot by="21600000">
                                      <p:cBhvr>
                                        <p:cTn id="43" dur="5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5000" fill="hold"/>
                                        <p:tgtEl>
                                          <p:spTgt spid="7"/>
                                        </p:tgtEl>
                                        <p:attrNameLst>
                                          <p:attrName>r</p:attrName>
                                        </p:attrNameLst>
                                      </p:cBhvr>
                                    </p:animRot>
                                  </p:childTnLst>
                                </p:cTn>
                              </p:par>
                              <p:par>
                                <p:cTn id="46" presetID="23" presetClass="entr" presetSubtype="528"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3000" fill="hold"/>
                                        <p:tgtEl>
                                          <p:spTgt spid="6"/>
                                        </p:tgtEl>
                                        <p:attrNameLst>
                                          <p:attrName>ppt_w</p:attrName>
                                        </p:attrNameLst>
                                      </p:cBhvr>
                                      <p:tavLst>
                                        <p:tav tm="0">
                                          <p:val>
                                            <p:fltVal val="0"/>
                                          </p:val>
                                        </p:tav>
                                        <p:tav tm="100000">
                                          <p:val>
                                            <p:strVal val="#ppt_w"/>
                                          </p:val>
                                        </p:tav>
                                      </p:tavLst>
                                    </p:anim>
                                    <p:anim calcmode="lin" valueType="num">
                                      <p:cBhvr>
                                        <p:cTn id="49" dur="3000" fill="hold"/>
                                        <p:tgtEl>
                                          <p:spTgt spid="6"/>
                                        </p:tgtEl>
                                        <p:attrNameLst>
                                          <p:attrName>ppt_h</p:attrName>
                                        </p:attrNameLst>
                                      </p:cBhvr>
                                      <p:tavLst>
                                        <p:tav tm="0">
                                          <p:val>
                                            <p:fltVal val="0"/>
                                          </p:val>
                                        </p:tav>
                                        <p:tav tm="100000">
                                          <p:val>
                                            <p:strVal val="#ppt_h"/>
                                          </p:val>
                                        </p:tav>
                                      </p:tavLst>
                                    </p:anim>
                                    <p:anim calcmode="lin" valueType="num">
                                      <p:cBhvr>
                                        <p:cTn id="50" dur="3000" fill="hold"/>
                                        <p:tgtEl>
                                          <p:spTgt spid="6"/>
                                        </p:tgtEl>
                                        <p:attrNameLst>
                                          <p:attrName>ppt_x</p:attrName>
                                        </p:attrNameLst>
                                      </p:cBhvr>
                                      <p:tavLst>
                                        <p:tav tm="0">
                                          <p:val>
                                            <p:fltVal val="0.5"/>
                                          </p:val>
                                        </p:tav>
                                        <p:tav tm="100000">
                                          <p:val>
                                            <p:strVal val="#ppt_x"/>
                                          </p:val>
                                        </p:tav>
                                      </p:tavLst>
                                    </p:anim>
                                    <p:anim calcmode="lin" valueType="num">
                                      <p:cBhvr>
                                        <p:cTn id="51" dur="3000" fill="hold"/>
                                        <p:tgtEl>
                                          <p:spTgt spid="6"/>
                                        </p:tgtEl>
                                        <p:attrNameLst>
                                          <p:attrName>ppt_y</p:attrName>
                                        </p:attrNameLst>
                                      </p:cBhvr>
                                      <p:tavLst>
                                        <p:tav tm="0">
                                          <p:val>
                                            <p:fltVal val="0.5"/>
                                          </p:val>
                                        </p:tav>
                                        <p:tav tm="100000">
                                          <p:val>
                                            <p:strVal val="#ppt_y"/>
                                          </p:val>
                                        </p:tav>
                                      </p:tavLst>
                                    </p:anim>
                                  </p:childTnLst>
                                </p:cTn>
                              </p:par>
                              <p:par>
                                <p:cTn id="52" presetID="21"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heel(8)">
                                      <p:cBhvr>
                                        <p:cTn id="54" dur="3000"/>
                                        <p:tgtEl>
                                          <p:spTgt spid="6"/>
                                        </p:tgtEl>
                                      </p:cBhvr>
                                    </p:animEffec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23" presetClass="exit" presetSubtype="32" fill="hold" nodeType="withEffect">
                                  <p:stCondLst>
                                    <p:cond delay="0"/>
                                  </p:stCondLst>
                                  <p:childTnLst>
                                    <p:anim calcmode="lin" valueType="num">
                                      <p:cBhvr>
                                        <p:cTn id="58" dur="5000"/>
                                        <p:tgtEl>
                                          <p:spTgt spid="6"/>
                                        </p:tgtEl>
                                        <p:attrNameLst>
                                          <p:attrName>ppt_w</p:attrName>
                                        </p:attrNameLst>
                                      </p:cBhvr>
                                      <p:tavLst>
                                        <p:tav tm="0">
                                          <p:val>
                                            <p:strVal val="ppt_w"/>
                                          </p:val>
                                        </p:tav>
                                        <p:tav tm="100000">
                                          <p:val>
                                            <p:fltVal val="0"/>
                                          </p:val>
                                        </p:tav>
                                      </p:tavLst>
                                    </p:anim>
                                    <p:anim calcmode="lin" valueType="num">
                                      <p:cBhvr>
                                        <p:cTn id="59" dur="5000"/>
                                        <p:tgtEl>
                                          <p:spTgt spid="6"/>
                                        </p:tgtEl>
                                        <p:attrNameLst>
                                          <p:attrName>ppt_h</p:attrName>
                                        </p:attrNameLst>
                                      </p:cBhvr>
                                      <p:tavLst>
                                        <p:tav tm="0">
                                          <p:val>
                                            <p:strVal val="ppt_h"/>
                                          </p:val>
                                        </p:tav>
                                        <p:tav tm="100000">
                                          <p:val>
                                            <p:fltVal val="0"/>
                                          </p:val>
                                        </p:tav>
                                      </p:tavLst>
                                    </p:anim>
                                    <p:set>
                                      <p:cBhvr>
                                        <p:cTn id="60" dur="1" fill="hold">
                                          <p:stCondLst>
                                            <p:cond delay="4999"/>
                                          </p:stCondLst>
                                        </p:cTn>
                                        <p:tgtEl>
                                          <p:spTgt spid="6"/>
                                        </p:tgtEl>
                                        <p:attrNameLst>
                                          <p:attrName>style.visibility</p:attrName>
                                        </p:attrNameLst>
                                      </p:cBhvr>
                                      <p:to>
                                        <p:strVal val="hidden"/>
                                      </p:to>
                                    </p:set>
                                  </p:childTnLst>
                                </p:cTn>
                              </p:par>
                              <p:par>
                                <p:cTn id="61" presetID="21" presetClass="exit" presetSubtype="8" fill="hold" nodeType="withEffect">
                                  <p:stCondLst>
                                    <p:cond delay="0"/>
                                  </p:stCondLst>
                                  <p:childTnLst>
                                    <p:animEffect transition="out" filter="wheel(8)">
                                      <p:cBhvr>
                                        <p:cTn id="62" dur="5000"/>
                                        <p:tgtEl>
                                          <p:spTgt spid="6"/>
                                        </p:tgtEl>
                                      </p:cBhvr>
                                    </p:animEffect>
                                    <p:set>
                                      <p:cBhvr>
                                        <p:cTn id="63" dur="1" fill="hold">
                                          <p:stCondLst>
                                            <p:cond delay="4999"/>
                                          </p:stCondLst>
                                        </p:cTn>
                                        <p:tgtEl>
                                          <p:spTgt spid="6"/>
                                        </p:tgtEl>
                                        <p:attrNameLst>
                                          <p:attrName>style.visibility</p:attrName>
                                        </p:attrNameLst>
                                      </p:cBhvr>
                                      <p:to>
                                        <p:strVal val="hidden"/>
                                      </p:to>
                                    </p:set>
                                  </p:childTnLst>
                                </p:cTn>
                              </p:par>
                              <p:par>
                                <p:cTn id="64" presetID="8" presetClass="emph" presetSubtype="0" fill="hold" nodeType="withEffect">
                                  <p:stCondLst>
                                    <p:cond delay="0"/>
                                  </p:stCondLst>
                                  <p:childTnLst>
                                    <p:animRot by="21600000">
                                      <p:cBhvr>
                                        <p:cTn id="65" dur="5000" fill="hold"/>
                                        <p:tgtEl>
                                          <p:spTgt spid="6"/>
                                        </p:tgtEl>
                                        <p:attrNameLst>
                                          <p:attrName>r</p:attrName>
                                        </p:attrNameLst>
                                      </p:cBhvr>
                                    </p:animRot>
                                  </p:childTnLst>
                                </p:cTn>
                              </p:par>
                              <p:par>
                                <p:cTn id="66" presetID="23" presetClass="entr" presetSubtype="528"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p:cTn id="68" dur="3000" fill="hold"/>
                                        <p:tgtEl>
                                          <p:spTgt spid="9"/>
                                        </p:tgtEl>
                                        <p:attrNameLst>
                                          <p:attrName>ppt_w</p:attrName>
                                        </p:attrNameLst>
                                      </p:cBhvr>
                                      <p:tavLst>
                                        <p:tav tm="0">
                                          <p:val>
                                            <p:fltVal val="0"/>
                                          </p:val>
                                        </p:tav>
                                        <p:tav tm="100000">
                                          <p:val>
                                            <p:strVal val="#ppt_w"/>
                                          </p:val>
                                        </p:tav>
                                      </p:tavLst>
                                    </p:anim>
                                    <p:anim calcmode="lin" valueType="num">
                                      <p:cBhvr>
                                        <p:cTn id="69" dur="3000" fill="hold"/>
                                        <p:tgtEl>
                                          <p:spTgt spid="9"/>
                                        </p:tgtEl>
                                        <p:attrNameLst>
                                          <p:attrName>ppt_h</p:attrName>
                                        </p:attrNameLst>
                                      </p:cBhvr>
                                      <p:tavLst>
                                        <p:tav tm="0">
                                          <p:val>
                                            <p:fltVal val="0"/>
                                          </p:val>
                                        </p:tav>
                                        <p:tav tm="100000">
                                          <p:val>
                                            <p:strVal val="#ppt_h"/>
                                          </p:val>
                                        </p:tav>
                                      </p:tavLst>
                                    </p:anim>
                                    <p:anim calcmode="lin" valueType="num">
                                      <p:cBhvr>
                                        <p:cTn id="70" dur="3000" fill="hold"/>
                                        <p:tgtEl>
                                          <p:spTgt spid="9"/>
                                        </p:tgtEl>
                                        <p:attrNameLst>
                                          <p:attrName>ppt_x</p:attrName>
                                        </p:attrNameLst>
                                      </p:cBhvr>
                                      <p:tavLst>
                                        <p:tav tm="0">
                                          <p:val>
                                            <p:fltVal val="0.5"/>
                                          </p:val>
                                        </p:tav>
                                        <p:tav tm="100000">
                                          <p:val>
                                            <p:strVal val="#ppt_x"/>
                                          </p:val>
                                        </p:tav>
                                      </p:tavLst>
                                    </p:anim>
                                    <p:anim calcmode="lin" valueType="num">
                                      <p:cBhvr>
                                        <p:cTn id="71" dur="3000" fill="hold"/>
                                        <p:tgtEl>
                                          <p:spTgt spid="9"/>
                                        </p:tgtEl>
                                        <p:attrNameLst>
                                          <p:attrName>ppt_y</p:attrName>
                                        </p:attrNameLst>
                                      </p:cBhvr>
                                      <p:tavLst>
                                        <p:tav tm="0">
                                          <p:val>
                                            <p:fltVal val="0.5"/>
                                          </p:val>
                                        </p:tav>
                                        <p:tav tm="100000">
                                          <p:val>
                                            <p:strVal val="#ppt_y"/>
                                          </p:val>
                                        </p:tav>
                                      </p:tavLst>
                                    </p:anim>
                                  </p:childTnLst>
                                </p:cTn>
                              </p:par>
                              <p:par>
                                <p:cTn id="72" presetID="21" presetClass="entr" presetSubtype="8"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heel(8)">
                                      <p:cBhvr>
                                        <p:cTn id="74" dur="3000"/>
                                        <p:tgtEl>
                                          <p:spTgt spid="9"/>
                                        </p:tgtEl>
                                      </p:cBhvr>
                                    </p:animEffect>
                                  </p:childTnLst>
                                </p:cTn>
                              </p:par>
                              <p:par>
                                <p:cTn id="75" presetID="8" presetClass="emph" presetSubtype="0" fill="hold" nodeType="withEffect">
                                  <p:stCondLst>
                                    <p:cond delay="0"/>
                                  </p:stCondLst>
                                  <p:childTnLst>
                                    <p:animRot by="21600000">
                                      <p:cBhvr>
                                        <p:cTn id="76" dur="3000" fill="hold"/>
                                        <p:tgtEl>
                                          <p:spTgt spid="9"/>
                                        </p:tgtEl>
                                        <p:attrNameLst>
                                          <p:attrName>r</p:attrName>
                                        </p:attrNameLst>
                                      </p:cBhvr>
                                    </p:animRot>
                                  </p:childTnLst>
                                </p:cTn>
                              </p:par>
                              <p:par>
                                <p:cTn id="77" presetID="23" presetClass="exit" presetSubtype="32" fill="hold" nodeType="withEffect">
                                  <p:stCondLst>
                                    <p:cond delay="0"/>
                                  </p:stCondLst>
                                  <p:childTnLst>
                                    <p:anim calcmode="lin" valueType="num">
                                      <p:cBhvr>
                                        <p:cTn id="78" dur="5000"/>
                                        <p:tgtEl>
                                          <p:spTgt spid="9"/>
                                        </p:tgtEl>
                                        <p:attrNameLst>
                                          <p:attrName>ppt_w</p:attrName>
                                        </p:attrNameLst>
                                      </p:cBhvr>
                                      <p:tavLst>
                                        <p:tav tm="0">
                                          <p:val>
                                            <p:strVal val="ppt_w"/>
                                          </p:val>
                                        </p:tav>
                                        <p:tav tm="100000">
                                          <p:val>
                                            <p:fltVal val="0"/>
                                          </p:val>
                                        </p:tav>
                                      </p:tavLst>
                                    </p:anim>
                                    <p:anim calcmode="lin" valueType="num">
                                      <p:cBhvr>
                                        <p:cTn id="79" dur="5000"/>
                                        <p:tgtEl>
                                          <p:spTgt spid="9"/>
                                        </p:tgtEl>
                                        <p:attrNameLst>
                                          <p:attrName>ppt_h</p:attrName>
                                        </p:attrNameLst>
                                      </p:cBhvr>
                                      <p:tavLst>
                                        <p:tav tm="0">
                                          <p:val>
                                            <p:strVal val="ppt_h"/>
                                          </p:val>
                                        </p:tav>
                                        <p:tav tm="100000">
                                          <p:val>
                                            <p:fltVal val="0"/>
                                          </p:val>
                                        </p:tav>
                                      </p:tavLst>
                                    </p:anim>
                                    <p:set>
                                      <p:cBhvr>
                                        <p:cTn id="80" dur="1" fill="hold">
                                          <p:stCondLst>
                                            <p:cond delay="4999"/>
                                          </p:stCondLst>
                                        </p:cTn>
                                        <p:tgtEl>
                                          <p:spTgt spid="9"/>
                                        </p:tgtEl>
                                        <p:attrNameLst>
                                          <p:attrName>style.visibility</p:attrName>
                                        </p:attrNameLst>
                                      </p:cBhvr>
                                      <p:to>
                                        <p:strVal val="hidden"/>
                                      </p:to>
                                    </p:set>
                                  </p:childTnLst>
                                </p:cTn>
                              </p:par>
                              <p:par>
                                <p:cTn id="81" presetID="21" presetClass="exit" presetSubtype="8" fill="hold" nodeType="withEffect">
                                  <p:stCondLst>
                                    <p:cond delay="0"/>
                                  </p:stCondLst>
                                  <p:childTnLst>
                                    <p:animEffect transition="out" filter="wheel(8)">
                                      <p:cBhvr>
                                        <p:cTn id="82" dur="5000"/>
                                        <p:tgtEl>
                                          <p:spTgt spid="9"/>
                                        </p:tgtEl>
                                      </p:cBhvr>
                                    </p:animEffect>
                                    <p:set>
                                      <p:cBhvr>
                                        <p:cTn id="83" dur="1" fill="hold">
                                          <p:stCondLst>
                                            <p:cond delay="4999"/>
                                          </p:stCondLst>
                                        </p:cTn>
                                        <p:tgtEl>
                                          <p:spTgt spid="9"/>
                                        </p:tgtEl>
                                        <p:attrNameLst>
                                          <p:attrName>style.visibility</p:attrName>
                                        </p:attrNameLst>
                                      </p:cBhvr>
                                      <p:to>
                                        <p:strVal val="hidden"/>
                                      </p:to>
                                    </p:set>
                                  </p:childTnLst>
                                </p:cTn>
                              </p:par>
                              <p:par>
                                <p:cTn id="84" presetID="8" presetClass="emph" presetSubtype="0" fill="hold" nodeType="withEffect">
                                  <p:stCondLst>
                                    <p:cond delay="0"/>
                                  </p:stCondLst>
                                  <p:childTnLst>
                                    <p:animRot by="21600000">
                                      <p:cBhvr>
                                        <p:cTn id="85" dur="5000" fill="hold"/>
                                        <p:tgtEl>
                                          <p:spTgt spid="9"/>
                                        </p:tgtEl>
                                        <p:attrNameLst>
                                          <p:attrName>r</p:attrName>
                                        </p:attrNameLst>
                                      </p:cBhvr>
                                    </p:animRot>
                                  </p:childTnLst>
                                </p:cTn>
                              </p:par>
                              <p:par>
                                <p:cTn id="86" presetID="6" presetClass="entr" presetSubtype="16" fill="hold"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circle(in)">
                                      <p:cBhvr>
                                        <p:cTn id="88"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encrypted-tbn2.gstatic.com/images?q=tbn:ANd9GcR327MVYcoDfgq9BNNQBN34BytsTUUzbV12PUld_arYIZbAfPqc"/>
          <p:cNvPicPr>
            <a:picLocks noChangeAspect="1" noChangeArrowheads="1"/>
          </p:cNvPicPr>
          <p:nvPr/>
        </p:nvPicPr>
        <p:blipFill>
          <a:blip r:embed="rId2"/>
          <a:srcRect/>
          <a:stretch>
            <a:fillRect/>
          </a:stretch>
        </p:blipFill>
        <p:spPr bwMode="auto">
          <a:xfrm>
            <a:off x="2" y="1"/>
            <a:ext cx="9027705" cy="7416800"/>
          </a:xfrm>
          <a:prstGeom prst="rect">
            <a:avLst/>
          </a:prstGeom>
          <a:noFill/>
        </p:spPr>
      </p:pic>
      <p:sp>
        <p:nvSpPr>
          <p:cNvPr id="5" name="4 Lágrima"/>
          <p:cNvSpPr/>
          <p:nvPr/>
        </p:nvSpPr>
        <p:spPr>
          <a:xfrm rot="8062769">
            <a:off x="2899643" y="-66487"/>
            <a:ext cx="2635972" cy="3774442"/>
          </a:xfrm>
          <a:prstGeom prst="teardrop">
            <a:avLst>
              <a:gd name="adj" fmla="val 187207"/>
            </a:avLst>
          </a:prstGeom>
          <a:solidFill>
            <a:schemeClr val="accent6">
              <a:lumMod val="75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8070241">
            <a:off x="3133019" y="-110243"/>
            <a:ext cx="2585386" cy="3533865"/>
          </a:xfrm>
          <a:prstGeom prst="teardrop">
            <a:avLst>
              <a:gd name="adj" fmla="val 187207"/>
            </a:avLst>
          </a:prstGeom>
          <a:solidFill>
            <a:schemeClr val="accent6">
              <a:lumMod val="5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8204170">
            <a:off x="3009408" y="-215178"/>
            <a:ext cx="2565372" cy="3923579"/>
          </a:xfrm>
          <a:prstGeom prst="teardrop">
            <a:avLst>
              <a:gd name="adj" fmla="val 187207"/>
            </a:avLst>
          </a:prstGeom>
          <a:solidFill>
            <a:schemeClr val="accent2">
              <a:lumMod val="60000"/>
              <a:lumOff val="4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8177523">
            <a:off x="3153759" y="45784"/>
            <a:ext cx="2328447" cy="3431415"/>
          </a:xfrm>
          <a:prstGeom prst="teardrop">
            <a:avLst>
              <a:gd name="adj" fmla="val 187207"/>
            </a:avLst>
          </a:prstGeom>
          <a:solidFill>
            <a:srgbClr val="FFC000">
              <a:alpha val="60000"/>
            </a:srgb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8129452">
            <a:off x="3299680" y="272408"/>
            <a:ext cx="2027192" cy="2948407"/>
          </a:xfrm>
          <a:prstGeom prst="teardrop">
            <a:avLst>
              <a:gd name="adj" fmla="val 187207"/>
            </a:avLst>
          </a:prstGeom>
          <a:solidFill>
            <a:srgbClr val="C00000">
              <a:alpha val="60000"/>
            </a:srgb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8119931">
            <a:off x="3581010" y="584155"/>
            <a:ext cx="1689850" cy="2497446"/>
          </a:xfrm>
          <a:prstGeom prst="teardrop">
            <a:avLst>
              <a:gd name="adj" fmla="val 187207"/>
            </a:avLst>
          </a:prstGeom>
          <a:solidFill>
            <a:schemeClr val="accent6">
              <a:lumMod val="60000"/>
              <a:lumOff val="4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fill="hold"/>
                                        <p:tgtEl>
                                          <p:spTgt spid="6"/>
                                        </p:tgtEl>
                                        <p:attrNameLst>
                                          <p:attrName>ppt_w</p:attrName>
                                        </p:attrNameLst>
                                      </p:cBhvr>
                                      <p:tavLst>
                                        <p:tav tm="0">
                                          <p:val>
                                            <p:fltVal val="0"/>
                                          </p:val>
                                        </p:tav>
                                        <p:tav tm="100000">
                                          <p:val>
                                            <p:strVal val="#ppt_w"/>
                                          </p:val>
                                        </p:tav>
                                      </p:tavLst>
                                    </p:anim>
                                    <p:anim calcmode="lin" valueType="num">
                                      <p:cBhvr>
                                        <p:cTn id="14" dur="2500" fill="hold"/>
                                        <p:tgtEl>
                                          <p:spTgt spid="6"/>
                                        </p:tgtEl>
                                        <p:attrNameLst>
                                          <p:attrName>ppt_h</p:attrName>
                                        </p:attrNameLst>
                                      </p:cBhvr>
                                      <p:tavLst>
                                        <p:tav tm="0">
                                          <p:val>
                                            <p:fltVal val="0"/>
                                          </p:val>
                                        </p:tav>
                                        <p:tav tm="100000">
                                          <p:val>
                                            <p:strVal val="#ppt_h"/>
                                          </p:val>
                                        </p:tav>
                                      </p:tavLst>
                                    </p:anim>
                                    <p:anim calcmode="lin" valueType="num">
                                      <p:cBhvr>
                                        <p:cTn id="15" dur="25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5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500" fill="hold"/>
                                        <p:tgtEl>
                                          <p:spTgt spid="8"/>
                                        </p:tgtEl>
                                        <p:attrNameLst>
                                          <p:attrName>ppt_w</p:attrName>
                                        </p:attrNameLst>
                                      </p:cBhvr>
                                      <p:tavLst>
                                        <p:tav tm="0">
                                          <p:val>
                                            <p:fltVal val="0"/>
                                          </p:val>
                                        </p:tav>
                                        <p:tav tm="100000">
                                          <p:val>
                                            <p:strVal val="#ppt_w"/>
                                          </p:val>
                                        </p:tav>
                                      </p:tavLst>
                                    </p:anim>
                                    <p:anim calcmode="lin" valueType="num">
                                      <p:cBhvr>
                                        <p:cTn id="26" dur="3500" fill="hold"/>
                                        <p:tgtEl>
                                          <p:spTgt spid="8"/>
                                        </p:tgtEl>
                                        <p:attrNameLst>
                                          <p:attrName>ppt_h</p:attrName>
                                        </p:attrNameLst>
                                      </p:cBhvr>
                                      <p:tavLst>
                                        <p:tav tm="0">
                                          <p:val>
                                            <p:fltVal val="0"/>
                                          </p:val>
                                        </p:tav>
                                        <p:tav tm="100000">
                                          <p:val>
                                            <p:strVal val="#ppt_h"/>
                                          </p:val>
                                        </p:tav>
                                      </p:tavLst>
                                    </p:anim>
                                    <p:anim calcmode="lin" valueType="num">
                                      <p:cBhvr>
                                        <p:cTn id="27" dur="3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5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ppt_w</p:attrName>
                                        </p:attrNameLst>
                                      </p:cBhvr>
                                      <p:tavLst>
                                        <p:tav tm="0">
                                          <p:val>
                                            <p:fltVal val="0"/>
                                          </p:val>
                                        </p:tav>
                                        <p:tav tm="100000">
                                          <p:val>
                                            <p:strVal val="#ppt_w"/>
                                          </p:val>
                                        </p:tav>
                                      </p:tavLst>
                                    </p:anim>
                                    <p:anim calcmode="lin" valueType="num">
                                      <p:cBhvr>
                                        <p:cTn id="32" dur="4000" fill="hold"/>
                                        <p:tgtEl>
                                          <p:spTgt spid="9"/>
                                        </p:tgtEl>
                                        <p:attrNameLst>
                                          <p:attrName>ppt_h</p:attrName>
                                        </p:attrNameLst>
                                      </p:cBhvr>
                                      <p:tavLst>
                                        <p:tav tm="0">
                                          <p:val>
                                            <p:fltVal val="0"/>
                                          </p:val>
                                        </p:tav>
                                        <p:tav tm="100000">
                                          <p:val>
                                            <p:strVal val="#ppt_h"/>
                                          </p:val>
                                        </p:tav>
                                      </p:tavLst>
                                    </p:anim>
                                    <p:anim calcmode="lin" valueType="num">
                                      <p:cBhvr>
                                        <p:cTn id="33"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4000" fill="hold"/>
                                        <p:tgtEl>
                                          <p:spTgt spid="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500" fill="hold"/>
                                        <p:tgtEl>
                                          <p:spTgt spid="10"/>
                                        </p:tgtEl>
                                        <p:attrNameLst>
                                          <p:attrName>ppt_w</p:attrName>
                                        </p:attrNameLst>
                                      </p:cBhvr>
                                      <p:tavLst>
                                        <p:tav tm="0">
                                          <p:val>
                                            <p:fltVal val="0"/>
                                          </p:val>
                                        </p:tav>
                                        <p:tav tm="100000">
                                          <p:val>
                                            <p:strVal val="#ppt_w"/>
                                          </p:val>
                                        </p:tav>
                                      </p:tavLst>
                                    </p:anim>
                                    <p:anim calcmode="lin" valueType="num">
                                      <p:cBhvr>
                                        <p:cTn id="38" dur="4500" fill="hold"/>
                                        <p:tgtEl>
                                          <p:spTgt spid="10"/>
                                        </p:tgtEl>
                                        <p:attrNameLst>
                                          <p:attrName>ppt_h</p:attrName>
                                        </p:attrNameLst>
                                      </p:cBhvr>
                                      <p:tavLst>
                                        <p:tav tm="0">
                                          <p:val>
                                            <p:fltVal val="0"/>
                                          </p:val>
                                        </p:tav>
                                        <p:tav tm="100000">
                                          <p:val>
                                            <p:strVal val="#ppt_h"/>
                                          </p:val>
                                        </p:tav>
                                      </p:tavLst>
                                    </p:anim>
                                    <p:anim calcmode="lin" valueType="num">
                                      <p:cBhvr>
                                        <p:cTn id="39" dur="4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4500" fill="hold"/>
                                        <p:tgtEl>
                                          <p:spTgt spid="10"/>
                                        </p:tgtEl>
                                        <p:attrNameLst>
                                          <p:attrName>ppt_y</p:attrName>
                                        </p:attrNameLst>
                                      </p:cBhvr>
                                      <p:tavLst>
                                        <p:tav tm="0" fmla="#ppt_y+(sin(-2*pi*(1-$))*-#ppt_x+cos(-2*pi*(1-$))*(1-#ppt_y))*(1-$)">
                                          <p:val>
                                            <p:fltVal val="0"/>
                                          </p:val>
                                        </p:tav>
                                        <p:tav tm="100000">
                                          <p:val>
                                            <p:fltVal val="1"/>
                                          </p:val>
                                        </p:tav>
                                      </p:tavLst>
                                    </p:anim>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500" fill="hold"/>
                                        <p:tgtEl>
                                          <p:spTgt spid="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5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4000" fill="hold"/>
                                        <p:tgtEl>
                                          <p:spTgt spid="9"/>
                                        </p:tgtEl>
                                        <p:attrNameLst>
                                          <p:attrName>r</p:attrName>
                                        </p:attrNameLst>
                                      </p:cBhvr>
                                    </p:animRot>
                                  </p:childTnLst>
                                </p:cTn>
                              </p:par>
                              <p:par>
                                <p:cTn id="51" presetID="8" presetClass="emph" presetSubtype="0" fill="hold" nodeType="withEffect">
                                  <p:stCondLst>
                                    <p:cond delay="0"/>
                                  </p:stCondLst>
                                  <p:childTnLst>
                                    <p:animRot by="21600000">
                                      <p:cBhvr>
                                        <p:cTn id="52" dur="4500" fill="hold"/>
                                        <p:tgtEl>
                                          <p:spTgt spid="10"/>
                                        </p:tgtEl>
                                        <p:attrNameLst>
                                          <p:attrName>r</p:attrName>
                                        </p:attrNameLst>
                                      </p:cBhvr>
                                    </p:animRot>
                                  </p:childTnLst>
                                </p:cTn>
                              </p:par>
                            </p:childTnLst>
                          </p:cTn>
                        </p:par>
                        <p:par>
                          <p:cTn id="53" fill="hold">
                            <p:stCondLst>
                              <p:cond delay="4500"/>
                            </p:stCondLst>
                            <p:childTnLst>
                              <p:par>
                                <p:cTn id="54" presetID="8" presetClass="emph" presetSubtype="0" fill="hold" nodeType="afterEffect">
                                  <p:stCondLst>
                                    <p:cond delay="0"/>
                                  </p:stCondLst>
                                  <p:childTnLst>
                                    <p:animRot by="-10800000">
                                      <p:cBhvr>
                                        <p:cTn id="55" dur="2000" fill="hold"/>
                                        <p:tgtEl>
                                          <p:spTgt spid="5"/>
                                        </p:tgtEl>
                                        <p:attrNameLst>
                                          <p:attrName>r</p:attrName>
                                        </p:attrNameLst>
                                      </p:cBhvr>
                                    </p:animRot>
                                  </p:childTnLst>
                                </p:cTn>
                              </p:par>
                              <p:par>
                                <p:cTn id="56" presetID="8" presetClass="emph" presetSubtype="0" fill="hold" nodeType="withEffect">
                                  <p:stCondLst>
                                    <p:cond delay="0"/>
                                  </p:stCondLst>
                                  <p:childTnLst>
                                    <p:animRot by="-10800000">
                                      <p:cBhvr>
                                        <p:cTn id="57" dur="2500" fill="hold"/>
                                        <p:tgtEl>
                                          <p:spTgt spid="6"/>
                                        </p:tgtEl>
                                        <p:attrNameLst>
                                          <p:attrName>r</p:attrName>
                                        </p:attrNameLst>
                                      </p:cBhvr>
                                    </p:animRot>
                                  </p:childTnLst>
                                </p:cTn>
                              </p:par>
                              <p:par>
                                <p:cTn id="58" presetID="8" presetClass="emph" presetSubtype="0" fill="hold" nodeType="withEffect">
                                  <p:stCondLst>
                                    <p:cond delay="0"/>
                                  </p:stCondLst>
                                  <p:childTnLst>
                                    <p:animRot by="-108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10800000">
                                      <p:cBhvr>
                                        <p:cTn id="61" dur="3500" fill="hold"/>
                                        <p:tgtEl>
                                          <p:spTgt spid="8"/>
                                        </p:tgtEl>
                                        <p:attrNameLst>
                                          <p:attrName>r</p:attrName>
                                        </p:attrNameLst>
                                      </p:cBhvr>
                                    </p:animRot>
                                  </p:childTnLst>
                                </p:cTn>
                              </p:par>
                              <p:par>
                                <p:cTn id="62" presetID="8" presetClass="emph" presetSubtype="0" fill="hold" nodeType="withEffect">
                                  <p:stCondLst>
                                    <p:cond delay="0"/>
                                  </p:stCondLst>
                                  <p:childTnLst>
                                    <p:animRot by="-10800000">
                                      <p:cBhvr>
                                        <p:cTn id="63" dur="4000" fill="hold"/>
                                        <p:tgtEl>
                                          <p:spTgt spid="9"/>
                                        </p:tgtEl>
                                        <p:attrNameLst>
                                          <p:attrName>r</p:attrName>
                                        </p:attrNameLst>
                                      </p:cBhvr>
                                    </p:animRot>
                                  </p:childTnLst>
                                </p:cTn>
                              </p:par>
                              <p:par>
                                <p:cTn id="64" presetID="8" presetClass="emph" presetSubtype="0" fill="hold" nodeType="withEffect">
                                  <p:stCondLst>
                                    <p:cond delay="0"/>
                                  </p:stCondLst>
                                  <p:childTnLst>
                                    <p:animRot by="-10800000">
                                      <p:cBhvr>
                                        <p:cTn id="65" dur="4500" fill="hold"/>
                                        <p:tgtEl>
                                          <p:spTgt spid="10"/>
                                        </p:tgtEl>
                                        <p:attrNameLst>
                                          <p:attrName>r</p:attrName>
                                        </p:attrNameLst>
                                      </p:cBhvr>
                                    </p:animRot>
                                  </p:childTnLst>
                                </p:cTn>
                              </p:par>
                              <p:par>
                                <p:cTn id="66" presetID="2" presetClass="exit" presetSubtype="4" fill="hold"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ppt_x"/>
                                          </p:val>
                                        </p:tav>
                                      </p:tavLst>
                                    </p:anim>
                                    <p:anim calcmode="lin" valueType="num">
                                      <p:cBhvr additive="base">
                                        <p:cTn id="68" dur="2000"/>
                                        <p:tgtEl>
                                          <p:spTgt spid="5"/>
                                        </p:tgtEl>
                                        <p:attrNameLst>
                                          <p:attrName>ppt_y</p:attrName>
                                        </p:attrNameLst>
                                      </p:cBhvr>
                                      <p:tavLst>
                                        <p:tav tm="0">
                                          <p:val>
                                            <p:strVal val="ppt_y"/>
                                          </p:val>
                                        </p:tav>
                                        <p:tav tm="100000">
                                          <p:val>
                                            <p:strVal val="1+ppt_h/2"/>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2500"/>
                                        <p:tgtEl>
                                          <p:spTgt spid="6"/>
                                        </p:tgtEl>
                                        <p:attrNameLst>
                                          <p:attrName>ppt_x</p:attrName>
                                        </p:attrNameLst>
                                      </p:cBhvr>
                                      <p:tavLst>
                                        <p:tav tm="0">
                                          <p:val>
                                            <p:strVal val="ppt_x"/>
                                          </p:val>
                                        </p:tav>
                                        <p:tav tm="100000">
                                          <p:val>
                                            <p:strVal val="ppt_x"/>
                                          </p:val>
                                        </p:tav>
                                      </p:tavLst>
                                    </p:anim>
                                    <p:anim calcmode="lin" valueType="num">
                                      <p:cBhvr additive="base">
                                        <p:cTn id="72" dur="2500"/>
                                        <p:tgtEl>
                                          <p:spTgt spid="6"/>
                                        </p:tgtEl>
                                        <p:attrNameLst>
                                          <p:attrName>ppt_y</p:attrName>
                                        </p:attrNameLst>
                                      </p:cBhvr>
                                      <p:tavLst>
                                        <p:tav tm="0">
                                          <p:val>
                                            <p:strVal val="ppt_y"/>
                                          </p:val>
                                        </p:tav>
                                        <p:tav tm="100000">
                                          <p:val>
                                            <p:strVal val="1+ppt_h/2"/>
                                          </p:val>
                                        </p:tav>
                                      </p:tavLst>
                                    </p:anim>
                                    <p:set>
                                      <p:cBhvr>
                                        <p:cTn id="73" dur="1" fill="hold">
                                          <p:stCondLst>
                                            <p:cond delay="2499"/>
                                          </p:stCondLst>
                                        </p:cTn>
                                        <p:tgtEl>
                                          <p:spTgt spid="6"/>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ppt_x"/>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500"/>
                                        <p:tgtEl>
                                          <p:spTgt spid="8"/>
                                        </p:tgtEl>
                                        <p:attrNameLst>
                                          <p:attrName>ppt_x</p:attrName>
                                        </p:attrNameLst>
                                      </p:cBhvr>
                                      <p:tavLst>
                                        <p:tav tm="0">
                                          <p:val>
                                            <p:strVal val="ppt_x"/>
                                          </p:val>
                                        </p:tav>
                                        <p:tav tm="100000">
                                          <p:val>
                                            <p:strVal val="ppt_x"/>
                                          </p:val>
                                        </p:tav>
                                      </p:tavLst>
                                    </p:anim>
                                    <p:anim calcmode="lin" valueType="num">
                                      <p:cBhvr additive="base">
                                        <p:cTn id="80" dur="3500"/>
                                        <p:tgtEl>
                                          <p:spTgt spid="8"/>
                                        </p:tgtEl>
                                        <p:attrNameLst>
                                          <p:attrName>ppt_y</p:attrName>
                                        </p:attrNameLst>
                                      </p:cBhvr>
                                      <p:tavLst>
                                        <p:tav tm="0">
                                          <p:val>
                                            <p:strVal val="ppt_y"/>
                                          </p:val>
                                        </p:tav>
                                        <p:tav tm="100000">
                                          <p:val>
                                            <p:strVal val="1+ppt_h/2"/>
                                          </p:val>
                                        </p:tav>
                                      </p:tavLst>
                                    </p:anim>
                                    <p:set>
                                      <p:cBhvr>
                                        <p:cTn id="81" dur="1" fill="hold">
                                          <p:stCondLst>
                                            <p:cond delay="3499"/>
                                          </p:stCondLst>
                                        </p:cTn>
                                        <p:tgtEl>
                                          <p:spTgt spid="8"/>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4000"/>
                                        <p:tgtEl>
                                          <p:spTgt spid="9"/>
                                        </p:tgtEl>
                                        <p:attrNameLst>
                                          <p:attrName>ppt_x</p:attrName>
                                        </p:attrNameLst>
                                      </p:cBhvr>
                                      <p:tavLst>
                                        <p:tav tm="0">
                                          <p:val>
                                            <p:strVal val="ppt_x"/>
                                          </p:val>
                                        </p:tav>
                                        <p:tav tm="100000">
                                          <p:val>
                                            <p:strVal val="ppt_x"/>
                                          </p:val>
                                        </p:tav>
                                      </p:tavLst>
                                    </p:anim>
                                    <p:anim calcmode="lin" valueType="num">
                                      <p:cBhvr additive="base">
                                        <p:cTn id="84" dur="4000"/>
                                        <p:tgtEl>
                                          <p:spTgt spid="9"/>
                                        </p:tgtEl>
                                        <p:attrNameLst>
                                          <p:attrName>ppt_y</p:attrName>
                                        </p:attrNameLst>
                                      </p:cBhvr>
                                      <p:tavLst>
                                        <p:tav tm="0">
                                          <p:val>
                                            <p:strVal val="ppt_y"/>
                                          </p:val>
                                        </p:tav>
                                        <p:tav tm="100000">
                                          <p:val>
                                            <p:strVal val="1+ppt_h/2"/>
                                          </p:val>
                                        </p:tav>
                                      </p:tavLst>
                                    </p:anim>
                                    <p:set>
                                      <p:cBhvr>
                                        <p:cTn id="85" dur="1" fill="hold">
                                          <p:stCondLst>
                                            <p:cond delay="3999"/>
                                          </p:stCondLst>
                                        </p:cTn>
                                        <p:tgtEl>
                                          <p:spTgt spid="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4500"/>
                                        <p:tgtEl>
                                          <p:spTgt spid="10"/>
                                        </p:tgtEl>
                                        <p:attrNameLst>
                                          <p:attrName>ppt_x</p:attrName>
                                        </p:attrNameLst>
                                      </p:cBhvr>
                                      <p:tavLst>
                                        <p:tav tm="0">
                                          <p:val>
                                            <p:strVal val="ppt_x"/>
                                          </p:val>
                                        </p:tav>
                                        <p:tav tm="100000">
                                          <p:val>
                                            <p:strVal val="ppt_x"/>
                                          </p:val>
                                        </p:tav>
                                      </p:tavLst>
                                    </p:anim>
                                    <p:anim calcmode="lin" valueType="num">
                                      <p:cBhvr additive="base">
                                        <p:cTn id="88" dur="4500"/>
                                        <p:tgtEl>
                                          <p:spTgt spid="10"/>
                                        </p:tgtEl>
                                        <p:attrNameLst>
                                          <p:attrName>ppt_y</p:attrName>
                                        </p:attrNameLst>
                                      </p:cBhvr>
                                      <p:tavLst>
                                        <p:tav tm="0">
                                          <p:val>
                                            <p:strVal val="ppt_y"/>
                                          </p:val>
                                        </p:tav>
                                        <p:tav tm="100000">
                                          <p:val>
                                            <p:strVal val="1+ppt_h/2"/>
                                          </p:val>
                                        </p:tav>
                                      </p:tavLst>
                                    </p:anim>
                                    <p:set>
                                      <p:cBhvr>
                                        <p:cTn id="89" dur="1" fill="hold">
                                          <p:stCondLst>
                                            <p:cond delay="4499"/>
                                          </p:stCondLst>
                                        </p:cTn>
                                        <p:tgtEl>
                                          <p:spTgt spid="10"/>
                                        </p:tgtEl>
                                        <p:attrNameLst>
                                          <p:attrName>style.visibility</p:attrName>
                                        </p:attrNameLst>
                                      </p:cBhvr>
                                      <p:to>
                                        <p:strVal val="hidden"/>
                                      </p:to>
                                    </p:set>
                                  </p:childTnLst>
                                </p:cTn>
                              </p:par>
                              <p:par>
                                <p:cTn id="90" presetID="4"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box(in)">
                                      <p:cBhvr>
                                        <p:cTn id="92"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20602"/>
            <a:ext cx="9037638" cy="7437402"/>
          </a:xfrm>
          <a:prstGeom prst="rect">
            <a:avLst/>
          </a:prstGeom>
          <a:noFill/>
        </p:spPr>
      </p:pic>
      <p:pic>
        <p:nvPicPr>
          <p:cNvPr id="3073" name="Picture 1" descr="http://cdn01.am.infobae.com/adjuntos/163/imagenes/013/671/0013671258.jpg?0000-00-00-00-00-00"/>
          <p:cNvPicPr>
            <a:picLocks noChangeAspect="1" noChangeArrowheads="1"/>
          </p:cNvPicPr>
          <p:nvPr/>
        </p:nvPicPr>
        <p:blipFill>
          <a:blip r:embed="rId3"/>
          <a:srcRect/>
          <a:stretch>
            <a:fillRect/>
          </a:stretch>
        </p:blipFill>
        <p:spPr bwMode="auto">
          <a:xfrm>
            <a:off x="0" y="0"/>
            <a:ext cx="9161529" cy="5637226"/>
          </a:xfrm>
          <a:prstGeom prst="rect">
            <a:avLst/>
          </a:prstGeom>
          <a:noFill/>
        </p:spPr>
      </p:pic>
      <p:sp>
        <p:nvSpPr>
          <p:cNvPr id="4" name="3 Rectángulo"/>
          <p:cNvSpPr/>
          <p:nvPr/>
        </p:nvSpPr>
        <p:spPr>
          <a:xfrm>
            <a:off x="1518423" y="5994416"/>
            <a:ext cx="5786478" cy="954107"/>
          </a:xfrm>
          <a:prstGeom prst="rect">
            <a:avLst/>
          </a:prstGeom>
        </p:spPr>
        <p:txBody>
          <a:bodyPr wrap="square">
            <a:spAutoFit/>
          </a:bodyPr>
          <a:lstStyle/>
          <a:p>
            <a:pPr lvl="0" algn="ctr" fontAlgn="base">
              <a:spcBef>
                <a:spcPct val="0"/>
              </a:spcBef>
              <a:spcAft>
                <a:spcPct val="0"/>
              </a:spcAft>
            </a:pPr>
            <a:r>
              <a:rPr kumimoji="0" lang="es-ES" sz="2800" b="1" i="1" u="none" strike="noStrike" cap="none" normalizeH="0" baseline="0" dirty="0" smtClean="0">
                <a:ln>
                  <a:noFill/>
                </a:ln>
                <a:effectLst>
                  <a:glow rad="228600">
                    <a:schemeClr val="accent6">
                      <a:satMod val="175000"/>
                      <a:alpha val="40000"/>
                    </a:schemeClr>
                  </a:glow>
                </a:effectLst>
                <a:latin typeface="Arial" pitchFamily="34" charset="0"/>
                <a:cs typeface="Arial" pitchFamily="34" charset="0"/>
              </a:rPr>
              <a:t>La pequeña rusa se somete a un tratamiento especial en EEUU</a:t>
            </a:r>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20602"/>
            <a:ext cx="9037638" cy="7437402"/>
          </a:xfrm>
          <a:prstGeom prst="rect">
            <a:avLst/>
          </a:prstGeom>
          <a:noFill/>
        </p:spPr>
      </p:pic>
      <p:sp>
        <p:nvSpPr>
          <p:cNvPr id="2" name="1 Rectángulo"/>
          <p:cNvSpPr/>
          <p:nvPr/>
        </p:nvSpPr>
        <p:spPr>
          <a:xfrm>
            <a:off x="2018489" y="2208202"/>
            <a:ext cx="6429419" cy="3970318"/>
          </a:xfrm>
          <a:prstGeom prst="rect">
            <a:avLst/>
          </a:prstGeom>
        </p:spPr>
        <p:txBody>
          <a:bodyPr wrap="square">
            <a:spAutoFit/>
          </a:bodyPr>
          <a:lstStyle/>
          <a:p>
            <a:r>
              <a:rPr lang="es-ES" sz="2800" i="1" dirty="0" smtClean="0">
                <a:effectLst>
                  <a:glow rad="228600">
                    <a:schemeClr val="accent6">
                      <a:satMod val="175000"/>
                      <a:alpha val="40000"/>
                    </a:schemeClr>
                  </a:glow>
                </a:effectLst>
              </a:rPr>
              <a:t>Según las fotos que su madre publicó, </a:t>
            </a:r>
            <a:r>
              <a:rPr lang="es-ES" sz="2800" b="1" i="1" dirty="0" smtClean="0">
                <a:effectLst>
                  <a:glow rad="228600">
                    <a:schemeClr val="accent6">
                      <a:satMod val="175000"/>
                      <a:alpha val="40000"/>
                    </a:schemeClr>
                  </a:glow>
                </a:effectLst>
              </a:rPr>
              <a:t>el corazón de la pequeña solo cuenta con una delgada capa de piel protectora y se puede ver perfectamente cómo late</a:t>
            </a:r>
            <a:r>
              <a:rPr lang="es-ES" sz="2800" i="1" dirty="0" smtClean="0">
                <a:effectLst>
                  <a:glow rad="228600">
                    <a:schemeClr val="accent6">
                      <a:satMod val="175000"/>
                      <a:alpha val="40000"/>
                    </a:schemeClr>
                  </a:glow>
                </a:effectLst>
              </a:rPr>
              <a:t>.</a:t>
            </a:r>
          </a:p>
          <a:p>
            <a:r>
              <a:rPr lang="es-ES" sz="2800" i="1" dirty="0" smtClean="0">
                <a:effectLst>
                  <a:glow rad="228600">
                    <a:schemeClr val="accent6">
                      <a:satMod val="175000"/>
                      <a:alpha val="40000"/>
                    </a:schemeClr>
                  </a:glow>
                </a:effectLst>
              </a:rPr>
              <a:t>Su patología, que </a:t>
            </a:r>
            <a:r>
              <a:rPr lang="es-ES" sz="2800" b="1" i="1" dirty="0" smtClean="0">
                <a:effectLst>
                  <a:glow rad="228600">
                    <a:schemeClr val="accent6">
                      <a:satMod val="175000"/>
                      <a:alpha val="40000"/>
                    </a:schemeClr>
                  </a:glow>
                </a:effectLst>
              </a:rPr>
              <a:t>sucede solo en un caso cada millón de nacimientos</a:t>
            </a:r>
            <a:r>
              <a:rPr lang="es-ES" sz="2800" i="1" dirty="0" smtClean="0">
                <a:effectLst>
                  <a:glow rad="228600">
                    <a:schemeClr val="accent6">
                      <a:satMod val="175000"/>
                      <a:alpha val="40000"/>
                    </a:schemeClr>
                  </a:glow>
                </a:effectLst>
              </a:rPr>
              <a:t> es tan rara que su familia </a:t>
            </a:r>
            <a:r>
              <a:rPr lang="es-ES" sz="2800" b="1" i="1" dirty="0" smtClean="0">
                <a:effectLst>
                  <a:glow rad="228600">
                    <a:schemeClr val="accent6">
                      <a:satMod val="175000"/>
                      <a:alpha val="40000"/>
                    </a:schemeClr>
                  </a:glow>
                </a:effectLst>
              </a:rPr>
              <a:t>debió mudarse de Rusia a los EEUU</a:t>
            </a:r>
            <a:r>
              <a:rPr lang="es-ES" sz="2800" i="1" dirty="0" smtClean="0">
                <a:effectLst>
                  <a:glow rad="228600">
                    <a:schemeClr val="accent6">
                      <a:satMod val="175000"/>
                      <a:alpha val="40000"/>
                    </a:schemeClr>
                  </a:glow>
                </a:effectLst>
              </a:rPr>
              <a:t> con la esperanza de que pueda ser sometida a una intervención quirúrgica.</a:t>
            </a:r>
            <a:endParaRPr lang="es-ES" sz="2800" i="1" dirty="0">
              <a:effectLst>
                <a:glow rad="228600">
                  <a:schemeClr val="accent6">
                    <a:satMod val="175000"/>
                    <a:alpha val="40000"/>
                  </a:schemeClr>
                </a:glow>
              </a:effectLst>
            </a:endParaRPr>
          </a:p>
        </p:txBody>
      </p:sp>
    </p:spTree>
  </p:cSld>
  <p:clrMapOvr>
    <a:masterClrMapping/>
  </p:clrMapOvr>
  <p:transition spd="med"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http://cdn01.am.infobae.com/adjuntos/163/infografia/013/671/0013671287.jpg?0000-00-00-00-00-00"/>
          <p:cNvPicPr>
            <a:picLocks noChangeAspect="1" noChangeArrowheads="1"/>
          </p:cNvPicPr>
          <p:nvPr/>
        </p:nvPicPr>
        <p:blipFill>
          <a:blip r:embed="rId2"/>
          <a:srcRect/>
          <a:stretch>
            <a:fillRect/>
          </a:stretch>
        </p:blipFill>
        <p:spPr bwMode="auto">
          <a:xfrm>
            <a:off x="1232672" y="0"/>
            <a:ext cx="6572296" cy="7416800"/>
          </a:xfrm>
          <a:prstGeom prst="rect">
            <a:avLst/>
          </a:prstGeom>
          <a:noFill/>
        </p:spPr>
      </p:pic>
      <p:sp>
        <p:nvSpPr>
          <p:cNvPr id="3" name="2 Rectángulo"/>
          <p:cNvSpPr/>
          <p:nvPr/>
        </p:nvSpPr>
        <p:spPr>
          <a:xfrm>
            <a:off x="0" y="0"/>
            <a:ext cx="1232671" cy="7416800"/>
          </a:xfrm>
          <a:prstGeom prst="rect">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7804967" y="0"/>
            <a:ext cx="1232671" cy="7416800"/>
          </a:xfrm>
          <a:prstGeom prst="rect">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55" presetClass="entr" presetSubtype="0" fill="hold" nodeType="withEffect">
                                  <p:stCondLst>
                                    <p:cond delay="0"/>
                                  </p:stCondLst>
                                  <p:childTnLst>
                                    <p:set>
                                      <p:cBhvr>
                                        <p:cTn id="12" dur="1" fill="hold">
                                          <p:stCondLst>
                                            <p:cond delay="0"/>
                                          </p:stCondLst>
                                        </p:cTn>
                                        <p:tgtEl>
                                          <p:spTgt spid="1025"/>
                                        </p:tgtEl>
                                        <p:attrNameLst>
                                          <p:attrName>style.visibility</p:attrName>
                                        </p:attrNameLst>
                                      </p:cBhvr>
                                      <p:to>
                                        <p:strVal val="visible"/>
                                      </p:to>
                                    </p:set>
                                    <p:anim calcmode="lin" valueType="num">
                                      <p:cBhvr>
                                        <p:cTn id="13" dur="5000" fill="hold"/>
                                        <p:tgtEl>
                                          <p:spTgt spid="1025"/>
                                        </p:tgtEl>
                                        <p:attrNameLst>
                                          <p:attrName>ppt_w</p:attrName>
                                        </p:attrNameLst>
                                      </p:cBhvr>
                                      <p:tavLst>
                                        <p:tav tm="0">
                                          <p:val>
                                            <p:strVal val="#ppt_w*0.70"/>
                                          </p:val>
                                        </p:tav>
                                        <p:tav tm="100000">
                                          <p:val>
                                            <p:strVal val="#ppt_w"/>
                                          </p:val>
                                        </p:tav>
                                      </p:tavLst>
                                    </p:anim>
                                    <p:anim calcmode="lin" valueType="num">
                                      <p:cBhvr>
                                        <p:cTn id="14" dur="5000" fill="hold"/>
                                        <p:tgtEl>
                                          <p:spTgt spid="1025"/>
                                        </p:tgtEl>
                                        <p:attrNameLst>
                                          <p:attrName>ppt_h</p:attrName>
                                        </p:attrNameLst>
                                      </p:cBhvr>
                                      <p:tavLst>
                                        <p:tav tm="0">
                                          <p:val>
                                            <p:strVal val="#ppt_h"/>
                                          </p:val>
                                        </p:tav>
                                        <p:tav tm="100000">
                                          <p:val>
                                            <p:strVal val="#ppt_h"/>
                                          </p:val>
                                        </p:tav>
                                      </p:tavLst>
                                    </p:anim>
                                    <p:animEffect transition="in" filter="fade">
                                      <p:cBhvr>
                                        <p:cTn id="15" dur="5000"/>
                                        <p:tgtEl>
                                          <p:spTgt spid="1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encrypted-tbn0.gstatic.com/images?q=tbn:ANd9GcRvRI0WxA5A_xbn0TPzwgA6uxb33CEGvughAq0o-a2k3fu3zCbE"/>
          <p:cNvPicPr>
            <a:picLocks noChangeAspect="1" noChangeArrowheads="1"/>
          </p:cNvPicPr>
          <p:nvPr/>
        </p:nvPicPr>
        <p:blipFill>
          <a:blip r:embed="rId3"/>
          <a:srcRect/>
          <a:stretch>
            <a:fillRect/>
          </a:stretch>
        </p:blipFill>
        <p:spPr bwMode="auto">
          <a:xfrm>
            <a:off x="2" y="1"/>
            <a:ext cx="9037636" cy="7416800"/>
          </a:xfrm>
          <a:prstGeom prst="rect">
            <a:avLst/>
          </a:prstGeom>
          <a:noFill/>
        </p:spPr>
      </p:pic>
      <p:sp>
        <p:nvSpPr>
          <p:cNvPr id="18" name="17 Lágrima"/>
          <p:cNvSpPr/>
          <p:nvPr/>
        </p:nvSpPr>
        <p:spPr>
          <a:xfrm rot="4620089">
            <a:off x="1929035" y="1346655"/>
            <a:ext cx="2474555" cy="1653762"/>
          </a:xfrm>
          <a:prstGeom prst="teardrop">
            <a:avLst>
              <a:gd name="adj" fmla="val 160572"/>
            </a:avLst>
          </a:prstGeom>
          <a:solidFill>
            <a:srgbClr val="FF00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ágrima"/>
          <p:cNvSpPr/>
          <p:nvPr/>
        </p:nvSpPr>
        <p:spPr>
          <a:xfrm rot="8085542">
            <a:off x="3776496" y="97928"/>
            <a:ext cx="2141998" cy="2021097"/>
          </a:xfrm>
          <a:prstGeom prst="teardrop">
            <a:avLst>
              <a:gd name="adj" fmla="val 160572"/>
            </a:avLst>
          </a:prstGeom>
          <a:solidFill>
            <a:srgbClr val="FFFF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ágrima"/>
          <p:cNvSpPr/>
          <p:nvPr/>
        </p:nvSpPr>
        <p:spPr>
          <a:xfrm rot="1352810">
            <a:off x="2215477" y="3548161"/>
            <a:ext cx="1617675" cy="2440219"/>
          </a:xfrm>
          <a:prstGeom prst="teardrop">
            <a:avLst>
              <a:gd name="adj" fmla="val 160572"/>
            </a:avLst>
          </a:prstGeom>
          <a:solidFill>
            <a:srgbClr val="FFFF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ágrima"/>
          <p:cNvSpPr/>
          <p:nvPr/>
        </p:nvSpPr>
        <p:spPr>
          <a:xfrm rot="11654740">
            <a:off x="5552813" y="1080472"/>
            <a:ext cx="1763595" cy="2453954"/>
          </a:xfrm>
          <a:prstGeom prst="teardrop">
            <a:avLst>
              <a:gd name="adj" fmla="val 160572"/>
            </a:avLst>
          </a:prstGeom>
          <a:solidFill>
            <a:srgbClr val="FF00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15502862">
            <a:off x="5248345" y="4185167"/>
            <a:ext cx="2225040" cy="1738490"/>
          </a:xfrm>
          <a:prstGeom prst="teardrop">
            <a:avLst>
              <a:gd name="adj" fmla="val 160572"/>
            </a:avLst>
          </a:prstGeom>
          <a:solidFill>
            <a:srgbClr val="FFFF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Lágrima"/>
          <p:cNvSpPr/>
          <p:nvPr/>
        </p:nvSpPr>
        <p:spPr>
          <a:xfrm rot="19156393">
            <a:off x="3503975" y="5107685"/>
            <a:ext cx="2124930" cy="1838525"/>
          </a:xfrm>
          <a:prstGeom prst="teardrop">
            <a:avLst>
              <a:gd name="adj" fmla="val 160572"/>
            </a:avLst>
          </a:prstGeom>
          <a:solidFill>
            <a:srgbClr val="FF00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ppt_x"/>
                                          </p:val>
                                        </p:tav>
                                        <p:tav tm="100000">
                                          <p:val>
                                            <p:strVal val="#ppt_x"/>
                                          </p:val>
                                        </p:tav>
                                      </p:tavLst>
                                    </p:anim>
                                    <p:anim calcmode="lin" valueType="num">
                                      <p:cBhvr additive="base">
                                        <p:cTn id="12" dur="3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0-#ppt_w/2"/>
                                          </p:val>
                                        </p:tav>
                                        <p:tav tm="100000">
                                          <p:val>
                                            <p:strVal val="#ppt_x"/>
                                          </p:val>
                                        </p:tav>
                                      </p:tavLst>
                                    </p:anim>
                                    <p:anim calcmode="lin" valueType="num">
                                      <p:cBhvr additive="base">
                                        <p:cTn id="16" dur="3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ppt_x"/>
                                          </p:val>
                                        </p:tav>
                                        <p:tav tm="100000">
                                          <p:val>
                                            <p:strVal val="#ppt_x"/>
                                          </p:val>
                                        </p:tav>
                                      </p:tavLst>
                                    </p:anim>
                                    <p:anim calcmode="lin" valueType="num">
                                      <p:cBhvr additive="base">
                                        <p:cTn id="28" dur="3000" fill="hold"/>
                                        <p:tgtEl>
                                          <p:spTgt spid="23"/>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8"/>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0"/>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1"/>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22"/>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3"/>
                                        </p:tgtEl>
                                        <p:attrNameLst>
                                          <p:attrName>r</p:attrName>
                                        </p:attrNameLst>
                                      </p:cBhvr>
                                    </p:animRot>
                                  </p:childTnLst>
                                </p:cTn>
                              </p:par>
                            </p:childTnLst>
                          </p:cTn>
                        </p:par>
                        <p:par>
                          <p:cTn id="41" fill="hold">
                            <p:stCondLst>
                              <p:cond delay="3000"/>
                            </p:stCondLst>
                            <p:childTnLst>
                              <p:par>
                                <p:cTn id="42" presetID="2" presetClass="exit" presetSubtype="6" fill="hold" nodeType="afterEffect">
                                  <p:stCondLst>
                                    <p:cond delay="0"/>
                                  </p:stCondLst>
                                  <p:childTnLst>
                                    <p:anim calcmode="lin" valueType="num">
                                      <p:cBhvr additive="base">
                                        <p:cTn id="43" dur="5000"/>
                                        <p:tgtEl>
                                          <p:spTgt spid="18"/>
                                        </p:tgtEl>
                                        <p:attrNameLst>
                                          <p:attrName>ppt_x</p:attrName>
                                        </p:attrNameLst>
                                      </p:cBhvr>
                                      <p:tavLst>
                                        <p:tav tm="0">
                                          <p:val>
                                            <p:strVal val="ppt_x"/>
                                          </p:val>
                                        </p:tav>
                                        <p:tav tm="100000">
                                          <p:val>
                                            <p:strVal val="1+ppt_w/2"/>
                                          </p:val>
                                        </p:tav>
                                      </p:tavLst>
                                    </p:anim>
                                    <p:anim calcmode="lin" valueType="num">
                                      <p:cBhvr additive="base">
                                        <p:cTn id="44" dur="5000"/>
                                        <p:tgtEl>
                                          <p:spTgt spid="18"/>
                                        </p:tgtEl>
                                        <p:attrNameLst>
                                          <p:attrName>ppt_y</p:attrName>
                                        </p:attrNameLst>
                                      </p:cBhvr>
                                      <p:tavLst>
                                        <p:tav tm="0">
                                          <p:val>
                                            <p:strVal val="ppt_y"/>
                                          </p:val>
                                        </p:tav>
                                        <p:tav tm="100000">
                                          <p:val>
                                            <p:strVal val="1+ppt_h/2"/>
                                          </p:val>
                                        </p:tav>
                                      </p:tavLst>
                                    </p:anim>
                                    <p:set>
                                      <p:cBhvr>
                                        <p:cTn id="45" dur="1" fill="hold">
                                          <p:stCondLst>
                                            <p:cond delay="4999"/>
                                          </p:stCondLst>
                                        </p:cTn>
                                        <p:tgtEl>
                                          <p:spTgt spid="18"/>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5000"/>
                                        <p:tgtEl>
                                          <p:spTgt spid="19"/>
                                        </p:tgtEl>
                                        <p:attrNameLst>
                                          <p:attrName>ppt_x</p:attrName>
                                        </p:attrNameLst>
                                      </p:cBhvr>
                                      <p:tavLst>
                                        <p:tav tm="0">
                                          <p:val>
                                            <p:strVal val="ppt_x"/>
                                          </p:val>
                                        </p:tav>
                                        <p:tav tm="100000">
                                          <p:val>
                                            <p:strVal val="ppt_x"/>
                                          </p:val>
                                        </p:tav>
                                      </p:tavLst>
                                    </p:anim>
                                    <p:anim calcmode="lin" valueType="num">
                                      <p:cBhvr additive="base">
                                        <p:cTn id="48" dur="5000"/>
                                        <p:tgtEl>
                                          <p:spTgt spid="19"/>
                                        </p:tgtEl>
                                        <p:attrNameLst>
                                          <p:attrName>ppt_y</p:attrName>
                                        </p:attrNameLst>
                                      </p:cBhvr>
                                      <p:tavLst>
                                        <p:tav tm="0">
                                          <p:val>
                                            <p:strVal val="ppt_y"/>
                                          </p:val>
                                        </p:tav>
                                        <p:tav tm="100000">
                                          <p:val>
                                            <p:strVal val="1+ppt_h/2"/>
                                          </p:val>
                                        </p:tav>
                                      </p:tavLst>
                                    </p:anim>
                                    <p:set>
                                      <p:cBhvr>
                                        <p:cTn id="49" dur="1" fill="hold">
                                          <p:stCondLst>
                                            <p:cond delay="4999"/>
                                          </p:stCondLst>
                                        </p:cTn>
                                        <p:tgtEl>
                                          <p:spTgt spid="19"/>
                                        </p:tgtEl>
                                        <p:attrNameLst>
                                          <p:attrName>style.visibility</p:attrName>
                                        </p:attrNameLst>
                                      </p:cBhvr>
                                      <p:to>
                                        <p:strVal val="hidden"/>
                                      </p:to>
                                    </p:set>
                                  </p:childTnLst>
                                </p:cTn>
                              </p:par>
                              <p:par>
                                <p:cTn id="50" presetID="2" presetClass="exit" presetSubtype="3" fill="hold" nodeType="withEffect">
                                  <p:stCondLst>
                                    <p:cond delay="0"/>
                                  </p:stCondLst>
                                  <p:childTnLst>
                                    <p:anim calcmode="lin" valueType="num">
                                      <p:cBhvr additive="base">
                                        <p:cTn id="51" dur="5000"/>
                                        <p:tgtEl>
                                          <p:spTgt spid="20"/>
                                        </p:tgtEl>
                                        <p:attrNameLst>
                                          <p:attrName>ppt_x</p:attrName>
                                        </p:attrNameLst>
                                      </p:cBhvr>
                                      <p:tavLst>
                                        <p:tav tm="0">
                                          <p:val>
                                            <p:strVal val="ppt_x"/>
                                          </p:val>
                                        </p:tav>
                                        <p:tav tm="100000">
                                          <p:val>
                                            <p:strVal val="1+ppt_w/2"/>
                                          </p:val>
                                        </p:tav>
                                      </p:tavLst>
                                    </p:anim>
                                    <p:anim calcmode="lin" valueType="num">
                                      <p:cBhvr additive="base">
                                        <p:cTn id="52" dur="5000"/>
                                        <p:tgtEl>
                                          <p:spTgt spid="20"/>
                                        </p:tgtEl>
                                        <p:attrNameLst>
                                          <p:attrName>ppt_y</p:attrName>
                                        </p:attrNameLst>
                                      </p:cBhvr>
                                      <p:tavLst>
                                        <p:tav tm="0">
                                          <p:val>
                                            <p:strVal val="ppt_y"/>
                                          </p:val>
                                        </p:tav>
                                        <p:tav tm="100000">
                                          <p:val>
                                            <p:strVal val="0-ppt_h/2"/>
                                          </p:val>
                                        </p:tav>
                                      </p:tavLst>
                                    </p:anim>
                                    <p:set>
                                      <p:cBhvr>
                                        <p:cTn id="53" dur="1" fill="hold">
                                          <p:stCondLst>
                                            <p:cond delay="4999"/>
                                          </p:stCondLst>
                                        </p:cTn>
                                        <p:tgtEl>
                                          <p:spTgt spid="20"/>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5000"/>
                                        <p:tgtEl>
                                          <p:spTgt spid="21"/>
                                        </p:tgtEl>
                                        <p:attrNameLst>
                                          <p:attrName>ppt_x</p:attrName>
                                        </p:attrNameLst>
                                      </p:cBhvr>
                                      <p:tavLst>
                                        <p:tav tm="0">
                                          <p:val>
                                            <p:strVal val="ppt_x"/>
                                          </p:val>
                                        </p:tav>
                                        <p:tav tm="100000">
                                          <p:val>
                                            <p:strVal val="0-ppt_w/2"/>
                                          </p:val>
                                        </p:tav>
                                      </p:tavLst>
                                    </p:anim>
                                    <p:anim calcmode="lin" valueType="num">
                                      <p:cBhvr additive="base">
                                        <p:cTn id="56" dur="5000"/>
                                        <p:tgtEl>
                                          <p:spTgt spid="21"/>
                                        </p:tgtEl>
                                        <p:attrNameLst>
                                          <p:attrName>ppt_y</p:attrName>
                                        </p:attrNameLst>
                                      </p:cBhvr>
                                      <p:tavLst>
                                        <p:tav tm="0">
                                          <p:val>
                                            <p:strVal val="ppt_y"/>
                                          </p:val>
                                        </p:tav>
                                        <p:tav tm="100000">
                                          <p:val>
                                            <p:strVal val="1+ppt_h/2"/>
                                          </p:val>
                                        </p:tav>
                                      </p:tavLst>
                                    </p:anim>
                                    <p:set>
                                      <p:cBhvr>
                                        <p:cTn id="57" dur="1" fill="hold">
                                          <p:stCondLst>
                                            <p:cond delay="4999"/>
                                          </p:stCondLst>
                                        </p:cTn>
                                        <p:tgtEl>
                                          <p:spTgt spid="21"/>
                                        </p:tgtEl>
                                        <p:attrNameLst>
                                          <p:attrName>style.visibility</p:attrName>
                                        </p:attrNameLst>
                                      </p:cBhvr>
                                      <p:to>
                                        <p:strVal val="hidden"/>
                                      </p:to>
                                    </p:set>
                                  </p:childTnLst>
                                </p:cTn>
                              </p:par>
                              <p:par>
                                <p:cTn id="58" presetID="2" presetClass="exit" presetSubtype="9" fill="hold" nodeType="withEffect">
                                  <p:stCondLst>
                                    <p:cond delay="0"/>
                                  </p:stCondLst>
                                  <p:childTnLst>
                                    <p:anim calcmode="lin" valueType="num">
                                      <p:cBhvr additive="base">
                                        <p:cTn id="59" dur="5000"/>
                                        <p:tgtEl>
                                          <p:spTgt spid="22"/>
                                        </p:tgtEl>
                                        <p:attrNameLst>
                                          <p:attrName>ppt_x</p:attrName>
                                        </p:attrNameLst>
                                      </p:cBhvr>
                                      <p:tavLst>
                                        <p:tav tm="0">
                                          <p:val>
                                            <p:strVal val="ppt_x"/>
                                          </p:val>
                                        </p:tav>
                                        <p:tav tm="100000">
                                          <p:val>
                                            <p:strVal val="0-ppt_w/2"/>
                                          </p:val>
                                        </p:tav>
                                      </p:tavLst>
                                    </p:anim>
                                    <p:anim calcmode="lin" valueType="num">
                                      <p:cBhvr additive="base">
                                        <p:cTn id="60" dur="5000"/>
                                        <p:tgtEl>
                                          <p:spTgt spid="22"/>
                                        </p:tgtEl>
                                        <p:attrNameLst>
                                          <p:attrName>ppt_y</p:attrName>
                                        </p:attrNameLst>
                                      </p:cBhvr>
                                      <p:tavLst>
                                        <p:tav tm="0">
                                          <p:val>
                                            <p:strVal val="ppt_y"/>
                                          </p:val>
                                        </p:tav>
                                        <p:tav tm="100000">
                                          <p:val>
                                            <p:strVal val="0-ppt_h/2"/>
                                          </p:val>
                                        </p:tav>
                                      </p:tavLst>
                                    </p:anim>
                                    <p:set>
                                      <p:cBhvr>
                                        <p:cTn id="61" dur="1" fill="hold">
                                          <p:stCondLst>
                                            <p:cond delay="4999"/>
                                          </p:stCondLst>
                                        </p:cTn>
                                        <p:tgtEl>
                                          <p:spTgt spid="22"/>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5000"/>
                                        <p:tgtEl>
                                          <p:spTgt spid="23"/>
                                        </p:tgtEl>
                                        <p:attrNameLst>
                                          <p:attrName>ppt_x</p:attrName>
                                        </p:attrNameLst>
                                      </p:cBhvr>
                                      <p:tavLst>
                                        <p:tav tm="0">
                                          <p:val>
                                            <p:strVal val="ppt_x"/>
                                          </p:val>
                                        </p:tav>
                                        <p:tav tm="100000">
                                          <p:val>
                                            <p:strVal val="ppt_x"/>
                                          </p:val>
                                        </p:tav>
                                      </p:tavLst>
                                    </p:anim>
                                    <p:anim calcmode="lin" valueType="num">
                                      <p:cBhvr additive="base">
                                        <p:cTn id="64" dur="5000"/>
                                        <p:tgtEl>
                                          <p:spTgt spid="23"/>
                                        </p:tgtEl>
                                        <p:attrNameLst>
                                          <p:attrName>ppt_y</p:attrName>
                                        </p:attrNameLst>
                                      </p:cBhvr>
                                      <p:tavLst>
                                        <p:tav tm="0">
                                          <p:val>
                                            <p:strVal val="ppt_y"/>
                                          </p:val>
                                        </p:tav>
                                        <p:tav tm="100000">
                                          <p:val>
                                            <p:strVal val="0-ppt_h/2"/>
                                          </p:val>
                                        </p:tav>
                                      </p:tavLst>
                                    </p:anim>
                                    <p:set>
                                      <p:cBhvr>
                                        <p:cTn id="65" dur="1" fill="hold">
                                          <p:stCondLst>
                                            <p:cond delay="4999"/>
                                          </p:stCondLst>
                                        </p:cTn>
                                        <p:tgtEl>
                                          <p:spTgt spid="23"/>
                                        </p:tgtEl>
                                        <p:attrNameLst>
                                          <p:attrName>style.visibility</p:attrName>
                                        </p:attrNameLst>
                                      </p:cBhvr>
                                      <p:to>
                                        <p:strVal val="hidden"/>
                                      </p:to>
                                    </p:set>
                                  </p:childTnLst>
                                </p:cTn>
                              </p:par>
                              <p:par>
                                <p:cTn id="66" presetID="5" presetClass="exit" presetSubtype="10" fill="hold" nodeType="withEffect">
                                  <p:stCondLst>
                                    <p:cond delay="0"/>
                                  </p:stCondLst>
                                  <p:childTnLst>
                                    <p:animEffect transition="out" filter="checkerboard(across)">
                                      <p:cBhvr>
                                        <p:cTn id="67" dur="5000"/>
                                        <p:tgtEl>
                                          <p:spTgt spid="18"/>
                                        </p:tgtEl>
                                      </p:cBhvr>
                                    </p:animEffect>
                                    <p:set>
                                      <p:cBhvr>
                                        <p:cTn id="68" dur="1" fill="hold">
                                          <p:stCondLst>
                                            <p:cond delay="4999"/>
                                          </p:stCondLst>
                                        </p:cTn>
                                        <p:tgtEl>
                                          <p:spTgt spid="18"/>
                                        </p:tgtEl>
                                        <p:attrNameLst>
                                          <p:attrName>style.visibility</p:attrName>
                                        </p:attrNameLst>
                                      </p:cBhvr>
                                      <p:to>
                                        <p:strVal val="hidden"/>
                                      </p:to>
                                    </p:set>
                                  </p:childTnLst>
                                </p:cTn>
                              </p:par>
                              <p:par>
                                <p:cTn id="69" presetID="5" presetClass="exit" presetSubtype="10" fill="hold" nodeType="withEffect">
                                  <p:stCondLst>
                                    <p:cond delay="0"/>
                                  </p:stCondLst>
                                  <p:childTnLst>
                                    <p:animEffect transition="out" filter="checkerboard(across)">
                                      <p:cBhvr>
                                        <p:cTn id="70" dur="5000"/>
                                        <p:tgtEl>
                                          <p:spTgt spid="19"/>
                                        </p:tgtEl>
                                      </p:cBhvr>
                                    </p:animEffect>
                                    <p:set>
                                      <p:cBhvr>
                                        <p:cTn id="71" dur="1" fill="hold">
                                          <p:stCondLst>
                                            <p:cond delay="4999"/>
                                          </p:stCondLst>
                                        </p:cTn>
                                        <p:tgtEl>
                                          <p:spTgt spid="19"/>
                                        </p:tgtEl>
                                        <p:attrNameLst>
                                          <p:attrName>style.visibility</p:attrName>
                                        </p:attrNameLst>
                                      </p:cBhvr>
                                      <p:to>
                                        <p:strVal val="hidden"/>
                                      </p:to>
                                    </p:set>
                                  </p:childTnLst>
                                </p:cTn>
                              </p:par>
                              <p:par>
                                <p:cTn id="72" presetID="5" presetClass="exit" presetSubtype="10" fill="hold" nodeType="withEffect">
                                  <p:stCondLst>
                                    <p:cond delay="0"/>
                                  </p:stCondLst>
                                  <p:childTnLst>
                                    <p:animEffect transition="out" filter="checkerboard(across)">
                                      <p:cBhvr>
                                        <p:cTn id="73" dur="5000"/>
                                        <p:tgtEl>
                                          <p:spTgt spid="20"/>
                                        </p:tgtEl>
                                      </p:cBhvr>
                                    </p:animEffect>
                                    <p:set>
                                      <p:cBhvr>
                                        <p:cTn id="74" dur="1" fill="hold">
                                          <p:stCondLst>
                                            <p:cond delay="4999"/>
                                          </p:stCondLst>
                                        </p:cTn>
                                        <p:tgtEl>
                                          <p:spTgt spid="20"/>
                                        </p:tgtEl>
                                        <p:attrNameLst>
                                          <p:attrName>style.visibility</p:attrName>
                                        </p:attrNameLst>
                                      </p:cBhvr>
                                      <p:to>
                                        <p:strVal val="hidden"/>
                                      </p:to>
                                    </p:set>
                                  </p:childTnLst>
                                </p:cTn>
                              </p:par>
                              <p:par>
                                <p:cTn id="75" presetID="5" presetClass="exit" presetSubtype="10" fill="hold" nodeType="withEffect">
                                  <p:stCondLst>
                                    <p:cond delay="0"/>
                                  </p:stCondLst>
                                  <p:childTnLst>
                                    <p:animEffect transition="out" filter="checkerboard(across)">
                                      <p:cBhvr>
                                        <p:cTn id="76" dur="5000"/>
                                        <p:tgtEl>
                                          <p:spTgt spid="21"/>
                                        </p:tgtEl>
                                      </p:cBhvr>
                                    </p:animEffect>
                                    <p:set>
                                      <p:cBhvr>
                                        <p:cTn id="77" dur="1" fill="hold">
                                          <p:stCondLst>
                                            <p:cond delay="4999"/>
                                          </p:stCondLst>
                                        </p:cTn>
                                        <p:tgtEl>
                                          <p:spTgt spid="21"/>
                                        </p:tgtEl>
                                        <p:attrNameLst>
                                          <p:attrName>style.visibility</p:attrName>
                                        </p:attrNameLst>
                                      </p:cBhvr>
                                      <p:to>
                                        <p:strVal val="hidden"/>
                                      </p:to>
                                    </p:set>
                                  </p:childTnLst>
                                </p:cTn>
                              </p:par>
                              <p:par>
                                <p:cTn id="78" presetID="5" presetClass="exit" presetSubtype="10" fill="hold" nodeType="withEffect">
                                  <p:stCondLst>
                                    <p:cond delay="0"/>
                                  </p:stCondLst>
                                  <p:childTnLst>
                                    <p:animEffect transition="out" filter="checkerboard(across)">
                                      <p:cBhvr>
                                        <p:cTn id="79" dur="5000"/>
                                        <p:tgtEl>
                                          <p:spTgt spid="22"/>
                                        </p:tgtEl>
                                      </p:cBhvr>
                                    </p:animEffect>
                                    <p:set>
                                      <p:cBhvr>
                                        <p:cTn id="80" dur="1" fill="hold">
                                          <p:stCondLst>
                                            <p:cond delay="4999"/>
                                          </p:stCondLst>
                                        </p:cTn>
                                        <p:tgtEl>
                                          <p:spTgt spid="22"/>
                                        </p:tgtEl>
                                        <p:attrNameLst>
                                          <p:attrName>style.visibility</p:attrName>
                                        </p:attrNameLst>
                                      </p:cBhvr>
                                      <p:to>
                                        <p:strVal val="hidden"/>
                                      </p:to>
                                    </p:set>
                                  </p:childTnLst>
                                </p:cTn>
                              </p:par>
                              <p:par>
                                <p:cTn id="81" presetID="5" presetClass="exit" presetSubtype="10" fill="hold" nodeType="withEffect">
                                  <p:stCondLst>
                                    <p:cond delay="0"/>
                                  </p:stCondLst>
                                  <p:childTnLst>
                                    <p:animEffect transition="out" filter="checkerboard(across)">
                                      <p:cBhvr>
                                        <p:cTn id="82" dur="5000"/>
                                        <p:tgtEl>
                                          <p:spTgt spid="23"/>
                                        </p:tgtEl>
                                      </p:cBhvr>
                                    </p:animEffect>
                                    <p:set>
                                      <p:cBhvr>
                                        <p:cTn id="83" dur="1" fill="hold">
                                          <p:stCondLst>
                                            <p:cond delay="4999"/>
                                          </p:stCondLst>
                                        </p:cTn>
                                        <p:tgtEl>
                                          <p:spTgt spid="23"/>
                                        </p:tgtEl>
                                        <p:attrNameLst>
                                          <p:attrName>style.visibility</p:attrName>
                                        </p:attrNameLst>
                                      </p:cBhvr>
                                      <p:to>
                                        <p:strVal val="hidden"/>
                                      </p:to>
                                    </p:set>
                                  </p:childTnLst>
                                </p:cTn>
                              </p:par>
                              <p:par>
                                <p:cTn id="84" presetID="16" presetClass="entr" presetSubtype="42"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arn(outHorizontal)">
                                      <p:cBhvr>
                                        <p:cTn id="8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20602"/>
            <a:ext cx="9037638" cy="7437402"/>
          </a:xfrm>
          <a:prstGeom prst="rect">
            <a:avLst/>
          </a:prstGeom>
          <a:noFill/>
        </p:spPr>
      </p:pic>
      <p:sp>
        <p:nvSpPr>
          <p:cNvPr id="2" name="1 Rectángulo"/>
          <p:cNvSpPr/>
          <p:nvPr/>
        </p:nvSpPr>
        <p:spPr>
          <a:xfrm>
            <a:off x="2259409" y="2759765"/>
            <a:ext cx="6045623" cy="3539430"/>
          </a:xfrm>
          <a:prstGeom prst="rect">
            <a:avLst/>
          </a:prstGeom>
        </p:spPr>
        <p:txBody>
          <a:bodyPr wrap="square">
            <a:spAutoFit/>
          </a:bodyPr>
          <a:lstStyle/>
          <a:p>
            <a:r>
              <a:rPr lang="es-ES" sz="2800" b="1" i="1" dirty="0" smtClean="0">
                <a:effectLst>
                  <a:glow rad="228600">
                    <a:schemeClr val="accent6">
                      <a:satMod val="175000"/>
                      <a:alpha val="40000"/>
                    </a:schemeClr>
                  </a:glow>
                </a:effectLst>
              </a:rPr>
              <a:t>Madre e hija ya viajaron a Boston a visitar el Hospital de Niños más importante pero recibieron una negativa: la pequeña no puede ser operada porque sufre de presión alta. Ahora, esperan que unos medicamentos hagan efecto para intentar la operación.</a:t>
            </a:r>
            <a:endParaRPr lang="es-ES" sz="2800" b="1" i="1" dirty="0">
              <a:effectLst>
                <a:glow rad="228600">
                  <a:schemeClr val="accent6">
                    <a:satMod val="175000"/>
                    <a:alpha val="40000"/>
                  </a:schemeClr>
                </a:glow>
              </a:effectLst>
            </a:endParaRPr>
          </a:p>
        </p:txBody>
      </p:sp>
    </p:spTree>
  </p:cSld>
  <p:clrMapOvr>
    <a:masterClrMapping/>
  </p:clrMapOvr>
  <p:transition spd="med"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elpopular.pe/sites/default/files/styles/img_620x465/public/imagen/2015/11/01/Noticia-139743-corazon.jpg?itok=oOzhFKbA"/>
          <p:cNvPicPr>
            <a:picLocks noChangeAspect="1" noChangeArrowheads="1"/>
          </p:cNvPicPr>
          <p:nvPr/>
        </p:nvPicPr>
        <p:blipFill>
          <a:blip r:embed="rId2"/>
          <a:srcRect l="12849" r="12849"/>
          <a:stretch>
            <a:fillRect/>
          </a:stretch>
        </p:blipFill>
        <p:spPr bwMode="auto">
          <a:xfrm>
            <a:off x="1161233" y="1"/>
            <a:ext cx="6715172" cy="7424960"/>
          </a:xfrm>
          <a:prstGeom prst="rect">
            <a:avLst/>
          </a:prstGeom>
          <a:noFill/>
        </p:spPr>
      </p:pic>
      <p:sp>
        <p:nvSpPr>
          <p:cNvPr id="3" name="2 Rectángulo"/>
          <p:cNvSpPr/>
          <p:nvPr/>
        </p:nvSpPr>
        <p:spPr>
          <a:xfrm flipH="1">
            <a:off x="7876405" y="0"/>
            <a:ext cx="1161233" cy="74168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flipH="1">
            <a:off x="0" y="0"/>
            <a:ext cx="1161233" cy="74168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53" presetClass="entr" presetSubtype="0" fill="hold" nodeType="withEffect">
                                  <p:stCondLst>
                                    <p:cond delay="0"/>
                                  </p:stCondLst>
                                  <p:childTnLst>
                                    <p:set>
                                      <p:cBhvr>
                                        <p:cTn id="12" dur="1" fill="hold">
                                          <p:stCondLst>
                                            <p:cond delay="0"/>
                                          </p:stCondLst>
                                        </p:cTn>
                                        <p:tgtEl>
                                          <p:spTgt spid="24578"/>
                                        </p:tgtEl>
                                        <p:attrNameLst>
                                          <p:attrName>style.visibility</p:attrName>
                                        </p:attrNameLst>
                                      </p:cBhvr>
                                      <p:to>
                                        <p:strVal val="visible"/>
                                      </p:to>
                                    </p:set>
                                    <p:anim calcmode="lin" valueType="num">
                                      <p:cBhvr>
                                        <p:cTn id="13" dur="3000" fill="hold"/>
                                        <p:tgtEl>
                                          <p:spTgt spid="24578"/>
                                        </p:tgtEl>
                                        <p:attrNameLst>
                                          <p:attrName>ppt_w</p:attrName>
                                        </p:attrNameLst>
                                      </p:cBhvr>
                                      <p:tavLst>
                                        <p:tav tm="0">
                                          <p:val>
                                            <p:fltVal val="0"/>
                                          </p:val>
                                        </p:tav>
                                        <p:tav tm="100000">
                                          <p:val>
                                            <p:strVal val="#ppt_w"/>
                                          </p:val>
                                        </p:tav>
                                      </p:tavLst>
                                    </p:anim>
                                    <p:anim calcmode="lin" valueType="num">
                                      <p:cBhvr>
                                        <p:cTn id="14" dur="3000" fill="hold"/>
                                        <p:tgtEl>
                                          <p:spTgt spid="24578"/>
                                        </p:tgtEl>
                                        <p:attrNameLst>
                                          <p:attrName>ppt_h</p:attrName>
                                        </p:attrNameLst>
                                      </p:cBhvr>
                                      <p:tavLst>
                                        <p:tav tm="0">
                                          <p:val>
                                            <p:fltVal val="0"/>
                                          </p:val>
                                        </p:tav>
                                        <p:tav tm="100000">
                                          <p:val>
                                            <p:strVal val="#ppt_h"/>
                                          </p:val>
                                        </p:tav>
                                      </p:tavLst>
                                    </p:anim>
                                    <p:animEffect transition="in" filter="fade">
                                      <p:cBhvr>
                                        <p:cTn id="15" dur="3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atusaludenlinea.com/wp-content/uploads/2015/11/Coraz%C3%B3n-3.jpg"/>
          <p:cNvPicPr>
            <a:picLocks noChangeAspect="1" noChangeArrowheads="1"/>
          </p:cNvPicPr>
          <p:nvPr/>
        </p:nvPicPr>
        <p:blipFill>
          <a:blip r:embed="rId2"/>
          <a:srcRect/>
          <a:stretch>
            <a:fillRect/>
          </a:stretch>
        </p:blipFill>
        <p:spPr bwMode="auto">
          <a:xfrm>
            <a:off x="-1" y="0"/>
            <a:ext cx="9037639" cy="7467168"/>
          </a:xfrm>
          <a:prstGeom prst="rect">
            <a:avLst/>
          </a:prstGeom>
          <a:noFill/>
        </p:spPr>
      </p:pic>
      <p:sp>
        <p:nvSpPr>
          <p:cNvPr id="3" name="2 Proceso"/>
          <p:cNvSpPr/>
          <p:nvPr/>
        </p:nvSpPr>
        <p:spPr>
          <a:xfrm>
            <a:off x="0" y="0"/>
            <a:ext cx="3025098" cy="2472267"/>
          </a:xfrm>
          <a:prstGeom prst="flowChartProcess">
            <a:avLst/>
          </a:prstGeom>
          <a:solidFill>
            <a:srgbClr val="FFFF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 name="3 Proceso"/>
          <p:cNvSpPr/>
          <p:nvPr/>
        </p:nvSpPr>
        <p:spPr>
          <a:xfrm>
            <a:off x="0" y="2472267"/>
            <a:ext cx="3025098" cy="2472267"/>
          </a:xfrm>
          <a:prstGeom prst="flowChartProcess">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Proceso"/>
          <p:cNvSpPr/>
          <p:nvPr/>
        </p:nvSpPr>
        <p:spPr>
          <a:xfrm>
            <a:off x="0" y="4944533"/>
            <a:ext cx="3025098" cy="2472267"/>
          </a:xfrm>
          <a:prstGeom prst="flowChartProcess">
            <a:avLst/>
          </a:prstGeom>
          <a:solidFill>
            <a:srgbClr val="FFFF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Proceso"/>
          <p:cNvSpPr/>
          <p:nvPr/>
        </p:nvSpPr>
        <p:spPr>
          <a:xfrm>
            <a:off x="3036082" y="0"/>
            <a:ext cx="3025098" cy="2472267"/>
          </a:xfrm>
          <a:prstGeom prst="flowChartProcess">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Proceso"/>
          <p:cNvSpPr/>
          <p:nvPr/>
        </p:nvSpPr>
        <p:spPr>
          <a:xfrm>
            <a:off x="6072164" y="0"/>
            <a:ext cx="2965475" cy="2472267"/>
          </a:xfrm>
          <a:prstGeom prst="flowChartProcess">
            <a:avLst/>
          </a:prstGeom>
          <a:solidFill>
            <a:srgbClr val="FFFF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Proceso"/>
          <p:cNvSpPr/>
          <p:nvPr/>
        </p:nvSpPr>
        <p:spPr>
          <a:xfrm>
            <a:off x="6012540" y="2472267"/>
            <a:ext cx="3025098" cy="2472267"/>
          </a:xfrm>
          <a:prstGeom prst="flowChartProcess">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Proceso"/>
          <p:cNvSpPr/>
          <p:nvPr/>
        </p:nvSpPr>
        <p:spPr>
          <a:xfrm>
            <a:off x="6012540" y="4944533"/>
            <a:ext cx="3025098" cy="2472267"/>
          </a:xfrm>
          <a:prstGeom prst="flowChartProcess">
            <a:avLst/>
          </a:prstGeom>
          <a:solidFill>
            <a:srgbClr val="FFFF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Proceso"/>
          <p:cNvSpPr/>
          <p:nvPr/>
        </p:nvSpPr>
        <p:spPr>
          <a:xfrm>
            <a:off x="3036082" y="4944533"/>
            <a:ext cx="3025098" cy="2472267"/>
          </a:xfrm>
          <a:prstGeom prst="flowChartProcess">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Proceso"/>
          <p:cNvSpPr/>
          <p:nvPr/>
        </p:nvSpPr>
        <p:spPr>
          <a:xfrm>
            <a:off x="3036083" y="2460822"/>
            <a:ext cx="2978027" cy="2495158"/>
          </a:xfrm>
          <a:prstGeom prst="flowChartProcess">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2">
                <a:shade val="45000"/>
                <a:satMod val="135000"/>
              </a:schemeClr>
              <a:prstClr val="white"/>
            </a:duotone>
            <a:lum bright="45000"/>
          </a:blip>
          <a:srcRect/>
          <a:stretch>
            <a:fillRect/>
          </a:stretch>
        </p:blipFill>
        <p:spPr bwMode="auto">
          <a:xfrm>
            <a:off x="0" y="-20602"/>
            <a:ext cx="9037638" cy="7437402"/>
          </a:xfrm>
          <a:prstGeom prst="rect">
            <a:avLst/>
          </a:prstGeom>
          <a:noFill/>
        </p:spPr>
      </p:pic>
      <p:sp>
        <p:nvSpPr>
          <p:cNvPr id="2" name="1 Rectángulo"/>
          <p:cNvSpPr/>
          <p:nvPr/>
        </p:nvSpPr>
        <p:spPr>
          <a:xfrm>
            <a:off x="2259409" y="2310412"/>
            <a:ext cx="6474251" cy="3816429"/>
          </a:xfrm>
          <a:prstGeom prst="rect">
            <a:avLst/>
          </a:prstGeom>
        </p:spPr>
        <p:txBody>
          <a:bodyPr wrap="square">
            <a:spAutoFit/>
          </a:bodyPr>
          <a:lstStyle/>
          <a:p>
            <a:r>
              <a:rPr lang="es-ES" b="1" dirty="0" smtClean="0">
                <a:effectLst>
                  <a:glow rad="228600">
                    <a:schemeClr val="accent6">
                      <a:satMod val="175000"/>
                      <a:alpha val="40000"/>
                    </a:schemeClr>
                  </a:glow>
                </a:effectLst>
              </a:rPr>
              <a:t/>
            </a:r>
            <a:br>
              <a:rPr lang="es-ES" b="1" dirty="0" smtClean="0">
                <a:effectLst>
                  <a:glow rad="228600">
                    <a:schemeClr val="accent6">
                      <a:satMod val="175000"/>
                      <a:alpha val="40000"/>
                    </a:schemeClr>
                  </a:glow>
                </a:effectLst>
              </a:rPr>
            </a:br>
            <a:endParaRPr lang="es-ES" sz="2800" b="1" i="1" dirty="0" smtClean="0">
              <a:effectLst>
                <a:glow rad="228600">
                  <a:schemeClr val="accent6">
                    <a:satMod val="175000"/>
                    <a:alpha val="40000"/>
                  </a:schemeClr>
                </a:glow>
              </a:effectLst>
            </a:endParaRPr>
          </a:p>
          <a:p>
            <a:r>
              <a:rPr lang="es-ES" sz="2800" b="1" i="1" dirty="0" smtClean="0">
                <a:effectLst>
                  <a:glow rad="228600">
                    <a:schemeClr val="accent6">
                      <a:satMod val="175000"/>
                      <a:alpha val="40000"/>
                    </a:schemeClr>
                  </a:glow>
                </a:effectLst>
              </a:rPr>
              <a:t>"Me gustan los ponis, Jesús y los ángeles", cuenta Virsaviya, que no va a la escuela. "Mi mamá siempre me toca el corazón porque le gusta, yo amo mi corazón", afirma la pequeña .</a:t>
            </a:r>
          </a:p>
          <a:p>
            <a:r>
              <a:rPr lang="es-ES" sz="2800" b="1" i="1" dirty="0" smtClean="0">
                <a:effectLst>
                  <a:glow rad="228600">
                    <a:schemeClr val="accent6">
                      <a:satMod val="175000"/>
                      <a:alpha val="40000"/>
                    </a:schemeClr>
                  </a:glow>
                </a:effectLst>
              </a:rPr>
              <a:t>La pequeña, fanática de Beyoncé, deberá enfrentar varias cirugías en el futuro.</a:t>
            </a:r>
            <a:endParaRPr lang="es-ES" sz="2800" b="1" i="1" dirty="0">
              <a:effectLst>
                <a:glow rad="228600">
                  <a:schemeClr val="accent6">
                    <a:satMod val="175000"/>
                    <a:alpha val="40000"/>
                  </a:schemeClr>
                </a:glow>
              </a:effectLst>
            </a:endParaRPr>
          </a:p>
        </p:txBody>
      </p:sp>
    </p:spTree>
  </p:cSld>
  <p:clrMapOvr>
    <a:masterClrMapping/>
  </p:clrMapOvr>
  <p:transition spd="med" advTm="16000">
    <p:dissolve/>
    <p:sndAc>
      <p:stSnd>
        <p:snd r:embed="rId2" name="ernesto cortazar - love stor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s://encrypted-tbn1.gstatic.com/images?q=tbn:ANd9GcTzNCO5F7DCnUSZsOpn_5EcddX7KpMhE2vO8fFue9fm6q31D7Ng"/>
          <p:cNvPicPr>
            <a:picLocks noChangeAspect="1" noChangeArrowheads="1"/>
          </p:cNvPicPr>
          <p:nvPr/>
        </p:nvPicPr>
        <p:blipFill>
          <a:blip r:embed="rId2"/>
          <a:srcRect/>
          <a:stretch>
            <a:fillRect/>
          </a:stretch>
        </p:blipFill>
        <p:spPr bwMode="auto">
          <a:xfrm>
            <a:off x="2" y="0"/>
            <a:ext cx="9037638" cy="7441278"/>
          </a:xfrm>
          <a:prstGeom prst="rect">
            <a:avLst/>
          </a:prstGeom>
          <a:noFill/>
        </p:spPr>
      </p:pic>
      <p:sp>
        <p:nvSpPr>
          <p:cNvPr id="5" name="4 Arco de bloque"/>
          <p:cNvSpPr/>
          <p:nvPr/>
        </p:nvSpPr>
        <p:spPr>
          <a:xfrm rot="10800000">
            <a:off x="776646" y="-309061"/>
            <a:ext cx="7625560" cy="7207944"/>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rot="10800000" flipV="1">
            <a:off x="8614027" y="7880379"/>
            <a:ext cx="141214" cy="231777"/>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rot="5191175" flipH="1" flipV="1">
            <a:off x="12214703" y="-981086"/>
            <a:ext cx="130581" cy="1962172"/>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5567155">
            <a:off x="10600578" y="2111873"/>
            <a:ext cx="49444" cy="66879"/>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Lágrima"/>
          <p:cNvSpPr/>
          <p:nvPr/>
        </p:nvSpPr>
        <p:spPr>
          <a:xfrm rot="11076156">
            <a:off x="1263073" y="195721"/>
            <a:ext cx="6525613" cy="6573826"/>
          </a:xfrm>
          <a:prstGeom prst="teardrop">
            <a:avLst>
              <a:gd name="adj" fmla="val 12142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5205782">
            <a:off x="1340784" y="232254"/>
            <a:ext cx="6450213" cy="6370280"/>
          </a:xfrm>
          <a:prstGeom prst="teardrop">
            <a:avLst>
              <a:gd name="adj" fmla="val 12142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627111">
            <a:off x="1419977" y="161384"/>
            <a:ext cx="6163167" cy="6585844"/>
          </a:xfrm>
          <a:prstGeom prst="teardrop">
            <a:avLst>
              <a:gd name="adj" fmla="val 12142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5622486">
            <a:off x="1274600" y="314516"/>
            <a:ext cx="6639067" cy="6367141"/>
          </a:xfrm>
          <a:prstGeom prst="teardrop">
            <a:avLst>
              <a:gd name="adj" fmla="val 12142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par>
                                <p:cTn id="29" presetID="53"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0" fill="hold"/>
                                        <p:tgtEl>
                                          <p:spTgt spid="13"/>
                                        </p:tgtEl>
                                        <p:attrNameLst>
                                          <p:attrName>ppt_w</p:attrName>
                                        </p:attrNameLst>
                                      </p:cBhvr>
                                      <p:tavLst>
                                        <p:tav tm="0">
                                          <p:val>
                                            <p:fltVal val="0"/>
                                          </p:val>
                                        </p:tav>
                                        <p:tav tm="100000">
                                          <p:val>
                                            <p:strVal val="#ppt_w"/>
                                          </p:val>
                                        </p:tav>
                                      </p:tavLst>
                                    </p:anim>
                                    <p:anim calcmode="lin" valueType="num">
                                      <p:cBhvr>
                                        <p:cTn id="32" dur="5000" fill="hold"/>
                                        <p:tgtEl>
                                          <p:spTgt spid="13"/>
                                        </p:tgtEl>
                                        <p:attrNameLst>
                                          <p:attrName>ppt_h</p:attrName>
                                        </p:attrNameLst>
                                      </p:cBhvr>
                                      <p:tavLst>
                                        <p:tav tm="0">
                                          <p:val>
                                            <p:fltVal val="0"/>
                                          </p:val>
                                        </p:tav>
                                        <p:tav tm="100000">
                                          <p:val>
                                            <p:strVal val="#ppt_h"/>
                                          </p:val>
                                        </p:tav>
                                      </p:tavLst>
                                    </p:anim>
                                    <p:animEffect transition="in" filter="fade">
                                      <p:cBhvr>
                                        <p:cTn id="33"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i0.wp.com/raccoonknows.com/wp-content/uploads/2015/11/Virsaviya-Bathsheba-Borun-ni%C3%B1a-con-corazon-en-el-pecho-racoon-knows.jpg"/>
          <p:cNvPicPr>
            <a:picLocks noChangeAspect="1" noChangeArrowheads="1"/>
          </p:cNvPicPr>
          <p:nvPr/>
        </p:nvPicPr>
        <p:blipFill>
          <a:blip r:embed="rId2"/>
          <a:srcRect/>
          <a:stretch>
            <a:fillRect/>
          </a:stretch>
        </p:blipFill>
        <p:spPr bwMode="auto">
          <a:xfrm>
            <a:off x="-50978" y="636566"/>
            <a:ext cx="9088616" cy="6143668"/>
          </a:xfrm>
          <a:prstGeom prst="rect">
            <a:avLst/>
          </a:prstGeom>
          <a:noFill/>
        </p:spPr>
      </p:pic>
      <p:sp>
        <p:nvSpPr>
          <p:cNvPr id="6" name="5 Rectángulo"/>
          <p:cNvSpPr/>
          <p:nvPr/>
        </p:nvSpPr>
        <p:spPr>
          <a:xfrm>
            <a:off x="0" y="6745511"/>
            <a:ext cx="9037638" cy="671289"/>
          </a:xfrm>
          <a:prstGeom prst="rect">
            <a:avLst/>
          </a:prstGeom>
          <a:blipFill dpi="0" rotWithShape="1">
            <a:blip r:embed="rId3" cstate="print">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037638" cy="671290"/>
          </a:xfrm>
          <a:prstGeom prst="rect">
            <a:avLst/>
          </a:prstGeom>
          <a:blipFill dpi="0" rotWithShape="1">
            <a:blip r:embed="rId3" cstate="print">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708004"/>
            <a:ext cx="9037638" cy="607422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5000"/>
                                        <p:tgtEl>
                                          <p:spTgt spid="7"/>
                                        </p:tgtEl>
                                      </p:cBhvr>
                                    </p:animEffect>
                                  </p:childTnLst>
                                </p:cTn>
                              </p:par>
                              <p:par>
                                <p:cTn id="11" presetID="16" presetClass="exit" presetSubtype="37" fill="hold" grpId="0" nodeType="withEffect">
                                  <p:stCondLst>
                                    <p:cond delay="0"/>
                                  </p:stCondLst>
                                  <p:childTnLst>
                                    <p:animEffect transition="out" filter="barn(outVertic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quisqueyainformativa.com.do/wp-content/uploads/2015/11/Virsaviya-%E2%80%98Bathsheba%E2%80%99-2.jpg"/>
          <p:cNvPicPr>
            <a:picLocks noChangeAspect="1" noChangeArrowheads="1"/>
          </p:cNvPicPr>
          <p:nvPr/>
        </p:nvPicPr>
        <p:blipFill>
          <a:blip r:embed="rId2"/>
          <a:srcRect r="50202"/>
          <a:stretch>
            <a:fillRect/>
          </a:stretch>
        </p:blipFill>
        <p:spPr bwMode="auto">
          <a:xfrm>
            <a:off x="0" y="779442"/>
            <a:ext cx="4500594" cy="5919177"/>
          </a:xfrm>
          <a:prstGeom prst="rect">
            <a:avLst/>
          </a:prstGeom>
          <a:noFill/>
        </p:spPr>
      </p:pic>
      <p:pic>
        <p:nvPicPr>
          <p:cNvPr id="13" name="Picture 2" descr="http://amebobook.com/wp-content/themes/pinboard/themify/img.php?src=http://amebobook.com/wp-content/uploads/2015/11/Meet-Virsaviya-%E2%80%98Bathsheba%E2%80%99-Borun-Goncharova-The-Six-Year-Old-Girl-Born-With-Her-Heart-Outside-Her-Chest-.png&amp;w=670&amp;h="/>
          <p:cNvPicPr>
            <a:picLocks noChangeAspect="1" noChangeArrowheads="1"/>
          </p:cNvPicPr>
          <p:nvPr/>
        </p:nvPicPr>
        <p:blipFill>
          <a:blip r:embed="rId3"/>
          <a:srcRect l="52484"/>
          <a:stretch>
            <a:fillRect/>
          </a:stretch>
        </p:blipFill>
        <p:spPr bwMode="auto">
          <a:xfrm>
            <a:off x="4401589" y="0"/>
            <a:ext cx="4636049" cy="7416800"/>
          </a:xfrm>
          <a:prstGeom prst="rect">
            <a:avLst/>
          </a:prstGeom>
          <a:noFill/>
        </p:spPr>
      </p:pic>
      <p:sp>
        <p:nvSpPr>
          <p:cNvPr id="5" name="4 Rombo"/>
          <p:cNvSpPr/>
          <p:nvPr/>
        </p:nvSpPr>
        <p:spPr>
          <a:xfrm>
            <a:off x="0" y="0"/>
            <a:ext cx="4660032" cy="7566052"/>
          </a:xfrm>
          <a:prstGeom prst="diamon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4660033" y="0"/>
            <a:ext cx="4377606" cy="7416800"/>
          </a:xfrm>
          <a:prstGeom prst="diamon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304241" y="0"/>
            <a:ext cx="4572032" cy="3708400"/>
          </a:xfrm>
          <a:prstGeom prst="flowChartMerg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flipV="1">
            <a:off x="2375679" y="3631142"/>
            <a:ext cx="4589425" cy="3785658"/>
          </a:xfrm>
          <a:prstGeom prst="flowChartMerg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0" y="1"/>
            <a:ext cx="2400623" cy="3631142"/>
          </a:xfrm>
          <a:prstGeom prst="rtTriangl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3718702"/>
            <a:ext cx="2259410" cy="3698099"/>
          </a:xfrm>
          <a:prstGeom prst="rtTriangl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6848836" y="1"/>
            <a:ext cx="2188802" cy="3631142"/>
          </a:xfrm>
          <a:prstGeom prst="rtTriangl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6848836" y="3718702"/>
            <a:ext cx="2188802" cy="3698099"/>
          </a:xfrm>
          <a:prstGeom prst="rtTriangl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img.blogtamsu.vn/2015/03/10979631_1584235551790098_344022827_n.jpg"/>
          <p:cNvPicPr>
            <a:picLocks noChangeAspect="1" noChangeArrowheads="1"/>
          </p:cNvPicPr>
          <p:nvPr/>
        </p:nvPicPr>
        <p:blipFill>
          <a:blip r:embed="rId2"/>
          <a:srcRect t="2560" b="8673"/>
          <a:stretch>
            <a:fillRect/>
          </a:stretch>
        </p:blipFill>
        <p:spPr bwMode="auto">
          <a:xfrm>
            <a:off x="1" y="0"/>
            <a:ext cx="9037638" cy="7416800"/>
          </a:xfrm>
          <a:prstGeom prst="rect">
            <a:avLst/>
          </a:prstGeom>
          <a:noFill/>
        </p:spPr>
      </p:pic>
      <p:sp>
        <p:nvSpPr>
          <p:cNvPr id="5" name="4 Anillo"/>
          <p:cNvSpPr/>
          <p:nvPr/>
        </p:nvSpPr>
        <p:spPr>
          <a:xfrm>
            <a:off x="0" y="0"/>
            <a:ext cx="1129705" cy="74168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00312" y="0"/>
            <a:ext cx="1200311" cy="74168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00623" y="0"/>
            <a:ext cx="1270918" cy="74168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671540" y="0"/>
            <a:ext cx="1129705" cy="74168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801245" y="0"/>
            <a:ext cx="1129705" cy="74168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5930950" y="0"/>
            <a:ext cx="1059099" cy="74168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6990048" y="0"/>
            <a:ext cx="1059098" cy="74168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049147" y="0"/>
            <a:ext cx="988492" cy="74168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fltVal val="0"/>
                                          </p:val>
                                        </p:tav>
                                        <p:tav tm="100000">
                                          <p:val>
                                            <p:strVal val="#ppt_h"/>
                                          </p:val>
                                        </p:tav>
                                      </p:tavLst>
                                    </p:anim>
                                    <p:animEffect transition="in" filter="fade">
                                      <p:cBhvr>
                                        <p:cTn id="41"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3" cstate="print">
            <a:duotone>
              <a:schemeClr val="accent2">
                <a:shade val="45000"/>
                <a:satMod val="135000"/>
              </a:schemeClr>
              <a:prstClr val="white"/>
            </a:duotone>
            <a:lum bright="39000"/>
          </a:blip>
          <a:srcRect/>
          <a:stretch>
            <a:fillRect/>
          </a:stretch>
        </p:blipFill>
        <p:spPr bwMode="auto">
          <a:xfrm>
            <a:off x="0" y="0"/>
            <a:ext cx="9037638" cy="7437402"/>
          </a:xfrm>
          <a:prstGeom prst="rect">
            <a:avLst/>
          </a:prstGeom>
          <a:noFill/>
        </p:spPr>
      </p:pic>
      <p:pic>
        <p:nvPicPr>
          <p:cNvPr id="9" name="Picture 2" descr="http://static.juksy.com/uploads/news/20150316/20150316151323_44285.jpg"/>
          <p:cNvPicPr>
            <a:picLocks noChangeAspect="1" noChangeArrowheads="1"/>
          </p:cNvPicPr>
          <p:nvPr/>
        </p:nvPicPr>
        <p:blipFill>
          <a:blip r:embed="rId4"/>
          <a:srcRect l="12647" r="10499"/>
          <a:stretch>
            <a:fillRect/>
          </a:stretch>
        </p:blipFill>
        <p:spPr bwMode="auto">
          <a:xfrm>
            <a:off x="1661299" y="0"/>
            <a:ext cx="5643602" cy="7474467"/>
          </a:xfrm>
          <a:prstGeom prst="rect">
            <a:avLst/>
          </a:prstGeom>
          <a:noFill/>
        </p:spPr>
      </p:pic>
      <p:sp>
        <p:nvSpPr>
          <p:cNvPr id="18" name="17 Lágrima"/>
          <p:cNvSpPr/>
          <p:nvPr/>
        </p:nvSpPr>
        <p:spPr>
          <a:xfrm rot="4620089">
            <a:off x="1929035" y="1346655"/>
            <a:ext cx="2474555" cy="1653762"/>
          </a:xfrm>
          <a:prstGeom prst="teardrop">
            <a:avLst>
              <a:gd name="adj" fmla="val 160572"/>
            </a:avLst>
          </a:prstGeom>
          <a:solidFill>
            <a:srgbClr val="FF00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ágrima"/>
          <p:cNvSpPr/>
          <p:nvPr/>
        </p:nvSpPr>
        <p:spPr>
          <a:xfrm rot="8085542">
            <a:off x="3776496" y="97928"/>
            <a:ext cx="2141998" cy="2021097"/>
          </a:xfrm>
          <a:prstGeom prst="teardrop">
            <a:avLst>
              <a:gd name="adj" fmla="val 160572"/>
            </a:avLst>
          </a:prstGeom>
          <a:solidFill>
            <a:srgbClr val="FFFF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ágrima"/>
          <p:cNvSpPr/>
          <p:nvPr/>
        </p:nvSpPr>
        <p:spPr>
          <a:xfrm rot="1352810">
            <a:off x="2215477" y="3548161"/>
            <a:ext cx="1617675" cy="2440219"/>
          </a:xfrm>
          <a:prstGeom prst="teardrop">
            <a:avLst>
              <a:gd name="adj" fmla="val 160572"/>
            </a:avLst>
          </a:prstGeom>
          <a:solidFill>
            <a:srgbClr val="FFFF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ágrima"/>
          <p:cNvSpPr/>
          <p:nvPr/>
        </p:nvSpPr>
        <p:spPr>
          <a:xfrm rot="11654740">
            <a:off x="5552813" y="1080472"/>
            <a:ext cx="1763595" cy="2453954"/>
          </a:xfrm>
          <a:prstGeom prst="teardrop">
            <a:avLst>
              <a:gd name="adj" fmla="val 160572"/>
            </a:avLst>
          </a:prstGeom>
          <a:solidFill>
            <a:srgbClr val="FF00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15502862">
            <a:off x="5248345" y="4185167"/>
            <a:ext cx="2225040" cy="1738490"/>
          </a:xfrm>
          <a:prstGeom prst="teardrop">
            <a:avLst>
              <a:gd name="adj" fmla="val 160572"/>
            </a:avLst>
          </a:prstGeom>
          <a:solidFill>
            <a:srgbClr val="FFFF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Lágrima"/>
          <p:cNvSpPr/>
          <p:nvPr/>
        </p:nvSpPr>
        <p:spPr>
          <a:xfrm rot="19156393">
            <a:off x="3503975" y="5107685"/>
            <a:ext cx="2124930" cy="1838525"/>
          </a:xfrm>
          <a:prstGeom prst="teardrop">
            <a:avLst>
              <a:gd name="adj" fmla="val 160572"/>
            </a:avLst>
          </a:prstGeom>
          <a:solidFill>
            <a:srgbClr val="FF0000"/>
          </a:solid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par>
                                <p:cTn id="8" presetID="2" presetClass="entr" presetSubtype="9"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3000" fill="hold"/>
                                        <p:tgtEl>
                                          <p:spTgt spid="18"/>
                                        </p:tgtEl>
                                        <p:attrNameLst>
                                          <p:attrName>ppt_x</p:attrName>
                                        </p:attrNameLst>
                                      </p:cBhvr>
                                      <p:tavLst>
                                        <p:tav tm="0">
                                          <p:val>
                                            <p:strVal val="0-#ppt_w/2"/>
                                          </p:val>
                                        </p:tav>
                                        <p:tav tm="100000">
                                          <p:val>
                                            <p:strVal val="#ppt_x"/>
                                          </p:val>
                                        </p:tav>
                                      </p:tavLst>
                                    </p:anim>
                                    <p:anim calcmode="lin" valueType="num">
                                      <p:cBhvr additive="base">
                                        <p:cTn id="11" dur="3000" fill="hold"/>
                                        <p:tgtEl>
                                          <p:spTgt spid="18"/>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ppt_x"/>
                                          </p:val>
                                        </p:tav>
                                        <p:tav tm="100000">
                                          <p:val>
                                            <p:strVal val="#ppt_x"/>
                                          </p:val>
                                        </p:tav>
                                      </p:tavLst>
                                    </p:anim>
                                    <p:anim calcmode="lin" valueType="num">
                                      <p:cBhvr additive="base">
                                        <p:cTn id="15" dur="3000" fill="hold"/>
                                        <p:tgtEl>
                                          <p:spTgt spid="19"/>
                                        </p:tgtEl>
                                        <p:attrNameLst>
                                          <p:attrName>ppt_y</p:attrName>
                                        </p:attrNameLst>
                                      </p:cBhvr>
                                      <p:tavLst>
                                        <p:tav tm="0">
                                          <p:val>
                                            <p:strVal val="0-#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0-#ppt_w/2"/>
                                          </p:val>
                                        </p:tav>
                                        <p:tav tm="100000">
                                          <p:val>
                                            <p:strVal val="#ppt_x"/>
                                          </p:val>
                                        </p:tav>
                                      </p:tavLst>
                                    </p:anim>
                                    <p:anim calcmode="lin" valueType="num">
                                      <p:cBhvr additive="base">
                                        <p:cTn id="19" dur="3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1+#ppt_w/2"/>
                                          </p:val>
                                        </p:tav>
                                        <p:tav tm="100000">
                                          <p:val>
                                            <p:strVal val="#ppt_x"/>
                                          </p:val>
                                        </p:tav>
                                      </p:tavLst>
                                    </p:anim>
                                    <p:anim calcmode="lin" valueType="num">
                                      <p:cBhvr additive="base">
                                        <p:cTn id="23" dur="3000" fill="hold"/>
                                        <p:tgtEl>
                                          <p:spTgt spid="21"/>
                                        </p:tgtEl>
                                        <p:attrNameLst>
                                          <p:attrName>ppt_y</p:attrName>
                                        </p:attrNameLst>
                                      </p:cBhvr>
                                      <p:tavLst>
                                        <p:tav tm="0">
                                          <p:val>
                                            <p:strVal val="0-#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3000" fill="hold"/>
                                        <p:tgtEl>
                                          <p:spTgt spid="23"/>
                                        </p:tgtEl>
                                        <p:attrNameLst>
                                          <p:attrName>ppt_x</p:attrName>
                                        </p:attrNameLst>
                                      </p:cBhvr>
                                      <p:tavLst>
                                        <p:tav tm="0">
                                          <p:val>
                                            <p:strVal val="#ppt_x"/>
                                          </p:val>
                                        </p:tav>
                                        <p:tav tm="100000">
                                          <p:val>
                                            <p:strVal val="#ppt_x"/>
                                          </p:val>
                                        </p:tav>
                                      </p:tavLst>
                                    </p:anim>
                                    <p:anim calcmode="lin" valueType="num">
                                      <p:cBhvr additive="base">
                                        <p:cTn id="31" dur="3000" fill="hold"/>
                                        <p:tgtEl>
                                          <p:spTgt spid="23"/>
                                        </p:tgtEl>
                                        <p:attrNameLst>
                                          <p:attrName>ppt_y</p:attrName>
                                        </p:attrNameLst>
                                      </p:cBhvr>
                                      <p:tavLst>
                                        <p:tav tm="0">
                                          <p:val>
                                            <p:strVal val="1+#ppt_h/2"/>
                                          </p:val>
                                        </p:tav>
                                        <p:tav tm="100000">
                                          <p:val>
                                            <p:strVal val="#ppt_y"/>
                                          </p:val>
                                        </p:tav>
                                      </p:tavLst>
                                    </p:anim>
                                  </p:childTnLst>
                                </p:cTn>
                              </p:par>
                              <p:par>
                                <p:cTn id="32" presetID="8" presetClass="emph" presetSubtype="0" fill="hold" nodeType="withEffect">
                                  <p:stCondLst>
                                    <p:cond delay="0"/>
                                  </p:stCondLst>
                                  <p:childTnLst>
                                    <p:animRot by="21600000">
                                      <p:cBhvr>
                                        <p:cTn id="33" dur="3000" fill="hold"/>
                                        <p:tgtEl>
                                          <p:spTgt spid="18"/>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9"/>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20"/>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1"/>
                                        </p:tgtEl>
                                        <p:attrNameLst>
                                          <p:attrName>r</p:attrName>
                                        </p:attrNameLst>
                                      </p:cBhvr>
                                    </p:animRot>
                                  </p:childTnLst>
                                </p:cTn>
                              </p:par>
                              <p:par>
                                <p:cTn id="40" presetID="8" presetClass="emph" presetSubtype="0" fill="hold" nodeType="withEffect">
                                  <p:stCondLst>
                                    <p:cond delay="0"/>
                                  </p:stCondLst>
                                  <p:childTnLst>
                                    <p:animRot by="21600000">
                                      <p:cBhvr>
                                        <p:cTn id="41" dur="3000" fill="hold"/>
                                        <p:tgtEl>
                                          <p:spTgt spid="22"/>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23"/>
                                        </p:tgtEl>
                                        <p:attrNameLst>
                                          <p:attrName>r</p:attrName>
                                        </p:attrNameLst>
                                      </p:cBhvr>
                                    </p:animRot>
                                  </p:childTnLst>
                                </p:cTn>
                              </p:par>
                            </p:childTnLst>
                          </p:cTn>
                        </p:par>
                        <p:par>
                          <p:cTn id="44" fill="hold">
                            <p:stCondLst>
                              <p:cond delay="3000"/>
                            </p:stCondLst>
                            <p:childTnLst>
                              <p:par>
                                <p:cTn id="45" presetID="2" presetClass="exit" presetSubtype="6" fill="hold" nodeType="afterEffect">
                                  <p:stCondLst>
                                    <p:cond delay="0"/>
                                  </p:stCondLst>
                                  <p:childTnLst>
                                    <p:anim calcmode="lin" valueType="num">
                                      <p:cBhvr additive="base">
                                        <p:cTn id="46" dur="5000"/>
                                        <p:tgtEl>
                                          <p:spTgt spid="18"/>
                                        </p:tgtEl>
                                        <p:attrNameLst>
                                          <p:attrName>ppt_x</p:attrName>
                                        </p:attrNameLst>
                                      </p:cBhvr>
                                      <p:tavLst>
                                        <p:tav tm="0">
                                          <p:val>
                                            <p:strVal val="ppt_x"/>
                                          </p:val>
                                        </p:tav>
                                        <p:tav tm="100000">
                                          <p:val>
                                            <p:strVal val="1+ppt_w/2"/>
                                          </p:val>
                                        </p:tav>
                                      </p:tavLst>
                                    </p:anim>
                                    <p:anim calcmode="lin" valueType="num">
                                      <p:cBhvr additive="base">
                                        <p:cTn id="47" dur="5000"/>
                                        <p:tgtEl>
                                          <p:spTgt spid="18"/>
                                        </p:tgtEl>
                                        <p:attrNameLst>
                                          <p:attrName>ppt_y</p:attrName>
                                        </p:attrNameLst>
                                      </p:cBhvr>
                                      <p:tavLst>
                                        <p:tav tm="0">
                                          <p:val>
                                            <p:strVal val="ppt_y"/>
                                          </p:val>
                                        </p:tav>
                                        <p:tav tm="100000">
                                          <p:val>
                                            <p:strVal val="1+ppt_h/2"/>
                                          </p:val>
                                        </p:tav>
                                      </p:tavLst>
                                    </p:anim>
                                    <p:set>
                                      <p:cBhvr>
                                        <p:cTn id="48" dur="1" fill="hold">
                                          <p:stCondLst>
                                            <p:cond delay="4999"/>
                                          </p:stCondLst>
                                        </p:cTn>
                                        <p:tgtEl>
                                          <p:spTgt spid="18"/>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5000"/>
                                        <p:tgtEl>
                                          <p:spTgt spid="19"/>
                                        </p:tgtEl>
                                        <p:attrNameLst>
                                          <p:attrName>ppt_x</p:attrName>
                                        </p:attrNameLst>
                                      </p:cBhvr>
                                      <p:tavLst>
                                        <p:tav tm="0">
                                          <p:val>
                                            <p:strVal val="ppt_x"/>
                                          </p:val>
                                        </p:tav>
                                        <p:tav tm="100000">
                                          <p:val>
                                            <p:strVal val="ppt_x"/>
                                          </p:val>
                                        </p:tav>
                                      </p:tavLst>
                                    </p:anim>
                                    <p:anim calcmode="lin" valueType="num">
                                      <p:cBhvr additive="base">
                                        <p:cTn id="51" dur="5000"/>
                                        <p:tgtEl>
                                          <p:spTgt spid="19"/>
                                        </p:tgtEl>
                                        <p:attrNameLst>
                                          <p:attrName>ppt_y</p:attrName>
                                        </p:attrNameLst>
                                      </p:cBhvr>
                                      <p:tavLst>
                                        <p:tav tm="0">
                                          <p:val>
                                            <p:strVal val="ppt_y"/>
                                          </p:val>
                                        </p:tav>
                                        <p:tav tm="100000">
                                          <p:val>
                                            <p:strVal val="1+ppt_h/2"/>
                                          </p:val>
                                        </p:tav>
                                      </p:tavLst>
                                    </p:anim>
                                    <p:set>
                                      <p:cBhvr>
                                        <p:cTn id="52" dur="1" fill="hold">
                                          <p:stCondLst>
                                            <p:cond delay="4999"/>
                                          </p:stCondLst>
                                        </p:cTn>
                                        <p:tgtEl>
                                          <p:spTgt spid="19"/>
                                        </p:tgtEl>
                                        <p:attrNameLst>
                                          <p:attrName>style.visibility</p:attrName>
                                        </p:attrNameLst>
                                      </p:cBhvr>
                                      <p:to>
                                        <p:strVal val="hidden"/>
                                      </p:to>
                                    </p:set>
                                  </p:childTnLst>
                                </p:cTn>
                              </p:par>
                              <p:par>
                                <p:cTn id="53" presetID="2" presetClass="exit" presetSubtype="3" fill="hold" nodeType="withEffect">
                                  <p:stCondLst>
                                    <p:cond delay="0"/>
                                  </p:stCondLst>
                                  <p:childTnLst>
                                    <p:anim calcmode="lin" valueType="num">
                                      <p:cBhvr additive="base">
                                        <p:cTn id="54" dur="5000"/>
                                        <p:tgtEl>
                                          <p:spTgt spid="20"/>
                                        </p:tgtEl>
                                        <p:attrNameLst>
                                          <p:attrName>ppt_x</p:attrName>
                                        </p:attrNameLst>
                                      </p:cBhvr>
                                      <p:tavLst>
                                        <p:tav tm="0">
                                          <p:val>
                                            <p:strVal val="ppt_x"/>
                                          </p:val>
                                        </p:tav>
                                        <p:tav tm="100000">
                                          <p:val>
                                            <p:strVal val="1+ppt_w/2"/>
                                          </p:val>
                                        </p:tav>
                                      </p:tavLst>
                                    </p:anim>
                                    <p:anim calcmode="lin" valueType="num">
                                      <p:cBhvr additive="base">
                                        <p:cTn id="55" dur="5000"/>
                                        <p:tgtEl>
                                          <p:spTgt spid="20"/>
                                        </p:tgtEl>
                                        <p:attrNameLst>
                                          <p:attrName>ppt_y</p:attrName>
                                        </p:attrNameLst>
                                      </p:cBhvr>
                                      <p:tavLst>
                                        <p:tav tm="0">
                                          <p:val>
                                            <p:strVal val="ppt_y"/>
                                          </p:val>
                                        </p:tav>
                                        <p:tav tm="100000">
                                          <p:val>
                                            <p:strVal val="0-ppt_h/2"/>
                                          </p:val>
                                        </p:tav>
                                      </p:tavLst>
                                    </p:anim>
                                    <p:set>
                                      <p:cBhvr>
                                        <p:cTn id="56" dur="1" fill="hold">
                                          <p:stCondLst>
                                            <p:cond delay="4999"/>
                                          </p:stCondLst>
                                        </p:cTn>
                                        <p:tgtEl>
                                          <p:spTgt spid="20"/>
                                        </p:tgtEl>
                                        <p:attrNameLst>
                                          <p:attrName>style.visibility</p:attrName>
                                        </p:attrNameLst>
                                      </p:cBhvr>
                                      <p:to>
                                        <p:strVal val="hidden"/>
                                      </p:to>
                                    </p:set>
                                  </p:childTnLst>
                                </p:cTn>
                              </p:par>
                              <p:par>
                                <p:cTn id="57" presetID="2" presetClass="exit" presetSubtype="12" fill="hold" nodeType="withEffect">
                                  <p:stCondLst>
                                    <p:cond delay="0"/>
                                  </p:stCondLst>
                                  <p:childTnLst>
                                    <p:anim calcmode="lin" valueType="num">
                                      <p:cBhvr additive="base">
                                        <p:cTn id="58" dur="5000"/>
                                        <p:tgtEl>
                                          <p:spTgt spid="21"/>
                                        </p:tgtEl>
                                        <p:attrNameLst>
                                          <p:attrName>ppt_x</p:attrName>
                                        </p:attrNameLst>
                                      </p:cBhvr>
                                      <p:tavLst>
                                        <p:tav tm="0">
                                          <p:val>
                                            <p:strVal val="ppt_x"/>
                                          </p:val>
                                        </p:tav>
                                        <p:tav tm="100000">
                                          <p:val>
                                            <p:strVal val="0-ppt_w/2"/>
                                          </p:val>
                                        </p:tav>
                                      </p:tavLst>
                                    </p:anim>
                                    <p:anim calcmode="lin" valueType="num">
                                      <p:cBhvr additive="base">
                                        <p:cTn id="59" dur="5000"/>
                                        <p:tgtEl>
                                          <p:spTgt spid="21"/>
                                        </p:tgtEl>
                                        <p:attrNameLst>
                                          <p:attrName>ppt_y</p:attrName>
                                        </p:attrNameLst>
                                      </p:cBhvr>
                                      <p:tavLst>
                                        <p:tav tm="0">
                                          <p:val>
                                            <p:strVal val="ppt_y"/>
                                          </p:val>
                                        </p:tav>
                                        <p:tav tm="100000">
                                          <p:val>
                                            <p:strVal val="1+ppt_h/2"/>
                                          </p:val>
                                        </p:tav>
                                      </p:tavLst>
                                    </p:anim>
                                    <p:set>
                                      <p:cBhvr>
                                        <p:cTn id="60" dur="1" fill="hold">
                                          <p:stCondLst>
                                            <p:cond delay="4999"/>
                                          </p:stCondLst>
                                        </p:cTn>
                                        <p:tgtEl>
                                          <p:spTgt spid="21"/>
                                        </p:tgtEl>
                                        <p:attrNameLst>
                                          <p:attrName>style.visibility</p:attrName>
                                        </p:attrNameLst>
                                      </p:cBhvr>
                                      <p:to>
                                        <p:strVal val="hidden"/>
                                      </p:to>
                                    </p:set>
                                  </p:childTnLst>
                                </p:cTn>
                              </p:par>
                              <p:par>
                                <p:cTn id="61" presetID="2" presetClass="exit" presetSubtype="9" fill="hold" nodeType="withEffect">
                                  <p:stCondLst>
                                    <p:cond delay="0"/>
                                  </p:stCondLst>
                                  <p:childTnLst>
                                    <p:anim calcmode="lin" valueType="num">
                                      <p:cBhvr additive="base">
                                        <p:cTn id="62" dur="5000"/>
                                        <p:tgtEl>
                                          <p:spTgt spid="22"/>
                                        </p:tgtEl>
                                        <p:attrNameLst>
                                          <p:attrName>ppt_x</p:attrName>
                                        </p:attrNameLst>
                                      </p:cBhvr>
                                      <p:tavLst>
                                        <p:tav tm="0">
                                          <p:val>
                                            <p:strVal val="ppt_x"/>
                                          </p:val>
                                        </p:tav>
                                        <p:tav tm="100000">
                                          <p:val>
                                            <p:strVal val="0-ppt_w/2"/>
                                          </p:val>
                                        </p:tav>
                                      </p:tavLst>
                                    </p:anim>
                                    <p:anim calcmode="lin" valueType="num">
                                      <p:cBhvr additive="base">
                                        <p:cTn id="63" dur="5000"/>
                                        <p:tgtEl>
                                          <p:spTgt spid="22"/>
                                        </p:tgtEl>
                                        <p:attrNameLst>
                                          <p:attrName>ppt_y</p:attrName>
                                        </p:attrNameLst>
                                      </p:cBhvr>
                                      <p:tavLst>
                                        <p:tav tm="0">
                                          <p:val>
                                            <p:strVal val="ppt_y"/>
                                          </p:val>
                                        </p:tav>
                                        <p:tav tm="100000">
                                          <p:val>
                                            <p:strVal val="0-ppt_h/2"/>
                                          </p:val>
                                        </p:tav>
                                      </p:tavLst>
                                    </p:anim>
                                    <p:set>
                                      <p:cBhvr>
                                        <p:cTn id="64" dur="1" fill="hold">
                                          <p:stCondLst>
                                            <p:cond delay="4999"/>
                                          </p:stCondLst>
                                        </p:cTn>
                                        <p:tgtEl>
                                          <p:spTgt spid="22"/>
                                        </p:tgtEl>
                                        <p:attrNameLst>
                                          <p:attrName>style.visibility</p:attrName>
                                        </p:attrNameLst>
                                      </p:cBhvr>
                                      <p:to>
                                        <p:strVal val="hidden"/>
                                      </p:to>
                                    </p:set>
                                  </p:childTnLst>
                                </p:cTn>
                              </p:par>
                              <p:par>
                                <p:cTn id="65" presetID="2" presetClass="exit" presetSubtype="1" fill="hold" nodeType="withEffect">
                                  <p:stCondLst>
                                    <p:cond delay="0"/>
                                  </p:stCondLst>
                                  <p:childTnLst>
                                    <p:anim calcmode="lin" valueType="num">
                                      <p:cBhvr additive="base">
                                        <p:cTn id="66" dur="5000"/>
                                        <p:tgtEl>
                                          <p:spTgt spid="23"/>
                                        </p:tgtEl>
                                        <p:attrNameLst>
                                          <p:attrName>ppt_x</p:attrName>
                                        </p:attrNameLst>
                                      </p:cBhvr>
                                      <p:tavLst>
                                        <p:tav tm="0">
                                          <p:val>
                                            <p:strVal val="ppt_x"/>
                                          </p:val>
                                        </p:tav>
                                        <p:tav tm="100000">
                                          <p:val>
                                            <p:strVal val="ppt_x"/>
                                          </p:val>
                                        </p:tav>
                                      </p:tavLst>
                                    </p:anim>
                                    <p:anim calcmode="lin" valueType="num">
                                      <p:cBhvr additive="base">
                                        <p:cTn id="67" dur="5000"/>
                                        <p:tgtEl>
                                          <p:spTgt spid="23"/>
                                        </p:tgtEl>
                                        <p:attrNameLst>
                                          <p:attrName>ppt_y</p:attrName>
                                        </p:attrNameLst>
                                      </p:cBhvr>
                                      <p:tavLst>
                                        <p:tav tm="0">
                                          <p:val>
                                            <p:strVal val="ppt_y"/>
                                          </p:val>
                                        </p:tav>
                                        <p:tav tm="100000">
                                          <p:val>
                                            <p:strVal val="0-ppt_h/2"/>
                                          </p:val>
                                        </p:tav>
                                      </p:tavLst>
                                    </p:anim>
                                    <p:set>
                                      <p:cBhvr>
                                        <p:cTn id="68" dur="1" fill="hold">
                                          <p:stCondLst>
                                            <p:cond delay="4999"/>
                                          </p:stCondLst>
                                        </p:cTn>
                                        <p:tgtEl>
                                          <p:spTgt spid="23"/>
                                        </p:tgtEl>
                                        <p:attrNameLst>
                                          <p:attrName>style.visibility</p:attrName>
                                        </p:attrNameLst>
                                      </p:cBhvr>
                                      <p:to>
                                        <p:strVal val="hidden"/>
                                      </p:to>
                                    </p:set>
                                  </p:childTnLst>
                                </p:cTn>
                              </p:par>
                              <p:par>
                                <p:cTn id="69" presetID="5" presetClass="exit" presetSubtype="10" fill="hold" nodeType="withEffect">
                                  <p:stCondLst>
                                    <p:cond delay="0"/>
                                  </p:stCondLst>
                                  <p:childTnLst>
                                    <p:animEffect transition="out" filter="checkerboard(across)">
                                      <p:cBhvr>
                                        <p:cTn id="70" dur="5000"/>
                                        <p:tgtEl>
                                          <p:spTgt spid="18"/>
                                        </p:tgtEl>
                                      </p:cBhvr>
                                    </p:animEffect>
                                    <p:set>
                                      <p:cBhvr>
                                        <p:cTn id="71" dur="1" fill="hold">
                                          <p:stCondLst>
                                            <p:cond delay="4999"/>
                                          </p:stCondLst>
                                        </p:cTn>
                                        <p:tgtEl>
                                          <p:spTgt spid="18"/>
                                        </p:tgtEl>
                                        <p:attrNameLst>
                                          <p:attrName>style.visibility</p:attrName>
                                        </p:attrNameLst>
                                      </p:cBhvr>
                                      <p:to>
                                        <p:strVal val="hidden"/>
                                      </p:to>
                                    </p:set>
                                  </p:childTnLst>
                                </p:cTn>
                              </p:par>
                              <p:par>
                                <p:cTn id="72" presetID="5" presetClass="exit" presetSubtype="10" fill="hold" nodeType="withEffect">
                                  <p:stCondLst>
                                    <p:cond delay="0"/>
                                  </p:stCondLst>
                                  <p:childTnLst>
                                    <p:animEffect transition="out" filter="checkerboard(across)">
                                      <p:cBhvr>
                                        <p:cTn id="73" dur="5000"/>
                                        <p:tgtEl>
                                          <p:spTgt spid="19"/>
                                        </p:tgtEl>
                                      </p:cBhvr>
                                    </p:animEffect>
                                    <p:set>
                                      <p:cBhvr>
                                        <p:cTn id="74" dur="1" fill="hold">
                                          <p:stCondLst>
                                            <p:cond delay="4999"/>
                                          </p:stCondLst>
                                        </p:cTn>
                                        <p:tgtEl>
                                          <p:spTgt spid="19"/>
                                        </p:tgtEl>
                                        <p:attrNameLst>
                                          <p:attrName>style.visibility</p:attrName>
                                        </p:attrNameLst>
                                      </p:cBhvr>
                                      <p:to>
                                        <p:strVal val="hidden"/>
                                      </p:to>
                                    </p:set>
                                  </p:childTnLst>
                                </p:cTn>
                              </p:par>
                              <p:par>
                                <p:cTn id="75" presetID="5" presetClass="exit" presetSubtype="10" fill="hold" nodeType="withEffect">
                                  <p:stCondLst>
                                    <p:cond delay="0"/>
                                  </p:stCondLst>
                                  <p:childTnLst>
                                    <p:animEffect transition="out" filter="checkerboard(across)">
                                      <p:cBhvr>
                                        <p:cTn id="76" dur="5000"/>
                                        <p:tgtEl>
                                          <p:spTgt spid="20"/>
                                        </p:tgtEl>
                                      </p:cBhvr>
                                    </p:animEffect>
                                    <p:set>
                                      <p:cBhvr>
                                        <p:cTn id="77" dur="1" fill="hold">
                                          <p:stCondLst>
                                            <p:cond delay="4999"/>
                                          </p:stCondLst>
                                        </p:cTn>
                                        <p:tgtEl>
                                          <p:spTgt spid="20"/>
                                        </p:tgtEl>
                                        <p:attrNameLst>
                                          <p:attrName>style.visibility</p:attrName>
                                        </p:attrNameLst>
                                      </p:cBhvr>
                                      <p:to>
                                        <p:strVal val="hidden"/>
                                      </p:to>
                                    </p:set>
                                  </p:childTnLst>
                                </p:cTn>
                              </p:par>
                              <p:par>
                                <p:cTn id="78" presetID="5" presetClass="exit" presetSubtype="10" fill="hold" nodeType="withEffect">
                                  <p:stCondLst>
                                    <p:cond delay="0"/>
                                  </p:stCondLst>
                                  <p:childTnLst>
                                    <p:animEffect transition="out" filter="checkerboard(across)">
                                      <p:cBhvr>
                                        <p:cTn id="79" dur="5000"/>
                                        <p:tgtEl>
                                          <p:spTgt spid="21"/>
                                        </p:tgtEl>
                                      </p:cBhvr>
                                    </p:animEffect>
                                    <p:set>
                                      <p:cBhvr>
                                        <p:cTn id="80" dur="1" fill="hold">
                                          <p:stCondLst>
                                            <p:cond delay="4999"/>
                                          </p:stCondLst>
                                        </p:cTn>
                                        <p:tgtEl>
                                          <p:spTgt spid="21"/>
                                        </p:tgtEl>
                                        <p:attrNameLst>
                                          <p:attrName>style.visibility</p:attrName>
                                        </p:attrNameLst>
                                      </p:cBhvr>
                                      <p:to>
                                        <p:strVal val="hidden"/>
                                      </p:to>
                                    </p:set>
                                  </p:childTnLst>
                                </p:cTn>
                              </p:par>
                              <p:par>
                                <p:cTn id="81" presetID="5" presetClass="exit" presetSubtype="10" fill="hold" nodeType="withEffect">
                                  <p:stCondLst>
                                    <p:cond delay="0"/>
                                  </p:stCondLst>
                                  <p:childTnLst>
                                    <p:animEffect transition="out" filter="checkerboard(across)">
                                      <p:cBhvr>
                                        <p:cTn id="82" dur="5000"/>
                                        <p:tgtEl>
                                          <p:spTgt spid="22"/>
                                        </p:tgtEl>
                                      </p:cBhvr>
                                    </p:animEffect>
                                    <p:set>
                                      <p:cBhvr>
                                        <p:cTn id="83" dur="1" fill="hold">
                                          <p:stCondLst>
                                            <p:cond delay="4999"/>
                                          </p:stCondLst>
                                        </p:cTn>
                                        <p:tgtEl>
                                          <p:spTgt spid="22"/>
                                        </p:tgtEl>
                                        <p:attrNameLst>
                                          <p:attrName>style.visibility</p:attrName>
                                        </p:attrNameLst>
                                      </p:cBhvr>
                                      <p:to>
                                        <p:strVal val="hidden"/>
                                      </p:to>
                                    </p:set>
                                  </p:childTnLst>
                                </p:cTn>
                              </p:par>
                              <p:par>
                                <p:cTn id="84" presetID="5" presetClass="exit" presetSubtype="10" fill="hold" nodeType="withEffect">
                                  <p:stCondLst>
                                    <p:cond delay="0"/>
                                  </p:stCondLst>
                                  <p:childTnLst>
                                    <p:animEffect transition="out" filter="checkerboard(across)">
                                      <p:cBhvr>
                                        <p:cTn id="85" dur="5000"/>
                                        <p:tgtEl>
                                          <p:spTgt spid="23"/>
                                        </p:tgtEl>
                                      </p:cBhvr>
                                    </p:animEffect>
                                    <p:set>
                                      <p:cBhvr>
                                        <p:cTn id="86" dur="1" fill="hold">
                                          <p:stCondLst>
                                            <p:cond delay="4999"/>
                                          </p:stCondLst>
                                        </p:cTn>
                                        <p:tgtEl>
                                          <p:spTgt spid="23"/>
                                        </p:tgtEl>
                                        <p:attrNameLst>
                                          <p:attrName>style.visibility</p:attrName>
                                        </p:attrNameLst>
                                      </p:cBhvr>
                                      <p:to>
                                        <p:strVal val="hidden"/>
                                      </p:to>
                                    </p:set>
                                  </p:childTnLst>
                                </p:cTn>
                              </p:par>
                              <p:par>
                                <p:cTn id="87" presetID="16" presetClass="entr" presetSubtype="42"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barn(outHorizontal)">
                                      <p:cBhvr>
                                        <p:cTn id="89"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www.inrunews.com/wp-content/uploads/2015/11/Virsaviya.jpg"/>
          <p:cNvPicPr>
            <a:picLocks noChangeAspect="1" noChangeArrowheads="1"/>
          </p:cNvPicPr>
          <p:nvPr/>
        </p:nvPicPr>
        <p:blipFill>
          <a:blip r:embed="rId2"/>
          <a:srcRect/>
          <a:stretch>
            <a:fillRect/>
          </a:stretch>
        </p:blipFill>
        <p:spPr bwMode="auto">
          <a:xfrm>
            <a:off x="0" y="779442"/>
            <a:ext cx="9037638" cy="5929354"/>
          </a:xfrm>
          <a:prstGeom prst="rect">
            <a:avLst/>
          </a:prstGeom>
          <a:noFill/>
        </p:spPr>
      </p:pic>
      <p:sp>
        <p:nvSpPr>
          <p:cNvPr id="7" name="6 Rectángulo"/>
          <p:cNvSpPr/>
          <p:nvPr/>
        </p:nvSpPr>
        <p:spPr>
          <a:xfrm>
            <a:off x="0" y="779442"/>
            <a:ext cx="8992136" cy="599696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0"/>
            <a:ext cx="9037638" cy="779442"/>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6708796"/>
            <a:ext cx="9037638" cy="708004"/>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ntr" presetSubtype="8" repeatCount="200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8)">
                                      <p:cBhvr>
                                        <p:cTn id="10" dur="2500"/>
                                        <p:tgtEl>
                                          <p:spTgt spid="9"/>
                                        </p:tgtEl>
                                      </p:cBhvr>
                                    </p:animEffect>
                                  </p:childTnLst>
                                </p:cTn>
                              </p:par>
                              <p:par>
                                <p:cTn id="11" presetID="21" presetClass="entr" presetSubtype="8" repeatCount="200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8)">
                                      <p:cBhvr>
                                        <p:cTn id="13" dur="2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flipH="1">
            <a:off x="0" y="0"/>
            <a:ext cx="889643" cy="74168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889643" y="0"/>
            <a:ext cx="853555" cy="74168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7365047" y="0"/>
            <a:ext cx="855124" cy="74168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8220172" y="0"/>
            <a:ext cx="817466" cy="74168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Picture 2" descr="http://www.iefimerida.gr/sites/default/files/mikri04.jpg"/>
          <p:cNvPicPr>
            <a:picLocks noChangeAspect="1" noChangeArrowheads="1"/>
          </p:cNvPicPr>
          <p:nvPr/>
        </p:nvPicPr>
        <p:blipFill>
          <a:blip r:embed="rId2"/>
          <a:srcRect/>
          <a:stretch>
            <a:fillRect/>
          </a:stretch>
        </p:blipFill>
        <p:spPr bwMode="auto">
          <a:xfrm>
            <a:off x="1732737" y="0"/>
            <a:ext cx="5643602" cy="7464733"/>
          </a:xfrm>
          <a:prstGeom prst="rect">
            <a:avLst/>
          </a:prstGeom>
          <a:noFill/>
        </p:spPr>
      </p:pic>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par>
                                <p:cTn id="17" presetID="5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ppt_w*0.70"/>
                                          </p:val>
                                        </p:tav>
                                        <p:tav tm="100000">
                                          <p:val>
                                            <p:strVal val="#ppt_w"/>
                                          </p:val>
                                        </p:tav>
                                      </p:tavLst>
                                    </p:anim>
                                    <p:anim calcmode="lin" valueType="num">
                                      <p:cBhvr>
                                        <p:cTn id="20" dur="5000" fill="hold"/>
                                        <p:tgtEl>
                                          <p:spTgt spid="7"/>
                                        </p:tgtEl>
                                        <p:attrNameLst>
                                          <p:attrName>ppt_h</p:attrName>
                                        </p:attrNameLst>
                                      </p:cBhvr>
                                      <p:tavLst>
                                        <p:tav tm="0">
                                          <p:val>
                                            <p:strVal val="#ppt_h"/>
                                          </p:val>
                                        </p:tav>
                                        <p:tav tm="100000">
                                          <p:val>
                                            <p:strVal val="#ppt_h"/>
                                          </p:val>
                                        </p:tav>
                                      </p:tavLst>
                                    </p:anim>
                                    <p:animEffect transition="in" filter="fade">
                                      <p:cBhvr>
                                        <p:cTn id="21"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037638" cy="7416800"/>
          </a:xfrm>
          <a:prstGeom prst="rect">
            <a:avLst/>
          </a:prstGeom>
          <a:noFill/>
        </p:spPr>
      </p:pic>
      <p:sp>
        <p:nvSpPr>
          <p:cNvPr id="6" name="5 Rectángulo"/>
          <p:cNvSpPr/>
          <p:nvPr/>
        </p:nvSpPr>
        <p:spPr>
          <a:xfrm>
            <a:off x="1885514" y="1683642"/>
            <a:ext cx="4732330" cy="3477857"/>
          </a:xfrm>
          <a:prstGeom prst="rect">
            <a:avLst/>
          </a:prstGeom>
        </p:spPr>
        <p:txBody>
          <a:bodyPr wrap="square" lIns="91422" tIns="45711" rIns="91422" bIns="45711">
            <a:spAutoFit/>
          </a:bodyPr>
          <a:lstStyle/>
          <a:p>
            <a:pPr lvl="1" algn="ctr">
              <a:defRPr/>
            </a:pPr>
            <a:r>
              <a:rPr lang="es-ES" sz="44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UN FUERTE ABRAZO </a:t>
            </a:r>
            <a:endParaRPr lang="es-ES" sz="44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endParaRPr>
          </a:p>
          <a:p>
            <a:pPr lvl="1" algn="ctr">
              <a:defRPr/>
            </a:pPr>
            <a:r>
              <a:rPr lang="es-ES" sz="44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QUE </a:t>
            </a:r>
            <a:r>
              <a:rPr lang="es-ES" sz="44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TENGAS UN</a:t>
            </a:r>
          </a:p>
          <a:p>
            <a:pPr lvl="1" algn="ctr">
              <a:defRPr/>
            </a:pPr>
            <a:r>
              <a:rPr lang="es-ES" sz="44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037638" cy="75541"/>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7341259"/>
            <a:ext cx="9037638" cy="75541"/>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673881" y="3673881"/>
            <a:ext cx="7416800" cy="69038"/>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294719" y="3673881"/>
            <a:ext cx="7416800" cy="69038"/>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766720" y="5948892"/>
            <a:ext cx="988492" cy="1138272"/>
          </a:xfrm>
          <a:prstGeom prst="rect">
            <a:avLst/>
          </a:prstGeom>
          <a:noFill/>
          <a:ln w="38100">
            <a:solidFill>
              <a:srgbClr val="1CDEF8"/>
            </a:solidFill>
            <a:miter lim="800000"/>
            <a:headEnd/>
            <a:tailEnd/>
          </a:ln>
        </p:spPr>
      </p:pic>
      <p:sp>
        <p:nvSpPr>
          <p:cNvPr id="15" name="14 Rectángulo"/>
          <p:cNvSpPr/>
          <p:nvPr/>
        </p:nvSpPr>
        <p:spPr>
          <a:xfrm>
            <a:off x="4518819" y="6412461"/>
            <a:ext cx="3036103"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0" end="0"/>
                                            </p:txEl>
                                          </p:spTgt>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3000" fill="hold"/>
                                        <p:tgtEl>
                                          <p:spTgt spid="6">
                                            <p:txEl>
                                              <p:pRg st="1" end="1"/>
                                            </p:txEl>
                                          </p:spTgt>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3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30588"/>
            <a:ext cx="9037638" cy="247227"/>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977813"/>
            <a:ext cx="9037638" cy="5438987"/>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58155" y="0"/>
            <a:ext cx="4820074" cy="1689382"/>
          </a:xfrm>
          <a:prstGeom prst="rect">
            <a:avLst/>
          </a:prstGeom>
          <a:noFill/>
        </p:spPr>
      </p:pic>
      <p:sp>
        <p:nvSpPr>
          <p:cNvPr id="4104" name="Text Box 8"/>
          <p:cNvSpPr txBox="1">
            <a:spLocks noChangeArrowheads="1"/>
          </p:cNvSpPr>
          <p:nvPr/>
        </p:nvSpPr>
        <p:spPr bwMode="auto">
          <a:xfrm>
            <a:off x="0" y="2060223"/>
            <a:ext cx="90376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29705" y="5109352"/>
            <a:ext cx="2635978"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573210" y="4532489"/>
            <a:ext cx="2334723" cy="2554676"/>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991624" y="5274169"/>
            <a:ext cx="1205018" cy="1071316"/>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213947"/>
            <a:ext cx="527196" cy="57686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790809"/>
            <a:ext cx="527196" cy="57686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367671"/>
            <a:ext cx="527196" cy="57686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944533"/>
            <a:ext cx="527196" cy="576862"/>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N EL CORAZON FUERA DEL PECH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 EL CORAZON FUERA DEL PECHO</Template>
  <TotalTime>14</TotalTime>
  <Words>396</Words>
  <Application>Microsoft Office PowerPoint</Application>
  <PresentationFormat>Personalizado</PresentationFormat>
  <Paragraphs>28</Paragraphs>
  <Slides>39</Slides>
  <Notes>2</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CON EL CORAZON FUERA DEL PECHO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10</cp:revision>
  <dcterms:created xsi:type="dcterms:W3CDTF">2015-11-17T21:16:32Z</dcterms:created>
  <dcterms:modified xsi:type="dcterms:W3CDTF">2015-11-17T21:31:05Z</dcterms:modified>
</cp:coreProperties>
</file>