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287" r:id="rId3"/>
    <p:sldId id="300" r:id="rId4"/>
    <p:sldId id="290" r:id="rId5"/>
    <p:sldId id="256" r:id="rId6"/>
    <p:sldId id="299" r:id="rId7"/>
    <p:sldId id="279" r:id="rId8"/>
    <p:sldId id="298" r:id="rId9"/>
    <p:sldId id="257" r:id="rId10"/>
    <p:sldId id="278" r:id="rId11"/>
    <p:sldId id="285" r:id="rId12"/>
    <p:sldId id="296" r:id="rId13"/>
    <p:sldId id="259" r:id="rId14"/>
    <p:sldId id="302" r:id="rId15"/>
    <p:sldId id="260" r:id="rId16"/>
    <p:sldId id="305" r:id="rId17"/>
    <p:sldId id="261" r:id="rId18"/>
    <p:sldId id="262" r:id="rId19"/>
    <p:sldId id="304" r:id="rId20"/>
    <p:sldId id="303" r:id="rId21"/>
    <p:sldId id="263" r:id="rId22"/>
    <p:sldId id="264" r:id="rId23"/>
    <p:sldId id="306" r:id="rId24"/>
    <p:sldId id="307" r:id="rId25"/>
    <p:sldId id="265" r:id="rId26"/>
    <p:sldId id="266" r:id="rId27"/>
    <p:sldId id="308" r:id="rId28"/>
    <p:sldId id="309" r:id="rId29"/>
    <p:sldId id="267" r:id="rId30"/>
    <p:sldId id="310" r:id="rId31"/>
    <p:sldId id="268" r:id="rId32"/>
    <p:sldId id="311" r:id="rId33"/>
    <p:sldId id="269" r:id="rId34"/>
    <p:sldId id="313" r:id="rId35"/>
    <p:sldId id="270" r:id="rId36"/>
    <p:sldId id="312" r:id="rId37"/>
    <p:sldId id="271" r:id="rId38"/>
    <p:sldId id="297" r:id="rId39"/>
    <p:sldId id="314" r:id="rId40"/>
    <p:sldId id="294" r:id="rId41"/>
    <p:sldId id="316" r:id="rId42"/>
    <p:sldId id="273" r:id="rId43"/>
    <p:sldId id="295" r:id="rId44"/>
    <p:sldId id="317" r:id="rId45"/>
    <p:sldId id="293" r:id="rId46"/>
    <p:sldId id="282" r:id="rId47"/>
    <p:sldId id="284" r:id="rId48"/>
    <p:sldId id="301" r:id="rId49"/>
    <p:sldId id="288" r:id="rId50"/>
    <p:sldId id="318"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4NoGNvLJrFImSpV94K63w" hashData="Y5JgelIa1Bx05VanhMaX+yXF6h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6024"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09E246-AF86-48FF-951D-0DA6B68591EF}" type="datetimeFigureOut">
              <a:rPr lang="es-ES" smtClean="0"/>
              <a:pPr/>
              <a:t>20/02/2016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8244CC-F936-4DE9-ADB9-28AD7C9A10E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48244CC-F936-4DE9-ADB9-28AD7C9A10E7}" type="slidenum">
              <a:rPr lang="es-ES" smtClean="0"/>
              <a:pPr/>
              <a:t>21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B9F57A-CA73-49D3-AFB5-17EB47FC99B0}" type="datetimeFigureOut">
              <a:rPr lang="es-ES" smtClean="0"/>
              <a:pPr/>
              <a:t>20/02/2016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FA5C62-9700-48A3-806D-3A34056CEFE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jpeg"/><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image" Target="../media/image3.jpeg"/><Relationship Id="rId7" Type="http://schemas.openxmlformats.org/officeDocument/2006/relationships/image" Target="../media/image7.gif"/><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gif"/><Relationship Id="rId10" Type="http://schemas.openxmlformats.org/officeDocument/2006/relationships/image" Target="../media/image10.gif"/><Relationship Id="rId4" Type="http://schemas.openxmlformats.org/officeDocument/2006/relationships/image" Target="../media/image4.gif"/><Relationship Id="rId9" Type="http://schemas.openxmlformats.org/officeDocument/2006/relationships/image" Target="../media/image9.gif"/></Relationships>
</file>

<file path=ppt/slides/_rels/slide49.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8"/>
          <p:cNvPicPr>
            <a:picLocks noChangeAspect="1" noChangeArrowheads="1"/>
          </p:cNvPicPr>
          <p:nvPr/>
        </p:nvPicPr>
        <p:blipFill>
          <a:blip r:embed="rId3"/>
          <a:srcRect/>
          <a:stretch>
            <a:fillRect/>
          </a:stretch>
        </p:blipFill>
        <p:spPr bwMode="auto">
          <a:xfrm>
            <a:off x="500034" y="285728"/>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5"/>
          <a:srcRect/>
          <a:stretch>
            <a:fillRect/>
          </a:stretch>
        </p:blipFill>
        <p:spPr bwMode="auto">
          <a:xfrm>
            <a:off x="285720" y="5500702"/>
            <a:ext cx="785818" cy="909639"/>
          </a:xfrm>
          <a:prstGeom prst="rect">
            <a:avLst/>
          </a:prstGeom>
          <a:noFill/>
          <a:ln w="38100">
            <a:solidFill>
              <a:srgbClr val="FF0000"/>
            </a:solidFill>
            <a:miter lim="800000"/>
            <a:headEnd/>
            <a:tailEnd/>
          </a:ln>
        </p:spPr>
      </p:pic>
      <p:pic>
        <p:nvPicPr>
          <p:cNvPr id="11" name="Picture 35" descr="http://www.muchografico.com/letrasanimadas/Images/Sangre%2001/sangrel.gif"/>
          <p:cNvPicPr>
            <a:picLocks noChangeAspect="1" noChangeArrowheads="1" noCrop="1"/>
          </p:cNvPicPr>
          <p:nvPr/>
        </p:nvPicPr>
        <p:blipFill>
          <a:blip r:embed="rId6"/>
          <a:srcRect/>
          <a:stretch>
            <a:fillRect/>
          </a:stretch>
        </p:blipFill>
        <p:spPr bwMode="auto">
          <a:xfrm>
            <a:off x="2786050" y="5715016"/>
            <a:ext cx="501967" cy="809624"/>
          </a:xfrm>
          <a:prstGeom prst="rect">
            <a:avLst/>
          </a:prstGeom>
          <a:noFill/>
        </p:spPr>
      </p:pic>
      <p:pic>
        <p:nvPicPr>
          <p:cNvPr id="12" name="Picture 37" descr="http://www.muchografico.com/letrasanimadas/Images/Sangre%2001/sangreu.gif"/>
          <p:cNvPicPr>
            <a:picLocks noChangeAspect="1" noChangeArrowheads="1" noCrop="1"/>
          </p:cNvPicPr>
          <p:nvPr/>
        </p:nvPicPr>
        <p:blipFill>
          <a:blip r:embed="rId7"/>
          <a:srcRect/>
          <a:stretch>
            <a:fillRect/>
          </a:stretch>
        </p:blipFill>
        <p:spPr bwMode="auto">
          <a:xfrm>
            <a:off x="3286116" y="5929330"/>
            <a:ext cx="357190" cy="496097"/>
          </a:xfrm>
          <a:prstGeom prst="rect">
            <a:avLst/>
          </a:prstGeom>
          <a:noFill/>
        </p:spPr>
      </p:pic>
      <p:pic>
        <p:nvPicPr>
          <p:cNvPr id="13" name="Picture 2" descr="http://www.mispps.com/almacen/images/2016/01/12/jNnpY.gif"/>
          <p:cNvPicPr>
            <a:picLocks noChangeAspect="1" noChangeArrowheads="1" noCrop="1"/>
          </p:cNvPicPr>
          <p:nvPr/>
        </p:nvPicPr>
        <p:blipFill>
          <a:blip r:embed="rId8"/>
          <a:srcRect/>
          <a:stretch>
            <a:fillRect/>
          </a:stretch>
        </p:blipFill>
        <p:spPr bwMode="auto">
          <a:xfrm>
            <a:off x="1285852" y="5786454"/>
            <a:ext cx="428624" cy="714373"/>
          </a:xfrm>
          <a:prstGeom prst="rect">
            <a:avLst/>
          </a:prstGeom>
          <a:noFill/>
        </p:spPr>
      </p:pic>
      <p:pic>
        <p:nvPicPr>
          <p:cNvPr id="14" name="Picture 27" descr="http://www.muchografico.com/letrasanimadas/Images/Sangre%2001/sangreo.gif"/>
          <p:cNvPicPr>
            <a:picLocks noChangeAspect="1" noChangeArrowheads="1" noCrop="1"/>
          </p:cNvPicPr>
          <p:nvPr/>
        </p:nvPicPr>
        <p:blipFill>
          <a:blip r:embed="rId9"/>
          <a:srcRect/>
          <a:stretch>
            <a:fillRect/>
          </a:stretch>
        </p:blipFill>
        <p:spPr bwMode="auto">
          <a:xfrm>
            <a:off x="1643042" y="5929330"/>
            <a:ext cx="377188" cy="523872"/>
          </a:xfrm>
          <a:prstGeom prst="rect">
            <a:avLst/>
          </a:prstGeom>
          <a:noFill/>
        </p:spPr>
      </p:pic>
      <p:pic>
        <p:nvPicPr>
          <p:cNvPr id="17" name="Picture 29" descr="http://www.muchografico.com/letrasanimadas/Images/Sangre%2001/sangres.gif"/>
          <p:cNvPicPr>
            <a:picLocks noChangeAspect="1" noChangeArrowheads="1" noCrop="1"/>
          </p:cNvPicPr>
          <p:nvPr/>
        </p:nvPicPr>
        <p:blipFill>
          <a:blip r:embed="rId10"/>
          <a:srcRect/>
          <a:stretch>
            <a:fillRect/>
          </a:stretch>
        </p:blipFill>
        <p:spPr bwMode="auto">
          <a:xfrm>
            <a:off x="2000232" y="5929330"/>
            <a:ext cx="303846" cy="523872"/>
          </a:xfrm>
          <a:prstGeom prst="rect">
            <a:avLst/>
          </a:prstGeom>
          <a:noFill/>
        </p:spPr>
      </p:pic>
      <p:pic>
        <p:nvPicPr>
          <p:cNvPr id="18" name="Picture 33" descr="http://www.muchografico.com/letrasanimadas/Images/Sangre%2001/sangree.gif"/>
          <p:cNvPicPr>
            <a:picLocks noChangeAspect="1" noChangeArrowheads="1" noCrop="1"/>
          </p:cNvPicPr>
          <p:nvPr/>
        </p:nvPicPr>
        <p:blipFill>
          <a:blip r:embed="rId11"/>
          <a:srcRect/>
          <a:stretch>
            <a:fillRect/>
          </a:stretch>
        </p:blipFill>
        <p:spPr bwMode="auto">
          <a:xfrm>
            <a:off x="2285984" y="5929330"/>
            <a:ext cx="310041" cy="500066"/>
          </a:xfrm>
          <a:prstGeom prst="rect">
            <a:avLst/>
          </a:prstGeom>
          <a:noFill/>
        </p:spPr>
      </p:pic>
      <p:pic>
        <p:nvPicPr>
          <p:cNvPr id="19" name="Picture 41" descr="http://www.muchografico.com/letrasanimadas/Images/Sangre%2001/sangrei.gif"/>
          <p:cNvPicPr>
            <a:picLocks noChangeAspect="1" noChangeArrowheads="1" noCrop="1"/>
          </p:cNvPicPr>
          <p:nvPr/>
        </p:nvPicPr>
        <p:blipFill>
          <a:blip r:embed="rId12"/>
          <a:srcRect/>
          <a:stretch>
            <a:fillRect/>
          </a:stretch>
        </p:blipFill>
        <p:spPr bwMode="auto">
          <a:xfrm>
            <a:off x="3640448" y="5929330"/>
            <a:ext cx="217172" cy="571504"/>
          </a:xfrm>
          <a:prstGeom prst="rect">
            <a:avLst/>
          </a:prstGeom>
          <a:noFill/>
        </p:spPr>
      </p:pic>
      <p:pic>
        <p:nvPicPr>
          <p:cNvPr id="20" name="Picture 31" descr="http://www.muchografico.com/letrasanimadas/Images/Sangre%2001/sangres.gif"/>
          <p:cNvPicPr>
            <a:picLocks noChangeAspect="1" noChangeArrowheads="1" noCrop="1"/>
          </p:cNvPicPr>
          <p:nvPr/>
        </p:nvPicPr>
        <p:blipFill>
          <a:blip r:embed="rId10"/>
          <a:srcRect/>
          <a:stretch>
            <a:fillRect/>
          </a:stretch>
        </p:blipFill>
        <p:spPr bwMode="auto">
          <a:xfrm>
            <a:off x="3857620" y="5929330"/>
            <a:ext cx="315756" cy="544406"/>
          </a:xfrm>
          <a:prstGeom prst="rect">
            <a:avLst/>
          </a:prstGeom>
          <a:noFill/>
        </p:spPr>
      </p:pic>
      <p:sp>
        <p:nvSpPr>
          <p:cNvPr id="21" name="20 Rectángulo"/>
          <p:cNvSpPr/>
          <p:nvPr/>
        </p:nvSpPr>
        <p:spPr>
          <a:xfrm>
            <a:off x="357158" y="1714488"/>
            <a:ext cx="8429652" cy="3046988"/>
          </a:xfrm>
          <a:prstGeom prst="rect">
            <a:avLst/>
          </a:prstGeom>
        </p:spPr>
        <p:txBody>
          <a:bodyPr wrap="square">
            <a:spAutoFit/>
          </a:bodyPr>
          <a:lstStyle/>
          <a:p>
            <a:pPr algn="ctr"/>
            <a:r>
              <a:rPr lang="es-ES" sz="96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gency FB" pitchFamily="34" charset="0"/>
              </a:rPr>
              <a:t>¡¡¡ Como medir</a:t>
            </a:r>
          </a:p>
          <a:p>
            <a:pPr algn="ctr"/>
            <a:r>
              <a:rPr lang="es-ES" sz="96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gency FB" pitchFamily="34" charset="0"/>
              </a:rPr>
              <a:t> el  terror!!!</a:t>
            </a:r>
            <a:endParaRPr lang="es-ES" sz="9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gency FB" pitchFamily="34" charset="0"/>
            </a:endParaRPr>
          </a:p>
        </p:txBody>
      </p:sp>
    </p:spTree>
  </p:cSld>
  <p:clrMapOvr>
    <a:masterClrMapping/>
  </p:clrMapOvr>
  <p:transition spd="slow" advTm="12000">
    <p:dissolve/>
    <p:sndAc>
      <p:stSnd loop="1">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p:cTn id="7" dur="5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1">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21">
                                            <p:txEl>
                                              <p:pRg st="1" end="1"/>
                                            </p:txEl>
                                          </p:spTgt>
                                        </p:tgtEl>
                                        <p:attrNameLst>
                                          <p:attrName>style.visibility</p:attrName>
                                        </p:attrNameLst>
                                      </p:cBhvr>
                                      <p:to>
                                        <p:strVal val="visible"/>
                                      </p:to>
                                    </p:set>
                                    <p:anim calcmode="lin" valueType="num">
                                      <p:cBhvr>
                                        <p:cTn id="12" dur="5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21">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C:\Users\Jose Luis\Desktop\2A5.gif"/>
          <p:cNvPicPr>
            <a:picLocks noChangeAspect="1" noChangeArrowheads="1" noCrop="1"/>
          </p:cNvPicPr>
          <p:nvPr/>
        </p:nvPicPr>
        <p:blipFill>
          <a:blip r:embed="rId2"/>
          <a:srcRect/>
          <a:stretch>
            <a:fillRect/>
          </a:stretch>
        </p:blipFill>
        <p:spPr bwMode="auto">
          <a:xfrm>
            <a:off x="-642974" y="0"/>
            <a:ext cx="10130224" cy="7286652"/>
          </a:xfrm>
          <a:prstGeom prst="rect">
            <a:avLst/>
          </a:prstGeom>
          <a:noFill/>
        </p:spPr>
      </p:pic>
      <p:sp>
        <p:nvSpPr>
          <p:cNvPr id="3" name="2 Triángulo rectángulo"/>
          <p:cNvSpPr/>
          <p:nvPr/>
        </p:nvSpPr>
        <p:spPr>
          <a:xfrm>
            <a:off x="1" y="0"/>
            <a:ext cx="9144000" cy="3395913"/>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4" name="3 Triángulo rectángulo"/>
          <p:cNvSpPr/>
          <p:nvPr/>
        </p:nvSpPr>
        <p:spPr>
          <a:xfrm flipH="1" flipV="1">
            <a:off x="0" y="0"/>
            <a:ext cx="9144000" cy="3429001"/>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5" name="4 Triángulo rectángulo"/>
          <p:cNvSpPr/>
          <p:nvPr/>
        </p:nvSpPr>
        <p:spPr>
          <a:xfrm flipH="1" flipV="1">
            <a:off x="1" y="3395912"/>
            <a:ext cx="9144000" cy="3351245"/>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6" name="5 Triángulo rectángulo"/>
          <p:cNvSpPr/>
          <p:nvPr/>
        </p:nvSpPr>
        <p:spPr>
          <a:xfrm>
            <a:off x="31000" y="3381571"/>
            <a:ext cx="9182100" cy="3407100"/>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childTnLst>
                                </p:cTn>
                              </p:par>
                              <p:par>
                                <p:cTn id="9" presetID="3" presetClass="exit" presetSubtype="5" fill="hold" nodeType="withEffect">
                                  <p:stCondLst>
                                    <p:cond delay="0"/>
                                  </p:stCondLst>
                                  <p:childTnLst>
                                    <p:animEffect transition="out" filter="blinds(vertical)">
                                      <p:cBhvr>
                                        <p:cTn id="10" dur="4000"/>
                                        <p:tgtEl>
                                          <p:spTgt spid="4"/>
                                        </p:tgtEl>
                                      </p:cBhvr>
                                    </p:animEffect>
                                    <p:set>
                                      <p:cBhvr>
                                        <p:cTn id="11" dur="1" fill="hold">
                                          <p:stCondLst>
                                            <p:cond delay="3999"/>
                                          </p:stCondLst>
                                        </p:cTn>
                                        <p:tgtEl>
                                          <p:spTgt spid="4"/>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3" presetClass="exit" presetSubtype="5" fill="hold" nodeType="withEffect">
                                  <p:stCondLst>
                                    <p:cond delay="0"/>
                                  </p:stCondLst>
                                  <p:childTnLst>
                                    <p:animEffect transition="out" filter="blinds(vertical)">
                                      <p:cBhvr>
                                        <p:cTn id="16" dur="4000"/>
                                        <p:tgtEl>
                                          <p:spTgt spid="6"/>
                                        </p:tgtEl>
                                      </p:cBhvr>
                                    </p:animEffect>
                                    <p:set>
                                      <p:cBhvr>
                                        <p:cTn id="17" dur="1" fill="hold">
                                          <p:stCondLst>
                                            <p:cond delay="3999"/>
                                          </p:stCondLst>
                                        </p:cTn>
                                        <p:tgtEl>
                                          <p:spTgt spid="6"/>
                                        </p:tgtEl>
                                        <p:attrNameLst>
                                          <p:attrName>style.visibility</p:attrName>
                                        </p:attrNameLst>
                                      </p:cBhvr>
                                      <p:to>
                                        <p:strVal val="hidden"/>
                                      </p:to>
                                    </p:set>
                                  </p:childTnLst>
                                </p:cTn>
                              </p:par>
                              <p:par>
                                <p:cTn id="18" presetID="3" presetClass="exit" presetSubtype="10" fill="hold" nodeType="withEffect">
                                  <p:stCondLst>
                                    <p:cond delay="0"/>
                                  </p:stCondLst>
                                  <p:childTnLst>
                                    <p:animEffect transition="out" filter="blinds(horizontal)">
                                      <p:cBhvr>
                                        <p:cTn id="19" dur="4000"/>
                                        <p:tgtEl>
                                          <p:spTgt spid="5"/>
                                        </p:tgtEl>
                                      </p:cBhvr>
                                    </p:animEffect>
                                    <p:set>
                                      <p:cBhvr>
                                        <p:cTn id="20" dur="1" fill="hold">
                                          <p:stCondLst>
                                            <p:cond delay="3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_1_~1.GIF"/>
          <p:cNvPicPr>
            <a:picLocks noChangeAspect="1" noChangeArrowheads="1" noCrop="1"/>
          </p:cNvPicPr>
          <p:nvPr/>
        </p:nvPicPr>
        <p:blipFill>
          <a:blip r:embed="rId2"/>
          <a:srcRect/>
          <a:stretch>
            <a:fillRect/>
          </a:stretch>
        </p:blipFill>
        <p:spPr bwMode="auto">
          <a:xfrm>
            <a:off x="0" y="-1"/>
            <a:ext cx="10358478" cy="6858001"/>
          </a:xfrm>
          <a:prstGeom prst="rect">
            <a:avLst/>
          </a:prstGeom>
          <a:noFill/>
        </p:spPr>
      </p:pic>
    </p:spTree>
  </p:cSld>
  <p:clrMapOvr>
    <a:masterClrMapping/>
  </p:clrMapOvr>
  <p:transition spd="slow" advTm="18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00166" y="1357298"/>
            <a:ext cx="6000792" cy="5632311"/>
          </a:xfrm>
          <a:prstGeom prst="rect">
            <a:avLst/>
          </a:prstGeom>
        </p:spPr>
        <p:txBody>
          <a:bodyPr wrap="square">
            <a:spAutoFit/>
          </a:bodyPr>
          <a:lstStyle/>
          <a:p>
            <a:pPr algn="ctr"/>
            <a:r>
              <a:rPr lang="es-ES" sz="6000" b="1" dirty="0" smtClean="0">
                <a:solidFill>
                  <a:srgbClr val="FF0000"/>
                </a:solidFill>
                <a:effectLst>
                  <a:glow rad="228600">
                    <a:schemeClr val="accent2">
                      <a:satMod val="175000"/>
                      <a:alpha val="40000"/>
                    </a:schemeClr>
                  </a:glow>
                </a:effectLst>
                <a:latin typeface="Agency FB" pitchFamily="34" charset="0"/>
              </a:rPr>
              <a:t>TEST SORPRENDENTE</a:t>
            </a:r>
          </a:p>
          <a:p>
            <a:pPr algn="ctr"/>
            <a:endParaRPr lang="es-ES" sz="6000" b="1" dirty="0" smtClean="0">
              <a:solidFill>
                <a:srgbClr val="FF0000"/>
              </a:solidFill>
              <a:effectLst>
                <a:glow rad="228600">
                  <a:schemeClr val="accent2">
                    <a:satMod val="175000"/>
                    <a:alpha val="40000"/>
                  </a:schemeClr>
                </a:glow>
              </a:effectLst>
              <a:latin typeface="Agency FB" pitchFamily="34" charset="0"/>
            </a:endParaRPr>
          </a:p>
          <a:p>
            <a:pPr algn="ctr"/>
            <a:r>
              <a:rPr lang="es-ES" sz="6000" b="1" dirty="0" smtClean="0">
                <a:solidFill>
                  <a:srgbClr val="FF0000"/>
                </a:solidFill>
                <a:effectLst>
                  <a:glow rad="228600">
                    <a:schemeClr val="accent2">
                      <a:satMod val="175000"/>
                      <a:alpha val="40000"/>
                    </a:schemeClr>
                  </a:glow>
                </a:effectLst>
                <a:latin typeface="Agency FB" pitchFamily="34" charset="0"/>
              </a:rPr>
              <a:t>¿Con </a:t>
            </a:r>
            <a:r>
              <a:rPr lang="es-ES" sz="6000" b="1" dirty="0">
                <a:solidFill>
                  <a:srgbClr val="FF0000"/>
                </a:solidFill>
                <a:effectLst>
                  <a:glow rad="228600">
                    <a:schemeClr val="accent2">
                      <a:satMod val="175000"/>
                      <a:alpha val="40000"/>
                    </a:schemeClr>
                  </a:glow>
                </a:effectLst>
                <a:latin typeface="Agency FB" pitchFamily="34" charset="0"/>
              </a:rPr>
              <a:t>qué </a:t>
            </a:r>
            <a:r>
              <a:rPr lang="es-ES" sz="6000" b="1" dirty="0" smtClean="0">
                <a:solidFill>
                  <a:srgbClr val="FF0000"/>
                </a:solidFill>
                <a:effectLst>
                  <a:glow rad="228600">
                    <a:schemeClr val="accent2">
                      <a:satMod val="175000"/>
                      <a:alpha val="40000"/>
                    </a:schemeClr>
                  </a:glow>
                </a:effectLst>
                <a:latin typeface="Agency FB" pitchFamily="34" charset="0"/>
              </a:rPr>
              <a:t>imágen </a:t>
            </a:r>
            <a:r>
              <a:rPr lang="es-ES" sz="6000" b="1" dirty="0">
                <a:solidFill>
                  <a:srgbClr val="FF0000"/>
                </a:solidFill>
                <a:effectLst>
                  <a:glow rad="228600">
                    <a:schemeClr val="accent2">
                      <a:satMod val="175000"/>
                      <a:alpha val="40000"/>
                    </a:schemeClr>
                  </a:glow>
                </a:effectLst>
                <a:latin typeface="Agency FB" pitchFamily="34" charset="0"/>
              </a:rPr>
              <a:t>tienes más miedo </a:t>
            </a:r>
            <a:endParaRPr lang="es-ES" sz="6000" b="1" dirty="0" smtClean="0">
              <a:solidFill>
                <a:srgbClr val="FF0000"/>
              </a:solidFill>
              <a:effectLst>
                <a:glow rad="228600">
                  <a:schemeClr val="accent2">
                    <a:satMod val="175000"/>
                    <a:alpha val="40000"/>
                  </a:schemeClr>
                </a:glow>
              </a:effectLst>
              <a:latin typeface="Agency FB" pitchFamily="34" charset="0"/>
            </a:endParaRPr>
          </a:p>
          <a:p>
            <a:pPr algn="ctr"/>
            <a:r>
              <a:rPr lang="es-ES" sz="6000" b="1" dirty="0" smtClean="0">
                <a:solidFill>
                  <a:srgbClr val="FF0000"/>
                </a:solidFill>
                <a:effectLst>
                  <a:glow rad="228600">
                    <a:schemeClr val="accent2">
                      <a:satMod val="175000"/>
                      <a:alpha val="40000"/>
                    </a:schemeClr>
                  </a:glow>
                </a:effectLst>
                <a:latin typeface="Agency FB" pitchFamily="34" charset="0"/>
              </a:rPr>
              <a:t>de </a:t>
            </a:r>
            <a:r>
              <a:rPr lang="es-ES" sz="6000" b="1" dirty="0">
                <a:solidFill>
                  <a:srgbClr val="FF0000"/>
                </a:solidFill>
                <a:effectLst>
                  <a:glow rad="228600">
                    <a:schemeClr val="accent2">
                      <a:satMod val="175000"/>
                      <a:alpha val="40000"/>
                    </a:schemeClr>
                  </a:glow>
                </a:effectLst>
                <a:latin typeface="Agency FB" pitchFamily="34" charset="0"/>
              </a:rPr>
              <a:t>entrar</a:t>
            </a:r>
            <a:r>
              <a:rPr lang="es-ES" sz="6000" b="1" dirty="0" smtClean="0">
                <a:solidFill>
                  <a:srgbClr val="FF0000"/>
                </a:solidFill>
                <a:effectLst>
                  <a:glow rad="228600">
                    <a:schemeClr val="accent2">
                      <a:satMod val="175000"/>
                      <a:alpha val="40000"/>
                    </a:schemeClr>
                  </a:glow>
                </a:effectLst>
                <a:latin typeface="Agency FB" pitchFamily="34" charset="0"/>
              </a:rPr>
              <a:t>?</a:t>
            </a:r>
          </a:p>
          <a:p>
            <a:r>
              <a:rPr lang="es-ES" sz="6000" b="1" dirty="0" smtClean="0">
                <a:solidFill>
                  <a:srgbClr val="FF0000"/>
                </a:solidFill>
                <a:latin typeface="Agency FB" pitchFamily="34" charset="0"/>
              </a:rPr>
              <a:t> </a:t>
            </a:r>
          </a:p>
        </p:txBody>
      </p:sp>
    </p:spTree>
  </p:cSld>
  <p:clrMapOvr>
    <a:masterClrMapping/>
  </p:clrMapOvr>
  <p:transition spd="slow" advTm="11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C:\Users\Jose Luis\Desktop\MEDIO HECHOS\56c4814a9d7b1_1a.gif"/>
          <p:cNvPicPr>
            <a:picLocks noChangeAspect="1" noChangeArrowheads="1" noCrop="1"/>
          </p:cNvPicPr>
          <p:nvPr/>
        </p:nvPicPr>
        <p:blipFill>
          <a:blip r:embed="rId2"/>
          <a:srcRect/>
          <a:stretch>
            <a:fillRect/>
          </a:stretch>
        </p:blipFill>
        <p:spPr bwMode="auto">
          <a:xfrm>
            <a:off x="0" y="0"/>
            <a:ext cx="9144002" cy="6858000"/>
          </a:xfrm>
          <a:prstGeom prst="rect">
            <a:avLst/>
          </a:prstGeom>
          <a:noFill/>
        </p:spPr>
      </p:pic>
      <p:sp>
        <p:nvSpPr>
          <p:cNvPr id="3" name="2 Rectángulo"/>
          <p:cNvSpPr/>
          <p:nvPr/>
        </p:nvSpPr>
        <p:spPr>
          <a:xfrm>
            <a:off x="0" y="0"/>
            <a:ext cx="4406900" cy="3236384"/>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4" name="3 Rectángulo"/>
          <p:cNvSpPr/>
          <p:nvPr/>
        </p:nvSpPr>
        <p:spPr>
          <a:xfrm>
            <a:off x="19051" y="3621618"/>
            <a:ext cx="4379913" cy="3359149"/>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5" name="4 Rectángulo"/>
          <p:cNvSpPr/>
          <p:nvPr/>
        </p:nvSpPr>
        <p:spPr>
          <a:xfrm>
            <a:off x="4764088" y="0"/>
            <a:ext cx="4379912" cy="3271285"/>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6" name="5 Rectángulo"/>
          <p:cNvSpPr/>
          <p:nvPr/>
        </p:nvSpPr>
        <p:spPr>
          <a:xfrm>
            <a:off x="4764088" y="3571876"/>
            <a:ext cx="4379912" cy="3551767"/>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fltVal val="0"/>
                                          </p:val>
                                        </p:tav>
                                        <p:tav tm="100000">
                                          <p:val>
                                            <p:strVal val="#ppt_w"/>
                                          </p:val>
                                        </p:tav>
                                      </p:tavLst>
                                    </p:anim>
                                    <p:anim calcmode="lin" valueType="num">
                                      <p:cBhvr>
                                        <p:cTn id="20" dur="5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3-ec.buzzfed.com/static/2015-03/13/13/imagebuzz/webdr15/anigif_optimized-4933-1426269059-20.gif"/>
          <p:cNvPicPr>
            <a:picLocks noChangeAspect="1" noChangeArrowheads="1" noCrop="1"/>
          </p:cNvPicPr>
          <p:nvPr/>
        </p:nvPicPr>
        <p:blipFill>
          <a:blip r:embed="rId2"/>
          <a:srcRect/>
          <a:stretch>
            <a:fillRect/>
          </a:stretch>
        </p:blipFill>
        <p:spPr bwMode="auto">
          <a:xfrm>
            <a:off x="0" y="0"/>
            <a:ext cx="9144000" cy="6918566"/>
          </a:xfrm>
          <a:prstGeom prst="rect">
            <a:avLst/>
          </a:prstGeom>
          <a:noFill/>
        </p:spPr>
      </p:pic>
    </p:spTree>
  </p:cSld>
  <p:clrMapOvr>
    <a:masterClrMapping/>
  </p:clrMapOvr>
  <p:transition spd="slow" advTm="12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cdn.wp.clicrbs.com.br/holofote/files/2015/04/tumblr_m4wtfuHlxj1rwswb1o1_500.gif"/>
          <p:cNvPicPr>
            <a:picLocks noChangeAspect="1" noChangeArrowheads="1" noCrop="1"/>
          </p:cNvPicPr>
          <p:nvPr/>
        </p:nvPicPr>
        <p:blipFill>
          <a:blip r:embed="rId2"/>
          <a:srcRect/>
          <a:stretch>
            <a:fillRect/>
          </a:stretch>
        </p:blipFill>
        <p:spPr bwMode="auto">
          <a:xfrm>
            <a:off x="-285784" y="714356"/>
            <a:ext cx="10365467" cy="5286388"/>
          </a:xfrm>
          <a:prstGeom prst="rect">
            <a:avLst/>
          </a:prstGeom>
          <a:noFill/>
        </p:spPr>
      </p:pic>
      <p:sp>
        <p:nvSpPr>
          <p:cNvPr id="3" name="2 Rectángulo"/>
          <p:cNvSpPr/>
          <p:nvPr/>
        </p:nvSpPr>
        <p:spPr>
          <a:xfrm>
            <a:off x="0" y="0"/>
            <a:ext cx="9144000" cy="6858000"/>
          </a:xfrm>
          <a:prstGeom prst="rect">
            <a:avLst/>
          </a:prstGeom>
          <a:solidFill>
            <a:schemeClr val="tx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p>
        </p:txBody>
      </p:sp>
      <p:sp>
        <p:nvSpPr>
          <p:cNvPr id="4" name="3 Rectángulo"/>
          <p:cNvSpPr/>
          <p:nvPr/>
        </p:nvSpPr>
        <p:spPr>
          <a:xfrm>
            <a:off x="935039" y="1164167"/>
            <a:ext cx="7308850" cy="4665133"/>
          </a:xfrm>
          <a:prstGeom prst="rect">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200"/>
                                        <p:tgtEl>
                                          <p:spTgt spid="4"/>
                                        </p:tgtEl>
                                      </p:cBhvr>
                                    </p:animEffect>
                                    <p:set>
                                      <p:cBhvr>
                                        <p:cTn id="7" dur="1" fill="hold">
                                          <p:stCondLst>
                                            <p:cond delay="4199"/>
                                          </p:stCondLst>
                                        </p:cTn>
                                        <p:tgtEl>
                                          <p:spTgt spid="4"/>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700"/>
                                        <p:tgtEl>
                                          <p:spTgt spid="3"/>
                                        </p:tgtEl>
                                      </p:cBhvr>
                                    </p:animEffect>
                                    <p:set>
                                      <p:cBhvr>
                                        <p:cTn id="10" dur="1" fill="hold">
                                          <p:stCondLst>
                                            <p:cond delay="36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8728" y="1214422"/>
            <a:ext cx="7215238" cy="5447645"/>
          </a:xfrm>
          <a:prstGeom prst="rect">
            <a:avLst/>
          </a:prstGeom>
        </p:spPr>
        <p:txBody>
          <a:bodyPr wrap="square">
            <a:spAutoFit/>
          </a:bodyPr>
          <a:lstStyle/>
          <a:p>
            <a:r>
              <a:rPr lang="es-ES" sz="2400" b="1" dirty="0">
                <a:solidFill>
                  <a:srgbClr val="FF0000"/>
                </a:solidFill>
                <a:latin typeface="Agency FB" pitchFamily="34" charset="0"/>
              </a:rPr>
              <a:t>¿En qué imagen tienes más miedo de entrar? Dicen que revela tu personalidad ... ¡Y tu fortuna! </a:t>
            </a:r>
            <a:br>
              <a:rPr lang="es-ES" sz="2400" b="1" dirty="0">
                <a:solidFill>
                  <a:srgbClr val="FF0000"/>
                </a:solidFill>
                <a:latin typeface="Agency FB" pitchFamily="34" charset="0"/>
              </a:rPr>
            </a:br>
            <a:r>
              <a:rPr lang="es-ES" sz="2400" b="1" dirty="0">
                <a:solidFill>
                  <a:srgbClr val="FF0000"/>
                </a:solidFill>
                <a:latin typeface="Agency FB" pitchFamily="34" charset="0"/>
              </a:rPr>
              <a:t/>
            </a:r>
            <a:br>
              <a:rPr lang="es-ES" sz="2400" b="1" dirty="0">
                <a:solidFill>
                  <a:srgbClr val="FF0000"/>
                </a:solidFill>
                <a:latin typeface="Agency FB" pitchFamily="34" charset="0"/>
              </a:rPr>
            </a:br>
            <a:r>
              <a:rPr lang="es-ES" sz="2400" b="1" dirty="0">
                <a:solidFill>
                  <a:srgbClr val="FF0000"/>
                </a:solidFill>
                <a:latin typeface="Agency FB" pitchFamily="34" charset="0"/>
              </a:rPr>
              <a:t>Joseph Campbell, un mitólogo y escritor estadounidense, dijo una vez: "En la cueva de la cual tienes miedo de entrar se encuentra el tesoro que buscas”. </a:t>
            </a:r>
            <a:br>
              <a:rPr lang="es-ES" sz="2400" b="1" dirty="0">
                <a:solidFill>
                  <a:srgbClr val="FF0000"/>
                </a:solidFill>
                <a:latin typeface="Agency FB" pitchFamily="34" charset="0"/>
              </a:rPr>
            </a:br>
            <a:r>
              <a:rPr lang="es-ES" sz="2400" b="1" dirty="0">
                <a:solidFill>
                  <a:srgbClr val="FF0000"/>
                </a:solidFill>
                <a:latin typeface="Agency FB" pitchFamily="34" charset="0"/>
              </a:rPr>
              <a:t/>
            </a:r>
            <a:br>
              <a:rPr lang="es-ES" sz="2400" b="1" dirty="0">
                <a:solidFill>
                  <a:srgbClr val="FF0000"/>
                </a:solidFill>
                <a:latin typeface="Agency FB" pitchFamily="34" charset="0"/>
              </a:rPr>
            </a:br>
            <a:r>
              <a:rPr lang="es-ES" sz="2400" b="1" dirty="0">
                <a:solidFill>
                  <a:srgbClr val="FF0000"/>
                </a:solidFill>
                <a:latin typeface="Agency FB" pitchFamily="34" charset="0"/>
              </a:rPr>
              <a:t>Campbell fue un pensador que tenía curiosidad acerca de todos los aspectos de la existencia humana y fue conocido por crear y vivir de la filosofía de "encuentra tu felicidad." Sin embargo, muchas personas tienen miedo de seguir sus pasiones, ya que a menudo es un camino más arriesgado o no están bastante seguros de lo que es más seguro. </a:t>
            </a:r>
            <a:r>
              <a:rPr lang="es-ES" dirty="0"/>
              <a:t/>
            </a:r>
            <a:br>
              <a:rPr lang="es-ES" dirty="0"/>
            </a:br>
            <a:r>
              <a:rPr lang="es-ES" dirty="0"/>
              <a:t/>
            </a:r>
            <a:br>
              <a:rPr lang="es-ES" dirty="0"/>
            </a:br>
            <a:endParaRPr lang="es-ES" dirty="0"/>
          </a:p>
        </p:txBody>
      </p:sp>
    </p:spTree>
  </p:cSld>
  <p:clrMapOvr>
    <a:masterClrMapping/>
  </p:clrMapOvr>
  <p:transition spd="slow" advTm="28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lh3.googleusercontent.com/-0pj5RDVY_Bk/VgrjGAsZUKI/AAAAAAAAH60/u4qXokpj4sw/w426-h240/15%2B-%2B1"/>
          <p:cNvPicPr>
            <a:picLocks noChangeAspect="1" noChangeArrowheads="1" noCrop="1"/>
          </p:cNvPicPr>
          <p:nvPr/>
        </p:nvPicPr>
        <p:blipFill>
          <a:blip r:embed="rId2"/>
          <a:srcRect/>
          <a:stretch>
            <a:fillRect/>
          </a:stretch>
        </p:blipFill>
        <p:spPr bwMode="auto">
          <a:xfrm>
            <a:off x="0" y="857232"/>
            <a:ext cx="9138219" cy="5143512"/>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948690"/>
            <a:ext cx="7858180" cy="5909310"/>
          </a:xfrm>
          <a:prstGeom prst="rect">
            <a:avLst/>
          </a:prstGeom>
        </p:spPr>
        <p:txBody>
          <a:bodyPr wrap="square">
            <a:spAutoFit/>
          </a:bodyPr>
          <a:lstStyle/>
          <a:p>
            <a:r>
              <a:rPr lang="es-ES" dirty="0"/>
              <a:t/>
            </a:r>
            <a:br>
              <a:rPr lang="es-ES" dirty="0"/>
            </a:br>
            <a:r>
              <a:rPr lang="es-ES" dirty="0"/>
              <a:t/>
            </a:r>
            <a:br>
              <a:rPr lang="es-ES" dirty="0"/>
            </a:br>
            <a:r>
              <a:rPr lang="es-ES" sz="2400" b="1" dirty="0" err="1">
                <a:solidFill>
                  <a:srgbClr val="FF0000"/>
                </a:solidFill>
                <a:latin typeface="Agency FB" pitchFamily="34" charset="0"/>
              </a:rPr>
              <a:t>Clifford</a:t>
            </a:r>
            <a:r>
              <a:rPr lang="es-ES" sz="2400" b="1" dirty="0">
                <a:solidFill>
                  <a:srgbClr val="FF0000"/>
                </a:solidFill>
                <a:latin typeface="Agency FB" pitchFamily="34" charset="0"/>
              </a:rPr>
              <a:t> N. </a:t>
            </a:r>
            <a:r>
              <a:rPr lang="es-ES" sz="2400" b="1" dirty="0" err="1">
                <a:solidFill>
                  <a:srgbClr val="FF0000"/>
                </a:solidFill>
                <a:latin typeface="Agency FB" pitchFamily="34" charset="0"/>
              </a:rPr>
              <a:t>Lazarus</a:t>
            </a:r>
            <a:r>
              <a:rPr lang="es-ES" sz="2400" b="1" dirty="0">
                <a:solidFill>
                  <a:srgbClr val="FF0000"/>
                </a:solidFill>
                <a:latin typeface="Agency FB" pitchFamily="34" charset="0"/>
              </a:rPr>
              <a:t>, un psicólogo licenciado y director clínico del Instituto </a:t>
            </a:r>
            <a:r>
              <a:rPr lang="es-ES" sz="2400" b="1" dirty="0" err="1">
                <a:solidFill>
                  <a:srgbClr val="FF0000"/>
                </a:solidFill>
                <a:latin typeface="Agency FB" pitchFamily="34" charset="0"/>
              </a:rPr>
              <a:t>Lazarus</a:t>
            </a:r>
            <a:r>
              <a:rPr lang="es-ES" sz="2400" b="1" dirty="0">
                <a:solidFill>
                  <a:srgbClr val="FF0000"/>
                </a:solidFill>
                <a:latin typeface="Agency FB" pitchFamily="34" charset="0"/>
              </a:rPr>
              <a:t>, escribió en </a:t>
            </a:r>
            <a:r>
              <a:rPr lang="es-ES" sz="2400" b="1" dirty="0" err="1">
                <a:solidFill>
                  <a:srgbClr val="FF0000"/>
                </a:solidFill>
                <a:latin typeface="Agency FB" pitchFamily="34" charset="0"/>
              </a:rPr>
              <a:t>Psychology</a:t>
            </a:r>
            <a:r>
              <a:rPr lang="es-ES" sz="2400" b="1" dirty="0">
                <a:solidFill>
                  <a:srgbClr val="FF0000"/>
                </a:solidFill>
                <a:latin typeface="Agency FB" pitchFamily="34" charset="0"/>
              </a:rPr>
              <a:t> </a:t>
            </a:r>
            <a:r>
              <a:rPr lang="es-ES" sz="2400" b="1" dirty="0" err="1">
                <a:solidFill>
                  <a:srgbClr val="FF0000"/>
                </a:solidFill>
                <a:latin typeface="Agency FB" pitchFamily="34" charset="0"/>
              </a:rPr>
              <a:t>Today</a:t>
            </a:r>
            <a:r>
              <a:rPr lang="es-ES" sz="2400" b="1" dirty="0">
                <a:solidFill>
                  <a:srgbClr val="FF0000"/>
                </a:solidFill>
                <a:latin typeface="Agency FB" pitchFamily="34" charset="0"/>
              </a:rPr>
              <a:t> que "no hacemos nada pero creamos enormes e innecesarias barreras que nos bloquean de avanzar en la vida, o simplemente de sentirnos mejor con nosotros mismos" y que la única manera de quitarse el miedo es exponerse. </a:t>
            </a:r>
            <a:br>
              <a:rPr lang="es-ES" sz="2400" b="1" dirty="0">
                <a:solidFill>
                  <a:srgbClr val="FF0000"/>
                </a:solidFill>
                <a:latin typeface="Agency FB" pitchFamily="34" charset="0"/>
              </a:rPr>
            </a:br>
            <a:r>
              <a:rPr lang="es-ES" sz="2400" b="1" dirty="0">
                <a:solidFill>
                  <a:srgbClr val="FF0000"/>
                </a:solidFill>
                <a:latin typeface="Agency FB" pitchFamily="34" charset="0"/>
              </a:rPr>
              <a:t/>
            </a:r>
            <a:br>
              <a:rPr lang="es-ES" sz="2400" b="1" dirty="0">
                <a:solidFill>
                  <a:srgbClr val="FF0000"/>
                </a:solidFill>
                <a:latin typeface="Agency FB" pitchFamily="34" charset="0"/>
              </a:rPr>
            </a:br>
            <a:r>
              <a:rPr lang="es-ES" sz="2400" b="1" dirty="0">
                <a:solidFill>
                  <a:srgbClr val="FF0000"/>
                </a:solidFill>
                <a:latin typeface="Agency FB" pitchFamily="34" charset="0"/>
              </a:rPr>
              <a:t>Así que enfréntate a tu miedo con el fin de encontrar tu felicidad haciendo </a:t>
            </a:r>
            <a:r>
              <a:rPr lang="es-ES" sz="2400" b="1" dirty="0" smtClean="0">
                <a:solidFill>
                  <a:srgbClr val="FF0000"/>
                </a:solidFill>
                <a:latin typeface="Agency FB" pitchFamily="34" charset="0"/>
              </a:rPr>
              <a:t>este test. </a:t>
            </a:r>
            <a:r>
              <a:rPr lang="es-ES" sz="2400" b="1" dirty="0">
                <a:solidFill>
                  <a:srgbClr val="FF0000"/>
                </a:solidFill>
                <a:latin typeface="Agency FB" pitchFamily="34" charset="0"/>
              </a:rPr>
              <a:t>Sólo tienes que elegir la entrada que más te asuste con el fin de descubrir lo que tu alma realmente siente. </a:t>
            </a:r>
            <a:br>
              <a:rPr lang="es-ES" sz="2400" b="1" dirty="0">
                <a:solidFill>
                  <a:srgbClr val="FF0000"/>
                </a:solidFill>
                <a:latin typeface="Agency FB" pitchFamily="34" charset="0"/>
              </a:rPr>
            </a:br>
            <a:r>
              <a:rPr lang="es-ES" sz="2400" b="1" dirty="0">
                <a:solidFill>
                  <a:srgbClr val="FF0000"/>
                </a:solidFill>
                <a:latin typeface="Agency FB" pitchFamily="34" charset="0"/>
              </a:rPr>
              <a:t/>
            </a:r>
            <a:br>
              <a:rPr lang="es-ES" sz="2400" b="1" dirty="0">
                <a:solidFill>
                  <a:srgbClr val="FF0000"/>
                </a:solidFill>
                <a:latin typeface="Agency FB" pitchFamily="34" charset="0"/>
              </a:rPr>
            </a:br>
            <a:r>
              <a:rPr lang="es-ES" sz="2400" b="1" dirty="0">
                <a:solidFill>
                  <a:srgbClr val="FF0000"/>
                </a:solidFill>
                <a:latin typeface="Agency FB" pitchFamily="34" charset="0"/>
              </a:rPr>
              <a:t>¿Cuál de estas entradas te asusta más? </a:t>
            </a:r>
            <a:r>
              <a:rPr lang="es-ES" sz="2400" b="1" dirty="0" smtClean="0">
                <a:solidFill>
                  <a:srgbClr val="FF0000"/>
                </a:solidFill>
                <a:latin typeface="Agency FB" pitchFamily="34" charset="0"/>
              </a:rPr>
              <a:t>Escoge </a:t>
            </a:r>
            <a:r>
              <a:rPr lang="es-ES" sz="2400" b="1" dirty="0">
                <a:solidFill>
                  <a:srgbClr val="FF0000"/>
                </a:solidFill>
                <a:latin typeface="Agency FB" pitchFamily="34" charset="0"/>
              </a:rPr>
              <a:t>un número y sigue leyendo para averiguar más. </a:t>
            </a:r>
            <a:r>
              <a:rPr lang="es-ES" dirty="0"/>
              <a:t/>
            </a:r>
            <a:br>
              <a:rPr lang="es-ES" dirty="0"/>
            </a:br>
            <a:endParaRPr lang="es-ES" dirty="0"/>
          </a:p>
          <a:p>
            <a:r>
              <a:rPr lang="es-ES" dirty="0" smtClean="0"/>
              <a:t/>
            </a:r>
            <a:br>
              <a:rPr lang="es-ES" dirty="0" smtClean="0"/>
            </a:br>
            <a:endParaRPr lang="es-ES" dirty="0"/>
          </a:p>
        </p:txBody>
      </p:sp>
    </p:spTree>
  </p:cSld>
  <p:clrMapOvr>
    <a:masterClrMapping/>
  </p:clrMapOvr>
  <p:transition spd="slow" advTm="28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a:off x="7740650" y="0"/>
            <a:ext cx="140335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Rectángulo"/>
          <p:cNvSpPr/>
          <p:nvPr/>
        </p:nvSpPr>
        <p:spPr>
          <a:xfrm>
            <a:off x="0" y="0"/>
            <a:ext cx="140335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chemeClr val="tx1"/>
              </a:solidFill>
              <a:cs typeface="Arial" pitchFamily="34" charset="0"/>
            </a:endParaRPr>
          </a:p>
        </p:txBody>
      </p:sp>
      <p:sp>
        <p:nvSpPr>
          <p:cNvPr id="10" name="9 Lágrima"/>
          <p:cNvSpPr/>
          <p:nvPr/>
        </p:nvSpPr>
        <p:spPr>
          <a:xfrm rot="7816337">
            <a:off x="39952" y="63004"/>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Picture 2" descr="personalidad"/>
          <p:cNvPicPr>
            <a:picLocks noChangeAspect="1" noChangeArrowheads="1"/>
          </p:cNvPicPr>
          <p:nvPr/>
        </p:nvPicPr>
        <p:blipFill>
          <a:blip r:embed="rId2"/>
          <a:srcRect/>
          <a:stretch>
            <a:fillRect/>
          </a:stretch>
        </p:blipFill>
        <p:spPr bwMode="auto">
          <a:xfrm>
            <a:off x="2643174" y="7428"/>
            <a:ext cx="3948456" cy="6850572"/>
          </a:xfrm>
          <a:prstGeom prst="rect">
            <a:avLst/>
          </a:prstGeom>
          <a:noFill/>
        </p:spPr>
      </p:pic>
      <p:sp>
        <p:nvSpPr>
          <p:cNvPr id="16" name="15 Lágrima"/>
          <p:cNvSpPr/>
          <p:nvPr/>
        </p:nvSpPr>
        <p:spPr>
          <a:xfrm rot="7816337">
            <a:off x="1325837" y="4849350"/>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7816337">
            <a:off x="39953" y="1706079"/>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ágrima"/>
          <p:cNvSpPr/>
          <p:nvPr/>
        </p:nvSpPr>
        <p:spPr>
          <a:xfrm rot="7816337">
            <a:off x="-31487" y="3206276"/>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Lágrima"/>
          <p:cNvSpPr/>
          <p:nvPr/>
        </p:nvSpPr>
        <p:spPr>
          <a:xfrm rot="7816337">
            <a:off x="39951" y="4849348"/>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Lágrima"/>
          <p:cNvSpPr/>
          <p:nvPr/>
        </p:nvSpPr>
        <p:spPr>
          <a:xfrm rot="7816337">
            <a:off x="1325835" y="134441"/>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Lágrima"/>
          <p:cNvSpPr/>
          <p:nvPr/>
        </p:nvSpPr>
        <p:spPr>
          <a:xfrm rot="7816337">
            <a:off x="1325836" y="1777515"/>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Lágrima"/>
          <p:cNvSpPr/>
          <p:nvPr/>
        </p:nvSpPr>
        <p:spPr>
          <a:xfrm rot="7816337">
            <a:off x="1325836" y="3277713"/>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Lágrima"/>
          <p:cNvSpPr/>
          <p:nvPr/>
        </p:nvSpPr>
        <p:spPr>
          <a:xfrm rot="7816337">
            <a:off x="7826694" y="63003"/>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Lágrima"/>
          <p:cNvSpPr/>
          <p:nvPr/>
        </p:nvSpPr>
        <p:spPr>
          <a:xfrm rot="7816337">
            <a:off x="6540810" y="63004"/>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Lágrima"/>
          <p:cNvSpPr/>
          <p:nvPr/>
        </p:nvSpPr>
        <p:spPr>
          <a:xfrm rot="7816337">
            <a:off x="6540810" y="1848954"/>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Lágrima"/>
          <p:cNvSpPr/>
          <p:nvPr/>
        </p:nvSpPr>
        <p:spPr>
          <a:xfrm rot="7816337">
            <a:off x="7826693" y="1777515"/>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Lágrima"/>
          <p:cNvSpPr/>
          <p:nvPr/>
        </p:nvSpPr>
        <p:spPr>
          <a:xfrm rot="7816337">
            <a:off x="6612248" y="3492027"/>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Lágrima"/>
          <p:cNvSpPr/>
          <p:nvPr/>
        </p:nvSpPr>
        <p:spPr>
          <a:xfrm rot="7816337">
            <a:off x="7826694" y="3492028"/>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Lágrima"/>
          <p:cNvSpPr/>
          <p:nvPr/>
        </p:nvSpPr>
        <p:spPr>
          <a:xfrm rot="7816337">
            <a:off x="6612248" y="5063663"/>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Lágrima"/>
          <p:cNvSpPr/>
          <p:nvPr/>
        </p:nvSpPr>
        <p:spPr>
          <a:xfrm rot="7816337">
            <a:off x="7826693" y="5063665"/>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vertical)">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10"/>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3000" fill="hold"/>
                                        <p:tgtEl>
                                          <p:spTgt spid="10"/>
                                        </p:tgtEl>
                                        <p:attrNameLst>
                                          <p:attrName>ppt_x</p:attrName>
                                        </p:attrNameLst>
                                      </p:cBhvr>
                                      <p:tavLst>
                                        <p:tav tm="0">
                                          <p:val>
                                            <p:strVal val="#ppt_x"/>
                                          </p:val>
                                        </p:tav>
                                        <p:tav tm="100000">
                                          <p:val>
                                            <p:strVal val="#ppt_x"/>
                                          </p:val>
                                        </p:tav>
                                      </p:tavLst>
                                    </p:anim>
                                    <p:anim calcmode="lin" valueType="num">
                                      <p:cBhvr additive="base">
                                        <p:cTn id="13" dur="30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3000" fill="hold"/>
                                        <p:tgtEl>
                                          <p:spTgt spid="21"/>
                                        </p:tgtEl>
                                        <p:attrNameLst>
                                          <p:attrName>ppt_x</p:attrName>
                                        </p:attrNameLst>
                                      </p:cBhvr>
                                      <p:tavLst>
                                        <p:tav tm="0">
                                          <p:val>
                                            <p:strVal val="1+#ppt_w/2"/>
                                          </p:val>
                                        </p:tav>
                                        <p:tav tm="100000">
                                          <p:val>
                                            <p:strVal val="#ppt_x"/>
                                          </p:val>
                                        </p:tav>
                                      </p:tavLst>
                                    </p:anim>
                                    <p:anim calcmode="lin" valueType="num">
                                      <p:cBhvr additive="base">
                                        <p:cTn id="17" dur="3000" fill="hold"/>
                                        <p:tgtEl>
                                          <p:spTgt spid="2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3000" fill="hold"/>
                                        <p:tgtEl>
                                          <p:spTgt spid="22"/>
                                        </p:tgtEl>
                                        <p:attrNameLst>
                                          <p:attrName>ppt_x</p:attrName>
                                        </p:attrNameLst>
                                      </p:cBhvr>
                                      <p:tavLst>
                                        <p:tav tm="0">
                                          <p:val>
                                            <p:strVal val="0-#ppt_w/2"/>
                                          </p:val>
                                        </p:tav>
                                        <p:tav tm="100000">
                                          <p:val>
                                            <p:strVal val="#ppt_x"/>
                                          </p:val>
                                        </p:tav>
                                      </p:tavLst>
                                    </p:anim>
                                    <p:anim calcmode="lin" valueType="num">
                                      <p:cBhvr additive="base">
                                        <p:cTn id="21" dur="3000" fill="hold"/>
                                        <p:tgtEl>
                                          <p:spTgt spid="22"/>
                                        </p:tgtEl>
                                        <p:attrNameLst>
                                          <p:attrName>ppt_y</p:attrName>
                                        </p:attrNameLst>
                                      </p:cBhvr>
                                      <p:tavLst>
                                        <p:tav tm="0">
                                          <p:val>
                                            <p:strVal val="#ppt_y"/>
                                          </p:val>
                                        </p:tav>
                                        <p:tav tm="100000">
                                          <p:val>
                                            <p:strVal val="#ppt_y"/>
                                          </p:val>
                                        </p:tav>
                                      </p:tavLst>
                                    </p:anim>
                                  </p:childTnLst>
                                </p:cTn>
                              </p:par>
                              <p:par>
                                <p:cTn id="22" presetID="3" presetClass="entr" presetSubtype="5"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linds(vertical)">
                                      <p:cBhvr>
                                        <p:cTn id="24" dur="3000"/>
                                        <p:tgtEl>
                                          <p:spTgt spid="16"/>
                                        </p:tgtEl>
                                      </p:cBhvr>
                                    </p:animEffect>
                                  </p:childTnLst>
                                </p:cTn>
                              </p:par>
                              <p:par>
                                <p:cTn id="25" presetID="8" presetClass="emph" presetSubtype="0" fill="hold" nodeType="withEffect">
                                  <p:stCondLst>
                                    <p:cond delay="0"/>
                                  </p:stCondLst>
                                  <p:childTnLst>
                                    <p:animRot by="21600000">
                                      <p:cBhvr>
                                        <p:cTn id="26" dur="3000" fill="hold"/>
                                        <p:tgtEl>
                                          <p:spTgt spid="16"/>
                                        </p:tgtEl>
                                        <p:attrNameLst>
                                          <p:attrName>r</p:attrName>
                                        </p:attrNameLst>
                                      </p:cBhvr>
                                    </p:animRot>
                                  </p:childTnLst>
                                </p:cTn>
                              </p:par>
                              <p:par>
                                <p:cTn id="27" presetID="2"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ppt_x"/>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3" presetClass="entr" presetSubtype="5"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linds(vertical)">
                                      <p:cBhvr>
                                        <p:cTn id="33" dur="3000"/>
                                        <p:tgtEl>
                                          <p:spTgt spid="24"/>
                                        </p:tgtEl>
                                      </p:cBhvr>
                                    </p:animEffect>
                                  </p:childTnLst>
                                </p:cTn>
                              </p:par>
                              <p:par>
                                <p:cTn id="34" presetID="8" presetClass="emph" presetSubtype="0" fill="hold" nodeType="withEffect">
                                  <p:stCondLst>
                                    <p:cond delay="0"/>
                                  </p:stCondLst>
                                  <p:childTnLst>
                                    <p:animRot by="21600000">
                                      <p:cBhvr>
                                        <p:cTn id="35" dur="3000" fill="hold"/>
                                        <p:tgtEl>
                                          <p:spTgt spid="24"/>
                                        </p:tgtEl>
                                        <p:attrNameLst>
                                          <p:attrName>r</p:attrName>
                                        </p:attrNameLst>
                                      </p:cBhvr>
                                    </p:animRot>
                                  </p:childTnLst>
                                </p:cTn>
                              </p:par>
                              <p:par>
                                <p:cTn id="36" presetID="2" presetClass="entr" presetSubtype="4"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3000" fill="hold"/>
                                        <p:tgtEl>
                                          <p:spTgt spid="24"/>
                                        </p:tgtEl>
                                        <p:attrNameLst>
                                          <p:attrName>ppt_x</p:attrName>
                                        </p:attrNameLst>
                                      </p:cBhvr>
                                      <p:tavLst>
                                        <p:tav tm="0">
                                          <p:val>
                                            <p:strVal val="#ppt_x"/>
                                          </p:val>
                                        </p:tav>
                                        <p:tav tm="100000">
                                          <p:val>
                                            <p:strVal val="#ppt_x"/>
                                          </p:val>
                                        </p:tav>
                                      </p:tavLst>
                                    </p:anim>
                                    <p:anim calcmode="lin" valueType="num">
                                      <p:cBhvr additive="base">
                                        <p:cTn id="39" dur="3000" fill="hold"/>
                                        <p:tgtEl>
                                          <p:spTgt spid="24"/>
                                        </p:tgtEl>
                                        <p:attrNameLst>
                                          <p:attrName>ppt_y</p:attrName>
                                        </p:attrNameLst>
                                      </p:cBhvr>
                                      <p:tavLst>
                                        <p:tav tm="0">
                                          <p:val>
                                            <p:strVal val="1+#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linds(vertical)">
                                      <p:cBhvr>
                                        <p:cTn id="42" dur="3000"/>
                                        <p:tgtEl>
                                          <p:spTgt spid="25"/>
                                        </p:tgtEl>
                                      </p:cBhvr>
                                    </p:animEffect>
                                  </p:childTnLst>
                                </p:cTn>
                              </p:par>
                              <p:par>
                                <p:cTn id="43" presetID="8" presetClass="emph" presetSubtype="0" fill="hold" nodeType="withEffect">
                                  <p:stCondLst>
                                    <p:cond delay="0"/>
                                  </p:stCondLst>
                                  <p:childTnLst>
                                    <p:animRot by="21600000">
                                      <p:cBhvr>
                                        <p:cTn id="44" dur="3000" fill="hold"/>
                                        <p:tgtEl>
                                          <p:spTgt spid="25"/>
                                        </p:tgtEl>
                                        <p:attrNameLst>
                                          <p:attrName>r</p:attrName>
                                        </p:attrNameLst>
                                      </p:cBhvr>
                                    </p:animRot>
                                  </p:childTnLst>
                                </p:cTn>
                              </p:par>
                              <p:par>
                                <p:cTn id="45" presetID="2" presetClass="entr" presetSubtype="4"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ppt_x"/>
                                          </p:val>
                                        </p:tav>
                                        <p:tav tm="100000">
                                          <p:val>
                                            <p:strVal val="#ppt_x"/>
                                          </p:val>
                                        </p:tav>
                                      </p:tavLst>
                                    </p:anim>
                                    <p:anim calcmode="lin" valueType="num">
                                      <p:cBhvr additive="base">
                                        <p:cTn id="48" dur="3000" fill="hold"/>
                                        <p:tgtEl>
                                          <p:spTgt spid="25"/>
                                        </p:tgtEl>
                                        <p:attrNameLst>
                                          <p:attrName>ppt_y</p:attrName>
                                        </p:attrNameLst>
                                      </p:cBhvr>
                                      <p:tavLst>
                                        <p:tav tm="0">
                                          <p:val>
                                            <p:strVal val="1+#ppt_h/2"/>
                                          </p:val>
                                        </p:tav>
                                        <p:tav tm="100000">
                                          <p:val>
                                            <p:strVal val="#ppt_y"/>
                                          </p:val>
                                        </p:tav>
                                      </p:tavLst>
                                    </p:anim>
                                  </p:childTnLst>
                                </p:cTn>
                              </p:par>
                              <p:par>
                                <p:cTn id="49" presetID="3" presetClass="entr" presetSubtype="5" fill="hold"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blinds(vertical)">
                                      <p:cBhvr>
                                        <p:cTn id="51" dur="3000"/>
                                        <p:tgtEl>
                                          <p:spTgt spid="26"/>
                                        </p:tgtEl>
                                      </p:cBhvr>
                                    </p:animEffect>
                                  </p:childTnLst>
                                </p:cTn>
                              </p:par>
                              <p:par>
                                <p:cTn id="52" presetID="8" presetClass="emph" presetSubtype="0" fill="hold" nodeType="withEffect">
                                  <p:stCondLst>
                                    <p:cond delay="0"/>
                                  </p:stCondLst>
                                  <p:childTnLst>
                                    <p:animRot by="21600000">
                                      <p:cBhvr>
                                        <p:cTn id="53" dur="3000" fill="hold"/>
                                        <p:tgtEl>
                                          <p:spTgt spid="26"/>
                                        </p:tgtEl>
                                        <p:attrNameLst>
                                          <p:attrName>r</p:attrName>
                                        </p:attrNameLst>
                                      </p:cBhvr>
                                    </p:animRot>
                                  </p:childTnLst>
                                </p:cTn>
                              </p:par>
                              <p:par>
                                <p:cTn id="54" presetID="2" presetClass="entr" presetSubtype="4"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3000" fill="hold"/>
                                        <p:tgtEl>
                                          <p:spTgt spid="26"/>
                                        </p:tgtEl>
                                        <p:attrNameLst>
                                          <p:attrName>ppt_x</p:attrName>
                                        </p:attrNameLst>
                                      </p:cBhvr>
                                      <p:tavLst>
                                        <p:tav tm="0">
                                          <p:val>
                                            <p:strVal val="#ppt_x"/>
                                          </p:val>
                                        </p:tav>
                                        <p:tav tm="100000">
                                          <p:val>
                                            <p:strVal val="#ppt_x"/>
                                          </p:val>
                                        </p:tav>
                                      </p:tavLst>
                                    </p:anim>
                                    <p:anim calcmode="lin" valueType="num">
                                      <p:cBhvr additive="base">
                                        <p:cTn id="57" dur="3000" fill="hold"/>
                                        <p:tgtEl>
                                          <p:spTgt spid="26"/>
                                        </p:tgtEl>
                                        <p:attrNameLst>
                                          <p:attrName>ppt_y</p:attrName>
                                        </p:attrNameLst>
                                      </p:cBhvr>
                                      <p:tavLst>
                                        <p:tav tm="0">
                                          <p:val>
                                            <p:strVal val="1+#ppt_h/2"/>
                                          </p:val>
                                        </p:tav>
                                        <p:tav tm="100000">
                                          <p:val>
                                            <p:strVal val="#ppt_y"/>
                                          </p:val>
                                        </p:tav>
                                      </p:tavLst>
                                    </p:anim>
                                  </p:childTnLst>
                                </p:cTn>
                              </p:par>
                              <p:par>
                                <p:cTn id="58" presetID="3" presetClass="entr" presetSubtype="5" fill="hold"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blinds(vertical)">
                                      <p:cBhvr>
                                        <p:cTn id="60" dur="3000"/>
                                        <p:tgtEl>
                                          <p:spTgt spid="27"/>
                                        </p:tgtEl>
                                      </p:cBhvr>
                                    </p:animEffect>
                                  </p:childTnLst>
                                </p:cTn>
                              </p:par>
                              <p:par>
                                <p:cTn id="61" presetID="8" presetClass="emph" presetSubtype="0" fill="hold" nodeType="withEffect">
                                  <p:stCondLst>
                                    <p:cond delay="0"/>
                                  </p:stCondLst>
                                  <p:childTnLst>
                                    <p:animRot by="21600000">
                                      <p:cBhvr>
                                        <p:cTn id="62" dur="3000" fill="hold"/>
                                        <p:tgtEl>
                                          <p:spTgt spid="27"/>
                                        </p:tgtEl>
                                        <p:attrNameLst>
                                          <p:attrName>r</p:attrName>
                                        </p:attrNameLst>
                                      </p:cBhvr>
                                    </p:animRot>
                                  </p:childTnLst>
                                </p:cTn>
                              </p:par>
                              <p:par>
                                <p:cTn id="63" presetID="2" presetClass="entr" presetSubtype="4"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3000" fill="hold"/>
                                        <p:tgtEl>
                                          <p:spTgt spid="27"/>
                                        </p:tgtEl>
                                        <p:attrNameLst>
                                          <p:attrName>ppt_x</p:attrName>
                                        </p:attrNameLst>
                                      </p:cBhvr>
                                      <p:tavLst>
                                        <p:tav tm="0">
                                          <p:val>
                                            <p:strVal val="#ppt_x"/>
                                          </p:val>
                                        </p:tav>
                                        <p:tav tm="100000">
                                          <p:val>
                                            <p:strVal val="#ppt_x"/>
                                          </p:val>
                                        </p:tav>
                                      </p:tavLst>
                                    </p:anim>
                                    <p:anim calcmode="lin" valueType="num">
                                      <p:cBhvr additive="base">
                                        <p:cTn id="66" dur="3000" fill="hold"/>
                                        <p:tgtEl>
                                          <p:spTgt spid="27"/>
                                        </p:tgtEl>
                                        <p:attrNameLst>
                                          <p:attrName>ppt_y</p:attrName>
                                        </p:attrNameLst>
                                      </p:cBhvr>
                                      <p:tavLst>
                                        <p:tav tm="0">
                                          <p:val>
                                            <p:strVal val="1+#ppt_h/2"/>
                                          </p:val>
                                        </p:tav>
                                        <p:tav tm="100000">
                                          <p:val>
                                            <p:strVal val="#ppt_y"/>
                                          </p:val>
                                        </p:tav>
                                      </p:tavLst>
                                    </p:anim>
                                  </p:childTnLst>
                                </p:cTn>
                              </p:par>
                              <p:par>
                                <p:cTn id="67" presetID="3" presetClass="entr" presetSubtype="5"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blinds(vertical)">
                                      <p:cBhvr>
                                        <p:cTn id="69" dur="3000"/>
                                        <p:tgtEl>
                                          <p:spTgt spid="28"/>
                                        </p:tgtEl>
                                      </p:cBhvr>
                                    </p:animEffect>
                                  </p:childTnLst>
                                </p:cTn>
                              </p:par>
                              <p:par>
                                <p:cTn id="70" presetID="8" presetClass="emph" presetSubtype="0" fill="hold" nodeType="withEffect">
                                  <p:stCondLst>
                                    <p:cond delay="0"/>
                                  </p:stCondLst>
                                  <p:childTnLst>
                                    <p:animRot by="21600000">
                                      <p:cBhvr>
                                        <p:cTn id="71" dur="3000" fill="hold"/>
                                        <p:tgtEl>
                                          <p:spTgt spid="28"/>
                                        </p:tgtEl>
                                        <p:attrNameLst>
                                          <p:attrName>r</p:attrName>
                                        </p:attrNameLst>
                                      </p:cBhvr>
                                    </p:animRot>
                                  </p:childTnLst>
                                </p:cTn>
                              </p:par>
                              <p:par>
                                <p:cTn id="72" presetID="2" presetClass="entr" presetSubtype="4"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ppt_x"/>
                                          </p:val>
                                        </p:tav>
                                        <p:tav tm="100000">
                                          <p:val>
                                            <p:strVal val="#ppt_x"/>
                                          </p:val>
                                        </p:tav>
                                      </p:tavLst>
                                    </p:anim>
                                    <p:anim calcmode="lin" valueType="num">
                                      <p:cBhvr additive="base">
                                        <p:cTn id="75" dur="3000" fill="hold"/>
                                        <p:tgtEl>
                                          <p:spTgt spid="28"/>
                                        </p:tgtEl>
                                        <p:attrNameLst>
                                          <p:attrName>ppt_y</p:attrName>
                                        </p:attrNameLst>
                                      </p:cBhvr>
                                      <p:tavLst>
                                        <p:tav tm="0">
                                          <p:val>
                                            <p:strVal val="1+#ppt_h/2"/>
                                          </p:val>
                                        </p:tav>
                                        <p:tav tm="100000">
                                          <p:val>
                                            <p:strVal val="#ppt_y"/>
                                          </p:val>
                                        </p:tav>
                                      </p:tavLst>
                                    </p:anim>
                                  </p:childTnLst>
                                </p:cTn>
                              </p:par>
                              <p:par>
                                <p:cTn id="76" presetID="3" presetClass="entr" presetSubtype="5" fill="hold" nodeType="with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blinds(vertical)">
                                      <p:cBhvr>
                                        <p:cTn id="78" dur="3000"/>
                                        <p:tgtEl>
                                          <p:spTgt spid="29"/>
                                        </p:tgtEl>
                                      </p:cBhvr>
                                    </p:animEffect>
                                  </p:childTnLst>
                                </p:cTn>
                              </p:par>
                              <p:par>
                                <p:cTn id="79" presetID="8" presetClass="emph" presetSubtype="0" fill="hold" nodeType="withEffect">
                                  <p:stCondLst>
                                    <p:cond delay="0"/>
                                  </p:stCondLst>
                                  <p:childTnLst>
                                    <p:animRot by="21600000">
                                      <p:cBhvr>
                                        <p:cTn id="80" dur="3000" fill="hold"/>
                                        <p:tgtEl>
                                          <p:spTgt spid="29"/>
                                        </p:tgtEl>
                                        <p:attrNameLst>
                                          <p:attrName>r</p:attrName>
                                        </p:attrNameLst>
                                      </p:cBhvr>
                                    </p:animRot>
                                  </p:childTnLst>
                                </p:cTn>
                              </p:par>
                              <p:par>
                                <p:cTn id="81" presetID="2" presetClass="entr" presetSubtype="4" fill="hold"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3000" fill="hold"/>
                                        <p:tgtEl>
                                          <p:spTgt spid="29"/>
                                        </p:tgtEl>
                                        <p:attrNameLst>
                                          <p:attrName>ppt_x</p:attrName>
                                        </p:attrNameLst>
                                      </p:cBhvr>
                                      <p:tavLst>
                                        <p:tav tm="0">
                                          <p:val>
                                            <p:strVal val="#ppt_x"/>
                                          </p:val>
                                        </p:tav>
                                        <p:tav tm="100000">
                                          <p:val>
                                            <p:strVal val="#ppt_x"/>
                                          </p:val>
                                        </p:tav>
                                      </p:tavLst>
                                    </p:anim>
                                    <p:anim calcmode="lin" valueType="num">
                                      <p:cBhvr additive="base">
                                        <p:cTn id="84" dur="3000" fill="hold"/>
                                        <p:tgtEl>
                                          <p:spTgt spid="29"/>
                                        </p:tgtEl>
                                        <p:attrNameLst>
                                          <p:attrName>ppt_y</p:attrName>
                                        </p:attrNameLst>
                                      </p:cBhvr>
                                      <p:tavLst>
                                        <p:tav tm="0">
                                          <p:val>
                                            <p:strVal val="1+#ppt_h/2"/>
                                          </p:val>
                                        </p:tav>
                                        <p:tav tm="100000">
                                          <p:val>
                                            <p:strVal val="#ppt_y"/>
                                          </p:val>
                                        </p:tav>
                                      </p:tavLst>
                                    </p:anim>
                                  </p:childTnLst>
                                </p:cTn>
                              </p:par>
                              <p:par>
                                <p:cTn id="85" presetID="3" presetClass="entr" presetSubtype="5" fill="hold"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blinds(vertical)">
                                      <p:cBhvr>
                                        <p:cTn id="87" dur="3000"/>
                                        <p:tgtEl>
                                          <p:spTgt spid="30"/>
                                        </p:tgtEl>
                                      </p:cBhvr>
                                    </p:animEffect>
                                  </p:childTnLst>
                                </p:cTn>
                              </p:par>
                              <p:par>
                                <p:cTn id="88" presetID="8" presetClass="emph" presetSubtype="0" fill="hold" nodeType="withEffect">
                                  <p:stCondLst>
                                    <p:cond delay="0"/>
                                  </p:stCondLst>
                                  <p:childTnLst>
                                    <p:animRot by="21600000">
                                      <p:cBhvr>
                                        <p:cTn id="89" dur="3000" fill="hold"/>
                                        <p:tgtEl>
                                          <p:spTgt spid="30"/>
                                        </p:tgtEl>
                                        <p:attrNameLst>
                                          <p:attrName>r</p:attrName>
                                        </p:attrNameLst>
                                      </p:cBhvr>
                                    </p:animRot>
                                  </p:childTnLst>
                                </p:cTn>
                              </p:par>
                              <p:par>
                                <p:cTn id="90" presetID="2" presetClass="entr" presetSubtype="4"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additive="base">
                                        <p:cTn id="92" dur="3000" fill="hold"/>
                                        <p:tgtEl>
                                          <p:spTgt spid="30"/>
                                        </p:tgtEl>
                                        <p:attrNameLst>
                                          <p:attrName>ppt_x</p:attrName>
                                        </p:attrNameLst>
                                      </p:cBhvr>
                                      <p:tavLst>
                                        <p:tav tm="0">
                                          <p:val>
                                            <p:strVal val="#ppt_x"/>
                                          </p:val>
                                        </p:tav>
                                        <p:tav tm="100000">
                                          <p:val>
                                            <p:strVal val="#ppt_x"/>
                                          </p:val>
                                        </p:tav>
                                      </p:tavLst>
                                    </p:anim>
                                    <p:anim calcmode="lin" valueType="num">
                                      <p:cBhvr additive="base">
                                        <p:cTn id="93" dur="3000" fill="hold"/>
                                        <p:tgtEl>
                                          <p:spTgt spid="30"/>
                                        </p:tgtEl>
                                        <p:attrNameLst>
                                          <p:attrName>ppt_y</p:attrName>
                                        </p:attrNameLst>
                                      </p:cBhvr>
                                      <p:tavLst>
                                        <p:tav tm="0">
                                          <p:val>
                                            <p:strVal val="1+#ppt_h/2"/>
                                          </p:val>
                                        </p:tav>
                                        <p:tav tm="100000">
                                          <p:val>
                                            <p:strVal val="#ppt_y"/>
                                          </p:val>
                                        </p:tav>
                                      </p:tavLst>
                                    </p:anim>
                                  </p:childTnLst>
                                </p:cTn>
                              </p:par>
                              <p:par>
                                <p:cTn id="94" presetID="3" presetClass="entr" presetSubtype="5" fill="hold"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blinds(vertical)">
                                      <p:cBhvr>
                                        <p:cTn id="96" dur="3000"/>
                                        <p:tgtEl>
                                          <p:spTgt spid="31"/>
                                        </p:tgtEl>
                                      </p:cBhvr>
                                    </p:animEffect>
                                  </p:childTnLst>
                                </p:cTn>
                              </p:par>
                              <p:par>
                                <p:cTn id="97" presetID="8" presetClass="emph" presetSubtype="0" fill="hold" nodeType="withEffect">
                                  <p:stCondLst>
                                    <p:cond delay="0"/>
                                  </p:stCondLst>
                                  <p:childTnLst>
                                    <p:animRot by="21600000">
                                      <p:cBhvr>
                                        <p:cTn id="98" dur="3000" fill="hold"/>
                                        <p:tgtEl>
                                          <p:spTgt spid="31"/>
                                        </p:tgtEl>
                                        <p:attrNameLst>
                                          <p:attrName>r</p:attrName>
                                        </p:attrNameLst>
                                      </p:cBhvr>
                                    </p:animRot>
                                  </p:childTnLst>
                                </p:cTn>
                              </p:par>
                              <p:par>
                                <p:cTn id="99" presetID="2" presetClass="entr" presetSubtype="4" fill="hold"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3000" fill="hold"/>
                                        <p:tgtEl>
                                          <p:spTgt spid="31"/>
                                        </p:tgtEl>
                                        <p:attrNameLst>
                                          <p:attrName>ppt_x</p:attrName>
                                        </p:attrNameLst>
                                      </p:cBhvr>
                                      <p:tavLst>
                                        <p:tav tm="0">
                                          <p:val>
                                            <p:strVal val="#ppt_x"/>
                                          </p:val>
                                        </p:tav>
                                        <p:tav tm="100000">
                                          <p:val>
                                            <p:strVal val="#ppt_x"/>
                                          </p:val>
                                        </p:tav>
                                      </p:tavLst>
                                    </p:anim>
                                    <p:anim calcmode="lin" valueType="num">
                                      <p:cBhvr additive="base">
                                        <p:cTn id="102" dur="3000" fill="hold"/>
                                        <p:tgtEl>
                                          <p:spTgt spid="31"/>
                                        </p:tgtEl>
                                        <p:attrNameLst>
                                          <p:attrName>ppt_y</p:attrName>
                                        </p:attrNameLst>
                                      </p:cBhvr>
                                      <p:tavLst>
                                        <p:tav tm="0">
                                          <p:val>
                                            <p:strVal val="1+#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blinds(vertical)">
                                      <p:cBhvr>
                                        <p:cTn id="105" dur="3000"/>
                                        <p:tgtEl>
                                          <p:spTgt spid="32"/>
                                        </p:tgtEl>
                                      </p:cBhvr>
                                    </p:animEffect>
                                  </p:childTnLst>
                                </p:cTn>
                              </p:par>
                              <p:par>
                                <p:cTn id="106" presetID="8" presetClass="emph" presetSubtype="0" fill="hold" nodeType="withEffect">
                                  <p:stCondLst>
                                    <p:cond delay="0"/>
                                  </p:stCondLst>
                                  <p:childTnLst>
                                    <p:animRot by="21600000">
                                      <p:cBhvr>
                                        <p:cTn id="107" dur="3000" fill="hold"/>
                                        <p:tgtEl>
                                          <p:spTgt spid="32"/>
                                        </p:tgtEl>
                                        <p:attrNameLst>
                                          <p:attrName>r</p:attrName>
                                        </p:attrNameLst>
                                      </p:cBhvr>
                                    </p:animRot>
                                  </p:childTnLst>
                                </p:cTn>
                              </p:par>
                              <p:par>
                                <p:cTn id="108" presetID="2" presetClass="entr" presetSubtype="4" fill="hold" nodeType="withEffect">
                                  <p:stCondLst>
                                    <p:cond delay="0"/>
                                  </p:stCondLst>
                                  <p:childTnLst>
                                    <p:set>
                                      <p:cBhvr>
                                        <p:cTn id="109" dur="1" fill="hold">
                                          <p:stCondLst>
                                            <p:cond delay="0"/>
                                          </p:stCondLst>
                                        </p:cTn>
                                        <p:tgtEl>
                                          <p:spTgt spid="32"/>
                                        </p:tgtEl>
                                        <p:attrNameLst>
                                          <p:attrName>style.visibility</p:attrName>
                                        </p:attrNameLst>
                                      </p:cBhvr>
                                      <p:to>
                                        <p:strVal val="visible"/>
                                      </p:to>
                                    </p:set>
                                    <p:anim calcmode="lin" valueType="num">
                                      <p:cBhvr additive="base">
                                        <p:cTn id="110" dur="3000" fill="hold"/>
                                        <p:tgtEl>
                                          <p:spTgt spid="32"/>
                                        </p:tgtEl>
                                        <p:attrNameLst>
                                          <p:attrName>ppt_x</p:attrName>
                                        </p:attrNameLst>
                                      </p:cBhvr>
                                      <p:tavLst>
                                        <p:tav tm="0">
                                          <p:val>
                                            <p:strVal val="#ppt_x"/>
                                          </p:val>
                                        </p:tav>
                                        <p:tav tm="100000">
                                          <p:val>
                                            <p:strVal val="#ppt_x"/>
                                          </p:val>
                                        </p:tav>
                                      </p:tavLst>
                                    </p:anim>
                                    <p:anim calcmode="lin" valueType="num">
                                      <p:cBhvr additive="base">
                                        <p:cTn id="111" dur="3000" fill="hold"/>
                                        <p:tgtEl>
                                          <p:spTgt spid="32"/>
                                        </p:tgtEl>
                                        <p:attrNameLst>
                                          <p:attrName>ppt_y</p:attrName>
                                        </p:attrNameLst>
                                      </p:cBhvr>
                                      <p:tavLst>
                                        <p:tav tm="0">
                                          <p:val>
                                            <p:strVal val="1+#ppt_h/2"/>
                                          </p:val>
                                        </p:tav>
                                        <p:tav tm="100000">
                                          <p:val>
                                            <p:strVal val="#ppt_y"/>
                                          </p:val>
                                        </p:tav>
                                      </p:tavLst>
                                    </p:anim>
                                  </p:childTnLst>
                                </p:cTn>
                              </p:par>
                              <p:par>
                                <p:cTn id="112" presetID="3" presetClass="entr" presetSubtype="5"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Effect transition="in" filter="blinds(vertical)">
                                      <p:cBhvr>
                                        <p:cTn id="114" dur="3000"/>
                                        <p:tgtEl>
                                          <p:spTgt spid="33"/>
                                        </p:tgtEl>
                                      </p:cBhvr>
                                    </p:animEffect>
                                  </p:childTnLst>
                                </p:cTn>
                              </p:par>
                              <p:par>
                                <p:cTn id="115" presetID="8" presetClass="emph" presetSubtype="0" fill="hold" nodeType="withEffect">
                                  <p:stCondLst>
                                    <p:cond delay="0"/>
                                  </p:stCondLst>
                                  <p:childTnLst>
                                    <p:animRot by="21600000">
                                      <p:cBhvr>
                                        <p:cTn id="116" dur="3000" fill="hold"/>
                                        <p:tgtEl>
                                          <p:spTgt spid="33"/>
                                        </p:tgtEl>
                                        <p:attrNameLst>
                                          <p:attrName>r</p:attrName>
                                        </p:attrNameLst>
                                      </p:cBhvr>
                                    </p:animRot>
                                  </p:childTnLst>
                                </p:cTn>
                              </p:par>
                              <p:par>
                                <p:cTn id="117" presetID="2" presetClass="entr" presetSubtype="4" fill="hold" nodeType="withEffect">
                                  <p:stCondLst>
                                    <p:cond delay="0"/>
                                  </p:stCondLst>
                                  <p:childTnLst>
                                    <p:set>
                                      <p:cBhvr>
                                        <p:cTn id="118" dur="1" fill="hold">
                                          <p:stCondLst>
                                            <p:cond delay="0"/>
                                          </p:stCondLst>
                                        </p:cTn>
                                        <p:tgtEl>
                                          <p:spTgt spid="33"/>
                                        </p:tgtEl>
                                        <p:attrNameLst>
                                          <p:attrName>style.visibility</p:attrName>
                                        </p:attrNameLst>
                                      </p:cBhvr>
                                      <p:to>
                                        <p:strVal val="visible"/>
                                      </p:to>
                                    </p:set>
                                    <p:anim calcmode="lin" valueType="num">
                                      <p:cBhvr additive="base">
                                        <p:cTn id="119" dur="3000" fill="hold"/>
                                        <p:tgtEl>
                                          <p:spTgt spid="33"/>
                                        </p:tgtEl>
                                        <p:attrNameLst>
                                          <p:attrName>ppt_x</p:attrName>
                                        </p:attrNameLst>
                                      </p:cBhvr>
                                      <p:tavLst>
                                        <p:tav tm="0">
                                          <p:val>
                                            <p:strVal val="#ppt_x"/>
                                          </p:val>
                                        </p:tav>
                                        <p:tav tm="100000">
                                          <p:val>
                                            <p:strVal val="#ppt_x"/>
                                          </p:val>
                                        </p:tav>
                                      </p:tavLst>
                                    </p:anim>
                                    <p:anim calcmode="lin" valueType="num">
                                      <p:cBhvr additive="base">
                                        <p:cTn id="120" dur="3000" fill="hold"/>
                                        <p:tgtEl>
                                          <p:spTgt spid="33"/>
                                        </p:tgtEl>
                                        <p:attrNameLst>
                                          <p:attrName>ppt_y</p:attrName>
                                        </p:attrNameLst>
                                      </p:cBhvr>
                                      <p:tavLst>
                                        <p:tav tm="0">
                                          <p:val>
                                            <p:strVal val="1+#ppt_h/2"/>
                                          </p:val>
                                        </p:tav>
                                        <p:tav tm="100000">
                                          <p:val>
                                            <p:strVal val="#ppt_y"/>
                                          </p:val>
                                        </p:tav>
                                      </p:tavLst>
                                    </p:anim>
                                  </p:childTnLst>
                                </p:cTn>
                              </p:par>
                              <p:par>
                                <p:cTn id="121" presetID="3" presetClass="entr" presetSubtype="5" fill="hold" nodeType="withEffect">
                                  <p:stCondLst>
                                    <p:cond delay="0"/>
                                  </p:stCondLst>
                                  <p:childTnLst>
                                    <p:set>
                                      <p:cBhvr>
                                        <p:cTn id="122" dur="1" fill="hold">
                                          <p:stCondLst>
                                            <p:cond delay="0"/>
                                          </p:stCondLst>
                                        </p:cTn>
                                        <p:tgtEl>
                                          <p:spTgt spid="34"/>
                                        </p:tgtEl>
                                        <p:attrNameLst>
                                          <p:attrName>style.visibility</p:attrName>
                                        </p:attrNameLst>
                                      </p:cBhvr>
                                      <p:to>
                                        <p:strVal val="visible"/>
                                      </p:to>
                                    </p:set>
                                    <p:animEffect transition="in" filter="blinds(vertical)">
                                      <p:cBhvr>
                                        <p:cTn id="123" dur="3000"/>
                                        <p:tgtEl>
                                          <p:spTgt spid="34"/>
                                        </p:tgtEl>
                                      </p:cBhvr>
                                    </p:animEffect>
                                  </p:childTnLst>
                                </p:cTn>
                              </p:par>
                              <p:par>
                                <p:cTn id="124" presetID="8" presetClass="emph" presetSubtype="0" fill="hold" nodeType="withEffect">
                                  <p:stCondLst>
                                    <p:cond delay="0"/>
                                  </p:stCondLst>
                                  <p:childTnLst>
                                    <p:animRot by="21600000">
                                      <p:cBhvr>
                                        <p:cTn id="125" dur="3000" fill="hold"/>
                                        <p:tgtEl>
                                          <p:spTgt spid="34"/>
                                        </p:tgtEl>
                                        <p:attrNameLst>
                                          <p:attrName>r</p:attrName>
                                        </p:attrNameLst>
                                      </p:cBhvr>
                                    </p:animRot>
                                  </p:childTnLst>
                                </p:cTn>
                              </p:par>
                              <p:par>
                                <p:cTn id="126" presetID="2" presetClass="entr" presetSubtype="4" fill="hold" nodeType="withEffect">
                                  <p:stCondLst>
                                    <p:cond delay="0"/>
                                  </p:stCondLst>
                                  <p:childTnLst>
                                    <p:set>
                                      <p:cBhvr>
                                        <p:cTn id="127" dur="1" fill="hold">
                                          <p:stCondLst>
                                            <p:cond delay="0"/>
                                          </p:stCondLst>
                                        </p:cTn>
                                        <p:tgtEl>
                                          <p:spTgt spid="34"/>
                                        </p:tgtEl>
                                        <p:attrNameLst>
                                          <p:attrName>style.visibility</p:attrName>
                                        </p:attrNameLst>
                                      </p:cBhvr>
                                      <p:to>
                                        <p:strVal val="visible"/>
                                      </p:to>
                                    </p:set>
                                    <p:anim calcmode="lin" valueType="num">
                                      <p:cBhvr additive="base">
                                        <p:cTn id="128" dur="3000" fill="hold"/>
                                        <p:tgtEl>
                                          <p:spTgt spid="34"/>
                                        </p:tgtEl>
                                        <p:attrNameLst>
                                          <p:attrName>ppt_x</p:attrName>
                                        </p:attrNameLst>
                                      </p:cBhvr>
                                      <p:tavLst>
                                        <p:tav tm="0">
                                          <p:val>
                                            <p:strVal val="#ppt_x"/>
                                          </p:val>
                                        </p:tav>
                                        <p:tav tm="100000">
                                          <p:val>
                                            <p:strVal val="#ppt_x"/>
                                          </p:val>
                                        </p:tav>
                                      </p:tavLst>
                                    </p:anim>
                                    <p:anim calcmode="lin" valueType="num">
                                      <p:cBhvr additive="base">
                                        <p:cTn id="129" dur="3000" fill="hold"/>
                                        <p:tgtEl>
                                          <p:spTgt spid="34"/>
                                        </p:tgtEl>
                                        <p:attrNameLst>
                                          <p:attrName>ppt_y</p:attrName>
                                        </p:attrNameLst>
                                      </p:cBhvr>
                                      <p:tavLst>
                                        <p:tav tm="0">
                                          <p:val>
                                            <p:strVal val="1+#ppt_h/2"/>
                                          </p:val>
                                        </p:tav>
                                        <p:tav tm="100000">
                                          <p:val>
                                            <p:strVal val="#ppt_y"/>
                                          </p:val>
                                        </p:tav>
                                      </p:tavLst>
                                    </p:anim>
                                  </p:childTnLst>
                                </p:cTn>
                              </p:par>
                              <p:par>
                                <p:cTn id="130" presetID="3" presetClass="entr" presetSubtype="5" fill="hold" nodeType="withEffect">
                                  <p:stCondLst>
                                    <p:cond delay="0"/>
                                  </p:stCondLst>
                                  <p:childTnLst>
                                    <p:set>
                                      <p:cBhvr>
                                        <p:cTn id="131" dur="1" fill="hold">
                                          <p:stCondLst>
                                            <p:cond delay="0"/>
                                          </p:stCondLst>
                                        </p:cTn>
                                        <p:tgtEl>
                                          <p:spTgt spid="35"/>
                                        </p:tgtEl>
                                        <p:attrNameLst>
                                          <p:attrName>style.visibility</p:attrName>
                                        </p:attrNameLst>
                                      </p:cBhvr>
                                      <p:to>
                                        <p:strVal val="visible"/>
                                      </p:to>
                                    </p:set>
                                    <p:animEffect transition="in" filter="blinds(vertical)">
                                      <p:cBhvr>
                                        <p:cTn id="132" dur="3000"/>
                                        <p:tgtEl>
                                          <p:spTgt spid="35"/>
                                        </p:tgtEl>
                                      </p:cBhvr>
                                    </p:animEffect>
                                  </p:childTnLst>
                                </p:cTn>
                              </p:par>
                              <p:par>
                                <p:cTn id="133" presetID="8" presetClass="emph" presetSubtype="0" fill="hold" nodeType="withEffect">
                                  <p:stCondLst>
                                    <p:cond delay="0"/>
                                  </p:stCondLst>
                                  <p:childTnLst>
                                    <p:animRot by="21600000">
                                      <p:cBhvr>
                                        <p:cTn id="134" dur="3000" fill="hold"/>
                                        <p:tgtEl>
                                          <p:spTgt spid="35"/>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3000" fill="hold"/>
                                        <p:tgtEl>
                                          <p:spTgt spid="35"/>
                                        </p:tgtEl>
                                        <p:attrNameLst>
                                          <p:attrName>ppt_x</p:attrName>
                                        </p:attrNameLst>
                                      </p:cBhvr>
                                      <p:tavLst>
                                        <p:tav tm="0">
                                          <p:val>
                                            <p:strVal val="#ppt_x"/>
                                          </p:val>
                                        </p:tav>
                                        <p:tav tm="100000">
                                          <p:val>
                                            <p:strVal val="#ppt_x"/>
                                          </p:val>
                                        </p:tav>
                                      </p:tavLst>
                                    </p:anim>
                                    <p:anim calcmode="lin" valueType="num">
                                      <p:cBhvr additive="base">
                                        <p:cTn id="138" dur="3000" fill="hold"/>
                                        <p:tgtEl>
                                          <p:spTgt spid="35"/>
                                        </p:tgtEl>
                                        <p:attrNameLst>
                                          <p:attrName>ppt_y</p:attrName>
                                        </p:attrNameLst>
                                      </p:cBhvr>
                                      <p:tavLst>
                                        <p:tav tm="0">
                                          <p:val>
                                            <p:strVal val="1+#ppt_h/2"/>
                                          </p:val>
                                        </p:tav>
                                        <p:tav tm="100000">
                                          <p:val>
                                            <p:strVal val="#ppt_y"/>
                                          </p:val>
                                        </p:tav>
                                      </p:tavLst>
                                    </p:anim>
                                  </p:childTnLst>
                                </p:cTn>
                              </p:par>
                              <p:par>
                                <p:cTn id="139" presetID="3" presetClass="entr" presetSubtype="5"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Effect transition="in" filter="blinds(vertical)">
                                      <p:cBhvr>
                                        <p:cTn id="141" dur="3000"/>
                                        <p:tgtEl>
                                          <p:spTgt spid="36"/>
                                        </p:tgtEl>
                                      </p:cBhvr>
                                    </p:animEffect>
                                  </p:childTnLst>
                                </p:cTn>
                              </p:par>
                              <p:par>
                                <p:cTn id="142" presetID="8" presetClass="emph" presetSubtype="0" fill="hold" nodeType="withEffect">
                                  <p:stCondLst>
                                    <p:cond delay="0"/>
                                  </p:stCondLst>
                                  <p:childTnLst>
                                    <p:animRot by="21600000">
                                      <p:cBhvr>
                                        <p:cTn id="143" dur="3000" fill="hold"/>
                                        <p:tgtEl>
                                          <p:spTgt spid="36"/>
                                        </p:tgtEl>
                                        <p:attrNameLst>
                                          <p:attrName>r</p:attrName>
                                        </p:attrNameLst>
                                      </p:cBhvr>
                                    </p:animRot>
                                  </p:childTnLst>
                                </p:cTn>
                              </p:par>
                              <p:par>
                                <p:cTn id="144" presetID="2" presetClass="entr" presetSubtype="4" fill="hold" nodeType="withEffect">
                                  <p:stCondLst>
                                    <p:cond delay="0"/>
                                  </p:stCondLst>
                                  <p:childTnLst>
                                    <p:set>
                                      <p:cBhvr>
                                        <p:cTn id="145" dur="1" fill="hold">
                                          <p:stCondLst>
                                            <p:cond delay="0"/>
                                          </p:stCondLst>
                                        </p:cTn>
                                        <p:tgtEl>
                                          <p:spTgt spid="36"/>
                                        </p:tgtEl>
                                        <p:attrNameLst>
                                          <p:attrName>style.visibility</p:attrName>
                                        </p:attrNameLst>
                                      </p:cBhvr>
                                      <p:to>
                                        <p:strVal val="visible"/>
                                      </p:to>
                                    </p:set>
                                    <p:anim calcmode="lin" valueType="num">
                                      <p:cBhvr additive="base">
                                        <p:cTn id="146" dur="3000" fill="hold"/>
                                        <p:tgtEl>
                                          <p:spTgt spid="36"/>
                                        </p:tgtEl>
                                        <p:attrNameLst>
                                          <p:attrName>ppt_x</p:attrName>
                                        </p:attrNameLst>
                                      </p:cBhvr>
                                      <p:tavLst>
                                        <p:tav tm="0">
                                          <p:val>
                                            <p:strVal val="#ppt_x"/>
                                          </p:val>
                                        </p:tav>
                                        <p:tav tm="100000">
                                          <p:val>
                                            <p:strVal val="#ppt_x"/>
                                          </p:val>
                                        </p:tav>
                                      </p:tavLst>
                                    </p:anim>
                                    <p:anim calcmode="lin" valueType="num">
                                      <p:cBhvr additive="base">
                                        <p:cTn id="147" dur="3000" fill="hold"/>
                                        <p:tgtEl>
                                          <p:spTgt spid="36"/>
                                        </p:tgtEl>
                                        <p:attrNameLst>
                                          <p:attrName>ppt_y</p:attrName>
                                        </p:attrNameLst>
                                      </p:cBhvr>
                                      <p:tavLst>
                                        <p:tav tm="0">
                                          <p:val>
                                            <p:strVal val="1+#ppt_h/2"/>
                                          </p:val>
                                        </p:tav>
                                        <p:tav tm="100000">
                                          <p:val>
                                            <p:strVal val="#ppt_y"/>
                                          </p:val>
                                        </p:tav>
                                      </p:tavLst>
                                    </p:anim>
                                  </p:childTnLst>
                                </p:cTn>
                              </p:par>
                              <p:par>
                                <p:cTn id="148" presetID="3" presetClass="entr" presetSubtype="5" fill="hold" nodeType="withEffect">
                                  <p:stCondLst>
                                    <p:cond delay="0"/>
                                  </p:stCondLst>
                                  <p:childTnLst>
                                    <p:set>
                                      <p:cBhvr>
                                        <p:cTn id="149" dur="1" fill="hold">
                                          <p:stCondLst>
                                            <p:cond delay="0"/>
                                          </p:stCondLst>
                                        </p:cTn>
                                        <p:tgtEl>
                                          <p:spTgt spid="37"/>
                                        </p:tgtEl>
                                        <p:attrNameLst>
                                          <p:attrName>style.visibility</p:attrName>
                                        </p:attrNameLst>
                                      </p:cBhvr>
                                      <p:to>
                                        <p:strVal val="visible"/>
                                      </p:to>
                                    </p:set>
                                    <p:animEffect transition="in" filter="blinds(vertical)">
                                      <p:cBhvr>
                                        <p:cTn id="150" dur="3000"/>
                                        <p:tgtEl>
                                          <p:spTgt spid="37"/>
                                        </p:tgtEl>
                                      </p:cBhvr>
                                    </p:animEffect>
                                  </p:childTnLst>
                                </p:cTn>
                              </p:par>
                              <p:par>
                                <p:cTn id="151" presetID="8" presetClass="emph" presetSubtype="0" fill="hold" nodeType="withEffect">
                                  <p:stCondLst>
                                    <p:cond delay="0"/>
                                  </p:stCondLst>
                                  <p:childTnLst>
                                    <p:animRot by="21600000">
                                      <p:cBhvr>
                                        <p:cTn id="152" dur="3000" fill="hold"/>
                                        <p:tgtEl>
                                          <p:spTgt spid="37"/>
                                        </p:tgtEl>
                                        <p:attrNameLst>
                                          <p:attrName>r</p:attrName>
                                        </p:attrNameLst>
                                      </p:cBhvr>
                                    </p:animRot>
                                  </p:childTnLst>
                                </p:cTn>
                              </p:par>
                              <p:par>
                                <p:cTn id="153" presetID="2" presetClass="entr" presetSubtype="4" fill="hold" nodeType="withEffect">
                                  <p:stCondLst>
                                    <p:cond delay="0"/>
                                  </p:stCondLst>
                                  <p:childTnLst>
                                    <p:set>
                                      <p:cBhvr>
                                        <p:cTn id="154" dur="1" fill="hold">
                                          <p:stCondLst>
                                            <p:cond delay="0"/>
                                          </p:stCondLst>
                                        </p:cTn>
                                        <p:tgtEl>
                                          <p:spTgt spid="37"/>
                                        </p:tgtEl>
                                        <p:attrNameLst>
                                          <p:attrName>style.visibility</p:attrName>
                                        </p:attrNameLst>
                                      </p:cBhvr>
                                      <p:to>
                                        <p:strVal val="visible"/>
                                      </p:to>
                                    </p:set>
                                    <p:anim calcmode="lin" valueType="num">
                                      <p:cBhvr additive="base">
                                        <p:cTn id="155" dur="3000" fill="hold"/>
                                        <p:tgtEl>
                                          <p:spTgt spid="37"/>
                                        </p:tgtEl>
                                        <p:attrNameLst>
                                          <p:attrName>ppt_x</p:attrName>
                                        </p:attrNameLst>
                                      </p:cBhvr>
                                      <p:tavLst>
                                        <p:tav tm="0">
                                          <p:val>
                                            <p:strVal val="#ppt_x"/>
                                          </p:val>
                                        </p:tav>
                                        <p:tav tm="100000">
                                          <p:val>
                                            <p:strVal val="#ppt_x"/>
                                          </p:val>
                                        </p:tav>
                                      </p:tavLst>
                                    </p:anim>
                                    <p:anim calcmode="lin" valueType="num">
                                      <p:cBhvr additive="base">
                                        <p:cTn id="156" dur="30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3042" y="857232"/>
            <a:ext cx="7072362" cy="5786199"/>
          </a:xfrm>
          <a:prstGeom prst="rect">
            <a:avLst/>
          </a:prstGeom>
        </p:spPr>
        <p:txBody>
          <a:bodyPr wrap="square">
            <a:spAutoFit/>
          </a:bodyPr>
          <a:lstStyle/>
          <a:p>
            <a:r>
              <a:rPr lang="es-ES" sz="2800" b="1" dirty="0">
                <a:solidFill>
                  <a:srgbClr val="FF0000"/>
                </a:solidFill>
                <a:latin typeface="Agency FB" pitchFamily="34" charset="0"/>
              </a:rPr>
              <a:t>Entrada número uno.</a:t>
            </a:r>
            <a:r>
              <a:rPr lang="es-ES" b="1" dirty="0">
                <a:solidFill>
                  <a:srgbClr val="FF0000"/>
                </a:solidFill>
                <a:latin typeface="Agency FB" pitchFamily="34" charset="0"/>
              </a:rPr>
              <a:t>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tiene miedo de entrar en la cueva de hielo, puede ser porque estás buscando la calidez emocional. Lo más probable es que estés aterrorizado de sentimientos como la soledad, tristeza o frustración.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Sin embargo, el temor a esta entrada es en realidad una cosa positiva. Lo más probable es que estás en un buen lugar en tu vida; aceptas y sabes exactamente lo que eres y no tienes ganas de que haya algo "equivocado" sobre ti.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El tesoro que buscas en esta cueva es el amor. Si estás soltero, el sentido de la propia armonía que tienes te hace maduro para una relación romántica. Si tienes confianza en ti mismo atraerás fácilmente a alguien con ideas afines a las tuyas. Probablemente pienses que no necesitas una relación para sentirte feliz, pero te darás cuenta que entonces serás más feliz todavía.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ya estás en una relación de amor, lo que estás buscando es el amor en otro lugar, tal vez de un familiar, amigo, o, tal vez, es el momento para que visites un refugio local y te encuentres con tu nuevo amigo peludo. </a:t>
            </a:r>
            <a:r>
              <a:rPr lang="es-ES" dirty="0" smtClean="0"/>
              <a:t/>
            </a:r>
            <a:br>
              <a:rPr lang="es-ES" dirty="0" smtClean="0"/>
            </a:br>
            <a:endParaRPr lang="es-ES" dirty="0"/>
          </a:p>
        </p:txBody>
      </p:sp>
      <p:sp>
        <p:nvSpPr>
          <p:cNvPr id="3" name="2 Lágrima"/>
          <p:cNvSpPr/>
          <p:nvPr/>
        </p:nvSpPr>
        <p:spPr>
          <a:xfrm rot="2314156">
            <a:off x="527796" y="802590"/>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963.photobucket.com/albums/ae118/MiguelRB/Cueva%20de%20Hielo/nikon174-2-1.jpg"/>
          <p:cNvPicPr>
            <a:picLocks noChangeAspect="1" noChangeArrowheads="1"/>
          </p:cNvPicPr>
          <p:nvPr/>
        </p:nvPicPr>
        <p:blipFill>
          <a:blip r:embed="rId2"/>
          <a:srcRect/>
          <a:stretch>
            <a:fillRect/>
          </a:stretch>
        </p:blipFill>
        <p:spPr bwMode="auto">
          <a:xfrm>
            <a:off x="0" y="0"/>
            <a:ext cx="9170070"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fltVal val="0"/>
                                          </p:val>
                                        </p:tav>
                                        <p:tav tm="100000">
                                          <p:val>
                                            <p:strVal val="#ppt_w"/>
                                          </p:val>
                                        </p:tav>
                                      </p:tavLst>
                                    </p:anim>
                                    <p:anim calcmode="lin" valueType="num">
                                      <p:cBhvr>
                                        <p:cTn id="8" dur="3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miedo"/>
          <p:cNvPicPr>
            <a:picLocks noChangeAspect="1" noChangeArrowheads="1"/>
          </p:cNvPicPr>
          <p:nvPr/>
        </p:nvPicPr>
        <p:blipFill>
          <a:blip r:embed="rId2"/>
          <a:srcRect b="8411"/>
          <a:stretch>
            <a:fillRect/>
          </a:stretch>
        </p:blipFill>
        <p:spPr bwMode="auto">
          <a:xfrm>
            <a:off x="0" y="0"/>
            <a:ext cx="9322623" cy="70009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3000" fill="hold"/>
                                        <p:tgtEl>
                                          <p:spTgt spid="23554"/>
                                        </p:tgtEl>
                                        <p:attrNameLst>
                                          <p:attrName>ppt_w</p:attrName>
                                        </p:attrNameLst>
                                      </p:cBhvr>
                                      <p:tavLst>
                                        <p:tav tm="0">
                                          <p:val>
                                            <p:fltVal val="0"/>
                                          </p:val>
                                        </p:tav>
                                        <p:tav tm="100000">
                                          <p:val>
                                            <p:strVal val="#ppt_w"/>
                                          </p:val>
                                        </p:tav>
                                      </p:tavLst>
                                    </p:anim>
                                    <p:anim calcmode="lin" valueType="num">
                                      <p:cBhvr>
                                        <p:cTn id="8" dur="3000" fill="hold"/>
                                        <p:tgtEl>
                                          <p:spTgt spid="235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1.bp.blogspot.com/-8-3WgekfzPE/UACVNp5DegI/AAAAAAAAA9Y/V0Ea8_2pwYM/s1600/P1020320.JPG"/>
          <p:cNvPicPr>
            <a:picLocks noChangeAspect="1" noChangeArrowheads="1"/>
          </p:cNvPicPr>
          <p:nvPr/>
        </p:nvPicPr>
        <p:blipFill>
          <a:blip r:embed="rId2"/>
          <a:srcRect/>
          <a:stretch>
            <a:fillRect/>
          </a:stretch>
        </p:blipFill>
        <p:spPr bwMode="auto">
          <a:xfrm>
            <a:off x="-142909" y="0"/>
            <a:ext cx="9344811" cy="70009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14546" y="1285860"/>
            <a:ext cx="6286544" cy="5016758"/>
          </a:xfrm>
          <a:prstGeom prst="rect">
            <a:avLst/>
          </a:prstGeom>
        </p:spPr>
        <p:txBody>
          <a:bodyPr wrap="square">
            <a:spAutoFit/>
          </a:bodyPr>
          <a:lstStyle/>
          <a:p>
            <a:r>
              <a:rPr lang="es-ES" sz="2800" b="1" dirty="0">
                <a:solidFill>
                  <a:srgbClr val="FF0000"/>
                </a:solidFill>
                <a:latin typeface="Agency FB" pitchFamily="34" charset="0"/>
              </a:rPr>
              <a:t>Entrada número dos. </a:t>
            </a:r>
            <a:r>
              <a:rPr lang="es-ES" sz="2000" b="1" dirty="0" smtClean="0">
                <a:solidFill>
                  <a:srgbClr val="FF0000"/>
                </a:solidFill>
                <a:latin typeface="Agency FB" pitchFamily="34" charset="0"/>
              </a:rPr>
              <a:t/>
            </a:r>
            <a:br>
              <a:rPr lang="es-ES" sz="2000"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este espeluznante túnel te pone la piel de gallina, indica que tienes que empezar un viaje emocional.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El agua turbia o sucia, como el tipo de goteo visto en esta entrada, normalmente simboliza que tu proceso de pensamiento se nubla y necesitas algún tipo de limpieza. El agua turbia no es un buen símbolo. Se sugiere que necesitas eliminar toda la pesadez en tu vida con el fin de ver claramente.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eliges esta entrada, el tesoro que buscas es la auto-confianza con el fin de examinar cómo te sientes realmente. Necesita expresar tus sentimientos verbalmente con el fin de resolver tus problemas y dependiendo de la situación, esto puede ser una cosa difícil de hacer.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Pero valdrá la pena porque pasar por este proceso dará lugar a un resultado positivo. Tenga en cuenta que siempre hay una luz al final de un túnel. </a:t>
            </a:r>
          </a:p>
        </p:txBody>
      </p:sp>
      <p:sp>
        <p:nvSpPr>
          <p:cNvPr id="4" name="3 Lágrima"/>
          <p:cNvSpPr/>
          <p:nvPr/>
        </p:nvSpPr>
        <p:spPr>
          <a:xfrm rot="2314156">
            <a:off x="1099301" y="1231217"/>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mph" presetSubtype="0" fill="hold" nodeType="withEffect">
                                  <p:stCondLst>
                                    <p:cond delay="0"/>
                                  </p:stCondLst>
                                  <p:childTnLst>
                                    <p:animRot by="21600000">
                                      <p:cBhvr>
                                        <p:cTn id="9" dur="3000" fill="hold"/>
                                        <p:tgtEl>
                                          <p:spTgt spid="4"/>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3000" fill="hold"/>
                                        <p:tgtEl>
                                          <p:spTgt spid="4"/>
                                        </p:tgtEl>
                                        <p:attrNameLst>
                                          <p:attrName>ppt_x</p:attrName>
                                        </p:attrNameLst>
                                      </p:cBhvr>
                                      <p:tavLst>
                                        <p:tav tm="0">
                                          <p:val>
                                            <p:strVal val="#ppt_x"/>
                                          </p:val>
                                        </p:tav>
                                        <p:tav tm="100000">
                                          <p:val>
                                            <p:strVal val="#ppt_x"/>
                                          </p:val>
                                        </p:tav>
                                      </p:tavLst>
                                    </p:anim>
                                    <p:anim calcmode="lin" valueType="num">
                                      <p:cBhvr additive="base">
                                        <p:cTn id="13"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orprendente"/>
          <p:cNvPicPr>
            <a:picLocks noChangeAspect="1" noChangeArrowheads="1"/>
          </p:cNvPicPr>
          <p:nvPr/>
        </p:nvPicPr>
        <p:blipFill>
          <a:blip r:embed="rId2"/>
          <a:srcRect b="9434"/>
          <a:stretch>
            <a:fillRect/>
          </a:stretch>
        </p:blipFill>
        <p:spPr bwMode="auto">
          <a:xfrm>
            <a:off x="0" y="0"/>
            <a:ext cx="9215466"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2000" fill="hold"/>
                                        <p:tgtEl>
                                          <p:spTgt spid="21506"/>
                                        </p:tgtEl>
                                        <p:attrNameLst>
                                          <p:attrName>ppt_w</p:attrName>
                                        </p:attrNameLst>
                                      </p:cBhvr>
                                      <p:tavLst>
                                        <p:tav tm="0">
                                          <p:val>
                                            <p:fltVal val="0"/>
                                          </p:val>
                                        </p:tav>
                                        <p:tav tm="100000">
                                          <p:val>
                                            <p:strVal val="#ppt_w"/>
                                          </p:val>
                                        </p:tav>
                                      </p:tavLst>
                                    </p:anim>
                                    <p:anim calcmode="lin" valueType="num">
                                      <p:cBhvr>
                                        <p:cTn id="8" dur="2000" fill="hold"/>
                                        <p:tgtEl>
                                          <p:spTgt spid="2150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cdn01.am.infobae.com/adjuntos/163/imagenes/011/310/0011310233.jpg"/>
          <p:cNvPicPr>
            <a:picLocks noChangeAspect="1" noChangeArrowheads="1"/>
          </p:cNvPicPr>
          <p:nvPr/>
        </p:nvPicPr>
        <p:blipFill>
          <a:blip r:embed="rId2"/>
          <a:srcRect/>
          <a:stretch>
            <a:fillRect/>
          </a:stretch>
        </p:blipFill>
        <p:spPr bwMode="auto">
          <a:xfrm>
            <a:off x="-1" y="0"/>
            <a:ext cx="9140667"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k37.kn3.net/taringa/2/3/7/1/8/0/15/over7ook/453.jpg?49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5918" y="1357298"/>
            <a:ext cx="6858000" cy="4955203"/>
          </a:xfrm>
          <a:prstGeom prst="rect">
            <a:avLst/>
          </a:prstGeom>
        </p:spPr>
        <p:txBody>
          <a:bodyPr wrap="square">
            <a:spAutoFit/>
          </a:bodyPr>
          <a:lstStyle/>
          <a:p>
            <a:r>
              <a:rPr lang="es-ES" sz="2800" b="1" dirty="0">
                <a:solidFill>
                  <a:srgbClr val="FF0000"/>
                </a:solidFill>
                <a:latin typeface="Agency FB" pitchFamily="34" charset="0"/>
              </a:rPr>
              <a:t>Entrada número tres.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tienes miedo a entrar en este misterioso edificio abandonado, lo más probable es que seas una persona muy fuerte, inteligente y analítica. Ves la vida como lo que es y vives por un elevado conjunto de valores y esperas lo mismo de los que te rodean.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Ladrillos, como los que ven la imagen, simbolizan la colocación de muros emocionales y espirituales. Tal vez sus altos estándares hacen que los demás sientan que no pueden abrirse a ti y ser vulnerables - y viceversa.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Tras una inspección más profunda, sin embargo, los ladrillos que rodean a esta entrada particular, se están desmoronando y cayendo, revelando que pones de tu parte para romper estas barreras y abrirte.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El tesoro que buscas es la satisfacción emocional o espiritual. Anhelas conectar con alguien, o algo, en un nivel tan profundo que no se puede articular intelectualmente, sino que es algo que simplemente se siente. </a:t>
            </a:r>
          </a:p>
        </p:txBody>
      </p:sp>
      <p:sp>
        <p:nvSpPr>
          <p:cNvPr id="3" name="2 Lágrima"/>
          <p:cNvSpPr/>
          <p:nvPr/>
        </p:nvSpPr>
        <p:spPr>
          <a:xfrm rot="2314156">
            <a:off x="599235" y="1302656"/>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esoro"/>
          <p:cNvPicPr>
            <a:picLocks noChangeAspect="1" noChangeArrowheads="1"/>
          </p:cNvPicPr>
          <p:nvPr/>
        </p:nvPicPr>
        <p:blipFill>
          <a:blip r:embed="rId3"/>
          <a:srcRect b="10000"/>
          <a:stretch>
            <a:fillRect/>
          </a:stretch>
        </p:blipFill>
        <p:spPr bwMode="auto">
          <a:xfrm>
            <a:off x="0" y="0"/>
            <a:ext cx="921546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i526.photobucket.com/albums/cc346/SenraX/Foro/DSC05059.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700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http://farm6.static.flickr.com/5534/12226854044_00e33593c7_b.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480" y="857232"/>
            <a:ext cx="6929470" cy="5786199"/>
          </a:xfrm>
          <a:prstGeom prst="rect">
            <a:avLst/>
          </a:prstGeom>
        </p:spPr>
        <p:txBody>
          <a:bodyPr wrap="square">
            <a:spAutoFit/>
          </a:bodyPr>
          <a:lstStyle/>
          <a:p>
            <a:r>
              <a:rPr lang="es-ES" sz="2800" b="1" dirty="0">
                <a:solidFill>
                  <a:srgbClr val="FF0000"/>
                </a:solidFill>
                <a:latin typeface="Agency FB" pitchFamily="34" charset="0"/>
              </a:rPr>
              <a:t>Entrada número cuatro.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¿Ves esta casa abandonada espeluznante como el comienzo de un mal sueño para ti? Si es así, eso es porque esta imagen es literalmente tu peor pesadilla.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El hogar es donde está el corazón y lo más probable, donde tienes un montón de amor para dar. Eres generoso, audaz y muy devoto. Quieres proteger a los que quieres y darles todo lo que sea necesario. Una casa en ruinas es un fracaso para hacer precisamente eso.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Un paso hacia el interior y verás cosas que romperán tu corazón Sin embargo, cuando uno profundiza, puede encontrar un tesoro enterrado, escondido entre los escombros como una reliquia valiosa, monedas raras, o algo que puede ser cambiado por una ganancia material y te proporcionará a ti y a tus seres queridos seguridad.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Lo que buscas es la riqueza. Sin embargo, es con el fin de obtener la riqueza que necesitas para trabajar duro, invertir y ahorrar unos centavos, y hay que empezar a hacer eso ahora. Es posible que desee dar a las personas a tu alrededor todo material que tienes, pero eso le hará retroceder. En vez de eso dales todo lo que tienes emocionalmente y ahorra tu dinero. Ellos te lo agradecerán en el largo plazo. </a:t>
            </a:r>
          </a:p>
        </p:txBody>
      </p:sp>
      <p:sp>
        <p:nvSpPr>
          <p:cNvPr id="3" name="2 Lágrima"/>
          <p:cNvSpPr/>
          <p:nvPr/>
        </p:nvSpPr>
        <p:spPr>
          <a:xfrm rot="2314156">
            <a:off x="670672" y="802590"/>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5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taringa"/>
          <p:cNvPicPr>
            <a:picLocks noChangeAspect="1" noChangeArrowheads="1"/>
          </p:cNvPicPr>
          <p:nvPr/>
        </p:nvPicPr>
        <p:blipFill>
          <a:blip r:embed="rId2"/>
          <a:srcRect b="10281"/>
          <a:stretch>
            <a:fillRect/>
          </a:stretch>
        </p:blipFill>
        <p:spPr bwMode="auto">
          <a:xfrm>
            <a:off x="0" y="0"/>
            <a:ext cx="942978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imagenesfotos.com/wp-content/2009/12/casa-abandonada-2.jpg"/>
          <p:cNvPicPr>
            <a:picLocks noChangeAspect="1" noChangeArrowheads="1"/>
          </p:cNvPicPr>
          <p:nvPr/>
        </p:nvPicPr>
        <p:blipFill>
          <a:blip r:embed="rId2"/>
          <a:srcRect/>
          <a:stretch>
            <a:fillRect/>
          </a:stretch>
        </p:blipFill>
        <p:spPr bwMode="auto">
          <a:xfrm>
            <a:off x="0" y="0"/>
            <a:ext cx="91959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s://encrypted-tbn3.gstatic.com/images?q=tbn:ANd9GcQam1fRPXa1HtYEzuR4Pg1wmxV9V96_PuvDqmg7JYx1Oqi92VvA"/>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71670" y="1000108"/>
            <a:ext cx="6786610" cy="5509200"/>
          </a:xfrm>
          <a:prstGeom prst="rect">
            <a:avLst/>
          </a:prstGeom>
        </p:spPr>
        <p:txBody>
          <a:bodyPr wrap="square">
            <a:spAutoFit/>
          </a:bodyPr>
          <a:lstStyle/>
          <a:p>
            <a:r>
              <a:rPr lang="es-ES" sz="2800" b="1" dirty="0">
                <a:solidFill>
                  <a:srgbClr val="FF0000"/>
                </a:solidFill>
                <a:latin typeface="Agency FB" pitchFamily="34" charset="0"/>
              </a:rPr>
              <a:t>Entrada número cinco.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Mirar hacia abajo en un pozo es aterrador. Es difícil saber lo que hay ahí abajo</a:t>
            </a:r>
            <a:r>
              <a:rPr lang="es-ES" b="1" dirty="0" smtClean="0">
                <a:solidFill>
                  <a:srgbClr val="FF0000"/>
                </a:solidFill>
                <a:latin typeface="Agency FB" pitchFamily="34" charset="0"/>
              </a:rPr>
              <a:t>, cómo </a:t>
            </a:r>
            <a:r>
              <a:rPr lang="es-ES" b="1" dirty="0">
                <a:solidFill>
                  <a:srgbClr val="FF0000"/>
                </a:solidFill>
                <a:latin typeface="Agency FB" pitchFamily="34" charset="0"/>
              </a:rPr>
              <a:t>vamos a salir, o lo que vamos a hacer.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No sólo es estar atrapado en un pozo de miedo, también es una situación terriblemente aburrida. Estás atrapado allí, esperando, hasta que escuches a alguien y puedas llamarle para pedir ayuda. A algunas personas les encantaría esta situación, ya que les da tiempo para sentarse con sus pensamientos y conocer mejor a su yo, pero no eres ese tipo de persona. Tu te conoces a ti mismo.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estás lleno del bien, entonces el tesoro que buscas es aventura. Quieres estar fuera, explorando el mundo, y disfrutando de la vida.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alguna vez te encuentras en una situación asfixiante, en la que sientes que no puede respirar, líbrate de ella. Vete, viaja y date algún capricho de vez en cuando. Cuanto más pronto permitas que tu verdadera naturaleza se libere, más feliz serás. Además, tienes un montón de historias interesantes para compartir con todas las personas que amas. </a:t>
            </a:r>
          </a:p>
        </p:txBody>
      </p:sp>
      <p:sp>
        <p:nvSpPr>
          <p:cNvPr id="3" name="2 Lágrima"/>
          <p:cNvSpPr/>
          <p:nvPr/>
        </p:nvSpPr>
        <p:spPr>
          <a:xfrm rot="2314156">
            <a:off x="956425" y="945466"/>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s://i.ytimg.com/vi/pVsso3qcpKs/hqdefault.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nes"/>
          <p:cNvPicPr>
            <a:picLocks noChangeAspect="1" noChangeArrowheads="1"/>
          </p:cNvPicPr>
          <p:nvPr/>
        </p:nvPicPr>
        <p:blipFill>
          <a:blip r:embed="rId2"/>
          <a:srcRect b="10281"/>
          <a:stretch>
            <a:fillRect/>
          </a:stretch>
        </p:blipFill>
        <p:spPr bwMode="auto">
          <a:xfrm>
            <a:off x="0" y="0"/>
            <a:ext cx="9286908"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2000" fill="hold"/>
                                        <p:tgtEl>
                                          <p:spTgt spid="15362"/>
                                        </p:tgtEl>
                                        <p:attrNameLst>
                                          <p:attrName>ppt_w</p:attrName>
                                        </p:attrNameLst>
                                      </p:cBhvr>
                                      <p:tavLst>
                                        <p:tav tm="0">
                                          <p:val>
                                            <p:fltVal val="0"/>
                                          </p:val>
                                        </p:tav>
                                        <p:tav tm="100000">
                                          <p:val>
                                            <p:strVal val="#ppt_w"/>
                                          </p:val>
                                        </p:tav>
                                      </p:tavLst>
                                    </p:anim>
                                    <p:anim calcmode="lin" valueType="num">
                                      <p:cBhvr>
                                        <p:cTn id="8" dur="2000" fill="hold"/>
                                        <p:tgtEl>
                                          <p:spTgt spid="15362"/>
                                        </p:tgtEl>
                                        <p:attrNameLst>
                                          <p:attrName>ppt_h</p:attrName>
                                        </p:attrNameLst>
                                      </p:cBhvr>
                                      <p:tavLst>
                                        <p:tav tm="0">
                                          <p:val>
                                            <p:fltVal val="0"/>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Effect transition="in" filter="circle(out)">
                                      <p:cBhvr>
                                        <p:cTn id="11"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k36.kn3.net/taringa/6/6/3/3/5/2/1/mauri1216/492.jpg?4663"/>
          <p:cNvPicPr>
            <a:picLocks noChangeAspect="1" noChangeArrowheads="1"/>
          </p:cNvPicPr>
          <p:nvPr/>
        </p:nvPicPr>
        <p:blipFill>
          <a:blip r:embed="rId2"/>
          <a:srcRect/>
          <a:stretch>
            <a:fillRect/>
          </a:stretch>
        </p:blipFill>
        <p:spPr bwMode="auto">
          <a:xfrm>
            <a:off x="-571536" y="0"/>
            <a:ext cx="8786874" cy="7980239"/>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1442"/>
                                        </p:tgtEl>
                                        <p:attrNameLst>
                                          <p:attrName>style.visibility</p:attrName>
                                        </p:attrNameLst>
                                      </p:cBhvr>
                                      <p:to>
                                        <p:strVal val="visible"/>
                                      </p:to>
                                    </p:set>
                                    <p:anim calcmode="lin" valueType="num">
                                      <p:cBhvr>
                                        <p:cTn id="7" dur="3000" fill="hold"/>
                                        <p:tgtEl>
                                          <p:spTgt spid="61442"/>
                                        </p:tgtEl>
                                        <p:attrNameLst>
                                          <p:attrName>ppt_w</p:attrName>
                                        </p:attrNameLst>
                                      </p:cBhvr>
                                      <p:tavLst>
                                        <p:tav tm="0">
                                          <p:val>
                                            <p:fltVal val="0"/>
                                          </p:val>
                                        </p:tav>
                                        <p:tav tm="100000">
                                          <p:val>
                                            <p:strVal val="#ppt_w"/>
                                          </p:val>
                                        </p:tav>
                                      </p:tavLst>
                                    </p:anim>
                                    <p:anim calcmode="lin" valueType="num">
                                      <p:cBhvr>
                                        <p:cTn id="8" dur="3000" fill="hold"/>
                                        <p:tgtEl>
                                          <p:spTgt spid="614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480" y="1142984"/>
            <a:ext cx="7215222" cy="5232202"/>
          </a:xfrm>
          <a:prstGeom prst="rect">
            <a:avLst/>
          </a:prstGeom>
        </p:spPr>
        <p:txBody>
          <a:bodyPr wrap="square">
            <a:spAutoFit/>
          </a:bodyPr>
          <a:lstStyle/>
          <a:p>
            <a:r>
              <a:rPr lang="es-ES" sz="2800" b="1" dirty="0" smtClean="0">
                <a:solidFill>
                  <a:srgbClr val="FF0000"/>
                </a:solidFill>
                <a:latin typeface="Agency FB" pitchFamily="34" charset="0"/>
              </a:rPr>
              <a:t>Entrada </a:t>
            </a:r>
            <a:r>
              <a:rPr lang="es-ES" sz="2800" b="1" dirty="0">
                <a:solidFill>
                  <a:srgbClr val="FF0000"/>
                </a:solidFill>
                <a:latin typeface="Agency FB" pitchFamily="34" charset="0"/>
              </a:rPr>
              <a:t>número seis.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¿Este agujero del conejo te asusta? Esto se debe al miedo sobre lo que puedas encontrar.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Tu puedes ser el tipo de persona que siente una gran comodidad en el ámbito familiar, pero tienes que estar seguro de lo que quieres en la vida. El subsuelo simboliza las partes de nosotros mismos qué anhelamos. Es el momento para que te arriesgues a explorar lo que hay ahí fuera.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El tesoro que buscas es el sentido a la vida. Es posible que encuentres cosas que te parezcan extrañas una vez entres en la madriguera, pero sabiendo cómo te sientes acerca de estas cosas te está permitiendo estar un paso más cerca de lo que realmente te hará feliz.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necesitas un poco de ayuda para empezar, pruebe este ejercicio: Coge un pedazo de papel y escribe la primera pregunta que se te ocurra, incluso "¿Cuál es mi verdadero propósito en la vida?", y después escribe lo primero que se te venga a la mente respecto a este tema.. Haz esto una y otra vez hasta que encuentre uno con el que se sienta bien. </a:t>
            </a:r>
          </a:p>
        </p:txBody>
      </p:sp>
      <p:sp>
        <p:nvSpPr>
          <p:cNvPr id="3" name="2 Lágrima"/>
          <p:cNvSpPr/>
          <p:nvPr/>
        </p:nvSpPr>
        <p:spPr>
          <a:xfrm rot="2314156">
            <a:off x="670672" y="1088341"/>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1000">
    <p:dissolve/>
    <p:sndAc>
      <p:stSnd>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acornabbey.com/blog/wp-content/uploads/2013/06/A-rabbit-hole-1.jpg"/>
          <p:cNvPicPr>
            <a:picLocks noChangeAspect="1" noChangeArrowheads="1"/>
          </p:cNvPicPr>
          <p:nvPr/>
        </p:nvPicPr>
        <p:blipFill>
          <a:blip r:embed="rId2"/>
          <a:srcRect/>
          <a:stretch>
            <a:fillRect/>
          </a:stretch>
        </p:blipFill>
        <p:spPr bwMode="auto">
          <a:xfrm>
            <a:off x="0" y="0"/>
            <a:ext cx="9282948" cy="742952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est"/>
          <p:cNvPicPr>
            <a:picLocks noChangeAspect="1" noChangeArrowheads="1"/>
          </p:cNvPicPr>
          <p:nvPr/>
        </p:nvPicPr>
        <p:blipFill>
          <a:blip r:embed="rId2"/>
          <a:srcRect b="9615"/>
          <a:stretch>
            <a:fillRect/>
          </a:stretch>
        </p:blipFill>
        <p:spPr bwMode="auto">
          <a:xfrm>
            <a:off x="0" y="0"/>
            <a:ext cx="942978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lh4.googleusercontent.com/-zABff7BTKo4/TYNvkNAAJjI/AAAAAAAAA_Q/8gUvTaOdXkw/s1600/Rabbitburrow.PNG"/>
          <p:cNvPicPr>
            <a:picLocks noChangeAspect="1" noChangeArrowheads="1"/>
          </p:cNvPicPr>
          <p:nvPr/>
        </p:nvPicPr>
        <p:blipFill>
          <a:blip r:embed="rId2"/>
          <a:srcRect/>
          <a:stretch>
            <a:fillRect/>
          </a:stretch>
        </p:blipFill>
        <p:spPr bwMode="auto">
          <a:xfrm>
            <a:off x="0" y="0"/>
            <a:ext cx="9324276" cy="70009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00232" y="1500174"/>
            <a:ext cx="6429388" cy="4801314"/>
          </a:xfrm>
          <a:prstGeom prst="rect">
            <a:avLst/>
          </a:prstGeom>
        </p:spPr>
        <p:txBody>
          <a:bodyPr wrap="square">
            <a:spAutoFit/>
          </a:bodyPr>
          <a:lstStyle/>
          <a:p>
            <a:r>
              <a:rPr lang="es-ES" b="1" dirty="0">
                <a:solidFill>
                  <a:srgbClr val="FF0000"/>
                </a:solidFill>
                <a:latin typeface="Agency FB" pitchFamily="34" charset="0"/>
              </a:rPr>
              <a:t>Si estas escaleras te estremecen, es porque tienes un miedo muy potente.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tiene miedo de esta entrada, tienes hambre de vivir y disfrutar. Pero puedes tener una tendencia de irte de vez en cuando por la borda.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Bajar por estas escaleras descendentes hacia un lugar desconocido, es muy simbólico de ser enterrado. Además, que los caminos estén llenos de hojas caídas significa que es una nueva temporada, o fase. Si esta entrada te asusta, tienes literalmente miedo a la muerte y a lo que suceda después.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El tesoro que se encuentra más allá de esta entrada es una buena salud. Tienes que cuidar de ti mismo, hacia adentro y hacia afuera, con el fin de seguir con tu vida el mayor tiempo posible. Con el fin de hacer esto, no tienes que cambiar drásticamente tu estilo de vida, pero la incorporación de más verduras en sus comidas, recortar un mal hábito, o ir de paseo 10 minutos cada día puede hacer maravillas para su físico y su salud mental. También le ayudará a apreciar mejor la vida, que obviamente aprecia. </a:t>
            </a:r>
          </a:p>
        </p:txBody>
      </p:sp>
      <p:sp>
        <p:nvSpPr>
          <p:cNvPr id="3" name="2 Rectángulo"/>
          <p:cNvSpPr/>
          <p:nvPr/>
        </p:nvSpPr>
        <p:spPr>
          <a:xfrm>
            <a:off x="2000232" y="928670"/>
            <a:ext cx="2967479" cy="523220"/>
          </a:xfrm>
          <a:prstGeom prst="rect">
            <a:avLst/>
          </a:prstGeom>
        </p:spPr>
        <p:txBody>
          <a:bodyPr wrap="none">
            <a:spAutoFit/>
          </a:bodyPr>
          <a:lstStyle/>
          <a:p>
            <a:r>
              <a:rPr lang="es-ES" sz="2800" b="1" dirty="0" smtClean="0">
                <a:solidFill>
                  <a:srgbClr val="FF0000"/>
                </a:solidFill>
                <a:latin typeface="Agency FB" pitchFamily="34" charset="0"/>
              </a:rPr>
              <a:t>Entrada número siete. </a:t>
            </a:r>
            <a:endParaRPr lang="es-ES" sz="2800" dirty="0"/>
          </a:p>
        </p:txBody>
      </p:sp>
      <p:sp>
        <p:nvSpPr>
          <p:cNvPr id="4" name="3 Lágrima"/>
          <p:cNvSpPr/>
          <p:nvPr/>
        </p:nvSpPr>
        <p:spPr>
          <a:xfrm rot="2314156">
            <a:off x="742111" y="874028"/>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mph" presetSubtype="0" fill="hold" nodeType="withEffect">
                                  <p:stCondLst>
                                    <p:cond delay="0"/>
                                  </p:stCondLst>
                                  <p:childTnLst>
                                    <p:animRot by="21600000">
                                      <p:cBhvr>
                                        <p:cTn id="9" dur="3000" fill="hold"/>
                                        <p:tgtEl>
                                          <p:spTgt spid="4"/>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3000" fill="hold"/>
                                        <p:tgtEl>
                                          <p:spTgt spid="4"/>
                                        </p:tgtEl>
                                        <p:attrNameLst>
                                          <p:attrName>ppt_x</p:attrName>
                                        </p:attrNameLst>
                                      </p:cBhvr>
                                      <p:tavLst>
                                        <p:tav tm="0">
                                          <p:val>
                                            <p:strVal val="#ppt_x"/>
                                          </p:val>
                                        </p:tav>
                                        <p:tav tm="100000">
                                          <p:val>
                                            <p:strVal val="#ppt_x"/>
                                          </p:val>
                                        </p:tav>
                                      </p:tavLst>
                                    </p:anim>
                                    <p:anim calcmode="lin" valueType="num">
                                      <p:cBhvr additive="base">
                                        <p:cTn id="13"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Pentágono"/>
          <p:cNvSpPr/>
          <p:nvPr/>
        </p:nvSpPr>
        <p:spPr>
          <a:xfrm>
            <a:off x="0" y="0"/>
            <a:ext cx="928688"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Pentágono"/>
          <p:cNvSpPr/>
          <p:nvPr/>
        </p:nvSpPr>
        <p:spPr>
          <a:xfrm flipH="1">
            <a:off x="928688" y="0"/>
            <a:ext cx="928687"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Pentágono"/>
          <p:cNvSpPr/>
          <p:nvPr/>
        </p:nvSpPr>
        <p:spPr>
          <a:xfrm>
            <a:off x="0" y="1714500"/>
            <a:ext cx="928688" cy="157162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entágono"/>
          <p:cNvSpPr/>
          <p:nvPr/>
        </p:nvSpPr>
        <p:spPr>
          <a:xfrm flipH="1">
            <a:off x="857250" y="1643063"/>
            <a:ext cx="990600"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entágono"/>
          <p:cNvSpPr/>
          <p:nvPr/>
        </p:nvSpPr>
        <p:spPr>
          <a:xfrm>
            <a:off x="0" y="3286125"/>
            <a:ext cx="928688"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entágono"/>
          <p:cNvSpPr/>
          <p:nvPr/>
        </p:nvSpPr>
        <p:spPr>
          <a:xfrm flipH="1">
            <a:off x="928688" y="3286125"/>
            <a:ext cx="919162"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entágono"/>
          <p:cNvSpPr/>
          <p:nvPr/>
        </p:nvSpPr>
        <p:spPr>
          <a:xfrm>
            <a:off x="0" y="4929188"/>
            <a:ext cx="928688" cy="1928812"/>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entágono"/>
          <p:cNvSpPr/>
          <p:nvPr/>
        </p:nvSpPr>
        <p:spPr>
          <a:xfrm flipH="1">
            <a:off x="928688" y="5000625"/>
            <a:ext cx="928687" cy="1857375"/>
          </a:xfrm>
          <a:prstGeom prst="homePlate">
            <a:avLst>
              <a:gd name="adj" fmla="val 9923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entágono"/>
          <p:cNvSpPr/>
          <p:nvPr/>
        </p:nvSpPr>
        <p:spPr>
          <a:xfrm>
            <a:off x="7286625" y="0"/>
            <a:ext cx="928688"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entágono"/>
          <p:cNvSpPr/>
          <p:nvPr/>
        </p:nvSpPr>
        <p:spPr>
          <a:xfrm flipH="1">
            <a:off x="8215313" y="0"/>
            <a:ext cx="928687"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Pentágono"/>
          <p:cNvSpPr/>
          <p:nvPr/>
        </p:nvSpPr>
        <p:spPr>
          <a:xfrm>
            <a:off x="7286625" y="1714500"/>
            <a:ext cx="928688" cy="157162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Pentágono"/>
          <p:cNvSpPr/>
          <p:nvPr/>
        </p:nvSpPr>
        <p:spPr>
          <a:xfrm flipH="1">
            <a:off x="8215313" y="1643063"/>
            <a:ext cx="919162"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Pentágono"/>
          <p:cNvSpPr/>
          <p:nvPr/>
        </p:nvSpPr>
        <p:spPr>
          <a:xfrm>
            <a:off x="7286625" y="3286125"/>
            <a:ext cx="928688"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Pentágono"/>
          <p:cNvSpPr/>
          <p:nvPr/>
        </p:nvSpPr>
        <p:spPr>
          <a:xfrm flipH="1">
            <a:off x="8215313" y="3286125"/>
            <a:ext cx="919162"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Pentágono"/>
          <p:cNvSpPr/>
          <p:nvPr/>
        </p:nvSpPr>
        <p:spPr>
          <a:xfrm>
            <a:off x="7286625" y="4929188"/>
            <a:ext cx="928688" cy="1928812"/>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Pentágono"/>
          <p:cNvSpPr/>
          <p:nvPr/>
        </p:nvSpPr>
        <p:spPr>
          <a:xfrm flipH="1">
            <a:off x="8215313" y="5000625"/>
            <a:ext cx="928687" cy="1857375"/>
          </a:xfrm>
          <a:prstGeom prst="homePlate">
            <a:avLst>
              <a:gd name="adj" fmla="val 9923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22" name="Picture 2" descr="¿En qué imagen tienes más miedo de entrar? TEST SORPRENDENTE"/>
          <p:cNvPicPr>
            <a:picLocks noChangeAspect="1" noChangeArrowheads="1"/>
          </p:cNvPicPr>
          <p:nvPr/>
        </p:nvPicPr>
        <p:blipFill>
          <a:blip r:embed="rId2"/>
          <a:srcRect b="5955"/>
          <a:stretch>
            <a:fillRect/>
          </a:stretch>
        </p:blipFill>
        <p:spPr bwMode="auto">
          <a:xfrm>
            <a:off x="1928794" y="0"/>
            <a:ext cx="5214974" cy="6858000"/>
          </a:xfrm>
          <a:prstGeom prst="rect">
            <a:avLst/>
          </a:prstGeom>
          <a:noFill/>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ppt_x"/>
                                          </p:val>
                                        </p:tav>
                                        <p:tav tm="100000">
                                          <p:val>
                                            <p:strVal val="#ppt_x"/>
                                          </p:val>
                                        </p:tav>
                                      </p:tavLst>
                                    </p:anim>
                                    <p:anim calcmode="lin" valueType="num">
                                      <p:cBhvr additive="base">
                                        <p:cTn id="56" dur="3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3000" fill="hold"/>
                                        <p:tgtEl>
                                          <p:spTgt spid="17"/>
                                        </p:tgtEl>
                                        <p:attrNameLst>
                                          <p:attrName>ppt_x</p:attrName>
                                        </p:attrNameLst>
                                      </p:cBhvr>
                                      <p:tavLst>
                                        <p:tav tm="0">
                                          <p:val>
                                            <p:strVal val="#ppt_x"/>
                                          </p:val>
                                        </p:tav>
                                        <p:tav tm="100000">
                                          <p:val>
                                            <p:strVal val="#ppt_x"/>
                                          </p:val>
                                        </p:tav>
                                      </p:tavLst>
                                    </p:anim>
                                    <p:anim calcmode="lin" valueType="num">
                                      <p:cBhvr additive="base">
                                        <p:cTn id="64" dur="3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ppt_x"/>
                                          </p:val>
                                        </p:tav>
                                        <p:tav tm="100000">
                                          <p:val>
                                            <p:strVal val="#ppt_x"/>
                                          </p:val>
                                        </p:tav>
                                      </p:tavLst>
                                    </p:anim>
                                    <p:anim calcmode="lin" valueType="num">
                                      <p:cBhvr additive="base">
                                        <p:cTn id="68" dur="3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ppt_x"/>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ppt_x"/>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ppt_x"/>
                                          </p:val>
                                        </p:tav>
                                        <p:tav tm="100000">
                                          <p:val>
                                            <p:strVal val="#ppt_x"/>
                                          </p:val>
                                        </p:tav>
                                      </p:tavLst>
                                    </p:anim>
                                    <p:anim calcmode="lin" valueType="num">
                                      <p:cBhvr additive="base">
                                        <p:cTn id="84" dur="3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0"/>
                                        </p:tgtEl>
                                        <p:attrNameLst>
                                          <p:attrName>r</p:attrName>
                                        </p:attrNameLst>
                                      </p:cBhvr>
                                    </p:animRot>
                                  </p:childTnLst>
                                </p:cTn>
                              </p:par>
                              <p:par>
                                <p:cTn id="101" presetID="23" presetClass="entr" presetSubtype="16"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3000" fill="hold"/>
                                        <p:tgtEl>
                                          <p:spTgt spid="22"/>
                                        </p:tgtEl>
                                        <p:attrNameLst>
                                          <p:attrName>ppt_w</p:attrName>
                                        </p:attrNameLst>
                                      </p:cBhvr>
                                      <p:tavLst>
                                        <p:tav tm="0">
                                          <p:val>
                                            <p:fltVal val="0"/>
                                          </p:val>
                                        </p:tav>
                                        <p:tav tm="100000">
                                          <p:val>
                                            <p:strVal val="#ppt_w"/>
                                          </p:val>
                                        </p:tav>
                                      </p:tavLst>
                                    </p:anim>
                                    <p:anim calcmode="lin" valueType="num">
                                      <p:cBhvr>
                                        <p:cTn id="104" dur="3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s://i.ytimg.com/vi/CXp9OqydujM/maxresdefault.jpg"/>
          <p:cNvPicPr>
            <a:picLocks noChangeAspect="1" noChangeArrowheads="1"/>
          </p:cNvPicPr>
          <p:nvPr/>
        </p:nvPicPr>
        <p:blipFill>
          <a:blip r:embed="rId2"/>
          <a:srcRect/>
          <a:stretch>
            <a:fillRect/>
          </a:stretch>
        </p:blipFill>
        <p:spPr bwMode="auto">
          <a:xfrm>
            <a:off x="-1" y="0"/>
            <a:ext cx="9140667"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Franja diagonal"/>
          <p:cNvSpPr/>
          <p:nvPr/>
        </p:nvSpPr>
        <p:spPr>
          <a:xfrm>
            <a:off x="0" y="0"/>
            <a:ext cx="1771650" cy="1357313"/>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a:off x="0" y="1000125"/>
            <a:ext cx="1771650" cy="1357313"/>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a:off x="0" y="2071688"/>
            <a:ext cx="1771650" cy="1357312"/>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0" y="3143250"/>
            <a:ext cx="1771650" cy="1357313"/>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0" y="4214813"/>
            <a:ext cx="1771650" cy="1357312"/>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0" y="5500688"/>
            <a:ext cx="1771650" cy="1357312"/>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flipH="1">
            <a:off x="7343775" y="0"/>
            <a:ext cx="1800225" cy="1357313"/>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flipH="1">
            <a:off x="7343775" y="1000125"/>
            <a:ext cx="1800225" cy="1357313"/>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flipH="1">
            <a:off x="7343775" y="2071688"/>
            <a:ext cx="1800225" cy="1357312"/>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flipH="1">
            <a:off x="7343775" y="3143250"/>
            <a:ext cx="1800225" cy="1357313"/>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flipH="1">
            <a:off x="7343775" y="4214813"/>
            <a:ext cx="1800225" cy="1357312"/>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Franja diagonal"/>
          <p:cNvSpPr/>
          <p:nvPr/>
        </p:nvSpPr>
        <p:spPr>
          <a:xfrm flipH="1">
            <a:off x="7343775" y="5500688"/>
            <a:ext cx="1800225" cy="1357312"/>
          </a:xfrm>
          <a:prstGeom prst="diagStripe">
            <a:avLst>
              <a:gd name="adj" fmla="val 7659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Rectángulo"/>
          <p:cNvSpPr/>
          <p:nvPr/>
        </p:nvSpPr>
        <p:spPr>
          <a:xfrm>
            <a:off x="1571625" y="0"/>
            <a:ext cx="214313"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Rectángulo"/>
          <p:cNvSpPr/>
          <p:nvPr/>
        </p:nvSpPr>
        <p:spPr>
          <a:xfrm>
            <a:off x="7358063" y="0"/>
            <a:ext cx="214312"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Rectángulo"/>
          <p:cNvSpPr/>
          <p:nvPr/>
        </p:nvSpPr>
        <p:spPr>
          <a:xfrm>
            <a:off x="0" y="0"/>
            <a:ext cx="214313"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Rectángulo"/>
          <p:cNvSpPr/>
          <p:nvPr/>
        </p:nvSpPr>
        <p:spPr>
          <a:xfrm>
            <a:off x="8929688" y="0"/>
            <a:ext cx="214312"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22" name="Picture 2" descr="http://3.bp.blogspot.com/-bWI7t9n7czw/T4JRPphIAGI/AAAAAAAABqQ/59yg7uWEAHc/s1600/The_Exorcist_Stairs_by_wngsonfeet.jpg"/>
          <p:cNvPicPr>
            <a:picLocks noChangeAspect="1" noChangeArrowheads="1"/>
          </p:cNvPicPr>
          <p:nvPr/>
        </p:nvPicPr>
        <p:blipFill>
          <a:blip r:embed="rId2"/>
          <a:srcRect/>
          <a:stretch>
            <a:fillRect/>
          </a:stretch>
        </p:blipFill>
        <p:spPr bwMode="auto">
          <a:xfrm>
            <a:off x="2000232" y="0"/>
            <a:ext cx="5147154" cy="6858000"/>
          </a:xfrm>
          <a:prstGeom prst="rect">
            <a:avLst/>
          </a:prstGeom>
          <a:noFill/>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ppt_x"/>
                                          </p:val>
                                        </p:tav>
                                        <p:tav tm="100000">
                                          <p:val>
                                            <p:strVal val="#ppt_x"/>
                                          </p:val>
                                        </p:tav>
                                      </p:tavLst>
                                    </p:anim>
                                    <p:anim calcmode="lin" valueType="num">
                                      <p:cBhvr additive="base">
                                        <p:cTn id="60" dur="30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ppt_x"/>
                                          </p:val>
                                        </p:tav>
                                        <p:tav tm="100000">
                                          <p:val>
                                            <p:strVal val="#ppt_x"/>
                                          </p:val>
                                        </p:tav>
                                      </p:tavLst>
                                    </p:anim>
                                    <p:anim calcmode="lin" valueType="num">
                                      <p:cBhvr additive="base">
                                        <p:cTn id="68" dur="3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0" fill="hold"/>
                                        <p:tgtEl>
                                          <p:spTgt spid="22"/>
                                        </p:tgtEl>
                                        <p:attrNameLst>
                                          <p:attrName>ppt_x</p:attrName>
                                        </p:attrNameLst>
                                      </p:cBhvr>
                                      <p:tavLst>
                                        <p:tav tm="0">
                                          <p:val>
                                            <p:strVal val="#ppt_x"/>
                                          </p:val>
                                        </p:tav>
                                        <p:tav tm="100000">
                                          <p:val>
                                            <p:strVal val="#ppt_x"/>
                                          </p:val>
                                        </p:tav>
                                      </p:tavLst>
                                    </p:anim>
                                    <p:anim calcmode="lin" valueType="num">
                                      <p:cBhvr additive="base">
                                        <p:cTn id="72" dur="50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imagenes.es.sftcdn.net/es/scrn/3338000/3338390/scp-087-01-700x525.jpg"/>
          <p:cNvPicPr>
            <a:picLocks noChangeAspect="1" noChangeArrowheads="1"/>
          </p:cNvPicPr>
          <p:nvPr/>
        </p:nvPicPr>
        <p:blipFill>
          <a:blip r:embed="rId2"/>
          <a:srcRect/>
          <a:stretch>
            <a:fillRect/>
          </a:stretch>
        </p:blipFill>
        <p:spPr bwMode="auto">
          <a:xfrm>
            <a:off x="0" y="-142900"/>
            <a:ext cx="9134016" cy="70009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3042" y="1071546"/>
            <a:ext cx="7143800" cy="5509200"/>
          </a:xfrm>
          <a:prstGeom prst="rect">
            <a:avLst/>
          </a:prstGeom>
        </p:spPr>
        <p:txBody>
          <a:bodyPr wrap="square">
            <a:spAutoFit/>
          </a:bodyPr>
          <a:lstStyle/>
          <a:p>
            <a:r>
              <a:rPr lang="es-ES" sz="2800" b="1" dirty="0">
                <a:solidFill>
                  <a:srgbClr val="FF0000"/>
                </a:solidFill>
                <a:latin typeface="Agency FB" pitchFamily="34" charset="0"/>
              </a:rPr>
              <a:t>Entrada número ocho.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 tiene miedo de esta pesada puerta </a:t>
            </a:r>
            <a:r>
              <a:rPr lang="es-ES" b="1" dirty="0" smtClean="0">
                <a:solidFill>
                  <a:srgbClr val="FF0000"/>
                </a:solidFill>
                <a:latin typeface="Agency FB" pitchFamily="34" charset="0"/>
              </a:rPr>
              <a:t>rodeada </a:t>
            </a:r>
            <a:r>
              <a:rPr lang="es-ES" b="1" dirty="0">
                <a:solidFill>
                  <a:srgbClr val="FF0000"/>
                </a:solidFill>
                <a:latin typeface="Agency FB" pitchFamily="34" charset="0"/>
              </a:rPr>
              <a:t>de piedras, es por una buena razón.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La puerta es de un azul muy vibrante, un color que simboliza el color del cielo y el mar, lo que dejas atrás una vez que entras en este espacio oscuro. También es un color que se asocia a menudo con la estabilidad. Debido a tus consistencias, eres muy productivo y logras lo que te propones.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Sin embargo, el musgo en las piedras significa un largo período de tiempo en un lugar frío, y esta puerta sólo pasa a llevar a una prisión abandonada, en algún lugar que nunca, nunca querrías terminar, sobre todo porque te consideras ser una buena y trabajadora persona que en rara ocasión tomas atajos.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Sin embargo, las metas que te pones a veces puede que sean difícil de alcanzar. </a:t>
            </a: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smtClean="0">
                <a:solidFill>
                  <a:srgbClr val="FF0000"/>
                </a:solidFill>
                <a:latin typeface="Agency FB" pitchFamily="34" charset="0"/>
              </a:rPr>
              <a:t/>
            </a:r>
            <a:br>
              <a:rPr lang="es-ES" b="1" dirty="0" smtClean="0">
                <a:solidFill>
                  <a:srgbClr val="FF0000"/>
                </a:solidFill>
                <a:latin typeface="Agency FB" pitchFamily="34" charset="0"/>
              </a:rPr>
            </a:br>
            <a:r>
              <a:rPr lang="es-ES" b="1" dirty="0">
                <a:solidFill>
                  <a:srgbClr val="FF0000"/>
                </a:solidFill>
                <a:latin typeface="Agency FB" pitchFamily="34" charset="0"/>
              </a:rPr>
              <a:t>¿No sería agradable tomar un descanso? Así que quítate los zapatos y disfruta de poco. Puede parecer una pérdida de tiempo al principio, pero después de un tiempo dará sus frutos. </a:t>
            </a:r>
            <a:r>
              <a:rPr lang="es-ES" b="1" dirty="0" smtClean="0">
                <a:solidFill>
                  <a:srgbClr val="FF0000"/>
                </a:solidFill>
                <a:latin typeface="Agency FB" pitchFamily="34" charset="0"/>
              </a:rPr>
              <a:t> El </a:t>
            </a:r>
            <a:r>
              <a:rPr lang="es-ES" b="1" dirty="0">
                <a:solidFill>
                  <a:srgbClr val="FF0000"/>
                </a:solidFill>
                <a:latin typeface="Agency FB" pitchFamily="34" charset="0"/>
              </a:rPr>
              <a:t>tesoro que buscas dentro de esta prisión es la comodidad. </a:t>
            </a:r>
          </a:p>
        </p:txBody>
      </p:sp>
      <p:sp>
        <p:nvSpPr>
          <p:cNvPr id="3" name="2 Lágrima"/>
          <p:cNvSpPr/>
          <p:nvPr/>
        </p:nvSpPr>
        <p:spPr>
          <a:xfrm rot="2314156">
            <a:off x="599234" y="1016903"/>
            <a:ext cx="801915" cy="82797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36 Rectángulo"/>
          <p:cNvSpPr/>
          <p:nvPr/>
        </p:nvSpPr>
        <p:spPr>
          <a:xfrm>
            <a:off x="7596188" y="0"/>
            <a:ext cx="154781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8" name="37 Rectángulo"/>
          <p:cNvSpPr/>
          <p:nvPr/>
        </p:nvSpPr>
        <p:spPr>
          <a:xfrm>
            <a:off x="0" y="0"/>
            <a:ext cx="1547813"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Anillo"/>
          <p:cNvSpPr/>
          <p:nvPr/>
        </p:nvSpPr>
        <p:spPr>
          <a:xfrm>
            <a:off x="0" y="0"/>
            <a:ext cx="1403350" cy="1412875"/>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7" name="6 Anillo"/>
          <p:cNvSpPr/>
          <p:nvPr/>
        </p:nvSpPr>
        <p:spPr>
          <a:xfrm>
            <a:off x="0" y="1052513"/>
            <a:ext cx="1403350" cy="1447800"/>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0" y="2133600"/>
            <a:ext cx="1403350" cy="1428750"/>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0" y="3213100"/>
            <a:ext cx="1403350" cy="1439863"/>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0" y="4292600"/>
            <a:ext cx="1403350" cy="1439863"/>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0" y="5418138"/>
            <a:ext cx="1403350" cy="1439862"/>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7740650" y="0"/>
            <a:ext cx="1403350" cy="1412875"/>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7740650" y="1125538"/>
            <a:ext cx="1403350" cy="1411287"/>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7740650" y="2276475"/>
            <a:ext cx="1403350" cy="1412875"/>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a:off x="7740650" y="3357563"/>
            <a:ext cx="1403350" cy="1412875"/>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7740650" y="4437063"/>
            <a:ext cx="1403350" cy="1412875"/>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Anillo"/>
          <p:cNvSpPr/>
          <p:nvPr/>
        </p:nvSpPr>
        <p:spPr>
          <a:xfrm>
            <a:off x="7740650" y="5445125"/>
            <a:ext cx="1403350" cy="1412875"/>
          </a:xfrm>
          <a:prstGeom prst="donut">
            <a:avLst/>
          </a:prstGeom>
          <a:solidFill>
            <a:srgbClr val="FF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8" name="Picture 2" descr="personalidad"/>
          <p:cNvPicPr>
            <a:picLocks noChangeAspect="1" noChangeArrowheads="1"/>
          </p:cNvPicPr>
          <p:nvPr/>
        </p:nvPicPr>
        <p:blipFill>
          <a:blip r:embed="rId2"/>
          <a:srcRect b="5244"/>
          <a:stretch>
            <a:fillRect/>
          </a:stretch>
        </p:blipFill>
        <p:spPr bwMode="auto">
          <a:xfrm>
            <a:off x="1714480" y="0"/>
            <a:ext cx="5572164" cy="6858000"/>
          </a:xfrm>
          <a:prstGeom prst="rect">
            <a:avLst/>
          </a:prstGeom>
          <a:noFill/>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35"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0"/>
                                        <p:tgtEl>
                                          <p:spTgt spid="5"/>
                                        </p:tgtEl>
                                      </p:cBhvr>
                                    </p:animEffect>
                                    <p:anim calcmode="lin" valueType="num">
                                      <p:cBhvr>
                                        <p:cTn id="15" dur="5000" fill="hold"/>
                                        <p:tgtEl>
                                          <p:spTgt spid="5"/>
                                        </p:tgtEl>
                                        <p:attrNameLst>
                                          <p:attrName>style.rotation</p:attrName>
                                        </p:attrNameLst>
                                      </p:cBhvr>
                                      <p:tavLst>
                                        <p:tav tm="0">
                                          <p:val>
                                            <p:fltVal val="720"/>
                                          </p:val>
                                        </p:tav>
                                        <p:tav tm="100000">
                                          <p:val>
                                            <p:fltVal val="0"/>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ppt_w</p:attrName>
                                        </p:attrNameLst>
                                      </p:cBhvr>
                                      <p:tavLst>
                                        <p:tav tm="0">
                                          <p:val>
                                            <p:fltVal val="0"/>
                                          </p:val>
                                        </p:tav>
                                        <p:tav tm="100000">
                                          <p:val>
                                            <p:strVal val="#ppt_w"/>
                                          </p:val>
                                        </p:tav>
                                      </p:tavLst>
                                    </p:anim>
                                  </p:childTnLst>
                                </p:cTn>
                              </p:par>
                              <p:par>
                                <p:cTn id="18" presetID="13"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5000"/>
                                        <p:tgtEl>
                                          <p:spTgt spid="7"/>
                                        </p:tgtEl>
                                      </p:cBhvr>
                                    </p:animEffec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0" fill="hold"/>
                                        <p:tgtEl>
                                          <p:spTgt spid="7"/>
                                        </p:tgtEl>
                                        <p:attrNameLst>
                                          <p:attrName>ppt_x</p:attrName>
                                        </p:attrNameLst>
                                      </p:cBhvr>
                                      <p:tavLst>
                                        <p:tav tm="0">
                                          <p:val>
                                            <p:strVal val="#ppt_x"/>
                                          </p:val>
                                        </p:tav>
                                        <p:tav tm="100000">
                                          <p:val>
                                            <p:strVal val="#ppt_x"/>
                                          </p:val>
                                        </p:tav>
                                      </p:tavLst>
                                    </p:anim>
                                    <p:anim calcmode="lin" valueType="num">
                                      <p:cBhvr additive="base">
                                        <p:cTn id="24" dur="5000" fill="hold"/>
                                        <p:tgtEl>
                                          <p:spTgt spid="7"/>
                                        </p:tgtEl>
                                        <p:attrNameLst>
                                          <p:attrName>ppt_y</p:attrName>
                                        </p:attrNameLst>
                                      </p:cBhvr>
                                      <p:tavLst>
                                        <p:tav tm="0">
                                          <p:val>
                                            <p:strVal val="1+#ppt_h/2"/>
                                          </p:val>
                                        </p:tav>
                                        <p:tav tm="100000">
                                          <p:val>
                                            <p:strVal val="#ppt_y"/>
                                          </p:val>
                                        </p:tav>
                                      </p:tavLst>
                                    </p:anim>
                                  </p:childTnLst>
                                </p:cTn>
                              </p:par>
                              <p:par>
                                <p:cTn id="25" presetID="35"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0"/>
                                        <p:tgtEl>
                                          <p:spTgt spid="7"/>
                                        </p:tgtEl>
                                      </p:cBhvr>
                                    </p:animEffect>
                                    <p:anim calcmode="lin" valueType="num">
                                      <p:cBhvr>
                                        <p:cTn id="28" dur="5000" fill="hold"/>
                                        <p:tgtEl>
                                          <p:spTgt spid="7"/>
                                        </p:tgtEl>
                                        <p:attrNameLst>
                                          <p:attrName>style.rotation</p:attrName>
                                        </p:attrNameLst>
                                      </p:cBhvr>
                                      <p:tavLst>
                                        <p:tav tm="0">
                                          <p:val>
                                            <p:fltVal val="720"/>
                                          </p:val>
                                        </p:tav>
                                        <p:tav tm="100000">
                                          <p:val>
                                            <p:fltVal val="0"/>
                                          </p:val>
                                        </p:tav>
                                      </p:tavLst>
                                    </p:anim>
                                    <p:anim calcmode="lin" valueType="num">
                                      <p:cBhvr>
                                        <p:cTn id="29" dur="5000" fill="hold"/>
                                        <p:tgtEl>
                                          <p:spTgt spid="7"/>
                                        </p:tgtEl>
                                        <p:attrNameLst>
                                          <p:attrName>ppt_h</p:attrName>
                                        </p:attrNameLst>
                                      </p:cBhvr>
                                      <p:tavLst>
                                        <p:tav tm="0">
                                          <p:val>
                                            <p:fltVal val="0"/>
                                          </p:val>
                                        </p:tav>
                                        <p:tav tm="100000">
                                          <p:val>
                                            <p:strVal val="#ppt_h"/>
                                          </p:val>
                                        </p:tav>
                                      </p:tavLst>
                                    </p:anim>
                                    <p:anim calcmode="lin" valueType="num">
                                      <p:cBhvr>
                                        <p:cTn id="30" dur="5000" fill="hold"/>
                                        <p:tgtEl>
                                          <p:spTgt spid="7"/>
                                        </p:tgtEl>
                                        <p:attrNameLst>
                                          <p:attrName>ppt_w</p:attrName>
                                        </p:attrNameLst>
                                      </p:cBhvr>
                                      <p:tavLst>
                                        <p:tav tm="0">
                                          <p:val>
                                            <p:fltVal val="0"/>
                                          </p:val>
                                        </p:tav>
                                        <p:tav tm="100000">
                                          <p:val>
                                            <p:strVal val="#ppt_w"/>
                                          </p:val>
                                        </p:tav>
                                      </p:tavLst>
                                    </p:anim>
                                  </p:childTnLst>
                                </p:cTn>
                              </p:par>
                              <p:par>
                                <p:cTn id="31" presetID="1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5000"/>
                                        <p:tgtEl>
                                          <p:spTgt spid="8"/>
                                        </p:tgtEl>
                                      </p:cBhvr>
                                    </p:animEffect>
                                  </p:childTnLst>
                                </p:cTn>
                              </p:par>
                              <p:par>
                                <p:cTn id="34" presetID="2" presetClass="entr" presetSubtype="4"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0" fill="hold"/>
                                        <p:tgtEl>
                                          <p:spTgt spid="8"/>
                                        </p:tgtEl>
                                        <p:attrNameLst>
                                          <p:attrName>ppt_x</p:attrName>
                                        </p:attrNameLst>
                                      </p:cBhvr>
                                      <p:tavLst>
                                        <p:tav tm="0">
                                          <p:val>
                                            <p:strVal val="#ppt_x"/>
                                          </p:val>
                                        </p:tav>
                                        <p:tav tm="100000">
                                          <p:val>
                                            <p:strVal val="#ppt_x"/>
                                          </p:val>
                                        </p:tav>
                                      </p:tavLst>
                                    </p:anim>
                                    <p:anim calcmode="lin" valueType="num">
                                      <p:cBhvr additive="base">
                                        <p:cTn id="37" dur="5000" fill="hold"/>
                                        <p:tgtEl>
                                          <p:spTgt spid="8"/>
                                        </p:tgtEl>
                                        <p:attrNameLst>
                                          <p:attrName>ppt_y</p:attrName>
                                        </p:attrNameLst>
                                      </p:cBhvr>
                                      <p:tavLst>
                                        <p:tav tm="0">
                                          <p:val>
                                            <p:strVal val="1+#ppt_h/2"/>
                                          </p:val>
                                        </p:tav>
                                        <p:tav tm="100000">
                                          <p:val>
                                            <p:strVal val="#ppt_y"/>
                                          </p:val>
                                        </p:tav>
                                      </p:tavLst>
                                    </p:anim>
                                  </p:childTnLst>
                                </p:cTn>
                              </p:par>
                              <p:par>
                                <p:cTn id="38" presetID="35" presetClass="entr" presetSubtype="0"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0"/>
                                        <p:tgtEl>
                                          <p:spTgt spid="8"/>
                                        </p:tgtEl>
                                      </p:cBhvr>
                                    </p:animEffect>
                                    <p:anim calcmode="lin" valueType="num">
                                      <p:cBhvr>
                                        <p:cTn id="41" dur="5000" fill="hold"/>
                                        <p:tgtEl>
                                          <p:spTgt spid="8"/>
                                        </p:tgtEl>
                                        <p:attrNameLst>
                                          <p:attrName>style.rotation</p:attrName>
                                        </p:attrNameLst>
                                      </p:cBhvr>
                                      <p:tavLst>
                                        <p:tav tm="0">
                                          <p:val>
                                            <p:fltVal val="720"/>
                                          </p:val>
                                        </p:tav>
                                        <p:tav tm="100000">
                                          <p:val>
                                            <p:fltVal val="0"/>
                                          </p:val>
                                        </p:tav>
                                      </p:tavLst>
                                    </p:anim>
                                    <p:anim calcmode="lin" valueType="num">
                                      <p:cBhvr>
                                        <p:cTn id="42" dur="5000" fill="hold"/>
                                        <p:tgtEl>
                                          <p:spTgt spid="8"/>
                                        </p:tgtEl>
                                        <p:attrNameLst>
                                          <p:attrName>ppt_h</p:attrName>
                                        </p:attrNameLst>
                                      </p:cBhvr>
                                      <p:tavLst>
                                        <p:tav tm="0">
                                          <p:val>
                                            <p:fltVal val="0"/>
                                          </p:val>
                                        </p:tav>
                                        <p:tav tm="100000">
                                          <p:val>
                                            <p:strVal val="#ppt_h"/>
                                          </p:val>
                                        </p:tav>
                                      </p:tavLst>
                                    </p:anim>
                                    <p:anim calcmode="lin" valueType="num">
                                      <p:cBhvr>
                                        <p:cTn id="43" dur="5000" fill="hold"/>
                                        <p:tgtEl>
                                          <p:spTgt spid="8"/>
                                        </p:tgtEl>
                                        <p:attrNameLst>
                                          <p:attrName>ppt_w</p:attrName>
                                        </p:attrNameLst>
                                      </p:cBhvr>
                                      <p:tavLst>
                                        <p:tav tm="0">
                                          <p:val>
                                            <p:fltVal val="0"/>
                                          </p:val>
                                        </p:tav>
                                        <p:tav tm="100000">
                                          <p:val>
                                            <p:strVal val="#ppt_w"/>
                                          </p:val>
                                        </p:tav>
                                      </p:tavLst>
                                    </p:anim>
                                  </p:childTnLst>
                                </p:cTn>
                              </p:par>
                              <p:par>
                                <p:cTn id="44" presetID="13" presetClass="entr" presetSubtype="16"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plus(in)">
                                      <p:cBhvr>
                                        <p:cTn id="46" dur="5000"/>
                                        <p:tgtEl>
                                          <p:spTgt spid="10"/>
                                        </p:tgtEl>
                                      </p:cBhvr>
                                    </p:animEffect>
                                  </p:childTnLst>
                                </p:cTn>
                              </p:par>
                              <p:par>
                                <p:cTn id="47" presetID="2" presetClass="entr" presetSubtype="4"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0" fill="hold"/>
                                        <p:tgtEl>
                                          <p:spTgt spid="10"/>
                                        </p:tgtEl>
                                        <p:attrNameLst>
                                          <p:attrName>ppt_x</p:attrName>
                                        </p:attrNameLst>
                                      </p:cBhvr>
                                      <p:tavLst>
                                        <p:tav tm="0">
                                          <p:val>
                                            <p:strVal val="#ppt_x"/>
                                          </p:val>
                                        </p:tav>
                                        <p:tav tm="100000">
                                          <p:val>
                                            <p:strVal val="#ppt_x"/>
                                          </p:val>
                                        </p:tav>
                                      </p:tavLst>
                                    </p:anim>
                                    <p:anim calcmode="lin" valueType="num">
                                      <p:cBhvr additive="base">
                                        <p:cTn id="50" dur="5000" fill="hold"/>
                                        <p:tgtEl>
                                          <p:spTgt spid="10"/>
                                        </p:tgtEl>
                                        <p:attrNameLst>
                                          <p:attrName>ppt_y</p:attrName>
                                        </p:attrNameLst>
                                      </p:cBhvr>
                                      <p:tavLst>
                                        <p:tav tm="0">
                                          <p:val>
                                            <p:strVal val="1+#ppt_h/2"/>
                                          </p:val>
                                        </p:tav>
                                        <p:tav tm="100000">
                                          <p:val>
                                            <p:strVal val="#ppt_y"/>
                                          </p:val>
                                        </p:tav>
                                      </p:tavLst>
                                    </p:anim>
                                  </p:childTnLst>
                                </p:cTn>
                              </p:par>
                              <p:par>
                                <p:cTn id="51" presetID="35"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0"/>
                                        <p:tgtEl>
                                          <p:spTgt spid="10"/>
                                        </p:tgtEl>
                                      </p:cBhvr>
                                    </p:animEffect>
                                    <p:anim calcmode="lin" valueType="num">
                                      <p:cBhvr>
                                        <p:cTn id="54" dur="5000" fill="hold"/>
                                        <p:tgtEl>
                                          <p:spTgt spid="10"/>
                                        </p:tgtEl>
                                        <p:attrNameLst>
                                          <p:attrName>style.rotation</p:attrName>
                                        </p:attrNameLst>
                                      </p:cBhvr>
                                      <p:tavLst>
                                        <p:tav tm="0">
                                          <p:val>
                                            <p:fltVal val="720"/>
                                          </p:val>
                                        </p:tav>
                                        <p:tav tm="100000">
                                          <p:val>
                                            <p:fltVal val="0"/>
                                          </p:val>
                                        </p:tav>
                                      </p:tavLst>
                                    </p:anim>
                                    <p:anim calcmode="lin" valueType="num">
                                      <p:cBhvr>
                                        <p:cTn id="55" dur="5000" fill="hold"/>
                                        <p:tgtEl>
                                          <p:spTgt spid="10"/>
                                        </p:tgtEl>
                                        <p:attrNameLst>
                                          <p:attrName>ppt_h</p:attrName>
                                        </p:attrNameLst>
                                      </p:cBhvr>
                                      <p:tavLst>
                                        <p:tav tm="0">
                                          <p:val>
                                            <p:fltVal val="0"/>
                                          </p:val>
                                        </p:tav>
                                        <p:tav tm="100000">
                                          <p:val>
                                            <p:strVal val="#ppt_h"/>
                                          </p:val>
                                        </p:tav>
                                      </p:tavLst>
                                    </p:anim>
                                    <p:anim calcmode="lin" valueType="num">
                                      <p:cBhvr>
                                        <p:cTn id="56" dur="5000" fill="hold"/>
                                        <p:tgtEl>
                                          <p:spTgt spid="10"/>
                                        </p:tgtEl>
                                        <p:attrNameLst>
                                          <p:attrName>ppt_w</p:attrName>
                                        </p:attrNameLst>
                                      </p:cBhvr>
                                      <p:tavLst>
                                        <p:tav tm="0">
                                          <p:val>
                                            <p:fltVal val="0"/>
                                          </p:val>
                                        </p:tav>
                                        <p:tav tm="100000">
                                          <p:val>
                                            <p:strVal val="#ppt_w"/>
                                          </p:val>
                                        </p:tav>
                                      </p:tavLst>
                                    </p:anim>
                                  </p:childTnLst>
                                </p:cTn>
                              </p:par>
                              <p:par>
                                <p:cTn id="57" presetID="2" presetClass="entr" presetSubtype="4"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0" fill="hold"/>
                                        <p:tgtEl>
                                          <p:spTgt spid="11"/>
                                        </p:tgtEl>
                                        <p:attrNameLst>
                                          <p:attrName>ppt_x</p:attrName>
                                        </p:attrNameLst>
                                      </p:cBhvr>
                                      <p:tavLst>
                                        <p:tav tm="0">
                                          <p:val>
                                            <p:strVal val="#ppt_x"/>
                                          </p:val>
                                        </p:tav>
                                        <p:tav tm="100000">
                                          <p:val>
                                            <p:strVal val="#ppt_x"/>
                                          </p:val>
                                        </p:tav>
                                      </p:tavLst>
                                    </p:anim>
                                    <p:anim calcmode="lin" valueType="num">
                                      <p:cBhvr additive="base">
                                        <p:cTn id="60" dur="5000" fill="hold"/>
                                        <p:tgtEl>
                                          <p:spTgt spid="11"/>
                                        </p:tgtEl>
                                        <p:attrNameLst>
                                          <p:attrName>ppt_y</p:attrName>
                                        </p:attrNameLst>
                                      </p:cBhvr>
                                      <p:tavLst>
                                        <p:tav tm="0">
                                          <p:val>
                                            <p:strVal val="1+#ppt_h/2"/>
                                          </p:val>
                                        </p:tav>
                                        <p:tav tm="100000">
                                          <p:val>
                                            <p:strVal val="#ppt_y"/>
                                          </p:val>
                                        </p:tav>
                                      </p:tavLst>
                                    </p:anim>
                                  </p:childTnLst>
                                </p:cTn>
                              </p:par>
                              <p:par>
                                <p:cTn id="61" presetID="35" presetClass="entr" presetSubtype="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5000"/>
                                        <p:tgtEl>
                                          <p:spTgt spid="11"/>
                                        </p:tgtEl>
                                      </p:cBhvr>
                                    </p:animEffect>
                                    <p:anim calcmode="lin" valueType="num">
                                      <p:cBhvr>
                                        <p:cTn id="64" dur="5000" fill="hold"/>
                                        <p:tgtEl>
                                          <p:spTgt spid="11"/>
                                        </p:tgtEl>
                                        <p:attrNameLst>
                                          <p:attrName>style.rotation</p:attrName>
                                        </p:attrNameLst>
                                      </p:cBhvr>
                                      <p:tavLst>
                                        <p:tav tm="0">
                                          <p:val>
                                            <p:fltVal val="720"/>
                                          </p:val>
                                        </p:tav>
                                        <p:tav tm="100000">
                                          <p:val>
                                            <p:fltVal val="0"/>
                                          </p:val>
                                        </p:tav>
                                      </p:tavLst>
                                    </p:anim>
                                    <p:anim calcmode="lin" valueType="num">
                                      <p:cBhvr>
                                        <p:cTn id="65" dur="5000" fill="hold"/>
                                        <p:tgtEl>
                                          <p:spTgt spid="11"/>
                                        </p:tgtEl>
                                        <p:attrNameLst>
                                          <p:attrName>ppt_h</p:attrName>
                                        </p:attrNameLst>
                                      </p:cBhvr>
                                      <p:tavLst>
                                        <p:tav tm="0">
                                          <p:val>
                                            <p:fltVal val="0"/>
                                          </p:val>
                                        </p:tav>
                                        <p:tav tm="100000">
                                          <p:val>
                                            <p:strVal val="#ppt_h"/>
                                          </p:val>
                                        </p:tav>
                                      </p:tavLst>
                                    </p:anim>
                                    <p:anim calcmode="lin" valueType="num">
                                      <p:cBhvr>
                                        <p:cTn id="66" dur="5000" fill="hold"/>
                                        <p:tgtEl>
                                          <p:spTgt spid="11"/>
                                        </p:tgtEl>
                                        <p:attrNameLst>
                                          <p:attrName>ppt_w</p:attrName>
                                        </p:attrNameLst>
                                      </p:cBhvr>
                                      <p:tavLst>
                                        <p:tav tm="0">
                                          <p:val>
                                            <p:fltVal val="0"/>
                                          </p:val>
                                        </p:tav>
                                        <p:tav tm="100000">
                                          <p:val>
                                            <p:strVal val="#ppt_w"/>
                                          </p:val>
                                        </p:tav>
                                      </p:tavLst>
                                    </p:anim>
                                  </p:childTnLst>
                                </p:cTn>
                              </p:par>
                              <p:par>
                                <p:cTn id="67" presetID="13" presetClass="entr" presetSubtype="16"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plus(in)">
                                      <p:cBhvr>
                                        <p:cTn id="69" dur="5000"/>
                                        <p:tgtEl>
                                          <p:spTgt spid="21"/>
                                        </p:tgtEl>
                                      </p:cBhvr>
                                    </p:animEffect>
                                  </p:childTnLst>
                                </p:cTn>
                              </p:par>
                              <p:par>
                                <p:cTn id="70" presetID="2" presetClass="entr" presetSubtype="4" fill="hold"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0" fill="hold"/>
                                        <p:tgtEl>
                                          <p:spTgt spid="21"/>
                                        </p:tgtEl>
                                        <p:attrNameLst>
                                          <p:attrName>ppt_x</p:attrName>
                                        </p:attrNameLst>
                                      </p:cBhvr>
                                      <p:tavLst>
                                        <p:tav tm="0">
                                          <p:val>
                                            <p:strVal val="#ppt_x"/>
                                          </p:val>
                                        </p:tav>
                                        <p:tav tm="100000">
                                          <p:val>
                                            <p:strVal val="#ppt_x"/>
                                          </p:val>
                                        </p:tav>
                                      </p:tavLst>
                                    </p:anim>
                                    <p:anim calcmode="lin" valueType="num">
                                      <p:cBhvr additive="base">
                                        <p:cTn id="73" dur="5000" fill="hold"/>
                                        <p:tgtEl>
                                          <p:spTgt spid="21"/>
                                        </p:tgtEl>
                                        <p:attrNameLst>
                                          <p:attrName>ppt_y</p:attrName>
                                        </p:attrNameLst>
                                      </p:cBhvr>
                                      <p:tavLst>
                                        <p:tav tm="0">
                                          <p:val>
                                            <p:strVal val="1+#ppt_h/2"/>
                                          </p:val>
                                        </p:tav>
                                        <p:tav tm="100000">
                                          <p:val>
                                            <p:strVal val="#ppt_y"/>
                                          </p:val>
                                        </p:tav>
                                      </p:tavLst>
                                    </p:anim>
                                  </p:childTnLst>
                                </p:cTn>
                              </p:par>
                              <p:par>
                                <p:cTn id="74" presetID="35" presetClass="entr" presetSubtype="0" fill="hold"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fade">
                                      <p:cBhvr>
                                        <p:cTn id="76" dur="5000"/>
                                        <p:tgtEl>
                                          <p:spTgt spid="21"/>
                                        </p:tgtEl>
                                      </p:cBhvr>
                                    </p:animEffect>
                                    <p:anim calcmode="lin" valueType="num">
                                      <p:cBhvr>
                                        <p:cTn id="77" dur="5000" fill="hold"/>
                                        <p:tgtEl>
                                          <p:spTgt spid="21"/>
                                        </p:tgtEl>
                                        <p:attrNameLst>
                                          <p:attrName>style.rotation</p:attrName>
                                        </p:attrNameLst>
                                      </p:cBhvr>
                                      <p:tavLst>
                                        <p:tav tm="0">
                                          <p:val>
                                            <p:fltVal val="720"/>
                                          </p:val>
                                        </p:tav>
                                        <p:tav tm="100000">
                                          <p:val>
                                            <p:fltVal val="0"/>
                                          </p:val>
                                        </p:tav>
                                      </p:tavLst>
                                    </p:anim>
                                    <p:anim calcmode="lin" valueType="num">
                                      <p:cBhvr>
                                        <p:cTn id="78" dur="5000" fill="hold"/>
                                        <p:tgtEl>
                                          <p:spTgt spid="21"/>
                                        </p:tgtEl>
                                        <p:attrNameLst>
                                          <p:attrName>ppt_h</p:attrName>
                                        </p:attrNameLst>
                                      </p:cBhvr>
                                      <p:tavLst>
                                        <p:tav tm="0">
                                          <p:val>
                                            <p:fltVal val="0"/>
                                          </p:val>
                                        </p:tav>
                                        <p:tav tm="100000">
                                          <p:val>
                                            <p:strVal val="#ppt_h"/>
                                          </p:val>
                                        </p:tav>
                                      </p:tavLst>
                                    </p:anim>
                                    <p:anim calcmode="lin" valueType="num">
                                      <p:cBhvr>
                                        <p:cTn id="79" dur="5000" fill="hold"/>
                                        <p:tgtEl>
                                          <p:spTgt spid="21"/>
                                        </p:tgtEl>
                                        <p:attrNameLst>
                                          <p:attrName>ppt_w</p:attrName>
                                        </p:attrNameLst>
                                      </p:cBhvr>
                                      <p:tavLst>
                                        <p:tav tm="0">
                                          <p:val>
                                            <p:fltVal val="0"/>
                                          </p:val>
                                        </p:tav>
                                        <p:tav tm="100000">
                                          <p:val>
                                            <p:strVal val="#ppt_w"/>
                                          </p:val>
                                        </p:tav>
                                      </p:tavLst>
                                    </p:anim>
                                  </p:childTnLst>
                                </p:cTn>
                              </p:par>
                              <p:par>
                                <p:cTn id="80" presetID="13" presetClass="entr" presetSubtype="16" fill="hold"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plus(in)">
                                      <p:cBhvr>
                                        <p:cTn id="82" dur="5000"/>
                                        <p:tgtEl>
                                          <p:spTgt spid="22"/>
                                        </p:tgtEl>
                                      </p:cBhvr>
                                    </p:animEffect>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5000" fill="hold"/>
                                        <p:tgtEl>
                                          <p:spTgt spid="22"/>
                                        </p:tgtEl>
                                        <p:attrNameLst>
                                          <p:attrName>ppt_x</p:attrName>
                                        </p:attrNameLst>
                                      </p:cBhvr>
                                      <p:tavLst>
                                        <p:tav tm="0">
                                          <p:val>
                                            <p:strVal val="#ppt_x"/>
                                          </p:val>
                                        </p:tav>
                                        <p:tav tm="100000">
                                          <p:val>
                                            <p:strVal val="#ppt_x"/>
                                          </p:val>
                                        </p:tav>
                                      </p:tavLst>
                                    </p:anim>
                                    <p:anim calcmode="lin" valueType="num">
                                      <p:cBhvr additive="base">
                                        <p:cTn id="86" dur="5000" fill="hold"/>
                                        <p:tgtEl>
                                          <p:spTgt spid="22"/>
                                        </p:tgtEl>
                                        <p:attrNameLst>
                                          <p:attrName>ppt_y</p:attrName>
                                        </p:attrNameLst>
                                      </p:cBhvr>
                                      <p:tavLst>
                                        <p:tav tm="0">
                                          <p:val>
                                            <p:strVal val="1+#ppt_h/2"/>
                                          </p:val>
                                        </p:tav>
                                        <p:tav tm="100000">
                                          <p:val>
                                            <p:strVal val="#ppt_y"/>
                                          </p:val>
                                        </p:tav>
                                      </p:tavLst>
                                    </p:anim>
                                  </p:childTnLst>
                                </p:cTn>
                              </p:par>
                              <p:par>
                                <p:cTn id="87" presetID="35"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0"/>
                                        <p:tgtEl>
                                          <p:spTgt spid="22"/>
                                        </p:tgtEl>
                                      </p:cBhvr>
                                    </p:animEffect>
                                    <p:anim calcmode="lin" valueType="num">
                                      <p:cBhvr>
                                        <p:cTn id="90" dur="5000" fill="hold"/>
                                        <p:tgtEl>
                                          <p:spTgt spid="22"/>
                                        </p:tgtEl>
                                        <p:attrNameLst>
                                          <p:attrName>style.rotation</p:attrName>
                                        </p:attrNameLst>
                                      </p:cBhvr>
                                      <p:tavLst>
                                        <p:tav tm="0">
                                          <p:val>
                                            <p:fltVal val="720"/>
                                          </p:val>
                                        </p:tav>
                                        <p:tav tm="100000">
                                          <p:val>
                                            <p:fltVal val="0"/>
                                          </p:val>
                                        </p:tav>
                                      </p:tavLst>
                                    </p:anim>
                                    <p:anim calcmode="lin" valueType="num">
                                      <p:cBhvr>
                                        <p:cTn id="91" dur="5000" fill="hold"/>
                                        <p:tgtEl>
                                          <p:spTgt spid="22"/>
                                        </p:tgtEl>
                                        <p:attrNameLst>
                                          <p:attrName>ppt_h</p:attrName>
                                        </p:attrNameLst>
                                      </p:cBhvr>
                                      <p:tavLst>
                                        <p:tav tm="0">
                                          <p:val>
                                            <p:fltVal val="0"/>
                                          </p:val>
                                        </p:tav>
                                        <p:tav tm="100000">
                                          <p:val>
                                            <p:strVal val="#ppt_h"/>
                                          </p:val>
                                        </p:tav>
                                      </p:tavLst>
                                    </p:anim>
                                    <p:anim calcmode="lin" valueType="num">
                                      <p:cBhvr>
                                        <p:cTn id="92" dur="5000" fill="hold"/>
                                        <p:tgtEl>
                                          <p:spTgt spid="22"/>
                                        </p:tgtEl>
                                        <p:attrNameLst>
                                          <p:attrName>ppt_w</p:attrName>
                                        </p:attrNameLst>
                                      </p:cBhvr>
                                      <p:tavLst>
                                        <p:tav tm="0">
                                          <p:val>
                                            <p:fltVal val="0"/>
                                          </p:val>
                                        </p:tav>
                                        <p:tav tm="100000">
                                          <p:val>
                                            <p:strVal val="#ppt_w"/>
                                          </p:val>
                                        </p:tav>
                                      </p:tavLst>
                                    </p:anim>
                                  </p:childTnLst>
                                </p:cTn>
                              </p:par>
                              <p:par>
                                <p:cTn id="93" presetID="13" presetClass="entr" presetSubtype="16" fill="hold" nodeType="with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plus(in)">
                                      <p:cBhvr>
                                        <p:cTn id="95" dur="5000"/>
                                        <p:tgtEl>
                                          <p:spTgt spid="32"/>
                                        </p:tgtEl>
                                      </p:cBhvr>
                                    </p:animEffect>
                                  </p:childTnLst>
                                </p:cTn>
                              </p:par>
                              <p:par>
                                <p:cTn id="96" presetID="2" presetClass="entr" presetSubtype="4" fill="hold"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0" fill="hold"/>
                                        <p:tgtEl>
                                          <p:spTgt spid="32"/>
                                        </p:tgtEl>
                                        <p:attrNameLst>
                                          <p:attrName>ppt_x</p:attrName>
                                        </p:attrNameLst>
                                      </p:cBhvr>
                                      <p:tavLst>
                                        <p:tav tm="0">
                                          <p:val>
                                            <p:strVal val="#ppt_x"/>
                                          </p:val>
                                        </p:tav>
                                        <p:tav tm="100000">
                                          <p:val>
                                            <p:strVal val="#ppt_x"/>
                                          </p:val>
                                        </p:tav>
                                      </p:tavLst>
                                    </p:anim>
                                    <p:anim calcmode="lin" valueType="num">
                                      <p:cBhvr additive="base">
                                        <p:cTn id="99" dur="5000" fill="hold"/>
                                        <p:tgtEl>
                                          <p:spTgt spid="32"/>
                                        </p:tgtEl>
                                        <p:attrNameLst>
                                          <p:attrName>ppt_y</p:attrName>
                                        </p:attrNameLst>
                                      </p:cBhvr>
                                      <p:tavLst>
                                        <p:tav tm="0">
                                          <p:val>
                                            <p:strVal val="1+#ppt_h/2"/>
                                          </p:val>
                                        </p:tav>
                                        <p:tav tm="100000">
                                          <p:val>
                                            <p:strVal val="#ppt_y"/>
                                          </p:val>
                                        </p:tav>
                                      </p:tavLst>
                                    </p:anim>
                                  </p:childTnLst>
                                </p:cTn>
                              </p:par>
                              <p:par>
                                <p:cTn id="100" presetID="35" presetClass="entr" presetSubtype="0" fill="hold" nodeType="with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fade">
                                      <p:cBhvr>
                                        <p:cTn id="102" dur="5000"/>
                                        <p:tgtEl>
                                          <p:spTgt spid="32"/>
                                        </p:tgtEl>
                                      </p:cBhvr>
                                    </p:animEffect>
                                    <p:anim calcmode="lin" valueType="num">
                                      <p:cBhvr>
                                        <p:cTn id="103" dur="5000" fill="hold"/>
                                        <p:tgtEl>
                                          <p:spTgt spid="32"/>
                                        </p:tgtEl>
                                        <p:attrNameLst>
                                          <p:attrName>style.rotation</p:attrName>
                                        </p:attrNameLst>
                                      </p:cBhvr>
                                      <p:tavLst>
                                        <p:tav tm="0">
                                          <p:val>
                                            <p:fltVal val="720"/>
                                          </p:val>
                                        </p:tav>
                                        <p:tav tm="100000">
                                          <p:val>
                                            <p:fltVal val="0"/>
                                          </p:val>
                                        </p:tav>
                                      </p:tavLst>
                                    </p:anim>
                                    <p:anim calcmode="lin" valueType="num">
                                      <p:cBhvr>
                                        <p:cTn id="104" dur="5000" fill="hold"/>
                                        <p:tgtEl>
                                          <p:spTgt spid="32"/>
                                        </p:tgtEl>
                                        <p:attrNameLst>
                                          <p:attrName>ppt_h</p:attrName>
                                        </p:attrNameLst>
                                      </p:cBhvr>
                                      <p:tavLst>
                                        <p:tav tm="0">
                                          <p:val>
                                            <p:fltVal val="0"/>
                                          </p:val>
                                        </p:tav>
                                        <p:tav tm="100000">
                                          <p:val>
                                            <p:strVal val="#ppt_h"/>
                                          </p:val>
                                        </p:tav>
                                      </p:tavLst>
                                    </p:anim>
                                    <p:anim calcmode="lin" valueType="num">
                                      <p:cBhvr>
                                        <p:cTn id="105" dur="5000" fill="hold"/>
                                        <p:tgtEl>
                                          <p:spTgt spid="32"/>
                                        </p:tgtEl>
                                        <p:attrNameLst>
                                          <p:attrName>ppt_w</p:attrName>
                                        </p:attrNameLst>
                                      </p:cBhvr>
                                      <p:tavLst>
                                        <p:tav tm="0">
                                          <p:val>
                                            <p:fltVal val="0"/>
                                          </p:val>
                                        </p:tav>
                                        <p:tav tm="100000">
                                          <p:val>
                                            <p:strVal val="#ppt_w"/>
                                          </p:val>
                                        </p:tav>
                                      </p:tavLst>
                                    </p:anim>
                                  </p:childTnLst>
                                </p:cTn>
                              </p:par>
                              <p:par>
                                <p:cTn id="106" presetID="13" presetClass="entr" presetSubtype="16" fill="hold" nodeType="withEffect">
                                  <p:stCondLst>
                                    <p:cond delay="0"/>
                                  </p:stCondLst>
                                  <p:childTnLst>
                                    <p:set>
                                      <p:cBhvr>
                                        <p:cTn id="107" dur="1" fill="hold">
                                          <p:stCondLst>
                                            <p:cond delay="0"/>
                                          </p:stCondLst>
                                        </p:cTn>
                                        <p:tgtEl>
                                          <p:spTgt spid="33"/>
                                        </p:tgtEl>
                                        <p:attrNameLst>
                                          <p:attrName>style.visibility</p:attrName>
                                        </p:attrNameLst>
                                      </p:cBhvr>
                                      <p:to>
                                        <p:strVal val="visible"/>
                                      </p:to>
                                    </p:set>
                                    <p:animEffect transition="in" filter="plus(in)">
                                      <p:cBhvr>
                                        <p:cTn id="108" dur="5000"/>
                                        <p:tgtEl>
                                          <p:spTgt spid="33"/>
                                        </p:tgtEl>
                                      </p:cBhvr>
                                    </p:animEffect>
                                  </p:childTnLst>
                                </p:cTn>
                              </p:par>
                              <p:par>
                                <p:cTn id="109" presetID="2" presetClass="entr" presetSubtype="4" fill="hold" nodeType="withEffect">
                                  <p:stCondLst>
                                    <p:cond delay="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0" fill="hold"/>
                                        <p:tgtEl>
                                          <p:spTgt spid="33"/>
                                        </p:tgtEl>
                                        <p:attrNameLst>
                                          <p:attrName>ppt_x</p:attrName>
                                        </p:attrNameLst>
                                      </p:cBhvr>
                                      <p:tavLst>
                                        <p:tav tm="0">
                                          <p:val>
                                            <p:strVal val="#ppt_x"/>
                                          </p:val>
                                        </p:tav>
                                        <p:tav tm="100000">
                                          <p:val>
                                            <p:strVal val="#ppt_x"/>
                                          </p:val>
                                        </p:tav>
                                      </p:tavLst>
                                    </p:anim>
                                    <p:anim calcmode="lin" valueType="num">
                                      <p:cBhvr additive="base">
                                        <p:cTn id="112" dur="5000" fill="hold"/>
                                        <p:tgtEl>
                                          <p:spTgt spid="33"/>
                                        </p:tgtEl>
                                        <p:attrNameLst>
                                          <p:attrName>ppt_y</p:attrName>
                                        </p:attrNameLst>
                                      </p:cBhvr>
                                      <p:tavLst>
                                        <p:tav tm="0">
                                          <p:val>
                                            <p:strVal val="1+#ppt_h/2"/>
                                          </p:val>
                                        </p:tav>
                                        <p:tav tm="100000">
                                          <p:val>
                                            <p:strVal val="#ppt_y"/>
                                          </p:val>
                                        </p:tav>
                                      </p:tavLst>
                                    </p:anim>
                                  </p:childTnLst>
                                </p:cTn>
                              </p:par>
                              <p:par>
                                <p:cTn id="113" presetID="35" presetClass="entr" presetSubtype="0"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fade">
                                      <p:cBhvr>
                                        <p:cTn id="115" dur="5000"/>
                                        <p:tgtEl>
                                          <p:spTgt spid="33"/>
                                        </p:tgtEl>
                                      </p:cBhvr>
                                    </p:animEffect>
                                    <p:anim calcmode="lin" valueType="num">
                                      <p:cBhvr>
                                        <p:cTn id="116" dur="5000" fill="hold"/>
                                        <p:tgtEl>
                                          <p:spTgt spid="33"/>
                                        </p:tgtEl>
                                        <p:attrNameLst>
                                          <p:attrName>style.rotation</p:attrName>
                                        </p:attrNameLst>
                                      </p:cBhvr>
                                      <p:tavLst>
                                        <p:tav tm="0">
                                          <p:val>
                                            <p:fltVal val="720"/>
                                          </p:val>
                                        </p:tav>
                                        <p:tav tm="100000">
                                          <p:val>
                                            <p:fltVal val="0"/>
                                          </p:val>
                                        </p:tav>
                                      </p:tavLst>
                                    </p:anim>
                                    <p:anim calcmode="lin" valueType="num">
                                      <p:cBhvr>
                                        <p:cTn id="117" dur="5000" fill="hold"/>
                                        <p:tgtEl>
                                          <p:spTgt spid="33"/>
                                        </p:tgtEl>
                                        <p:attrNameLst>
                                          <p:attrName>ppt_h</p:attrName>
                                        </p:attrNameLst>
                                      </p:cBhvr>
                                      <p:tavLst>
                                        <p:tav tm="0">
                                          <p:val>
                                            <p:fltVal val="0"/>
                                          </p:val>
                                        </p:tav>
                                        <p:tav tm="100000">
                                          <p:val>
                                            <p:strVal val="#ppt_h"/>
                                          </p:val>
                                        </p:tav>
                                      </p:tavLst>
                                    </p:anim>
                                    <p:anim calcmode="lin" valueType="num">
                                      <p:cBhvr>
                                        <p:cTn id="118" dur="5000" fill="hold"/>
                                        <p:tgtEl>
                                          <p:spTgt spid="33"/>
                                        </p:tgtEl>
                                        <p:attrNameLst>
                                          <p:attrName>ppt_w</p:attrName>
                                        </p:attrNameLst>
                                      </p:cBhvr>
                                      <p:tavLst>
                                        <p:tav tm="0">
                                          <p:val>
                                            <p:fltVal val="0"/>
                                          </p:val>
                                        </p:tav>
                                        <p:tav tm="100000">
                                          <p:val>
                                            <p:strVal val="#ppt_w"/>
                                          </p:val>
                                        </p:tav>
                                      </p:tavLst>
                                    </p:anim>
                                  </p:childTnLst>
                                </p:cTn>
                              </p:par>
                              <p:par>
                                <p:cTn id="119" presetID="13" presetClass="entr" presetSubtype="16" fill="hold" nodeType="withEffect">
                                  <p:stCondLst>
                                    <p:cond delay="0"/>
                                  </p:stCondLst>
                                  <p:childTnLst>
                                    <p:set>
                                      <p:cBhvr>
                                        <p:cTn id="120" dur="1" fill="hold">
                                          <p:stCondLst>
                                            <p:cond delay="0"/>
                                          </p:stCondLst>
                                        </p:cTn>
                                        <p:tgtEl>
                                          <p:spTgt spid="34"/>
                                        </p:tgtEl>
                                        <p:attrNameLst>
                                          <p:attrName>style.visibility</p:attrName>
                                        </p:attrNameLst>
                                      </p:cBhvr>
                                      <p:to>
                                        <p:strVal val="visible"/>
                                      </p:to>
                                    </p:set>
                                    <p:animEffect transition="in" filter="plus(in)">
                                      <p:cBhvr>
                                        <p:cTn id="121" dur="5000"/>
                                        <p:tgtEl>
                                          <p:spTgt spid="34"/>
                                        </p:tgtEl>
                                      </p:cBhvr>
                                    </p:animEffect>
                                  </p:childTnLst>
                                </p:cTn>
                              </p:par>
                              <p:par>
                                <p:cTn id="122" presetID="2" presetClass="entr" presetSubtype="4"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0" fill="hold"/>
                                        <p:tgtEl>
                                          <p:spTgt spid="34"/>
                                        </p:tgtEl>
                                        <p:attrNameLst>
                                          <p:attrName>ppt_x</p:attrName>
                                        </p:attrNameLst>
                                      </p:cBhvr>
                                      <p:tavLst>
                                        <p:tav tm="0">
                                          <p:val>
                                            <p:strVal val="#ppt_x"/>
                                          </p:val>
                                        </p:tav>
                                        <p:tav tm="100000">
                                          <p:val>
                                            <p:strVal val="#ppt_x"/>
                                          </p:val>
                                        </p:tav>
                                      </p:tavLst>
                                    </p:anim>
                                    <p:anim calcmode="lin" valueType="num">
                                      <p:cBhvr additive="base">
                                        <p:cTn id="125" dur="5000" fill="hold"/>
                                        <p:tgtEl>
                                          <p:spTgt spid="34"/>
                                        </p:tgtEl>
                                        <p:attrNameLst>
                                          <p:attrName>ppt_y</p:attrName>
                                        </p:attrNameLst>
                                      </p:cBhvr>
                                      <p:tavLst>
                                        <p:tav tm="0">
                                          <p:val>
                                            <p:strVal val="1+#ppt_h/2"/>
                                          </p:val>
                                        </p:tav>
                                        <p:tav tm="100000">
                                          <p:val>
                                            <p:strVal val="#ppt_y"/>
                                          </p:val>
                                        </p:tav>
                                      </p:tavLst>
                                    </p:anim>
                                  </p:childTnLst>
                                </p:cTn>
                              </p:par>
                              <p:par>
                                <p:cTn id="126" presetID="35" presetClass="entr" presetSubtype="0" fill="hold" nodeType="withEffect">
                                  <p:stCondLst>
                                    <p:cond delay="0"/>
                                  </p:stCondLst>
                                  <p:childTnLst>
                                    <p:set>
                                      <p:cBhvr>
                                        <p:cTn id="127" dur="1" fill="hold">
                                          <p:stCondLst>
                                            <p:cond delay="0"/>
                                          </p:stCondLst>
                                        </p:cTn>
                                        <p:tgtEl>
                                          <p:spTgt spid="34"/>
                                        </p:tgtEl>
                                        <p:attrNameLst>
                                          <p:attrName>style.visibility</p:attrName>
                                        </p:attrNameLst>
                                      </p:cBhvr>
                                      <p:to>
                                        <p:strVal val="visible"/>
                                      </p:to>
                                    </p:set>
                                    <p:animEffect transition="in" filter="fade">
                                      <p:cBhvr>
                                        <p:cTn id="128" dur="5000"/>
                                        <p:tgtEl>
                                          <p:spTgt spid="34"/>
                                        </p:tgtEl>
                                      </p:cBhvr>
                                    </p:animEffect>
                                    <p:anim calcmode="lin" valueType="num">
                                      <p:cBhvr>
                                        <p:cTn id="129" dur="5000" fill="hold"/>
                                        <p:tgtEl>
                                          <p:spTgt spid="34"/>
                                        </p:tgtEl>
                                        <p:attrNameLst>
                                          <p:attrName>style.rotation</p:attrName>
                                        </p:attrNameLst>
                                      </p:cBhvr>
                                      <p:tavLst>
                                        <p:tav tm="0">
                                          <p:val>
                                            <p:fltVal val="720"/>
                                          </p:val>
                                        </p:tav>
                                        <p:tav tm="100000">
                                          <p:val>
                                            <p:fltVal val="0"/>
                                          </p:val>
                                        </p:tav>
                                      </p:tavLst>
                                    </p:anim>
                                    <p:anim calcmode="lin" valueType="num">
                                      <p:cBhvr>
                                        <p:cTn id="130" dur="5000" fill="hold"/>
                                        <p:tgtEl>
                                          <p:spTgt spid="34"/>
                                        </p:tgtEl>
                                        <p:attrNameLst>
                                          <p:attrName>ppt_h</p:attrName>
                                        </p:attrNameLst>
                                      </p:cBhvr>
                                      <p:tavLst>
                                        <p:tav tm="0">
                                          <p:val>
                                            <p:fltVal val="0"/>
                                          </p:val>
                                        </p:tav>
                                        <p:tav tm="100000">
                                          <p:val>
                                            <p:strVal val="#ppt_h"/>
                                          </p:val>
                                        </p:tav>
                                      </p:tavLst>
                                    </p:anim>
                                    <p:anim calcmode="lin" valueType="num">
                                      <p:cBhvr>
                                        <p:cTn id="131" dur="5000" fill="hold"/>
                                        <p:tgtEl>
                                          <p:spTgt spid="34"/>
                                        </p:tgtEl>
                                        <p:attrNameLst>
                                          <p:attrName>ppt_w</p:attrName>
                                        </p:attrNameLst>
                                      </p:cBhvr>
                                      <p:tavLst>
                                        <p:tav tm="0">
                                          <p:val>
                                            <p:fltVal val="0"/>
                                          </p:val>
                                        </p:tav>
                                        <p:tav tm="100000">
                                          <p:val>
                                            <p:strVal val="#ppt_w"/>
                                          </p:val>
                                        </p:tav>
                                      </p:tavLst>
                                    </p:anim>
                                  </p:childTnLst>
                                </p:cTn>
                              </p:par>
                              <p:par>
                                <p:cTn id="132" presetID="13" presetClass="entr" presetSubtype="16" fill="hold" nodeType="withEffect">
                                  <p:stCondLst>
                                    <p:cond delay="0"/>
                                  </p:stCondLst>
                                  <p:childTnLst>
                                    <p:set>
                                      <p:cBhvr>
                                        <p:cTn id="133" dur="1" fill="hold">
                                          <p:stCondLst>
                                            <p:cond delay="0"/>
                                          </p:stCondLst>
                                        </p:cTn>
                                        <p:tgtEl>
                                          <p:spTgt spid="35"/>
                                        </p:tgtEl>
                                        <p:attrNameLst>
                                          <p:attrName>style.visibility</p:attrName>
                                        </p:attrNameLst>
                                      </p:cBhvr>
                                      <p:to>
                                        <p:strVal val="visible"/>
                                      </p:to>
                                    </p:set>
                                    <p:animEffect transition="in" filter="plus(in)">
                                      <p:cBhvr>
                                        <p:cTn id="134" dur="5000"/>
                                        <p:tgtEl>
                                          <p:spTgt spid="35"/>
                                        </p:tgtEl>
                                      </p:cBhvr>
                                    </p:animEffect>
                                  </p:childTnLst>
                                </p:cTn>
                              </p:par>
                              <p:par>
                                <p:cTn id="135" presetID="2" presetClass="entr" presetSubtype="4"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5000" fill="hold"/>
                                        <p:tgtEl>
                                          <p:spTgt spid="35"/>
                                        </p:tgtEl>
                                        <p:attrNameLst>
                                          <p:attrName>ppt_x</p:attrName>
                                        </p:attrNameLst>
                                      </p:cBhvr>
                                      <p:tavLst>
                                        <p:tav tm="0">
                                          <p:val>
                                            <p:strVal val="#ppt_x"/>
                                          </p:val>
                                        </p:tav>
                                        <p:tav tm="100000">
                                          <p:val>
                                            <p:strVal val="#ppt_x"/>
                                          </p:val>
                                        </p:tav>
                                      </p:tavLst>
                                    </p:anim>
                                    <p:anim calcmode="lin" valueType="num">
                                      <p:cBhvr additive="base">
                                        <p:cTn id="138" dur="5000" fill="hold"/>
                                        <p:tgtEl>
                                          <p:spTgt spid="35"/>
                                        </p:tgtEl>
                                        <p:attrNameLst>
                                          <p:attrName>ppt_y</p:attrName>
                                        </p:attrNameLst>
                                      </p:cBhvr>
                                      <p:tavLst>
                                        <p:tav tm="0">
                                          <p:val>
                                            <p:strVal val="1+#ppt_h/2"/>
                                          </p:val>
                                        </p:tav>
                                        <p:tav tm="100000">
                                          <p:val>
                                            <p:strVal val="#ppt_y"/>
                                          </p:val>
                                        </p:tav>
                                      </p:tavLst>
                                    </p:anim>
                                  </p:childTnLst>
                                </p:cTn>
                              </p:par>
                              <p:par>
                                <p:cTn id="139" presetID="35" presetClass="entr" presetSubtype="0" fill="hold" nodeType="withEffect">
                                  <p:stCondLst>
                                    <p:cond delay="0"/>
                                  </p:stCondLst>
                                  <p:childTnLst>
                                    <p:set>
                                      <p:cBhvr>
                                        <p:cTn id="140" dur="1" fill="hold">
                                          <p:stCondLst>
                                            <p:cond delay="0"/>
                                          </p:stCondLst>
                                        </p:cTn>
                                        <p:tgtEl>
                                          <p:spTgt spid="35"/>
                                        </p:tgtEl>
                                        <p:attrNameLst>
                                          <p:attrName>style.visibility</p:attrName>
                                        </p:attrNameLst>
                                      </p:cBhvr>
                                      <p:to>
                                        <p:strVal val="visible"/>
                                      </p:to>
                                    </p:set>
                                    <p:animEffect transition="in" filter="fade">
                                      <p:cBhvr>
                                        <p:cTn id="141" dur="5000"/>
                                        <p:tgtEl>
                                          <p:spTgt spid="35"/>
                                        </p:tgtEl>
                                      </p:cBhvr>
                                    </p:animEffect>
                                    <p:anim calcmode="lin" valueType="num">
                                      <p:cBhvr>
                                        <p:cTn id="142" dur="5000" fill="hold"/>
                                        <p:tgtEl>
                                          <p:spTgt spid="35"/>
                                        </p:tgtEl>
                                        <p:attrNameLst>
                                          <p:attrName>style.rotation</p:attrName>
                                        </p:attrNameLst>
                                      </p:cBhvr>
                                      <p:tavLst>
                                        <p:tav tm="0">
                                          <p:val>
                                            <p:fltVal val="720"/>
                                          </p:val>
                                        </p:tav>
                                        <p:tav tm="100000">
                                          <p:val>
                                            <p:fltVal val="0"/>
                                          </p:val>
                                        </p:tav>
                                      </p:tavLst>
                                    </p:anim>
                                    <p:anim calcmode="lin" valueType="num">
                                      <p:cBhvr>
                                        <p:cTn id="143" dur="5000" fill="hold"/>
                                        <p:tgtEl>
                                          <p:spTgt spid="35"/>
                                        </p:tgtEl>
                                        <p:attrNameLst>
                                          <p:attrName>ppt_h</p:attrName>
                                        </p:attrNameLst>
                                      </p:cBhvr>
                                      <p:tavLst>
                                        <p:tav tm="0">
                                          <p:val>
                                            <p:fltVal val="0"/>
                                          </p:val>
                                        </p:tav>
                                        <p:tav tm="100000">
                                          <p:val>
                                            <p:strVal val="#ppt_h"/>
                                          </p:val>
                                        </p:tav>
                                      </p:tavLst>
                                    </p:anim>
                                    <p:anim calcmode="lin" valueType="num">
                                      <p:cBhvr>
                                        <p:cTn id="144" dur="5000" fill="hold"/>
                                        <p:tgtEl>
                                          <p:spTgt spid="35"/>
                                        </p:tgtEl>
                                        <p:attrNameLst>
                                          <p:attrName>ppt_w</p:attrName>
                                        </p:attrNameLst>
                                      </p:cBhvr>
                                      <p:tavLst>
                                        <p:tav tm="0">
                                          <p:val>
                                            <p:fltVal val="0"/>
                                          </p:val>
                                        </p:tav>
                                        <p:tav tm="100000">
                                          <p:val>
                                            <p:strVal val="#ppt_w"/>
                                          </p:val>
                                        </p:tav>
                                      </p:tavLst>
                                    </p:anim>
                                  </p:childTnLst>
                                </p:cTn>
                              </p:par>
                              <p:par>
                                <p:cTn id="145" presetID="13" presetClass="entr" presetSubtype="16" fill="hold" nodeType="withEffect">
                                  <p:stCondLst>
                                    <p:cond delay="0"/>
                                  </p:stCondLst>
                                  <p:childTnLst>
                                    <p:set>
                                      <p:cBhvr>
                                        <p:cTn id="146" dur="1" fill="hold">
                                          <p:stCondLst>
                                            <p:cond delay="0"/>
                                          </p:stCondLst>
                                        </p:cTn>
                                        <p:tgtEl>
                                          <p:spTgt spid="36"/>
                                        </p:tgtEl>
                                        <p:attrNameLst>
                                          <p:attrName>style.visibility</p:attrName>
                                        </p:attrNameLst>
                                      </p:cBhvr>
                                      <p:to>
                                        <p:strVal val="visible"/>
                                      </p:to>
                                    </p:set>
                                    <p:animEffect transition="in" filter="plus(in)">
                                      <p:cBhvr>
                                        <p:cTn id="147" dur="5000"/>
                                        <p:tgtEl>
                                          <p:spTgt spid="36"/>
                                        </p:tgtEl>
                                      </p:cBhvr>
                                    </p:animEffect>
                                  </p:childTnLst>
                                </p:cTn>
                              </p:par>
                              <p:par>
                                <p:cTn id="148" presetID="2" presetClass="entr" presetSubtype="4"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5000" fill="hold"/>
                                        <p:tgtEl>
                                          <p:spTgt spid="36"/>
                                        </p:tgtEl>
                                        <p:attrNameLst>
                                          <p:attrName>ppt_x</p:attrName>
                                        </p:attrNameLst>
                                      </p:cBhvr>
                                      <p:tavLst>
                                        <p:tav tm="0">
                                          <p:val>
                                            <p:strVal val="#ppt_x"/>
                                          </p:val>
                                        </p:tav>
                                        <p:tav tm="100000">
                                          <p:val>
                                            <p:strVal val="#ppt_x"/>
                                          </p:val>
                                        </p:tav>
                                      </p:tavLst>
                                    </p:anim>
                                    <p:anim calcmode="lin" valueType="num">
                                      <p:cBhvr additive="base">
                                        <p:cTn id="151" dur="5000" fill="hold"/>
                                        <p:tgtEl>
                                          <p:spTgt spid="36"/>
                                        </p:tgtEl>
                                        <p:attrNameLst>
                                          <p:attrName>ppt_y</p:attrName>
                                        </p:attrNameLst>
                                      </p:cBhvr>
                                      <p:tavLst>
                                        <p:tav tm="0">
                                          <p:val>
                                            <p:strVal val="1+#ppt_h/2"/>
                                          </p:val>
                                        </p:tav>
                                        <p:tav tm="100000">
                                          <p:val>
                                            <p:strVal val="#ppt_y"/>
                                          </p:val>
                                        </p:tav>
                                      </p:tavLst>
                                    </p:anim>
                                  </p:childTnLst>
                                </p:cTn>
                              </p:par>
                              <p:par>
                                <p:cTn id="152" presetID="35" presetClass="entr" presetSubtype="0" fill="hold" nodeType="withEffect">
                                  <p:stCondLst>
                                    <p:cond delay="0"/>
                                  </p:stCondLst>
                                  <p:childTnLst>
                                    <p:set>
                                      <p:cBhvr>
                                        <p:cTn id="153" dur="1" fill="hold">
                                          <p:stCondLst>
                                            <p:cond delay="0"/>
                                          </p:stCondLst>
                                        </p:cTn>
                                        <p:tgtEl>
                                          <p:spTgt spid="36"/>
                                        </p:tgtEl>
                                        <p:attrNameLst>
                                          <p:attrName>style.visibility</p:attrName>
                                        </p:attrNameLst>
                                      </p:cBhvr>
                                      <p:to>
                                        <p:strVal val="visible"/>
                                      </p:to>
                                    </p:set>
                                    <p:animEffect transition="in" filter="fade">
                                      <p:cBhvr>
                                        <p:cTn id="154" dur="5000"/>
                                        <p:tgtEl>
                                          <p:spTgt spid="36"/>
                                        </p:tgtEl>
                                      </p:cBhvr>
                                    </p:animEffect>
                                    <p:anim calcmode="lin" valueType="num">
                                      <p:cBhvr>
                                        <p:cTn id="155" dur="5000" fill="hold"/>
                                        <p:tgtEl>
                                          <p:spTgt spid="36"/>
                                        </p:tgtEl>
                                        <p:attrNameLst>
                                          <p:attrName>style.rotation</p:attrName>
                                        </p:attrNameLst>
                                      </p:cBhvr>
                                      <p:tavLst>
                                        <p:tav tm="0">
                                          <p:val>
                                            <p:fltVal val="720"/>
                                          </p:val>
                                        </p:tav>
                                        <p:tav tm="100000">
                                          <p:val>
                                            <p:fltVal val="0"/>
                                          </p:val>
                                        </p:tav>
                                      </p:tavLst>
                                    </p:anim>
                                    <p:anim calcmode="lin" valueType="num">
                                      <p:cBhvr>
                                        <p:cTn id="156" dur="5000" fill="hold"/>
                                        <p:tgtEl>
                                          <p:spTgt spid="36"/>
                                        </p:tgtEl>
                                        <p:attrNameLst>
                                          <p:attrName>ppt_h</p:attrName>
                                        </p:attrNameLst>
                                      </p:cBhvr>
                                      <p:tavLst>
                                        <p:tav tm="0">
                                          <p:val>
                                            <p:fltVal val="0"/>
                                          </p:val>
                                        </p:tav>
                                        <p:tav tm="100000">
                                          <p:val>
                                            <p:strVal val="#ppt_h"/>
                                          </p:val>
                                        </p:tav>
                                      </p:tavLst>
                                    </p:anim>
                                    <p:anim calcmode="lin" valueType="num">
                                      <p:cBhvr>
                                        <p:cTn id="157" dur="5000" fill="hold"/>
                                        <p:tgtEl>
                                          <p:spTgt spid="36"/>
                                        </p:tgtEl>
                                        <p:attrNameLst>
                                          <p:attrName>ppt_w</p:attrName>
                                        </p:attrNameLst>
                                      </p:cBhvr>
                                      <p:tavLst>
                                        <p:tav tm="0">
                                          <p:val>
                                            <p:fltVal val="0"/>
                                          </p:val>
                                        </p:tav>
                                        <p:tav tm="100000">
                                          <p:val>
                                            <p:strVal val="#ppt_w"/>
                                          </p:val>
                                        </p:tav>
                                      </p:tavLst>
                                    </p:anim>
                                  </p:childTnLst>
                                </p:cTn>
                              </p:par>
                              <p:par>
                                <p:cTn id="158" presetID="54" presetClass="entr" presetSubtype="0" accel="100000" fill="hold" grpId="0" nodeType="withEffect">
                                  <p:stCondLst>
                                    <p:cond delay="0"/>
                                  </p:stCondLst>
                                  <p:childTnLst>
                                    <p:set>
                                      <p:cBhvr>
                                        <p:cTn id="159" dur="1" fill="hold">
                                          <p:stCondLst>
                                            <p:cond delay="0"/>
                                          </p:stCondLst>
                                        </p:cTn>
                                        <p:tgtEl>
                                          <p:spTgt spid="37"/>
                                        </p:tgtEl>
                                        <p:attrNameLst>
                                          <p:attrName>style.visibility</p:attrName>
                                        </p:attrNameLst>
                                      </p:cBhvr>
                                      <p:to>
                                        <p:strVal val="visible"/>
                                      </p:to>
                                    </p:set>
                                    <p:anim calcmode="lin" valueType="num">
                                      <p:cBhvr>
                                        <p:cTn id="160" dur="5000" fill="hold"/>
                                        <p:tgtEl>
                                          <p:spTgt spid="37"/>
                                        </p:tgtEl>
                                        <p:attrNameLst>
                                          <p:attrName>ppt_w</p:attrName>
                                        </p:attrNameLst>
                                      </p:cBhvr>
                                      <p:tavLst>
                                        <p:tav tm="0">
                                          <p:val>
                                            <p:strVal val="#ppt_w*0.05"/>
                                          </p:val>
                                        </p:tav>
                                        <p:tav tm="100000">
                                          <p:val>
                                            <p:strVal val="#ppt_w"/>
                                          </p:val>
                                        </p:tav>
                                      </p:tavLst>
                                    </p:anim>
                                    <p:anim calcmode="lin" valueType="num">
                                      <p:cBhvr>
                                        <p:cTn id="161" dur="5000" fill="hold"/>
                                        <p:tgtEl>
                                          <p:spTgt spid="37"/>
                                        </p:tgtEl>
                                        <p:attrNameLst>
                                          <p:attrName>ppt_h</p:attrName>
                                        </p:attrNameLst>
                                      </p:cBhvr>
                                      <p:tavLst>
                                        <p:tav tm="0">
                                          <p:val>
                                            <p:strVal val="#ppt_h"/>
                                          </p:val>
                                        </p:tav>
                                        <p:tav tm="100000">
                                          <p:val>
                                            <p:strVal val="#ppt_h"/>
                                          </p:val>
                                        </p:tav>
                                      </p:tavLst>
                                    </p:anim>
                                    <p:anim calcmode="lin" valueType="num">
                                      <p:cBhvr>
                                        <p:cTn id="162" dur="5000" fill="hold"/>
                                        <p:tgtEl>
                                          <p:spTgt spid="37"/>
                                        </p:tgtEl>
                                        <p:attrNameLst>
                                          <p:attrName>ppt_x</p:attrName>
                                        </p:attrNameLst>
                                      </p:cBhvr>
                                      <p:tavLst>
                                        <p:tav tm="0">
                                          <p:val>
                                            <p:strVal val="#ppt_x-.2"/>
                                          </p:val>
                                        </p:tav>
                                        <p:tav tm="100000">
                                          <p:val>
                                            <p:strVal val="#ppt_x"/>
                                          </p:val>
                                        </p:tav>
                                      </p:tavLst>
                                    </p:anim>
                                    <p:anim calcmode="lin" valueType="num">
                                      <p:cBhvr>
                                        <p:cTn id="163" dur="5000" fill="hold"/>
                                        <p:tgtEl>
                                          <p:spTgt spid="37"/>
                                        </p:tgtEl>
                                        <p:attrNameLst>
                                          <p:attrName>ppt_y</p:attrName>
                                        </p:attrNameLst>
                                      </p:cBhvr>
                                      <p:tavLst>
                                        <p:tav tm="0">
                                          <p:val>
                                            <p:strVal val="#ppt_y"/>
                                          </p:val>
                                        </p:tav>
                                        <p:tav tm="100000">
                                          <p:val>
                                            <p:strVal val="#ppt_y"/>
                                          </p:val>
                                        </p:tav>
                                      </p:tavLst>
                                    </p:anim>
                                    <p:animEffect transition="in" filter="fade">
                                      <p:cBhvr>
                                        <p:cTn id="164" dur="5000"/>
                                        <p:tgtEl>
                                          <p:spTgt spid="37"/>
                                        </p:tgtEl>
                                      </p:cBhvr>
                                    </p:animEffect>
                                  </p:childTnLst>
                                </p:cTn>
                              </p:par>
                              <p:par>
                                <p:cTn id="165" presetID="54" presetClass="entr" presetSubtype="0" accel="100000" fill="hold" grpId="0" nodeType="withEffect">
                                  <p:stCondLst>
                                    <p:cond delay="0"/>
                                  </p:stCondLst>
                                  <p:childTnLst>
                                    <p:set>
                                      <p:cBhvr>
                                        <p:cTn id="166" dur="1" fill="hold">
                                          <p:stCondLst>
                                            <p:cond delay="0"/>
                                          </p:stCondLst>
                                        </p:cTn>
                                        <p:tgtEl>
                                          <p:spTgt spid="38"/>
                                        </p:tgtEl>
                                        <p:attrNameLst>
                                          <p:attrName>style.visibility</p:attrName>
                                        </p:attrNameLst>
                                      </p:cBhvr>
                                      <p:to>
                                        <p:strVal val="visible"/>
                                      </p:to>
                                    </p:set>
                                    <p:anim calcmode="lin" valueType="num">
                                      <p:cBhvr>
                                        <p:cTn id="167" dur="5000" fill="hold"/>
                                        <p:tgtEl>
                                          <p:spTgt spid="38"/>
                                        </p:tgtEl>
                                        <p:attrNameLst>
                                          <p:attrName>ppt_w</p:attrName>
                                        </p:attrNameLst>
                                      </p:cBhvr>
                                      <p:tavLst>
                                        <p:tav tm="0">
                                          <p:val>
                                            <p:strVal val="#ppt_w*0.05"/>
                                          </p:val>
                                        </p:tav>
                                        <p:tav tm="100000">
                                          <p:val>
                                            <p:strVal val="#ppt_w"/>
                                          </p:val>
                                        </p:tav>
                                      </p:tavLst>
                                    </p:anim>
                                    <p:anim calcmode="lin" valueType="num">
                                      <p:cBhvr>
                                        <p:cTn id="168" dur="5000" fill="hold"/>
                                        <p:tgtEl>
                                          <p:spTgt spid="38"/>
                                        </p:tgtEl>
                                        <p:attrNameLst>
                                          <p:attrName>ppt_h</p:attrName>
                                        </p:attrNameLst>
                                      </p:cBhvr>
                                      <p:tavLst>
                                        <p:tav tm="0">
                                          <p:val>
                                            <p:strVal val="#ppt_h"/>
                                          </p:val>
                                        </p:tav>
                                        <p:tav tm="100000">
                                          <p:val>
                                            <p:strVal val="#ppt_h"/>
                                          </p:val>
                                        </p:tav>
                                      </p:tavLst>
                                    </p:anim>
                                    <p:anim calcmode="lin" valueType="num">
                                      <p:cBhvr>
                                        <p:cTn id="169" dur="5000" fill="hold"/>
                                        <p:tgtEl>
                                          <p:spTgt spid="38"/>
                                        </p:tgtEl>
                                        <p:attrNameLst>
                                          <p:attrName>ppt_x</p:attrName>
                                        </p:attrNameLst>
                                      </p:cBhvr>
                                      <p:tavLst>
                                        <p:tav tm="0">
                                          <p:val>
                                            <p:strVal val="#ppt_x-.2"/>
                                          </p:val>
                                        </p:tav>
                                        <p:tav tm="100000">
                                          <p:val>
                                            <p:strVal val="#ppt_x"/>
                                          </p:val>
                                        </p:tav>
                                      </p:tavLst>
                                    </p:anim>
                                    <p:anim calcmode="lin" valueType="num">
                                      <p:cBhvr>
                                        <p:cTn id="170" dur="5000" fill="hold"/>
                                        <p:tgtEl>
                                          <p:spTgt spid="38"/>
                                        </p:tgtEl>
                                        <p:attrNameLst>
                                          <p:attrName>ppt_y</p:attrName>
                                        </p:attrNameLst>
                                      </p:cBhvr>
                                      <p:tavLst>
                                        <p:tav tm="0">
                                          <p:val>
                                            <p:strVal val="#ppt_y"/>
                                          </p:val>
                                        </p:tav>
                                        <p:tav tm="100000">
                                          <p:val>
                                            <p:strVal val="#ppt_y"/>
                                          </p:val>
                                        </p:tav>
                                      </p:tavLst>
                                    </p:anim>
                                    <p:animEffect transition="in" filter="fade">
                                      <p:cBhvr>
                                        <p:cTn id="171" dur="5000"/>
                                        <p:tgtEl>
                                          <p:spTgt spid="38"/>
                                        </p:tgtEl>
                                      </p:cBhvr>
                                    </p:animEffect>
                                  </p:childTnLst>
                                </p:cTn>
                              </p:par>
                              <p:par>
                                <p:cTn id="172" presetID="13" presetClass="entr" presetSubtype="16" fill="hold" nodeType="withEffect">
                                  <p:stCondLst>
                                    <p:cond delay="0"/>
                                  </p:stCondLst>
                                  <p:childTnLst>
                                    <p:set>
                                      <p:cBhvr>
                                        <p:cTn id="173" dur="1" fill="hold">
                                          <p:stCondLst>
                                            <p:cond delay="0"/>
                                          </p:stCondLst>
                                        </p:cTn>
                                        <p:tgtEl>
                                          <p:spTgt spid="11"/>
                                        </p:tgtEl>
                                        <p:attrNameLst>
                                          <p:attrName>style.visibility</p:attrName>
                                        </p:attrNameLst>
                                      </p:cBhvr>
                                      <p:to>
                                        <p:strVal val="visible"/>
                                      </p:to>
                                    </p:set>
                                    <p:animEffect transition="in" filter="plus(in)">
                                      <p:cBhvr>
                                        <p:cTn id="174" dur="5000"/>
                                        <p:tgtEl>
                                          <p:spTgt spid="11"/>
                                        </p:tgtEl>
                                      </p:cBhvr>
                                    </p:animEffect>
                                  </p:childTnLst>
                                </p:cTn>
                              </p:par>
                              <p:par>
                                <p:cTn id="175" presetID="7" presetClass="entr" presetSubtype="4" fill="hold" nodeType="withEffect">
                                  <p:stCondLst>
                                    <p:cond delay="0"/>
                                  </p:stCondLst>
                                  <p:childTnLst>
                                    <p:set>
                                      <p:cBhvr>
                                        <p:cTn id="176" dur="1" fill="hold">
                                          <p:stCondLst>
                                            <p:cond delay="0"/>
                                          </p:stCondLst>
                                        </p:cTn>
                                        <p:tgtEl>
                                          <p:spTgt spid="18"/>
                                        </p:tgtEl>
                                        <p:attrNameLst>
                                          <p:attrName>style.visibility</p:attrName>
                                        </p:attrNameLst>
                                      </p:cBhvr>
                                      <p:to>
                                        <p:strVal val="visible"/>
                                      </p:to>
                                    </p:set>
                                    <p:anim calcmode="lin" valueType="num">
                                      <p:cBhvr additive="base">
                                        <p:cTn id="177" dur="5000" fill="hold"/>
                                        <p:tgtEl>
                                          <p:spTgt spid="18"/>
                                        </p:tgtEl>
                                        <p:attrNameLst>
                                          <p:attrName>ppt_x</p:attrName>
                                        </p:attrNameLst>
                                      </p:cBhvr>
                                      <p:tavLst>
                                        <p:tav tm="0">
                                          <p:val>
                                            <p:strVal val="#ppt_x"/>
                                          </p:val>
                                        </p:tav>
                                        <p:tav tm="100000">
                                          <p:val>
                                            <p:strVal val="#ppt_x"/>
                                          </p:val>
                                        </p:tav>
                                      </p:tavLst>
                                    </p:anim>
                                    <p:anim calcmode="lin" valueType="num">
                                      <p:cBhvr additive="base">
                                        <p:cTn id="178" dur="5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cuentosdeterror.org.mx/wp-content/uploads/2014/09/090314_1806_Cuentodeter1.jpg"/>
          <p:cNvPicPr>
            <a:picLocks noChangeAspect="1" noChangeArrowheads="1"/>
          </p:cNvPicPr>
          <p:nvPr/>
        </p:nvPicPr>
        <p:blipFill>
          <a:blip r:embed="rId2"/>
          <a:srcRect/>
          <a:stretch>
            <a:fillRect/>
          </a:stretch>
        </p:blipFill>
        <p:spPr bwMode="auto">
          <a:xfrm>
            <a:off x="0" y="0"/>
            <a:ext cx="9144000" cy="685801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569913" y="530383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6" name="5 Cheurón"/>
          <p:cNvSpPr/>
          <p:nvPr/>
        </p:nvSpPr>
        <p:spPr>
          <a:xfrm rot="16200000">
            <a:off x="569913" y="457358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Cheurón"/>
          <p:cNvSpPr/>
          <p:nvPr/>
        </p:nvSpPr>
        <p:spPr>
          <a:xfrm rot="16200000">
            <a:off x="569913" y="387508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rot="16200000">
            <a:off x="569913" y="314483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Cheurón"/>
          <p:cNvSpPr/>
          <p:nvPr/>
        </p:nvSpPr>
        <p:spPr>
          <a:xfrm rot="16200000">
            <a:off x="569913" y="2359025"/>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0" name="9 Cheurón"/>
          <p:cNvSpPr/>
          <p:nvPr/>
        </p:nvSpPr>
        <p:spPr>
          <a:xfrm rot="16200000">
            <a:off x="569913" y="1644650"/>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1" name="10 Cheurón"/>
          <p:cNvSpPr/>
          <p:nvPr/>
        </p:nvSpPr>
        <p:spPr>
          <a:xfrm rot="16200000">
            <a:off x="569913" y="930275"/>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2" name="11 Cheurón"/>
          <p:cNvSpPr/>
          <p:nvPr/>
        </p:nvSpPr>
        <p:spPr>
          <a:xfrm rot="16200000">
            <a:off x="569913" y="144462"/>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3" name="12 Cheurón"/>
          <p:cNvSpPr/>
          <p:nvPr/>
        </p:nvSpPr>
        <p:spPr>
          <a:xfrm rot="16200000">
            <a:off x="569913" y="-569913"/>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heurón"/>
          <p:cNvSpPr/>
          <p:nvPr/>
        </p:nvSpPr>
        <p:spPr>
          <a:xfrm rot="16200000">
            <a:off x="7626350" y="534035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6" name="15 Cheurón"/>
          <p:cNvSpPr/>
          <p:nvPr/>
        </p:nvSpPr>
        <p:spPr>
          <a:xfrm rot="16200000">
            <a:off x="7626350" y="461010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7" name="16 Cheurón"/>
          <p:cNvSpPr/>
          <p:nvPr/>
        </p:nvSpPr>
        <p:spPr>
          <a:xfrm rot="16200000">
            <a:off x="7626350" y="391160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8" name="17 Cheurón"/>
          <p:cNvSpPr/>
          <p:nvPr/>
        </p:nvSpPr>
        <p:spPr>
          <a:xfrm rot="16200000">
            <a:off x="7626350" y="318135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9" name="18 Cheurón"/>
          <p:cNvSpPr/>
          <p:nvPr/>
        </p:nvSpPr>
        <p:spPr>
          <a:xfrm rot="16200000">
            <a:off x="7626350" y="2395538"/>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0" name="19 Cheurón"/>
          <p:cNvSpPr/>
          <p:nvPr/>
        </p:nvSpPr>
        <p:spPr>
          <a:xfrm rot="16200000">
            <a:off x="7626350" y="1681163"/>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Cheurón"/>
          <p:cNvSpPr/>
          <p:nvPr/>
        </p:nvSpPr>
        <p:spPr>
          <a:xfrm rot="16200000">
            <a:off x="7626350" y="966788"/>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Cheurón"/>
          <p:cNvSpPr/>
          <p:nvPr/>
        </p:nvSpPr>
        <p:spPr>
          <a:xfrm rot="16200000">
            <a:off x="7626350" y="180975"/>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Cheurón"/>
          <p:cNvSpPr/>
          <p:nvPr/>
        </p:nvSpPr>
        <p:spPr>
          <a:xfrm rot="16200000">
            <a:off x="7626350" y="-53340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pic>
        <p:nvPicPr>
          <p:cNvPr id="25" name="Picture 2" descr="http://www.cubanet.org/wp-content/uploads/2014/12/puerta-entreabierta.jpg"/>
          <p:cNvPicPr>
            <a:picLocks noChangeAspect="1" noChangeArrowheads="1"/>
          </p:cNvPicPr>
          <p:nvPr/>
        </p:nvPicPr>
        <p:blipFill>
          <a:blip r:embed="rId2"/>
          <a:srcRect l="18000" r="38000"/>
          <a:stretch>
            <a:fillRect/>
          </a:stretch>
        </p:blipFill>
        <p:spPr bwMode="auto">
          <a:xfrm>
            <a:off x="2285984" y="-214338"/>
            <a:ext cx="4714908" cy="7072338"/>
          </a:xfrm>
          <a:prstGeom prst="rect">
            <a:avLst/>
          </a:prstGeom>
          <a:noFill/>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3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3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3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3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3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3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3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3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3000" fill="hold"/>
                                        <p:tgtEl>
                                          <p:spTgt spid="15"/>
                                        </p:tgtEl>
                                        <p:attrNameLst>
                                          <p:attrName>ppt_x</p:attrName>
                                        </p:attrNameLst>
                                      </p:cBhvr>
                                      <p:tavLst>
                                        <p:tav tm="0">
                                          <p:val>
                                            <p:strVal val="#ppt_x"/>
                                          </p:val>
                                        </p:tav>
                                        <p:tav tm="100000">
                                          <p:val>
                                            <p:strVal val="#ppt_x"/>
                                          </p:val>
                                        </p:tav>
                                      </p:tavLst>
                                    </p:anim>
                                    <p:anim calcmode="lin" valueType="num">
                                      <p:cBhvr additive="base">
                                        <p:cTn id="98" dur="3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3000" fill="hold"/>
                                        <p:tgtEl>
                                          <p:spTgt spid="16"/>
                                        </p:tgtEl>
                                        <p:attrNameLst>
                                          <p:attrName>ppt_x</p:attrName>
                                        </p:attrNameLst>
                                      </p:cBhvr>
                                      <p:tavLst>
                                        <p:tav tm="0">
                                          <p:val>
                                            <p:strVal val="#ppt_x"/>
                                          </p:val>
                                        </p:tav>
                                        <p:tav tm="100000">
                                          <p:val>
                                            <p:strVal val="#ppt_x"/>
                                          </p:val>
                                        </p:tav>
                                      </p:tavLst>
                                    </p:anim>
                                    <p:anim calcmode="lin" valueType="num">
                                      <p:cBhvr additive="base">
                                        <p:cTn id="102" dur="3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3000" fill="hold"/>
                                        <p:tgtEl>
                                          <p:spTgt spid="17"/>
                                        </p:tgtEl>
                                        <p:attrNameLst>
                                          <p:attrName>ppt_x</p:attrName>
                                        </p:attrNameLst>
                                      </p:cBhvr>
                                      <p:tavLst>
                                        <p:tav tm="0">
                                          <p:val>
                                            <p:strVal val="#ppt_x"/>
                                          </p:val>
                                        </p:tav>
                                        <p:tav tm="100000">
                                          <p:val>
                                            <p:strVal val="#ppt_x"/>
                                          </p:val>
                                        </p:tav>
                                      </p:tavLst>
                                    </p:anim>
                                    <p:anim calcmode="lin" valueType="num">
                                      <p:cBhvr additive="base">
                                        <p:cTn id="106" dur="3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3000" fill="hold"/>
                                        <p:tgtEl>
                                          <p:spTgt spid="19"/>
                                        </p:tgtEl>
                                        <p:attrNameLst>
                                          <p:attrName>ppt_x</p:attrName>
                                        </p:attrNameLst>
                                      </p:cBhvr>
                                      <p:tavLst>
                                        <p:tav tm="0">
                                          <p:val>
                                            <p:strVal val="#ppt_x"/>
                                          </p:val>
                                        </p:tav>
                                        <p:tav tm="100000">
                                          <p:val>
                                            <p:strVal val="#ppt_x"/>
                                          </p:val>
                                        </p:tav>
                                      </p:tavLst>
                                    </p:anim>
                                    <p:anim calcmode="lin" valueType="num">
                                      <p:cBhvr additive="base">
                                        <p:cTn id="114" dur="3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3000" fill="hold"/>
                                        <p:tgtEl>
                                          <p:spTgt spid="20"/>
                                        </p:tgtEl>
                                        <p:attrNameLst>
                                          <p:attrName>ppt_x</p:attrName>
                                        </p:attrNameLst>
                                      </p:cBhvr>
                                      <p:tavLst>
                                        <p:tav tm="0">
                                          <p:val>
                                            <p:strVal val="#ppt_x"/>
                                          </p:val>
                                        </p:tav>
                                        <p:tav tm="100000">
                                          <p:val>
                                            <p:strVal val="#ppt_x"/>
                                          </p:val>
                                        </p:tav>
                                      </p:tavLst>
                                    </p:anim>
                                    <p:anim calcmode="lin" valueType="num">
                                      <p:cBhvr additive="base">
                                        <p:cTn id="118" dur="3000" fill="hold"/>
                                        <p:tgtEl>
                                          <p:spTgt spid="2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3000" fill="hold"/>
                                        <p:tgtEl>
                                          <p:spTgt spid="21"/>
                                        </p:tgtEl>
                                        <p:attrNameLst>
                                          <p:attrName>ppt_x</p:attrName>
                                        </p:attrNameLst>
                                      </p:cBhvr>
                                      <p:tavLst>
                                        <p:tav tm="0">
                                          <p:val>
                                            <p:strVal val="#ppt_x"/>
                                          </p:val>
                                        </p:tav>
                                        <p:tav tm="100000">
                                          <p:val>
                                            <p:strVal val="#ppt_x"/>
                                          </p:val>
                                        </p:tav>
                                      </p:tavLst>
                                    </p:anim>
                                    <p:anim calcmode="lin" valueType="num">
                                      <p:cBhvr additive="base">
                                        <p:cTn id="122" dur="30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7" presetClass="entr" presetSubtype="4" fill="hold"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5000" fill="hold"/>
                                        <p:tgtEl>
                                          <p:spTgt spid="25"/>
                                        </p:tgtEl>
                                        <p:attrNameLst>
                                          <p:attrName>ppt_x</p:attrName>
                                        </p:attrNameLst>
                                      </p:cBhvr>
                                      <p:tavLst>
                                        <p:tav tm="0">
                                          <p:val>
                                            <p:strVal val="#ppt_x"/>
                                          </p:val>
                                        </p:tav>
                                        <p:tav tm="100000">
                                          <p:val>
                                            <p:strVal val="#ppt_x"/>
                                          </p:val>
                                        </p:tav>
                                      </p:tavLst>
                                    </p:anim>
                                    <p:anim calcmode="lin" valueType="num">
                                      <p:cBhvr additive="base">
                                        <p:cTn id="134" dur="50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57752" y="785794"/>
            <a:ext cx="3786214" cy="5632311"/>
          </a:xfrm>
          <a:prstGeom prst="rect">
            <a:avLst/>
          </a:prstGeom>
        </p:spPr>
        <p:txBody>
          <a:bodyPr wrap="square">
            <a:spAutoFit/>
          </a:bodyPr>
          <a:lstStyle/>
          <a:p>
            <a:pPr algn="r"/>
            <a:r>
              <a:rPr lang="es-ES" sz="2000" b="1" dirty="0" smtClean="0">
                <a:solidFill>
                  <a:srgbClr val="FF0000"/>
                </a:solidFill>
                <a:latin typeface="Agency FB" pitchFamily="34" charset="0"/>
              </a:rPr>
              <a:t>“El Resplandor” fue la película que mayor puntuación obtuvo, junto a “Psicosis” de Alfred </a:t>
            </a:r>
            <a:r>
              <a:rPr lang="es-ES" sz="2000" b="1" dirty="0" err="1" smtClean="0">
                <a:solidFill>
                  <a:srgbClr val="FF0000"/>
                </a:solidFill>
                <a:latin typeface="Agency FB" pitchFamily="34" charset="0"/>
              </a:rPr>
              <a:t>Hitchcock</a:t>
            </a:r>
            <a:r>
              <a:rPr lang="es-ES" sz="2000" b="1" dirty="0" smtClean="0">
                <a:solidFill>
                  <a:srgbClr val="FF0000"/>
                </a:solidFill>
                <a:latin typeface="Agency FB" pitchFamily="34" charset="0"/>
              </a:rPr>
              <a:t> y “Tiburón” de </a:t>
            </a:r>
          </a:p>
          <a:p>
            <a:pPr algn="r"/>
            <a:r>
              <a:rPr lang="es-ES" sz="2000" b="1" dirty="0" smtClean="0">
                <a:solidFill>
                  <a:srgbClr val="FF0000"/>
                </a:solidFill>
                <a:latin typeface="Agency FB" pitchFamily="34" charset="0"/>
              </a:rPr>
              <a:t>Steven </a:t>
            </a:r>
            <a:r>
              <a:rPr lang="es-ES" sz="2000" b="1" dirty="0" err="1" smtClean="0">
                <a:solidFill>
                  <a:srgbClr val="FF0000"/>
                </a:solidFill>
                <a:latin typeface="Agency FB" pitchFamily="34" charset="0"/>
              </a:rPr>
              <a:t>Spielberg</a:t>
            </a:r>
            <a:r>
              <a:rPr lang="es-ES" sz="2000" b="1" dirty="0" smtClean="0">
                <a:solidFill>
                  <a:srgbClr val="FF0000"/>
                </a:solidFill>
                <a:latin typeface="Agency FB" pitchFamily="34" charset="0"/>
              </a:rPr>
              <a:t>. </a:t>
            </a:r>
          </a:p>
          <a:p>
            <a:pPr algn="r"/>
            <a:r>
              <a:rPr lang="es-ES" sz="2000" b="1" dirty="0" smtClean="0">
                <a:solidFill>
                  <a:srgbClr val="FF0000"/>
                </a:solidFill>
                <a:latin typeface="Agency FB" pitchFamily="34" charset="0"/>
              </a:rPr>
              <a:t>Si nos fijamos en la fórmula de dar miedo vemos por ejemplo que el número de personas está dividiendo (cuantos más personajes hay, menos miedo da), los estereotipos quitan puntos (si ya lo hemos visto antes, no nos asusta), etc. Así mismo, si habéis visto </a:t>
            </a:r>
            <a:endParaRPr lang="es-ES" sz="2000" b="1" dirty="0" smtClean="0">
              <a:solidFill>
                <a:srgbClr val="FF0000"/>
              </a:solidFill>
              <a:latin typeface="Agency FB" pitchFamily="34" charset="0"/>
            </a:endParaRPr>
          </a:p>
          <a:p>
            <a:pPr algn="r"/>
            <a:r>
              <a:rPr lang="es-ES" sz="2000" b="1" dirty="0" smtClean="0">
                <a:solidFill>
                  <a:srgbClr val="FF0000"/>
                </a:solidFill>
                <a:latin typeface="Agency FB" pitchFamily="34" charset="0"/>
              </a:rPr>
              <a:t>“</a:t>
            </a:r>
            <a:r>
              <a:rPr lang="es-ES" sz="2000" b="1" dirty="0" smtClean="0">
                <a:solidFill>
                  <a:srgbClr val="FF0000"/>
                </a:solidFill>
                <a:latin typeface="Agency FB" pitchFamily="34" charset="0"/>
              </a:rPr>
              <a:t>El Resplandor” y analizáis cada uno de los elementos, comprenderéis por qué fue la que sacó mayor puntuación (persecuciones, aislamiento, mezcla elementos reales </a:t>
            </a:r>
          </a:p>
          <a:p>
            <a:pPr algn="r"/>
            <a:r>
              <a:rPr lang="es-ES" sz="2000" b="1" dirty="0" smtClean="0">
                <a:solidFill>
                  <a:srgbClr val="FF0000"/>
                </a:solidFill>
                <a:latin typeface="Agency FB" pitchFamily="34" charset="0"/>
              </a:rPr>
              <a:t>con los fantásticos, oscuridad, </a:t>
            </a:r>
          </a:p>
          <a:p>
            <a:pPr algn="r"/>
            <a:r>
              <a:rPr lang="es-ES" sz="2000" b="1" dirty="0" smtClean="0">
                <a:solidFill>
                  <a:srgbClr val="FF0000"/>
                </a:solidFill>
                <a:latin typeface="Agency FB" pitchFamily="34" charset="0"/>
              </a:rPr>
              <a:t>sangre… todo muy bien repartido). </a:t>
            </a:r>
            <a:endParaRPr lang="es-ES" sz="2000" b="1" dirty="0">
              <a:solidFill>
                <a:srgbClr val="FF0000"/>
              </a:solidFill>
              <a:latin typeface="Agency FB" pitchFamily="34" charset="0"/>
            </a:endParaRPr>
          </a:p>
        </p:txBody>
      </p:sp>
      <p:pic>
        <p:nvPicPr>
          <p:cNvPr id="3" name="Picture 2" descr="info de peliculas"/>
          <p:cNvPicPr>
            <a:picLocks noChangeAspect="1" noChangeArrowheads="1"/>
          </p:cNvPicPr>
          <p:nvPr/>
        </p:nvPicPr>
        <p:blipFill>
          <a:blip r:embed="rId2"/>
          <a:srcRect/>
          <a:stretch>
            <a:fillRect/>
          </a:stretch>
        </p:blipFill>
        <p:spPr bwMode="auto">
          <a:xfrm>
            <a:off x="214282" y="428604"/>
            <a:ext cx="4749339" cy="5715040"/>
          </a:xfrm>
          <a:prstGeom prst="rect">
            <a:avLst/>
          </a:prstGeom>
          <a:noFill/>
          <a:effectLst>
            <a:softEdge rad="635000"/>
          </a:effectLst>
        </p:spPr>
      </p:pic>
    </p:spTree>
  </p:cSld>
  <p:clrMapOvr>
    <a:masterClrMapping/>
  </p:clrMapOvr>
  <p:transition spd="slow" advTm="47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k35.kn3.net/taringa/1/8/0/5/1/6/2/xchizzo/D97.gif?4658"/>
          <p:cNvPicPr>
            <a:picLocks noChangeAspect="1" noChangeArrowheads="1" noCrop="1"/>
          </p:cNvPicPr>
          <p:nvPr/>
        </p:nvPicPr>
        <p:blipFill>
          <a:blip r:embed="rId2"/>
          <a:srcRect/>
          <a:stretch>
            <a:fillRect/>
          </a:stretch>
        </p:blipFill>
        <p:spPr bwMode="auto">
          <a:xfrm>
            <a:off x="-285784" y="785794"/>
            <a:ext cx="9586305" cy="564360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Jose Luis\Desktop\MEDIO HECHOS\AA5.gif"/>
          <p:cNvPicPr>
            <a:picLocks noChangeAspect="1" noChangeArrowheads="1" noCrop="1"/>
          </p:cNvPicPr>
          <p:nvPr/>
        </p:nvPicPr>
        <p:blipFill>
          <a:blip r:embed="rId2"/>
          <a:srcRect/>
          <a:stretch>
            <a:fillRect/>
          </a:stretch>
        </p:blipFill>
        <p:spPr bwMode="auto">
          <a:xfrm>
            <a:off x="0" y="-1643098"/>
            <a:ext cx="11145334" cy="9929882"/>
          </a:xfrm>
          <a:prstGeom prst="rect">
            <a:avLst/>
          </a:prstGeom>
          <a:noFill/>
        </p:spPr>
      </p:pic>
      <p:sp>
        <p:nvSpPr>
          <p:cNvPr id="3" name="2 Triángulo rectángulo"/>
          <p:cNvSpPr/>
          <p:nvPr/>
        </p:nvSpPr>
        <p:spPr>
          <a:xfrm flipV="1">
            <a:off x="0" y="0"/>
            <a:ext cx="4370248" cy="3429001"/>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4" name="3 Triángulo rectángulo"/>
          <p:cNvSpPr/>
          <p:nvPr/>
        </p:nvSpPr>
        <p:spPr>
          <a:xfrm>
            <a:off x="14272" y="3429001"/>
            <a:ext cx="4355976" cy="342900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5" name="4 Triángulo rectángulo"/>
          <p:cNvSpPr/>
          <p:nvPr/>
        </p:nvSpPr>
        <p:spPr>
          <a:xfrm flipH="1" flipV="1">
            <a:off x="4796536" y="0"/>
            <a:ext cx="4347464" cy="342900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6" name="5 Triángulo rectángulo"/>
          <p:cNvSpPr/>
          <p:nvPr/>
        </p:nvSpPr>
        <p:spPr>
          <a:xfrm flipH="1">
            <a:off x="4771743" y="3429001"/>
            <a:ext cx="4355976" cy="342900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7" name="6 Rombo"/>
          <p:cNvSpPr/>
          <p:nvPr/>
        </p:nvSpPr>
        <p:spPr>
          <a:xfrm>
            <a:off x="14272" y="0"/>
            <a:ext cx="9138240" cy="6858000"/>
          </a:xfrm>
          <a:prstGeom prst="diamond">
            <a:avLst/>
          </a:prstGeom>
          <a:solidFill>
            <a:srgbClr val="FF0000"/>
          </a:solidFill>
          <a:ln>
            <a:noFill/>
          </a:ln>
          <a:scene3d>
            <a:camera prst="orthographicFront"/>
            <a:lightRig rig="threePt" dir="t">
              <a:rot lat="0" lon="0" rev="2400000"/>
            </a:lightRig>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23" presetClass="entr" presetSubtype="3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ppt_w"/>
                                          </p:val>
                                        </p:tav>
                                        <p:tav tm="100000">
                                          <p:val>
                                            <p:strVal val="#ppt_w"/>
                                          </p:val>
                                        </p:tav>
                                      </p:tavLst>
                                    </p:anim>
                                    <p:anim calcmode="lin" valueType="num">
                                      <p:cBhvr>
                                        <p:cTn id="23" dur="3000" fill="hold"/>
                                        <p:tgtEl>
                                          <p:spTgt spid="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3"/>
          <a:srcRect/>
          <a:stretch>
            <a:fillRect/>
          </a:stretch>
        </p:blipFill>
        <p:spPr bwMode="auto">
          <a:xfrm>
            <a:off x="285720" y="5500702"/>
            <a:ext cx="785818" cy="909639"/>
          </a:xfrm>
          <a:prstGeom prst="rect">
            <a:avLst/>
          </a:prstGeom>
          <a:noFill/>
          <a:ln w="38100">
            <a:solidFill>
              <a:srgbClr val="FF0000"/>
            </a:solidFill>
            <a:miter lim="800000"/>
            <a:headEnd/>
            <a:tailEnd/>
          </a:ln>
        </p:spPr>
      </p:pic>
      <p:pic>
        <p:nvPicPr>
          <p:cNvPr id="11" name="Picture 35" descr="http://www.muchografico.com/letrasanimadas/Images/Sangre%2001/sangrel.gif"/>
          <p:cNvPicPr>
            <a:picLocks noChangeAspect="1" noChangeArrowheads="1" noCrop="1"/>
          </p:cNvPicPr>
          <p:nvPr/>
        </p:nvPicPr>
        <p:blipFill>
          <a:blip r:embed="rId4"/>
          <a:srcRect/>
          <a:stretch>
            <a:fillRect/>
          </a:stretch>
        </p:blipFill>
        <p:spPr bwMode="auto">
          <a:xfrm>
            <a:off x="2786050" y="5715016"/>
            <a:ext cx="501967" cy="809624"/>
          </a:xfrm>
          <a:prstGeom prst="rect">
            <a:avLst/>
          </a:prstGeom>
          <a:noFill/>
        </p:spPr>
      </p:pic>
      <p:pic>
        <p:nvPicPr>
          <p:cNvPr id="12" name="Picture 37" descr="http://www.muchografico.com/letrasanimadas/Images/Sangre%2001/sangreu.gif"/>
          <p:cNvPicPr>
            <a:picLocks noChangeAspect="1" noChangeArrowheads="1" noCrop="1"/>
          </p:cNvPicPr>
          <p:nvPr/>
        </p:nvPicPr>
        <p:blipFill>
          <a:blip r:embed="rId5"/>
          <a:srcRect/>
          <a:stretch>
            <a:fillRect/>
          </a:stretch>
        </p:blipFill>
        <p:spPr bwMode="auto">
          <a:xfrm>
            <a:off x="3286116" y="5929330"/>
            <a:ext cx="357190" cy="496097"/>
          </a:xfrm>
          <a:prstGeom prst="rect">
            <a:avLst/>
          </a:prstGeom>
          <a:noFill/>
        </p:spPr>
      </p:pic>
      <p:pic>
        <p:nvPicPr>
          <p:cNvPr id="13" name="Picture 2" descr="http://www.mispps.com/almacen/images/2016/01/12/jNnpY.gif"/>
          <p:cNvPicPr>
            <a:picLocks noChangeAspect="1" noChangeArrowheads="1" noCrop="1"/>
          </p:cNvPicPr>
          <p:nvPr/>
        </p:nvPicPr>
        <p:blipFill>
          <a:blip r:embed="rId6"/>
          <a:srcRect/>
          <a:stretch>
            <a:fillRect/>
          </a:stretch>
        </p:blipFill>
        <p:spPr bwMode="auto">
          <a:xfrm>
            <a:off x="1285852" y="5786454"/>
            <a:ext cx="428624" cy="714373"/>
          </a:xfrm>
          <a:prstGeom prst="rect">
            <a:avLst/>
          </a:prstGeom>
          <a:noFill/>
        </p:spPr>
      </p:pic>
      <p:pic>
        <p:nvPicPr>
          <p:cNvPr id="14" name="Picture 27" descr="http://www.muchografico.com/letrasanimadas/Images/Sangre%2001/sangreo.gif"/>
          <p:cNvPicPr>
            <a:picLocks noChangeAspect="1" noChangeArrowheads="1" noCrop="1"/>
          </p:cNvPicPr>
          <p:nvPr/>
        </p:nvPicPr>
        <p:blipFill>
          <a:blip r:embed="rId7"/>
          <a:srcRect/>
          <a:stretch>
            <a:fillRect/>
          </a:stretch>
        </p:blipFill>
        <p:spPr bwMode="auto">
          <a:xfrm>
            <a:off x="1643042" y="5929330"/>
            <a:ext cx="377188" cy="523872"/>
          </a:xfrm>
          <a:prstGeom prst="rect">
            <a:avLst/>
          </a:prstGeom>
          <a:noFill/>
        </p:spPr>
      </p:pic>
      <p:pic>
        <p:nvPicPr>
          <p:cNvPr id="17" name="Picture 29" descr="http://www.muchografico.com/letrasanimadas/Images/Sangre%2001/sangres.gif"/>
          <p:cNvPicPr>
            <a:picLocks noChangeAspect="1" noChangeArrowheads="1" noCrop="1"/>
          </p:cNvPicPr>
          <p:nvPr/>
        </p:nvPicPr>
        <p:blipFill>
          <a:blip r:embed="rId8"/>
          <a:srcRect/>
          <a:stretch>
            <a:fillRect/>
          </a:stretch>
        </p:blipFill>
        <p:spPr bwMode="auto">
          <a:xfrm>
            <a:off x="2000232" y="5929330"/>
            <a:ext cx="303846" cy="523872"/>
          </a:xfrm>
          <a:prstGeom prst="rect">
            <a:avLst/>
          </a:prstGeom>
          <a:noFill/>
        </p:spPr>
      </p:pic>
      <p:pic>
        <p:nvPicPr>
          <p:cNvPr id="18" name="Picture 33" descr="http://www.muchografico.com/letrasanimadas/Images/Sangre%2001/sangree.gif"/>
          <p:cNvPicPr>
            <a:picLocks noChangeAspect="1" noChangeArrowheads="1" noCrop="1"/>
          </p:cNvPicPr>
          <p:nvPr/>
        </p:nvPicPr>
        <p:blipFill>
          <a:blip r:embed="rId9"/>
          <a:srcRect/>
          <a:stretch>
            <a:fillRect/>
          </a:stretch>
        </p:blipFill>
        <p:spPr bwMode="auto">
          <a:xfrm>
            <a:off x="2285984" y="5929330"/>
            <a:ext cx="310041" cy="500066"/>
          </a:xfrm>
          <a:prstGeom prst="rect">
            <a:avLst/>
          </a:prstGeom>
          <a:noFill/>
        </p:spPr>
      </p:pic>
      <p:pic>
        <p:nvPicPr>
          <p:cNvPr id="19" name="Picture 41" descr="http://www.muchografico.com/letrasanimadas/Images/Sangre%2001/sangrei.gif"/>
          <p:cNvPicPr>
            <a:picLocks noChangeAspect="1" noChangeArrowheads="1" noCrop="1"/>
          </p:cNvPicPr>
          <p:nvPr/>
        </p:nvPicPr>
        <p:blipFill>
          <a:blip r:embed="rId10"/>
          <a:srcRect/>
          <a:stretch>
            <a:fillRect/>
          </a:stretch>
        </p:blipFill>
        <p:spPr bwMode="auto">
          <a:xfrm>
            <a:off x="3640448" y="5929330"/>
            <a:ext cx="217172" cy="571504"/>
          </a:xfrm>
          <a:prstGeom prst="rect">
            <a:avLst/>
          </a:prstGeom>
          <a:noFill/>
        </p:spPr>
      </p:pic>
      <p:pic>
        <p:nvPicPr>
          <p:cNvPr id="20" name="Picture 31" descr="http://www.muchografico.com/letrasanimadas/Images/Sangre%2001/sangres.gif"/>
          <p:cNvPicPr>
            <a:picLocks noChangeAspect="1" noChangeArrowheads="1" noCrop="1"/>
          </p:cNvPicPr>
          <p:nvPr/>
        </p:nvPicPr>
        <p:blipFill>
          <a:blip r:embed="rId8"/>
          <a:srcRect/>
          <a:stretch>
            <a:fillRect/>
          </a:stretch>
        </p:blipFill>
        <p:spPr bwMode="auto">
          <a:xfrm>
            <a:off x="3857620" y="5929330"/>
            <a:ext cx="315756" cy="544406"/>
          </a:xfrm>
          <a:prstGeom prst="rect">
            <a:avLst/>
          </a:prstGeom>
          <a:noFill/>
        </p:spPr>
      </p:pic>
      <p:sp>
        <p:nvSpPr>
          <p:cNvPr id="21" name="20 Rectángulo"/>
          <p:cNvSpPr/>
          <p:nvPr/>
        </p:nvSpPr>
        <p:spPr>
          <a:xfrm>
            <a:off x="214282" y="1000108"/>
            <a:ext cx="9144064" cy="4524315"/>
          </a:xfrm>
          <a:prstGeom prst="rect">
            <a:avLst/>
          </a:prstGeom>
        </p:spPr>
        <p:txBody>
          <a:bodyPr wrap="square">
            <a:spAutoFit/>
          </a:bodyPr>
          <a:lstStyle/>
          <a:p>
            <a:pPr algn="ctr"/>
            <a:r>
              <a:rPr lang="es-ES" sz="7200" b="1" dirty="0" smtClean="0">
                <a:solidFill>
                  <a:srgbClr val="FF0000"/>
                </a:solidFill>
                <a:effectLst>
                  <a:glow rad="228600">
                    <a:schemeClr val="accent2">
                      <a:satMod val="175000"/>
                      <a:alpha val="40000"/>
                    </a:schemeClr>
                  </a:glow>
                </a:effectLst>
                <a:latin typeface="Agency FB" pitchFamily="34" charset="0"/>
              </a:rPr>
              <a:t>Un fuerte </a:t>
            </a:r>
          </a:p>
          <a:p>
            <a:pPr algn="ctr"/>
            <a:r>
              <a:rPr lang="es-ES" sz="7200" b="1" dirty="0" smtClean="0">
                <a:solidFill>
                  <a:srgbClr val="FF0000"/>
                </a:solidFill>
                <a:effectLst>
                  <a:glow rad="228600">
                    <a:schemeClr val="accent2">
                      <a:satMod val="175000"/>
                      <a:alpha val="40000"/>
                    </a:schemeClr>
                  </a:glow>
                </a:effectLst>
                <a:latin typeface="Agency FB" pitchFamily="34" charset="0"/>
              </a:rPr>
              <a:t>Abrazo</a:t>
            </a:r>
          </a:p>
          <a:p>
            <a:pPr algn="ctr"/>
            <a:r>
              <a:rPr lang="es-ES" sz="7200" b="1" dirty="0" smtClean="0">
                <a:solidFill>
                  <a:srgbClr val="FF0000"/>
                </a:solidFill>
                <a:effectLst>
                  <a:glow rad="228600">
                    <a:schemeClr val="accent2">
                      <a:satMod val="175000"/>
                      <a:alpha val="40000"/>
                    </a:schemeClr>
                  </a:glow>
                </a:effectLst>
                <a:latin typeface="Agency FB" pitchFamily="34" charset="0"/>
              </a:rPr>
              <a:t>Que tengas</a:t>
            </a:r>
          </a:p>
          <a:p>
            <a:pPr algn="ctr"/>
            <a:r>
              <a:rPr lang="es-ES" sz="7200" b="1" dirty="0" smtClean="0">
                <a:solidFill>
                  <a:srgbClr val="FF0000"/>
                </a:solidFill>
                <a:effectLst>
                  <a:glow rad="228600">
                    <a:schemeClr val="accent2">
                      <a:satMod val="175000"/>
                      <a:alpha val="40000"/>
                    </a:schemeClr>
                  </a:glow>
                </a:effectLst>
                <a:latin typeface="Agency FB" pitchFamily="34" charset="0"/>
              </a:rPr>
              <a:t> un buen día</a:t>
            </a:r>
            <a:endParaRPr lang="es-ES" sz="7200" b="1" dirty="0">
              <a:solidFill>
                <a:srgbClr val="FF0000"/>
              </a:solidFill>
              <a:effectLst>
                <a:glow rad="228600">
                  <a:schemeClr val="accent2">
                    <a:satMod val="175000"/>
                    <a:alpha val="40000"/>
                  </a:schemeClr>
                </a:glow>
              </a:effectLst>
              <a:latin typeface="Agency FB" pitchFamily="34" charset="0"/>
            </a:endParaRPr>
          </a:p>
        </p:txBody>
      </p:sp>
      <p:sp>
        <p:nvSpPr>
          <p:cNvPr id="16" name="15 Lágrima"/>
          <p:cNvSpPr/>
          <p:nvPr/>
        </p:nvSpPr>
        <p:spPr>
          <a:xfrm rot="2314156">
            <a:off x="1213664" y="1284635"/>
            <a:ext cx="1184480" cy="1205753"/>
          </a:xfrm>
          <a:prstGeom prst="teardrop">
            <a:avLst>
              <a:gd name="adj" fmla="val 172010"/>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p:cTn id="7" dur="5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1">
                                            <p:txEl>
                                              <p:pRg st="0" end="0"/>
                                            </p:txEl>
                                          </p:spTgt>
                                        </p:tgtEl>
                                        <p:attrNameLst>
                                          <p:attrName>ppt_h</p:attrName>
                                        </p:attrNameLst>
                                      </p:cBhvr>
                                      <p:tavLst>
                                        <p:tav tm="0">
                                          <p:val>
                                            <p:fltVal val="0"/>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linds(vertical)">
                                      <p:cBhvr>
                                        <p:cTn id="11" dur="3000"/>
                                        <p:tgtEl>
                                          <p:spTgt spid="16"/>
                                        </p:tgtEl>
                                      </p:cBhvr>
                                    </p:animEffect>
                                  </p:childTnLst>
                                </p:cTn>
                              </p:par>
                              <p:par>
                                <p:cTn id="12" presetID="8" presetClass="emph" presetSubtype="0" fill="hold" nodeType="withEffect">
                                  <p:stCondLst>
                                    <p:cond delay="0"/>
                                  </p:stCondLst>
                                  <p:childTnLst>
                                    <p:animRot by="21600000">
                                      <p:cBhvr>
                                        <p:cTn id="13" dur="3000" fill="hold"/>
                                        <p:tgtEl>
                                          <p:spTgt spid="16"/>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3000" fill="hold"/>
                                        <p:tgtEl>
                                          <p:spTgt spid="16"/>
                                        </p:tgtEl>
                                        <p:attrNameLst>
                                          <p:attrName>ppt_x</p:attrName>
                                        </p:attrNameLst>
                                      </p:cBhvr>
                                      <p:tavLst>
                                        <p:tav tm="0">
                                          <p:val>
                                            <p:strVal val="#ppt_x"/>
                                          </p:val>
                                        </p:tav>
                                        <p:tav tm="100000">
                                          <p:val>
                                            <p:strVal val="#ppt_x"/>
                                          </p:val>
                                        </p:tav>
                                      </p:tavLst>
                                    </p:anim>
                                    <p:anim calcmode="lin" valueType="num">
                                      <p:cBhvr additive="base">
                                        <p:cTn id="17" dur="3000" fill="hold"/>
                                        <p:tgtEl>
                                          <p:spTgt spid="16"/>
                                        </p:tgtEl>
                                        <p:attrNameLst>
                                          <p:attrName>ppt_y</p:attrName>
                                        </p:attrNameLst>
                                      </p:cBhvr>
                                      <p:tavLst>
                                        <p:tav tm="0">
                                          <p:val>
                                            <p:strVal val="1+#ppt_h/2"/>
                                          </p:val>
                                        </p:tav>
                                        <p:tav tm="100000">
                                          <p:val>
                                            <p:strVal val="#ppt_y"/>
                                          </p:val>
                                        </p:tav>
                                      </p:tavLst>
                                    </p:anim>
                                  </p:childTnLst>
                                </p:cTn>
                              </p:par>
                            </p:childTnLst>
                          </p:cTn>
                        </p:par>
                        <p:par>
                          <p:cTn id="18" fill="hold">
                            <p:stCondLst>
                              <p:cond delay="5000"/>
                            </p:stCondLst>
                            <p:childTnLst>
                              <p:par>
                                <p:cTn id="19" presetID="23" presetClass="entr" presetSubtype="16" fill="hold" nodeType="afterEffect">
                                  <p:stCondLst>
                                    <p:cond delay="0"/>
                                  </p:stCondLst>
                                  <p:childTnLst>
                                    <p:set>
                                      <p:cBhvr>
                                        <p:cTn id="20" dur="1" fill="hold">
                                          <p:stCondLst>
                                            <p:cond delay="0"/>
                                          </p:stCondLst>
                                        </p:cTn>
                                        <p:tgtEl>
                                          <p:spTgt spid="21">
                                            <p:txEl>
                                              <p:pRg st="1" end="1"/>
                                            </p:txEl>
                                          </p:spTgt>
                                        </p:tgtEl>
                                        <p:attrNameLst>
                                          <p:attrName>style.visibility</p:attrName>
                                        </p:attrNameLst>
                                      </p:cBhvr>
                                      <p:to>
                                        <p:strVal val="visible"/>
                                      </p:to>
                                    </p:set>
                                    <p:anim calcmode="lin" valueType="num">
                                      <p:cBhvr>
                                        <p:cTn id="21" dur="5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22" dur="5000" fill="hold"/>
                                        <p:tgtEl>
                                          <p:spTgt spid="21">
                                            <p:txEl>
                                              <p:pRg st="1" end="1"/>
                                            </p:txEl>
                                          </p:spTgt>
                                        </p:tgtEl>
                                        <p:attrNameLst>
                                          <p:attrName>ppt_h</p:attrName>
                                        </p:attrNameLst>
                                      </p:cBhvr>
                                      <p:tavLst>
                                        <p:tav tm="0">
                                          <p:val>
                                            <p:fltVal val="0"/>
                                          </p:val>
                                        </p:tav>
                                        <p:tav tm="100000">
                                          <p:val>
                                            <p:strVal val="#ppt_h"/>
                                          </p:val>
                                        </p:tav>
                                      </p:tavLst>
                                    </p:anim>
                                  </p:childTnLst>
                                </p:cTn>
                              </p:par>
                            </p:childTnLst>
                          </p:cTn>
                        </p:par>
                        <p:par>
                          <p:cTn id="23" fill="hold">
                            <p:stCondLst>
                              <p:cond delay="10000"/>
                            </p:stCondLst>
                            <p:childTnLst>
                              <p:par>
                                <p:cTn id="24" presetID="23" presetClass="entr" presetSubtype="16" fill="hold" nodeType="afterEffect">
                                  <p:stCondLst>
                                    <p:cond delay="0"/>
                                  </p:stCondLst>
                                  <p:childTnLst>
                                    <p:set>
                                      <p:cBhvr>
                                        <p:cTn id="25" dur="1" fill="hold">
                                          <p:stCondLst>
                                            <p:cond delay="0"/>
                                          </p:stCondLst>
                                        </p:cTn>
                                        <p:tgtEl>
                                          <p:spTgt spid="21">
                                            <p:txEl>
                                              <p:pRg st="2" end="2"/>
                                            </p:txEl>
                                          </p:spTgt>
                                        </p:tgtEl>
                                        <p:attrNameLst>
                                          <p:attrName>style.visibility</p:attrName>
                                        </p:attrNameLst>
                                      </p:cBhvr>
                                      <p:to>
                                        <p:strVal val="visible"/>
                                      </p:to>
                                    </p:set>
                                    <p:anim calcmode="lin" valueType="num">
                                      <p:cBhvr>
                                        <p:cTn id="26" dur="5000" fill="hold"/>
                                        <p:tgtEl>
                                          <p:spTgt spid="21">
                                            <p:txEl>
                                              <p:pRg st="2" end="2"/>
                                            </p:txEl>
                                          </p:spTgt>
                                        </p:tgtEl>
                                        <p:attrNameLst>
                                          <p:attrName>ppt_w</p:attrName>
                                        </p:attrNameLst>
                                      </p:cBhvr>
                                      <p:tavLst>
                                        <p:tav tm="0">
                                          <p:val>
                                            <p:fltVal val="0"/>
                                          </p:val>
                                        </p:tav>
                                        <p:tav tm="100000">
                                          <p:val>
                                            <p:strVal val="#ppt_w"/>
                                          </p:val>
                                        </p:tav>
                                      </p:tavLst>
                                    </p:anim>
                                    <p:anim calcmode="lin" valueType="num">
                                      <p:cBhvr>
                                        <p:cTn id="27" dur="5000" fill="hold"/>
                                        <p:tgtEl>
                                          <p:spTgt spid="21">
                                            <p:txEl>
                                              <p:pRg st="2" end="2"/>
                                            </p:txEl>
                                          </p:spTgt>
                                        </p:tgtEl>
                                        <p:attrNameLst>
                                          <p:attrName>ppt_h</p:attrName>
                                        </p:attrNameLst>
                                      </p:cBhvr>
                                      <p:tavLst>
                                        <p:tav tm="0">
                                          <p:val>
                                            <p:fltVal val="0"/>
                                          </p:val>
                                        </p:tav>
                                        <p:tav tm="100000">
                                          <p:val>
                                            <p:strVal val="#ppt_h"/>
                                          </p:val>
                                        </p:tav>
                                      </p:tavLst>
                                    </p:anim>
                                  </p:childTnLst>
                                </p:cTn>
                              </p:par>
                            </p:childTnLst>
                          </p:cTn>
                        </p:par>
                        <p:par>
                          <p:cTn id="28" fill="hold">
                            <p:stCondLst>
                              <p:cond delay="15000"/>
                            </p:stCondLst>
                            <p:childTnLst>
                              <p:par>
                                <p:cTn id="29" presetID="23" presetClass="entr" presetSubtype="16" fill="hold" nodeType="afterEffect">
                                  <p:stCondLst>
                                    <p:cond delay="0"/>
                                  </p:stCondLst>
                                  <p:childTnLst>
                                    <p:set>
                                      <p:cBhvr>
                                        <p:cTn id="30" dur="1" fill="hold">
                                          <p:stCondLst>
                                            <p:cond delay="0"/>
                                          </p:stCondLst>
                                        </p:cTn>
                                        <p:tgtEl>
                                          <p:spTgt spid="21">
                                            <p:txEl>
                                              <p:pRg st="3" end="3"/>
                                            </p:txEl>
                                          </p:spTgt>
                                        </p:tgtEl>
                                        <p:attrNameLst>
                                          <p:attrName>style.visibility</p:attrName>
                                        </p:attrNameLst>
                                      </p:cBhvr>
                                      <p:to>
                                        <p:strVal val="visible"/>
                                      </p:to>
                                    </p:set>
                                    <p:anim calcmode="lin" valueType="num">
                                      <p:cBhvr>
                                        <p:cTn id="31" dur="5000" fill="hold"/>
                                        <p:tgtEl>
                                          <p:spTgt spid="21">
                                            <p:txEl>
                                              <p:pRg st="3" end="3"/>
                                            </p:txEl>
                                          </p:spTgt>
                                        </p:tgtEl>
                                        <p:attrNameLst>
                                          <p:attrName>ppt_w</p:attrName>
                                        </p:attrNameLst>
                                      </p:cBhvr>
                                      <p:tavLst>
                                        <p:tav tm="0">
                                          <p:val>
                                            <p:fltVal val="0"/>
                                          </p:val>
                                        </p:tav>
                                        <p:tav tm="100000">
                                          <p:val>
                                            <p:strVal val="#ppt_w"/>
                                          </p:val>
                                        </p:tav>
                                      </p:tavLst>
                                    </p:anim>
                                    <p:anim calcmode="lin" valueType="num">
                                      <p:cBhvr>
                                        <p:cTn id="32" dur="5000" fill="hold"/>
                                        <p:tgtEl>
                                          <p:spTgt spid="21">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MO MEDIR EL TERR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COMO MEDIR EL TERROR</Template>
  <TotalTime>8</TotalTime>
  <Words>236</Words>
  <Application>Microsoft Office PowerPoint</Application>
  <PresentationFormat>Presentación en pantalla (4:3)</PresentationFormat>
  <Paragraphs>32</Paragraphs>
  <Slides>49</Slides>
  <Notes>1</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COMO MEDIR EL TERROR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9</cp:revision>
  <dcterms:created xsi:type="dcterms:W3CDTF">2016-02-20T10:20:24Z</dcterms:created>
  <dcterms:modified xsi:type="dcterms:W3CDTF">2016-02-20T10:29:09Z</dcterms:modified>
</cp:coreProperties>
</file>