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6" r:id="rId1"/>
    <p:sldMasterId id="2147483688" r:id="rId2"/>
    <p:sldMasterId id="2147483723" r:id="rId3"/>
  </p:sldMasterIdLst>
  <p:notesMasterIdLst>
    <p:notesMasterId r:id="rId24"/>
  </p:notesMasterIdLst>
  <p:sldIdLst>
    <p:sldId id="281" r:id="rId4"/>
    <p:sldId id="278" r:id="rId5"/>
    <p:sldId id="277" r:id="rId6"/>
    <p:sldId id="267" r:id="rId7"/>
    <p:sldId id="269" r:id="rId8"/>
    <p:sldId id="266" r:id="rId9"/>
    <p:sldId id="270" r:id="rId10"/>
    <p:sldId id="271" r:id="rId11"/>
    <p:sldId id="274" r:id="rId12"/>
    <p:sldId id="285" r:id="rId13"/>
    <p:sldId id="276" r:id="rId14"/>
    <p:sldId id="279" r:id="rId15"/>
    <p:sldId id="275" r:id="rId16"/>
    <p:sldId id="272" r:id="rId17"/>
    <p:sldId id="273" r:id="rId18"/>
    <p:sldId id="265" r:id="rId19"/>
    <p:sldId id="256" r:id="rId20"/>
    <p:sldId id="262" r:id="rId21"/>
    <p:sldId id="282" r:id="rId22"/>
    <p:sldId id="284" r:id="rId23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6f2nWqh2GUB9/UlNUp6lZg==" hashData="IkoCWyLKe1GdsJf2+XzMjdv4b/tV4ZIdKheP3vtj8HH9BgpN9ojFW4jU/zV0JHSSiPcX5VDIBWEl8QdCLAnkp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91BEF"/>
    <a:srgbClr val="219B30"/>
    <a:srgbClr val="CC0000"/>
    <a:srgbClr val="00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434" autoAdjust="0"/>
  </p:normalViewPr>
  <p:slideViewPr>
    <p:cSldViewPr snapToGrid="0">
      <p:cViewPr varScale="1">
        <p:scale>
          <a:sx n="71" d="100"/>
          <a:sy n="71" d="100"/>
        </p:scale>
        <p:origin x="618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tableStyles" Target="tableStyle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ED6E3CC-10A5-4E53-8280-32AF939B5E1D}" type="datetimeFigureOut">
              <a:rPr lang="es-ES" smtClean="0"/>
              <a:t>06/08/2014</a:t>
            </a:fld>
            <a:endParaRPr lang="es-E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3F772F2-150A-424A-BADE-BACEB0CF7EC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941958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F772F2-150A-424A-BADE-BACEB0CF7EC2}" type="slidenum">
              <a:rPr lang="es-ES" smtClean="0"/>
              <a:t>19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125579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1C660D-2CA7-40E5-8B5F-0548DD3E9140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13136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Group 10"/>
          <p:cNvGrpSpPr/>
          <p:nvPr/>
        </p:nvGrpSpPr>
        <p:grpSpPr>
          <a:xfrm>
            <a:off x="0" y="0"/>
            <a:ext cx="2305051" cy="6858001"/>
            <a:chOff x="0" y="0"/>
            <a:chExt cx="2305051" cy="6858001"/>
          </a:xfrm>
          <a:gradFill flip="none" rotWithShape="1">
            <a:gsLst>
              <a:gs pos="0">
                <a:schemeClr val="tx2"/>
              </a:gs>
              <a:gs pos="100000">
                <a:schemeClr val="bg2">
                  <a:lumMod val="60000"/>
                  <a:lumOff val="40000"/>
                </a:schemeClr>
              </a:gs>
            </a:gsLst>
            <a:lin ang="5400000" scaled="0"/>
            <a:tileRect/>
          </a:gradFill>
        </p:grpSpPr>
        <p:sp>
          <p:nvSpPr>
            <p:cNvPr id="12" name="Rectangle 5"/>
            <p:cNvSpPr>
              <a:spLocks noChangeArrowheads="1"/>
            </p:cNvSpPr>
            <p:nvPr/>
          </p:nvSpPr>
          <p:spPr bwMode="auto">
            <a:xfrm>
              <a:off x="1209675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3" name="Freeform 6"/>
            <p:cNvSpPr>
              <a:spLocks noEditPoints="1"/>
            </p:cNvSpPr>
            <p:nvPr/>
          </p:nvSpPr>
          <p:spPr bwMode="auto">
            <a:xfrm>
              <a:off x="1128713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4" name="Freeform 7"/>
            <p:cNvSpPr>
              <a:spLocks noEditPoints="1"/>
            </p:cNvSpPr>
            <p:nvPr/>
          </p:nvSpPr>
          <p:spPr bwMode="auto">
            <a:xfrm>
              <a:off x="1123950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5" name="Rectangle 8"/>
            <p:cNvSpPr>
              <a:spLocks noChangeArrowheads="1"/>
            </p:cNvSpPr>
            <p:nvPr/>
          </p:nvSpPr>
          <p:spPr bwMode="auto">
            <a:xfrm>
              <a:off x="414338" y="9525"/>
              <a:ext cx="28575" cy="44815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6" name="Freeform 9"/>
            <p:cNvSpPr>
              <a:spLocks noEditPoints="1"/>
            </p:cNvSpPr>
            <p:nvPr/>
          </p:nvSpPr>
          <p:spPr bwMode="auto">
            <a:xfrm>
              <a:off x="333375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7" name="Freeform 10"/>
            <p:cNvSpPr/>
            <p:nvPr/>
          </p:nvSpPr>
          <p:spPr bwMode="auto">
            <a:xfrm>
              <a:off x="190500" y="9525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66"/>
                  </a:lnTo>
                  <a:lnTo>
                    <a:pt x="81" y="380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3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8" name="Freeform 11"/>
            <p:cNvSpPr/>
            <p:nvPr/>
          </p:nvSpPr>
          <p:spPr bwMode="auto">
            <a:xfrm>
              <a:off x="1290638" y="14288"/>
              <a:ext cx="376238" cy="1801813"/>
            </a:xfrm>
            <a:custGeom>
              <a:avLst/>
              <a:gdLst/>
              <a:ahLst/>
              <a:cxnLst/>
              <a:rect l="0" t="0" r="r" b="b"/>
              <a:pathLst>
                <a:path w="237" h="1135">
                  <a:moveTo>
                    <a:pt x="222" y="1135"/>
                  </a:moveTo>
                  <a:lnTo>
                    <a:pt x="0" y="620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17"/>
                  </a:lnTo>
                  <a:lnTo>
                    <a:pt x="237" y="1129"/>
                  </a:lnTo>
                  <a:lnTo>
                    <a:pt x="222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9" name="Freeform 12"/>
            <p:cNvSpPr>
              <a:spLocks noEditPoints="1"/>
            </p:cNvSpPr>
            <p:nvPr/>
          </p:nvSpPr>
          <p:spPr bwMode="auto">
            <a:xfrm>
              <a:off x="1600200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0" name="Freeform 13"/>
            <p:cNvSpPr/>
            <p:nvPr/>
          </p:nvSpPr>
          <p:spPr bwMode="auto">
            <a:xfrm>
              <a:off x="1381125" y="9525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219" y="898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380"/>
                  </a:lnTo>
                  <a:lnTo>
                    <a:pt x="234" y="892"/>
                  </a:lnTo>
                  <a:lnTo>
                    <a:pt x="219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1" name="Freeform 14"/>
            <p:cNvSpPr/>
            <p:nvPr/>
          </p:nvSpPr>
          <p:spPr bwMode="auto">
            <a:xfrm>
              <a:off x="1643063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2" name="Freeform 15"/>
            <p:cNvSpPr>
              <a:spLocks noEditPoints="1"/>
            </p:cNvSpPr>
            <p:nvPr/>
          </p:nvSpPr>
          <p:spPr bwMode="auto">
            <a:xfrm>
              <a:off x="1685925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3" name="Freeform 16"/>
            <p:cNvSpPr>
              <a:spLocks noEditPoints="1"/>
            </p:cNvSpPr>
            <p:nvPr/>
          </p:nvSpPr>
          <p:spPr bwMode="auto">
            <a:xfrm>
              <a:off x="168592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4" name="Freeform 17"/>
            <p:cNvSpPr/>
            <p:nvPr/>
          </p:nvSpPr>
          <p:spPr bwMode="auto">
            <a:xfrm>
              <a:off x="1743075" y="4763"/>
              <a:ext cx="419100" cy="522288"/>
            </a:xfrm>
            <a:custGeom>
              <a:avLst/>
              <a:gdLst/>
              <a:ahLst/>
              <a:cxnLst/>
              <a:rect l="0" t="0" r="r" b="b"/>
              <a:pathLst>
                <a:path w="264" h="329">
                  <a:moveTo>
                    <a:pt x="252" y="329"/>
                  </a:moveTo>
                  <a:lnTo>
                    <a:pt x="45" y="120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0" y="111"/>
                  </a:lnTo>
                  <a:lnTo>
                    <a:pt x="264" y="317"/>
                  </a:lnTo>
                  <a:lnTo>
                    <a:pt x="252" y="3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5" name="Freeform 18"/>
            <p:cNvSpPr>
              <a:spLocks noEditPoints="1"/>
            </p:cNvSpPr>
            <p:nvPr/>
          </p:nvSpPr>
          <p:spPr bwMode="auto">
            <a:xfrm>
              <a:off x="2119313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6" name="Freeform 19"/>
            <p:cNvSpPr/>
            <p:nvPr/>
          </p:nvSpPr>
          <p:spPr bwMode="auto">
            <a:xfrm>
              <a:off x="952500" y="4763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72"/>
                  </a:lnTo>
                  <a:lnTo>
                    <a:pt x="0" y="189"/>
                  </a:lnTo>
                  <a:lnTo>
                    <a:pt x="81" y="0"/>
                  </a:lnTo>
                  <a:lnTo>
                    <a:pt x="96" y="6"/>
                  </a:lnTo>
                  <a:lnTo>
                    <a:pt x="15" y="192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7" name="Freeform 20"/>
            <p:cNvSpPr>
              <a:spLocks noEditPoints="1"/>
            </p:cNvSpPr>
            <p:nvPr/>
          </p:nvSpPr>
          <p:spPr bwMode="auto">
            <a:xfrm>
              <a:off x="8667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2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8" name="Freeform 21"/>
            <p:cNvSpPr>
              <a:spLocks noEditPoints="1"/>
            </p:cNvSpPr>
            <p:nvPr/>
          </p:nvSpPr>
          <p:spPr bwMode="auto">
            <a:xfrm>
              <a:off x="890588" y="15541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9" name="Freeform 22"/>
            <p:cNvSpPr/>
            <p:nvPr/>
          </p:nvSpPr>
          <p:spPr bwMode="auto">
            <a:xfrm>
              <a:off x="738188" y="5622925"/>
              <a:ext cx="338138" cy="1216025"/>
            </a:xfrm>
            <a:custGeom>
              <a:avLst/>
              <a:gdLst/>
              <a:ahLst/>
              <a:cxnLst/>
              <a:rect l="0" t="0" r="r" b="b"/>
              <a:pathLst>
                <a:path w="213" h="766">
                  <a:moveTo>
                    <a:pt x="213" y="766"/>
                  </a:moveTo>
                  <a:lnTo>
                    <a:pt x="195" y="766"/>
                  </a:lnTo>
                  <a:lnTo>
                    <a:pt x="195" y="464"/>
                  </a:lnTo>
                  <a:lnTo>
                    <a:pt x="0" y="6"/>
                  </a:lnTo>
                  <a:lnTo>
                    <a:pt x="12" y="0"/>
                  </a:lnTo>
                  <a:lnTo>
                    <a:pt x="213" y="461"/>
                  </a:lnTo>
                  <a:lnTo>
                    <a:pt x="213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0" name="Freeform 23"/>
            <p:cNvSpPr>
              <a:spLocks noEditPoints="1"/>
            </p:cNvSpPr>
            <p:nvPr/>
          </p:nvSpPr>
          <p:spPr bwMode="auto">
            <a:xfrm>
              <a:off x="647700" y="5480050"/>
              <a:ext cx="157163" cy="157163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6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6" y="0"/>
                    <a:pt x="33" y="8"/>
                    <a:pt x="33" y="17"/>
                  </a:cubicBezTo>
                  <a:cubicBezTo>
                    <a:pt x="33" y="26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29"/>
                    <a:pt x="17" y="29"/>
                  </a:cubicBezTo>
                  <a:cubicBezTo>
                    <a:pt x="23" y="29"/>
                    <a:pt x="29" y="24"/>
                    <a:pt x="29" y="17"/>
                  </a:cubicBezTo>
                  <a:cubicBezTo>
                    <a:pt x="29" y="10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1" name="Freeform 24"/>
            <p:cNvSpPr>
              <a:spLocks noEditPoints="1"/>
            </p:cNvSpPr>
            <p:nvPr/>
          </p:nvSpPr>
          <p:spPr bwMode="auto">
            <a:xfrm>
              <a:off x="666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2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2" name="Freeform 25"/>
            <p:cNvSpPr/>
            <p:nvPr/>
          </p:nvSpPr>
          <p:spPr bwMode="auto">
            <a:xfrm>
              <a:off x="0" y="3897313"/>
              <a:ext cx="133350" cy="266700"/>
            </a:xfrm>
            <a:custGeom>
              <a:avLst/>
              <a:gdLst/>
              <a:ahLst/>
              <a:cxnLst/>
              <a:rect l="0" t="0" r="r" b="b"/>
              <a:pathLst>
                <a:path w="84" h="168">
                  <a:moveTo>
                    <a:pt x="69" y="168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84" y="162"/>
                  </a:lnTo>
                  <a:lnTo>
                    <a:pt x="69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3" name="Freeform 26"/>
            <p:cNvSpPr>
              <a:spLocks noEditPoints="1"/>
            </p:cNvSpPr>
            <p:nvPr/>
          </p:nvSpPr>
          <p:spPr bwMode="auto">
            <a:xfrm>
              <a:off x="66675" y="414972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4" name="Freeform 27"/>
            <p:cNvSpPr/>
            <p:nvPr/>
          </p:nvSpPr>
          <p:spPr bwMode="auto">
            <a:xfrm>
              <a:off x="0" y="1644650"/>
              <a:ext cx="133350" cy="269875"/>
            </a:xfrm>
            <a:custGeom>
              <a:avLst/>
              <a:gdLst/>
              <a:ahLst/>
              <a:cxnLst/>
              <a:rect l="0" t="0" r="r" b="b"/>
              <a:pathLst>
                <a:path w="84" h="170">
                  <a:moveTo>
                    <a:pt x="12" y="170"/>
                  </a:moveTo>
                  <a:lnTo>
                    <a:pt x="0" y="164"/>
                  </a:lnTo>
                  <a:lnTo>
                    <a:pt x="69" y="0"/>
                  </a:lnTo>
                  <a:lnTo>
                    <a:pt x="84" y="6"/>
                  </a:lnTo>
                  <a:lnTo>
                    <a:pt x="1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5" name="Freeform 28"/>
            <p:cNvSpPr>
              <a:spLocks noEditPoints="1"/>
            </p:cNvSpPr>
            <p:nvPr/>
          </p:nvSpPr>
          <p:spPr bwMode="auto">
            <a:xfrm>
              <a:off x="66675" y="146843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6" name="Freeform 29"/>
            <p:cNvSpPr/>
            <p:nvPr/>
          </p:nvSpPr>
          <p:spPr bwMode="auto">
            <a:xfrm>
              <a:off x="695325" y="4763"/>
              <a:ext cx="309563" cy="1558925"/>
            </a:xfrm>
            <a:custGeom>
              <a:avLst/>
              <a:gdLst/>
              <a:ahLst/>
              <a:cxnLst/>
              <a:rect l="0" t="0" r="r" b="b"/>
              <a:pathLst>
                <a:path w="195" h="982">
                  <a:moveTo>
                    <a:pt x="195" y="982"/>
                  </a:moveTo>
                  <a:lnTo>
                    <a:pt x="177" y="982"/>
                  </a:lnTo>
                  <a:lnTo>
                    <a:pt x="177" y="805"/>
                  </a:lnTo>
                  <a:lnTo>
                    <a:pt x="0" y="62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23"/>
                  </a:lnTo>
                  <a:lnTo>
                    <a:pt x="195" y="796"/>
                  </a:lnTo>
                  <a:lnTo>
                    <a:pt x="195" y="9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7" name="Freeform 30"/>
            <p:cNvSpPr>
              <a:spLocks noEditPoints="1"/>
            </p:cNvSpPr>
            <p:nvPr/>
          </p:nvSpPr>
          <p:spPr bwMode="auto">
            <a:xfrm>
              <a:off x="57150" y="48815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8" name="Freeform 31"/>
            <p:cNvSpPr/>
            <p:nvPr/>
          </p:nvSpPr>
          <p:spPr bwMode="auto">
            <a:xfrm>
              <a:off x="138113" y="5060950"/>
              <a:ext cx="304800" cy="1778000"/>
            </a:xfrm>
            <a:custGeom>
              <a:avLst/>
              <a:gdLst/>
              <a:ahLst/>
              <a:cxnLst/>
              <a:rect l="0" t="0" r="r" b="b"/>
              <a:pathLst>
                <a:path w="192" h="1120">
                  <a:moveTo>
                    <a:pt x="192" y="1120"/>
                  </a:moveTo>
                  <a:lnTo>
                    <a:pt x="177" y="1120"/>
                  </a:lnTo>
                  <a:lnTo>
                    <a:pt x="177" y="360"/>
                  </a:lnTo>
                  <a:lnTo>
                    <a:pt x="0" y="1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77"/>
                  </a:lnTo>
                  <a:lnTo>
                    <a:pt x="192" y="354"/>
                  </a:lnTo>
                  <a:lnTo>
                    <a:pt x="192" y="1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9" name="Freeform 32"/>
            <p:cNvSpPr>
              <a:spLocks noEditPoints="1"/>
            </p:cNvSpPr>
            <p:nvPr/>
          </p:nvSpPr>
          <p:spPr bwMode="auto">
            <a:xfrm>
              <a:off x="561975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0" name="Rectangle 33"/>
            <p:cNvSpPr>
              <a:spLocks noChangeArrowheads="1"/>
            </p:cNvSpPr>
            <p:nvPr/>
          </p:nvSpPr>
          <p:spPr bwMode="auto">
            <a:xfrm>
              <a:off x="642938" y="6610350"/>
              <a:ext cx="23813" cy="242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41" name="Freeform 34"/>
            <p:cNvSpPr>
              <a:spLocks noEditPoints="1"/>
            </p:cNvSpPr>
            <p:nvPr/>
          </p:nvSpPr>
          <p:spPr bwMode="auto">
            <a:xfrm>
              <a:off x="76200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2" name="Freeform 35"/>
            <p:cNvSpPr/>
            <p:nvPr/>
          </p:nvSpPr>
          <p:spPr bwMode="auto">
            <a:xfrm>
              <a:off x="0" y="5978525"/>
              <a:ext cx="190500" cy="461963"/>
            </a:xfrm>
            <a:custGeom>
              <a:avLst/>
              <a:gdLst/>
              <a:ahLst/>
              <a:cxnLst/>
              <a:rect l="0" t="0" r="r" b="b"/>
              <a:pathLst>
                <a:path w="120" h="291">
                  <a:moveTo>
                    <a:pt x="120" y="291"/>
                  </a:moveTo>
                  <a:lnTo>
                    <a:pt x="105" y="291"/>
                  </a:lnTo>
                  <a:lnTo>
                    <a:pt x="105" y="114"/>
                  </a:lnTo>
                  <a:lnTo>
                    <a:pt x="0" y="9"/>
                  </a:lnTo>
                  <a:lnTo>
                    <a:pt x="12" y="0"/>
                  </a:lnTo>
                  <a:lnTo>
                    <a:pt x="120" y="108"/>
                  </a:lnTo>
                  <a:lnTo>
                    <a:pt x="12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3" name="Freeform 36"/>
            <p:cNvSpPr/>
            <p:nvPr/>
          </p:nvSpPr>
          <p:spPr bwMode="auto">
            <a:xfrm>
              <a:off x="1014413" y="1801813"/>
              <a:ext cx="214313" cy="755650"/>
            </a:xfrm>
            <a:custGeom>
              <a:avLst/>
              <a:gdLst/>
              <a:ahLst/>
              <a:cxnLst/>
              <a:rect l="0" t="0" r="r" b="b"/>
              <a:pathLst>
                <a:path w="135" h="476">
                  <a:moveTo>
                    <a:pt x="12" y="476"/>
                  </a:moveTo>
                  <a:lnTo>
                    <a:pt x="0" y="476"/>
                  </a:lnTo>
                  <a:lnTo>
                    <a:pt x="0" y="128"/>
                  </a:lnTo>
                  <a:lnTo>
                    <a:pt x="126" y="0"/>
                  </a:lnTo>
                  <a:lnTo>
                    <a:pt x="135" y="9"/>
                  </a:lnTo>
                  <a:lnTo>
                    <a:pt x="12" y="131"/>
                  </a:lnTo>
                  <a:lnTo>
                    <a:pt x="12" y="4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4" name="Freeform 37"/>
            <p:cNvSpPr>
              <a:spLocks noEditPoints="1"/>
            </p:cNvSpPr>
            <p:nvPr/>
          </p:nvSpPr>
          <p:spPr bwMode="auto">
            <a:xfrm>
              <a:off x="938213" y="2547938"/>
              <a:ext cx="166688" cy="160338"/>
            </a:xfrm>
            <a:custGeom>
              <a:avLst/>
              <a:gdLst/>
              <a:ahLst/>
              <a:cxnLst/>
              <a:rect l="0" t="0" r="r" b="b"/>
              <a:pathLst>
                <a:path w="35" h="34">
                  <a:moveTo>
                    <a:pt x="18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8" y="0"/>
                  </a:cubicBezTo>
                  <a:cubicBezTo>
                    <a:pt x="27" y="0"/>
                    <a:pt x="35" y="7"/>
                    <a:pt x="35" y="17"/>
                  </a:cubicBezTo>
                  <a:cubicBezTo>
                    <a:pt x="35" y="26"/>
                    <a:pt x="27" y="34"/>
                    <a:pt x="18" y="34"/>
                  </a:cubicBezTo>
                  <a:close/>
                  <a:moveTo>
                    <a:pt x="18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30"/>
                    <a:pt x="18" y="30"/>
                  </a:cubicBezTo>
                  <a:cubicBezTo>
                    <a:pt x="25" y="30"/>
                    <a:pt x="31" y="24"/>
                    <a:pt x="31" y="17"/>
                  </a:cubicBezTo>
                  <a:cubicBezTo>
                    <a:pt x="31" y="10"/>
                    <a:pt x="25" y="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5" name="Freeform 38"/>
            <p:cNvSpPr/>
            <p:nvPr/>
          </p:nvSpPr>
          <p:spPr bwMode="auto">
            <a:xfrm>
              <a:off x="595313" y="4763"/>
              <a:ext cx="638175" cy="4025900"/>
            </a:xfrm>
            <a:custGeom>
              <a:avLst/>
              <a:gdLst/>
              <a:ahLst/>
              <a:cxnLst/>
              <a:rect l="0" t="0" r="r" b="b"/>
              <a:pathLst>
                <a:path w="402" h="2536">
                  <a:moveTo>
                    <a:pt x="402" y="2536"/>
                  </a:moveTo>
                  <a:lnTo>
                    <a:pt x="387" y="2536"/>
                  </a:lnTo>
                  <a:lnTo>
                    <a:pt x="387" y="2311"/>
                  </a:lnTo>
                  <a:lnTo>
                    <a:pt x="0" y="1925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916"/>
                  </a:lnTo>
                  <a:lnTo>
                    <a:pt x="402" y="2302"/>
                  </a:lnTo>
                  <a:lnTo>
                    <a:pt x="402" y="25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6" name="Freeform 39"/>
            <p:cNvSpPr/>
            <p:nvPr/>
          </p:nvSpPr>
          <p:spPr bwMode="auto">
            <a:xfrm>
              <a:off x="1223963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7" name="Freeform 40"/>
            <p:cNvSpPr>
              <a:spLocks noEditPoints="1"/>
            </p:cNvSpPr>
            <p:nvPr/>
          </p:nvSpPr>
          <p:spPr bwMode="auto">
            <a:xfrm>
              <a:off x="1300163" y="1849438"/>
              <a:ext cx="109538" cy="107950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8" name="Freeform 41"/>
            <p:cNvSpPr/>
            <p:nvPr/>
          </p:nvSpPr>
          <p:spPr bwMode="auto">
            <a:xfrm>
              <a:off x="280988" y="3417888"/>
              <a:ext cx="142875" cy="474663"/>
            </a:xfrm>
            <a:custGeom>
              <a:avLst/>
              <a:gdLst/>
              <a:ahLst/>
              <a:cxnLst/>
              <a:rect l="0" t="0" r="r" b="b"/>
              <a:pathLst>
                <a:path w="90" h="299">
                  <a:moveTo>
                    <a:pt x="12" y="299"/>
                  </a:moveTo>
                  <a:lnTo>
                    <a:pt x="0" y="299"/>
                  </a:lnTo>
                  <a:lnTo>
                    <a:pt x="0" y="80"/>
                  </a:lnTo>
                  <a:lnTo>
                    <a:pt x="81" y="0"/>
                  </a:lnTo>
                  <a:lnTo>
                    <a:pt x="90" y="8"/>
                  </a:lnTo>
                  <a:lnTo>
                    <a:pt x="12" y="83"/>
                  </a:lnTo>
                  <a:lnTo>
                    <a:pt x="12" y="2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9" name="Freeform 42"/>
            <p:cNvSpPr>
              <a:spLocks noEditPoints="1"/>
            </p:cNvSpPr>
            <p:nvPr/>
          </p:nvSpPr>
          <p:spPr bwMode="auto">
            <a:xfrm>
              <a:off x="238125" y="38830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1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3" y="5"/>
                    <a:pt x="23" y="12"/>
                  </a:cubicBezTo>
                  <a:cubicBezTo>
                    <a:pt x="23" y="18"/>
                    <a:pt x="17" y="23"/>
                    <a:pt x="11" y="23"/>
                  </a:cubicBezTo>
                  <a:close/>
                  <a:moveTo>
                    <a:pt x="11" y="4"/>
                  </a:moveTo>
                  <a:cubicBezTo>
                    <a:pt x="7" y="4"/>
                    <a:pt x="4" y="8"/>
                    <a:pt x="4" y="12"/>
                  </a:cubicBezTo>
                  <a:cubicBezTo>
                    <a:pt x="4" y="16"/>
                    <a:pt x="7" y="19"/>
                    <a:pt x="11" y="19"/>
                  </a:cubicBezTo>
                  <a:cubicBezTo>
                    <a:pt x="15" y="19"/>
                    <a:pt x="19" y="16"/>
                    <a:pt x="19" y="12"/>
                  </a:cubicBezTo>
                  <a:cubicBezTo>
                    <a:pt x="19" y="8"/>
                    <a:pt x="15" y="4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0" name="Freeform 43"/>
            <p:cNvSpPr/>
            <p:nvPr/>
          </p:nvSpPr>
          <p:spPr bwMode="auto">
            <a:xfrm>
              <a:off x="4763" y="2166938"/>
              <a:ext cx="114300" cy="452438"/>
            </a:xfrm>
            <a:custGeom>
              <a:avLst/>
              <a:gdLst/>
              <a:ahLst/>
              <a:cxnLst/>
              <a:rect l="0" t="0" r="r" b="b"/>
              <a:pathLst>
                <a:path w="72" h="285">
                  <a:moveTo>
                    <a:pt x="6" y="285"/>
                  </a:moveTo>
                  <a:lnTo>
                    <a:pt x="0" y="276"/>
                  </a:lnTo>
                  <a:lnTo>
                    <a:pt x="60" y="216"/>
                  </a:lnTo>
                  <a:lnTo>
                    <a:pt x="60" y="0"/>
                  </a:lnTo>
                  <a:lnTo>
                    <a:pt x="72" y="0"/>
                  </a:lnTo>
                  <a:lnTo>
                    <a:pt x="72" y="222"/>
                  </a:lnTo>
                  <a:lnTo>
                    <a:pt x="6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1" name="Freeform 44"/>
            <p:cNvSpPr>
              <a:spLocks noEditPoints="1"/>
            </p:cNvSpPr>
            <p:nvPr/>
          </p:nvSpPr>
          <p:spPr bwMode="auto">
            <a:xfrm>
              <a:off x="52388" y="20669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2" name="Rectangle 45"/>
            <p:cNvSpPr>
              <a:spLocks noChangeArrowheads="1"/>
            </p:cNvSpPr>
            <p:nvPr/>
          </p:nvSpPr>
          <p:spPr bwMode="auto">
            <a:xfrm>
              <a:off x="1228725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53" name="Freeform 46"/>
            <p:cNvSpPr/>
            <p:nvPr/>
          </p:nvSpPr>
          <p:spPr bwMode="auto">
            <a:xfrm>
              <a:off x="1319213" y="5041900"/>
              <a:ext cx="371475" cy="1801813"/>
            </a:xfrm>
            <a:custGeom>
              <a:avLst/>
              <a:gdLst/>
              <a:ahLst/>
              <a:cxnLst/>
              <a:rect l="0" t="0" r="r" b="b"/>
              <a:pathLst>
                <a:path w="234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9" y="0"/>
                  </a:lnTo>
                  <a:lnTo>
                    <a:pt x="234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4" name="Freeform 47"/>
            <p:cNvSpPr>
              <a:spLocks noEditPoints="1"/>
            </p:cNvSpPr>
            <p:nvPr/>
          </p:nvSpPr>
          <p:spPr bwMode="auto">
            <a:xfrm>
              <a:off x="1147763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5" name="Freeform 48"/>
            <p:cNvSpPr/>
            <p:nvPr/>
          </p:nvSpPr>
          <p:spPr bwMode="auto">
            <a:xfrm>
              <a:off x="819150" y="3983038"/>
              <a:ext cx="347663" cy="2860675"/>
            </a:xfrm>
            <a:custGeom>
              <a:avLst/>
              <a:gdLst/>
              <a:ahLst/>
              <a:cxnLst/>
              <a:rect l="0" t="0" r="r" b="b"/>
              <a:pathLst>
                <a:path w="219" h="1802">
                  <a:moveTo>
                    <a:pt x="219" y="1802"/>
                  </a:moveTo>
                  <a:lnTo>
                    <a:pt x="201" y="1802"/>
                  </a:lnTo>
                  <a:lnTo>
                    <a:pt x="201" y="1185"/>
                  </a:lnTo>
                  <a:lnTo>
                    <a:pt x="0" y="3"/>
                  </a:lnTo>
                  <a:lnTo>
                    <a:pt x="15" y="0"/>
                  </a:lnTo>
                  <a:lnTo>
                    <a:pt x="219" y="1185"/>
                  </a:lnTo>
                  <a:lnTo>
                    <a:pt x="219" y="18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6" name="Freeform 49"/>
            <p:cNvSpPr>
              <a:spLocks noEditPoints="1"/>
            </p:cNvSpPr>
            <p:nvPr/>
          </p:nvSpPr>
          <p:spPr bwMode="auto">
            <a:xfrm>
              <a:off x="728663" y="3806825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7" name="Freeform 50"/>
            <p:cNvSpPr>
              <a:spLocks noEditPoints="1"/>
            </p:cNvSpPr>
            <p:nvPr/>
          </p:nvSpPr>
          <p:spPr bwMode="auto">
            <a:xfrm>
              <a:off x="1624013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8" name="Freeform 51"/>
            <p:cNvSpPr/>
            <p:nvPr/>
          </p:nvSpPr>
          <p:spPr bwMode="auto">
            <a:xfrm>
              <a:off x="1404938" y="5422900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22" y="0"/>
                  </a:lnTo>
                  <a:lnTo>
                    <a:pt x="234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9" name="Freeform 52"/>
            <p:cNvSpPr/>
            <p:nvPr/>
          </p:nvSpPr>
          <p:spPr bwMode="auto">
            <a:xfrm>
              <a:off x="1666875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0" name="Freeform 53"/>
            <p:cNvSpPr>
              <a:spLocks noEditPoints="1"/>
            </p:cNvSpPr>
            <p:nvPr/>
          </p:nvSpPr>
          <p:spPr bwMode="auto">
            <a:xfrm>
              <a:off x="1709738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1" name="Freeform 54"/>
            <p:cNvSpPr>
              <a:spLocks noEditPoints="1"/>
            </p:cNvSpPr>
            <p:nvPr/>
          </p:nvSpPr>
          <p:spPr bwMode="auto">
            <a:xfrm>
              <a:off x="1709738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2" name="Freeform 55"/>
            <p:cNvSpPr/>
            <p:nvPr/>
          </p:nvSpPr>
          <p:spPr bwMode="auto">
            <a:xfrm>
              <a:off x="1766888" y="6330950"/>
              <a:ext cx="419100" cy="527050"/>
            </a:xfrm>
            <a:custGeom>
              <a:avLst/>
              <a:gdLst/>
              <a:ahLst/>
              <a:cxnLst/>
              <a:rect l="0" t="0" r="r" b="b"/>
              <a:pathLst>
                <a:path w="264" h="332">
                  <a:moveTo>
                    <a:pt x="12" y="332"/>
                  </a:moveTo>
                  <a:lnTo>
                    <a:pt x="0" y="326"/>
                  </a:lnTo>
                  <a:lnTo>
                    <a:pt x="45" y="206"/>
                  </a:lnTo>
                  <a:lnTo>
                    <a:pt x="255" y="0"/>
                  </a:lnTo>
                  <a:lnTo>
                    <a:pt x="264" y="12"/>
                  </a:lnTo>
                  <a:lnTo>
                    <a:pt x="60" y="215"/>
                  </a:lnTo>
                  <a:lnTo>
                    <a:pt x="12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3" name="Freeform 56"/>
            <p:cNvSpPr>
              <a:spLocks noEditPoints="1"/>
            </p:cNvSpPr>
            <p:nvPr/>
          </p:nvSpPr>
          <p:spPr bwMode="auto">
            <a:xfrm>
              <a:off x="2147888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4" name="Freeform 57"/>
            <p:cNvSpPr/>
            <p:nvPr/>
          </p:nvSpPr>
          <p:spPr bwMode="auto">
            <a:xfrm>
              <a:off x="504825" y="9525"/>
              <a:ext cx="233363" cy="5103813"/>
            </a:xfrm>
            <a:custGeom>
              <a:avLst/>
              <a:gdLst/>
              <a:ahLst/>
              <a:cxnLst/>
              <a:rect l="0" t="0" r="r" b="b"/>
              <a:pathLst>
                <a:path w="147" h="3215">
                  <a:moveTo>
                    <a:pt x="132" y="3215"/>
                  </a:moveTo>
                  <a:lnTo>
                    <a:pt x="129" y="2754"/>
                  </a:lnTo>
                  <a:lnTo>
                    <a:pt x="0" y="1901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898"/>
                  </a:lnTo>
                  <a:lnTo>
                    <a:pt x="144" y="2754"/>
                  </a:lnTo>
                  <a:lnTo>
                    <a:pt x="147" y="3215"/>
                  </a:lnTo>
                  <a:lnTo>
                    <a:pt x="132" y="32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5" name="Freeform 58"/>
            <p:cNvSpPr>
              <a:spLocks noEditPoints="1"/>
            </p:cNvSpPr>
            <p:nvPr/>
          </p:nvSpPr>
          <p:spPr bwMode="auto">
            <a:xfrm>
              <a:off x="633413" y="5103813"/>
              <a:ext cx="185738" cy="185738"/>
            </a:xfrm>
            <a:custGeom>
              <a:avLst/>
              <a:gdLst/>
              <a:ahLst/>
              <a:cxnLst/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19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19"/>
                  </a:cubicBezTo>
                  <a:cubicBezTo>
                    <a:pt x="4" y="28"/>
                    <a:pt x="11" y="35"/>
                    <a:pt x="20" y="35"/>
                  </a:cubicBezTo>
                  <a:cubicBezTo>
                    <a:pt x="28" y="35"/>
                    <a:pt x="35" y="28"/>
                    <a:pt x="35" y="19"/>
                  </a:cubicBezTo>
                  <a:cubicBezTo>
                    <a:pt x="35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76424" y="1122363"/>
            <a:ext cx="8791575" cy="2387600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76424" y="3602038"/>
            <a:ext cx="8791575" cy="1655762"/>
          </a:xfrm>
        </p:spPr>
        <p:txBody>
          <a:bodyPr>
            <a:normAutofit/>
          </a:bodyPr>
          <a:lstStyle>
            <a:lvl1pPr marL="0" indent="0" algn="l">
              <a:buNone/>
              <a:defRPr sz="2000" cap="all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077511" y="5410201"/>
            <a:ext cx="2743200" cy="365125"/>
          </a:xfrm>
        </p:spPr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06/08/2014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876424" y="5410201"/>
            <a:ext cx="5124886" cy="365125"/>
          </a:xfrm>
        </p:spPr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96911" y="5410199"/>
            <a:ext cx="771089" cy="365125"/>
          </a:xfrm>
        </p:spPr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81335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06/08/2014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53263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419226"/>
            <a:ext cx="9906000" cy="2852737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424362"/>
            <a:ext cx="9906000" cy="1374776"/>
          </a:xfrm>
        </p:spPr>
        <p:txBody>
          <a:bodyPr>
            <a:normAutofit/>
          </a:bodyPr>
          <a:lstStyle>
            <a:lvl1pPr marL="0" indent="0">
              <a:buNone/>
              <a:defRPr sz="1800" cap="all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06/08/2014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50134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0" y="2249486"/>
            <a:ext cx="4878389" cy="3541714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249486"/>
            <a:ext cx="4875211" cy="3541714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06/08/2014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93966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19126"/>
            <a:ext cx="9906000" cy="1477961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0019" y="2249486"/>
            <a:ext cx="4649783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0" y="3073397"/>
            <a:ext cx="4878391" cy="2717801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8" y="2249485"/>
            <a:ext cx="4646602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073397"/>
            <a:ext cx="4875210" cy="2717801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06/08/2014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55964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06/08/2014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67108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06/08/2014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14831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6705" y="609601"/>
            <a:ext cx="3856037" cy="1639884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56200" y="592666"/>
            <a:ext cx="5891209" cy="5198534"/>
          </a:xfrm>
        </p:spPr>
        <p:txBody>
          <a:bodyPr anchor="ctr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6705" y="2249486"/>
            <a:ext cx="3856037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06/08/2014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53804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5934508" cy="163988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380721" y="609601"/>
            <a:ext cx="3666690" cy="5181599"/>
          </a:xfrm>
          <a:prstGeom prst="round2DiagRect">
            <a:avLst>
              <a:gd name="adj1" fmla="val 5608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2249486"/>
            <a:ext cx="5934511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06/08/2014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38321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4304664"/>
            <a:ext cx="9912355" cy="819355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41411" y="606426"/>
            <a:ext cx="9912354" cy="3299778"/>
          </a:xfrm>
          <a:prstGeom prst="round2DiagRect">
            <a:avLst>
              <a:gd name="adj1" fmla="val 4860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3200"/>
            </a:lvl1pPr>
          </a:lstStyle>
          <a:p>
            <a:pPr marL="0" lvl="0" indent="0">
              <a:buNone/>
            </a:pPr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5124020"/>
            <a:ext cx="9910859" cy="682472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06/08/2014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05225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56" y="609600"/>
            <a:ext cx="9905955" cy="342900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4419599"/>
            <a:ext cx="9904459" cy="1371599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06/08/2014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473250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599"/>
            <a:ext cx="9302752" cy="2748429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4309919"/>
            <a:ext cx="9906002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06/08/2014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903512" y="73239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10537370" y="276497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63382042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2134041"/>
            <a:ext cx="9906001" cy="2511835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4657655"/>
            <a:ext cx="9904505" cy="1140644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06/08/2014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731386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141410" y="2674463"/>
            <a:ext cx="3196899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27918" y="3360263"/>
            <a:ext cx="3208735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4766" y="2677635"/>
            <a:ext cx="3184385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04213" y="3363435"/>
            <a:ext cx="3195830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442" y="2674463"/>
            <a:ext cx="3194968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52442" y="3360263"/>
            <a:ext cx="3194968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06/08/2014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203776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1141411" y="609600"/>
            <a:ext cx="9905999" cy="1905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141413" y="4404596"/>
            <a:ext cx="319524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141413" y="2666998"/>
            <a:ext cx="31952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41413" y="4980858"/>
            <a:ext cx="3195240" cy="8178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89053" y="4404596"/>
            <a:ext cx="320040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89053" y="2666998"/>
            <a:ext cx="31989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87593" y="4980857"/>
            <a:ext cx="3200400" cy="81034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567" y="4404595"/>
            <a:ext cx="3190741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52442" y="2666998"/>
            <a:ext cx="3194969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52442" y="4980854"/>
            <a:ext cx="3194968" cy="81034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06/08/2014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152854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06/08/2014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907071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042400" y="609599"/>
            <a:ext cx="2005011" cy="5181601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0" y="609599"/>
            <a:ext cx="7748590" cy="5181601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06/08/2014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41906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2F34B2-7E1A-46D2-A811-FB0457C7CCA0}" type="datetimeFigureOut">
              <a:rPr lang="es-ES" smtClean="0"/>
              <a:t>06/08/2014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11073A-7C49-4721-9A1E-A5B41BF9C897}" type="slidenum">
              <a:rPr lang="es-ES" smtClean="0"/>
              <a:t>‹Nº›</a:t>
            </a:fld>
            <a:endParaRPr lang="es-ES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7014475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2F34B2-7E1A-46D2-A811-FB0457C7CCA0}" type="datetimeFigureOut">
              <a:rPr lang="es-ES" smtClean="0"/>
              <a:t>06/08/2014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11073A-7C49-4721-9A1E-A5B41BF9C89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4132157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2F34B2-7E1A-46D2-A811-FB0457C7CCA0}" type="datetimeFigureOut">
              <a:rPr lang="es-ES" smtClean="0"/>
              <a:t>06/08/2014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11073A-7C49-4721-9A1E-A5B41BF9C89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7273969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2F34B2-7E1A-46D2-A811-FB0457C7CCA0}" type="datetimeFigureOut">
              <a:rPr lang="es-ES" smtClean="0"/>
              <a:t>06/08/2014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11073A-7C49-4721-9A1E-A5B41BF9C89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0213000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2F34B2-7E1A-46D2-A811-FB0457C7CCA0}" type="datetimeFigureOut">
              <a:rPr lang="es-ES" smtClean="0"/>
              <a:t>06/08/2014</a:t>
            </a:fld>
            <a:endParaRPr lang="es-E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11073A-7C49-4721-9A1E-A5B41BF9C89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0452906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2F34B2-7E1A-46D2-A811-FB0457C7CCA0}" type="datetimeFigureOut">
              <a:rPr lang="es-ES" smtClean="0"/>
              <a:t>06/08/2014</a:t>
            </a:fld>
            <a:endParaRPr lang="es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11073A-7C49-4721-9A1E-A5B41BF9C89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0926049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2F34B2-7E1A-46D2-A811-FB0457C7CCA0}" type="datetimeFigureOut">
              <a:rPr lang="es-ES" smtClean="0"/>
              <a:t>06/08/2014</a:t>
            </a:fld>
            <a:endParaRPr lang="es-E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11073A-7C49-4721-9A1E-A5B41BF9C89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2089036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2F34B2-7E1A-46D2-A811-FB0457C7CCA0}" type="datetimeFigureOut">
              <a:rPr lang="es-ES" smtClean="0"/>
              <a:t>06/08/2014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11073A-7C49-4721-9A1E-A5B41BF9C89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1778210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2F34B2-7E1A-46D2-A811-FB0457C7CCA0}" type="datetimeFigureOut">
              <a:rPr lang="es-ES" smtClean="0"/>
              <a:t>06/08/2014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11073A-7C49-4721-9A1E-A5B41BF9C89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5845962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2F34B2-7E1A-46D2-A811-FB0457C7CCA0}" type="datetimeFigureOut">
              <a:rPr lang="es-ES" smtClean="0"/>
              <a:t>06/08/2014</a:t>
            </a:fld>
            <a:endParaRPr lang="es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11073A-7C49-4721-9A1E-A5B41BF9C89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3495895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2F34B2-7E1A-46D2-A811-FB0457C7CCA0}" type="datetimeFigureOut">
              <a:rPr lang="es-ES" smtClean="0"/>
              <a:t>06/08/2014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11073A-7C49-4721-9A1E-A5B41BF9C89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55868668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2F34B2-7E1A-46D2-A811-FB0457C7CCA0}" type="datetimeFigureOut">
              <a:rPr lang="es-ES" smtClean="0"/>
              <a:t>06/08/2014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11073A-7C49-4721-9A1E-A5B41BF9C897}" type="slidenum">
              <a:rPr lang="es-ES" smtClean="0"/>
              <a:t>‹Nº›</a:t>
            </a:fld>
            <a:endParaRPr lang="es-ES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7268958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2F34B2-7E1A-46D2-A811-FB0457C7CCA0}" type="datetimeFigureOut">
              <a:rPr lang="es-ES" smtClean="0"/>
              <a:t>06/08/2014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11073A-7C49-4721-9A1E-A5B41BF9C89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13529744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la 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2F34B2-7E1A-46D2-A811-FB0457C7CCA0}" type="datetimeFigureOut">
              <a:rPr lang="es-ES" smtClean="0"/>
              <a:t>06/08/2014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11073A-7C49-4721-9A1E-A5B41BF9C897}" type="slidenum">
              <a:rPr lang="es-ES" smtClean="0"/>
              <a:t>‹Nº›</a:t>
            </a:fld>
            <a:endParaRPr lang="es-ES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26442284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ro o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2F34B2-7E1A-46D2-A811-FB0457C7CCA0}" type="datetimeFigureOut">
              <a:rPr lang="es-ES" smtClean="0"/>
              <a:t>06/08/2014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11073A-7C49-4721-9A1E-A5B41BF9C89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0317408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2F34B2-7E1A-46D2-A811-FB0457C7CCA0}" type="datetimeFigureOut">
              <a:rPr lang="es-ES" smtClean="0"/>
              <a:t>06/08/2014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11073A-7C49-4721-9A1E-A5B41BF9C89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25880156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2F34B2-7E1A-46D2-A811-FB0457C7CCA0}" type="datetimeFigureOut">
              <a:rPr lang="es-ES" smtClean="0"/>
              <a:t>06/08/2014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11073A-7C49-4721-9A1E-A5B41BF9C89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967974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.xml"/><Relationship Id="rId13" Type="http://schemas.openxmlformats.org/officeDocument/2006/relationships/slideLayout" Target="../slideLayouts/slideLayout14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4.xml"/><Relationship Id="rId7" Type="http://schemas.openxmlformats.org/officeDocument/2006/relationships/slideLayout" Target="../slideLayouts/slideLayout8.xml"/><Relationship Id="rId12" Type="http://schemas.openxmlformats.org/officeDocument/2006/relationships/slideLayout" Target="../slideLayouts/slideLayout13.xml"/><Relationship Id="rId17" Type="http://schemas.openxmlformats.org/officeDocument/2006/relationships/slideLayout" Target="../slideLayouts/slideLayout18.xml"/><Relationship Id="rId2" Type="http://schemas.openxmlformats.org/officeDocument/2006/relationships/slideLayout" Target="../slideLayouts/slideLayout3.xml"/><Relationship Id="rId16" Type="http://schemas.openxmlformats.org/officeDocument/2006/relationships/slideLayout" Target="../slideLayouts/slideLayout17.xml"/><Relationship Id="rId1" Type="http://schemas.openxmlformats.org/officeDocument/2006/relationships/slideLayout" Target="../slideLayouts/slideLayout2.xml"/><Relationship Id="rId6" Type="http://schemas.openxmlformats.org/officeDocument/2006/relationships/slideLayout" Target="../slideLayouts/slideLayout7.xml"/><Relationship Id="rId11" Type="http://schemas.openxmlformats.org/officeDocument/2006/relationships/slideLayout" Target="../slideLayouts/slideLayout12.xml"/><Relationship Id="rId5" Type="http://schemas.openxmlformats.org/officeDocument/2006/relationships/slideLayout" Target="../slideLayouts/slideLayout6.xml"/><Relationship Id="rId1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11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5.xml"/><Relationship Id="rId9" Type="http://schemas.openxmlformats.org/officeDocument/2006/relationships/slideLayout" Target="../slideLayouts/slideLayout10.xml"/><Relationship Id="rId14" Type="http://schemas.openxmlformats.org/officeDocument/2006/relationships/slideLayout" Target="../slideLayouts/slideLayout15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6.xml"/><Relationship Id="rId13" Type="http://schemas.openxmlformats.org/officeDocument/2006/relationships/slideLayout" Target="../slideLayouts/slideLayout31.xml"/><Relationship Id="rId18" Type="http://schemas.openxmlformats.org/officeDocument/2006/relationships/theme" Target="../theme/theme3.xml"/><Relationship Id="rId3" Type="http://schemas.openxmlformats.org/officeDocument/2006/relationships/slideLayout" Target="../slideLayouts/slideLayout21.xml"/><Relationship Id="rId7" Type="http://schemas.openxmlformats.org/officeDocument/2006/relationships/slideLayout" Target="../slideLayouts/slideLayout25.xml"/><Relationship Id="rId12" Type="http://schemas.openxmlformats.org/officeDocument/2006/relationships/slideLayout" Target="../slideLayouts/slideLayout30.xml"/><Relationship Id="rId17" Type="http://schemas.openxmlformats.org/officeDocument/2006/relationships/slideLayout" Target="../slideLayouts/slideLayout35.xml"/><Relationship Id="rId2" Type="http://schemas.openxmlformats.org/officeDocument/2006/relationships/slideLayout" Target="../slideLayouts/slideLayout20.xml"/><Relationship Id="rId16" Type="http://schemas.openxmlformats.org/officeDocument/2006/relationships/slideLayout" Target="../slideLayouts/slideLayout34.xml"/><Relationship Id="rId1" Type="http://schemas.openxmlformats.org/officeDocument/2006/relationships/slideLayout" Target="../slideLayouts/slideLayout19.xml"/><Relationship Id="rId6" Type="http://schemas.openxmlformats.org/officeDocument/2006/relationships/slideLayout" Target="../slideLayouts/slideLayout24.xml"/><Relationship Id="rId11" Type="http://schemas.openxmlformats.org/officeDocument/2006/relationships/slideLayout" Target="../slideLayouts/slideLayout29.xml"/><Relationship Id="rId5" Type="http://schemas.openxmlformats.org/officeDocument/2006/relationships/slideLayout" Target="../slideLayouts/slideLayout23.xml"/><Relationship Id="rId15" Type="http://schemas.openxmlformats.org/officeDocument/2006/relationships/slideLayout" Target="../slideLayouts/slideLayout33.xml"/><Relationship Id="rId10" Type="http://schemas.openxmlformats.org/officeDocument/2006/relationships/slideLayout" Target="../slideLayouts/slideLayout28.xml"/><Relationship Id="rId4" Type="http://schemas.openxmlformats.org/officeDocument/2006/relationships/slideLayout" Target="../slideLayouts/slideLayout22.xml"/><Relationship Id="rId9" Type="http://schemas.openxmlformats.org/officeDocument/2006/relationships/slideLayout" Target="../slideLayouts/slideLayout27.xml"/><Relationship Id="rId14" Type="http://schemas.openxmlformats.org/officeDocument/2006/relationships/slideLayout" Target="../slideLayouts/slideLayout3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C432716-824D-4A13-A88F-F4A1A23337C3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8687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Group 7"/>
          <p:cNvGrpSpPr/>
          <p:nvPr/>
        </p:nvGrpSpPr>
        <p:grpSpPr>
          <a:xfrm>
            <a:off x="-14288" y="0"/>
            <a:ext cx="12053888" cy="6858001"/>
            <a:chOff x="-14288" y="0"/>
            <a:chExt cx="12053888" cy="6858001"/>
          </a:xfrm>
        </p:grpSpPr>
        <p:grpSp>
          <p:nvGrpSpPr>
            <p:cNvPr id="9" name="Group 8"/>
            <p:cNvGrpSpPr/>
            <p:nvPr/>
          </p:nvGrpSpPr>
          <p:grpSpPr>
            <a:xfrm>
              <a:off x="-14288" y="0"/>
              <a:ext cx="1220788" cy="6858001"/>
              <a:chOff x="-14288" y="0"/>
              <a:chExt cx="1220788" cy="6858001"/>
            </a:xfrm>
            <a:gradFill flip="none" rotWithShape="1">
              <a:gsLst>
                <a:gs pos="0">
                  <a:schemeClr val="tx2"/>
                </a:gs>
                <a:gs pos="100000">
                  <a:schemeClr val="bg2">
                    <a:lumMod val="60000"/>
                    <a:lumOff val="4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21" name="Rectangle 5"/>
              <p:cNvSpPr>
                <a:spLocks noChangeArrowheads="1"/>
              </p:cNvSpPr>
              <p:nvPr/>
            </p:nvSpPr>
            <p:spPr bwMode="auto">
              <a:xfrm>
                <a:off x="114300" y="4763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22" name="Freeform 6"/>
              <p:cNvSpPr>
                <a:spLocks noEditPoints="1"/>
              </p:cNvSpPr>
              <p:nvPr/>
            </p:nvSpPr>
            <p:spPr bwMode="auto">
              <a:xfrm>
                <a:off x="33337" y="217646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3" name="Freeform 7"/>
              <p:cNvSpPr>
                <a:spLocks noEditPoints="1"/>
              </p:cNvSpPr>
              <p:nvPr/>
            </p:nvSpPr>
            <p:spPr bwMode="auto">
              <a:xfrm>
                <a:off x="28575" y="402113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4" name="Freeform 8"/>
              <p:cNvSpPr/>
              <p:nvPr/>
            </p:nvSpPr>
            <p:spPr bwMode="auto">
              <a:xfrm>
                <a:off x="200025" y="4763"/>
                <a:ext cx="369888" cy="1811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41">
                    <a:moveTo>
                      <a:pt x="218" y="1141"/>
                    </a:moveTo>
                    <a:lnTo>
                      <a:pt x="0" y="626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15" y="623"/>
                    </a:lnTo>
                    <a:lnTo>
                      <a:pt x="233" y="1135"/>
                    </a:lnTo>
                    <a:lnTo>
                      <a:pt x="218" y="11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5" name="Freeform 9"/>
              <p:cNvSpPr>
                <a:spLocks noEditPoints="1"/>
              </p:cNvSpPr>
              <p:nvPr/>
            </p:nvSpPr>
            <p:spPr bwMode="auto">
              <a:xfrm>
                <a:off x="503237" y="1801813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6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6" name="Freeform 10"/>
              <p:cNvSpPr/>
              <p:nvPr/>
            </p:nvSpPr>
            <p:spPr bwMode="auto">
              <a:xfrm>
                <a:off x="285750" y="4763"/>
                <a:ext cx="369888" cy="1430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901">
                    <a:moveTo>
                      <a:pt x="221" y="901"/>
                    </a:moveTo>
                    <a:lnTo>
                      <a:pt x="0" y="383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18" y="380"/>
                    </a:lnTo>
                    <a:lnTo>
                      <a:pt x="233" y="895"/>
                    </a:lnTo>
                    <a:lnTo>
                      <a:pt x="221" y="90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7" name="Freeform 11"/>
              <p:cNvSpPr/>
              <p:nvPr/>
            </p:nvSpPr>
            <p:spPr bwMode="auto">
              <a:xfrm>
                <a:off x="546100" y="0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96" y="575"/>
                    </a:moveTo>
                    <a:lnTo>
                      <a:pt x="78" y="575"/>
                    </a:lnTo>
                    <a:lnTo>
                      <a:pt x="78" y="192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96" y="189"/>
                    </a:lnTo>
                    <a:lnTo>
                      <a:pt x="96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8" name="Freeform 12"/>
              <p:cNvSpPr>
                <a:spLocks noEditPoints="1"/>
              </p:cNvSpPr>
              <p:nvPr/>
            </p:nvSpPr>
            <p:spPr bwMode="auto">
              <a:xfrm>
                <a:off x="588962" y="14208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7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9" name="Freeform 13"/>
              <p:cNvSpPr>
                <a:spLocks noEditPoints="1"/>
              </p:cNvSpPr>
              <p:nvPr/>
            </p:nvSpPr>
            <p:spPr bwMode="auto">
              <a:xfrm>
                <a:off x="588962" y="9032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0" name="Freeform 14"/>
              <p:cNvSpPr/>
              <p:nvPr/>
            </p:nvSpPr>
            <p:spPr bwMode="auto">
              <a:xfrm>
                <a:off x="641350" y="0"/>
                <a:ext cx="422275" cy="527050"/>
              </a:xfrm>
              <a:custGeom>
                <a:avLst/>
                <a:gdLst/>
                <a:ahLst/>
                <a:cxnLst/>
                <a:rect l="0" t="0" r="r" b="b"/>
                <a:pathLst>
                  <a:path w="266" h="332">
                    <a:moveTo>
                      <a:pt x="257" y="332"/>
                    </a:moveTo>
                    <a:lnTo>
                      <a:pt x="48" y="123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63" y="114"/>
                    </a:lnTo>
                    <a:lnTo>
                      <a:pt x="266" y="320"/>
                    </a:lnTo>
                    <a:lnTo>
                      <a:pt x="257" y="3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1" name="Freeform 15"/>
              <p:cNvSpPr>
                <a:spLocks noEditPoints="1"/>
              </p:cNvSpPr>
              <p:nvPr/>
            </p:nvSpPr>
            <p:spPr bwMode="auto">
              <a:xfrm>
                <a:off x="1020762" y="488950"/>
                <a:ext cx="161925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4" h="31">
                    <a:moveTo>
                      <a:pt x="17" y="31"/>
                    </a:moveTo>
                    <a:cubicBezTo>
                      <a:pt x="13" y="31"/>
                      <a:pt x="9" y="30"/>
                      <a:pt x="6" y="27"/>
                    </a:cubicBezTo>
                    <a:cubicBezTo>
                      <a:pt x="0" y="20"/>
                      <a:pt x="0" y="10"/>
                      <a:pt x="6" y="4"/>
                    </a:cubicBezTo>
                    <a:cubicBezTo>
                      <a:pt x="9" y="1"/>
                      <a:pt x="13" y="0"/>
                      <a:pt x="17" y="0"/>
                    </a:cubicBezTo>
                    <a:cubicBezTo>
                      <a:pt x="21" y="0"/>
                      <a:pt x="25" y="1"/>
                      <a:pt x="28" y="4"/>
                    </a:cubicBezTo>
                    <a:cubicBezTo>
                      <a:pt x="34" y="10"/>
                      <a:pt x="34" y="20"/>
                      <a:pt x="28" y="27"/>
                    </a:cubicBezTo>
                    <a:cubicBezTo>
                      <a:pt x="25" y="30"/>
                      <a:pt x="21" y="31"/>
                      <a:pt x="17" y="31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5"/>
                      <a:pt x="9" y="7"/>
                    </a:cubicBezTo>
                    <a:cubicBezTo>
                      <a:pt x="4" y="12"/>
                      <a:pt x="4" y="19"/>
                      <a:pt x="9" y="24"/>
                    </a:cubicBezTo>
                    <a:cubicBezTo>
                      <a:pt x="11" y="26"/>
                      <a:pt x="14" y="27"/>
                      <a:pt x="17" y="27"/>
                    </a:cubicBezTo>
                    <a:cubicBezTo>
                      <a:pt x="20" y="27"/>
                      <a:pt x="23" y="26"/>
                      <a:pt x="25" y="24"/>
                    </a:cubicBezTo>
                    <a:cubicBezTo>
                      <a:pt x="30" y="19"/>
                      <a:pt x="30" y="12"/>
                      <a:pt x="25" y="7"/>
                    </a:cubicBezTo>
                    <a:cubicBezTo>
                      <a:pt x="23" y="5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2" name="Line 16"/>
              <p:cNvSpPr>
                <a:spLocks noChangeShapeType="1"/>
              </p:cNvSpPr>
              <p:nvPr/>
            </p:nvSpPr>
            <p:spPr bwMode="auto">
              <a:xfrm>
                <a:off x="-4763" y="9525"/>
                <a:ext cx="0" cy="0"/>
              </a:xfrm>
              <a:prstGeom prst="line">
                <a:avLst/>
              </a:prstGeom>
              <a:grpFill/>
              <a:ln w="1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</p:spPr>
          </p:sp>
          <p:sp>
            <p:nvSpPr>
              <p:cNvPr id="33" name="Freeform 17"/>
              <p:cNvSpPr/>
              <p:nvPr/>
            </p:nvSpPr>
            <p:spPr bwMode="auto">
              <a:xfrm>
                <a:off x="9525" y="1801813"/>
                <a:ext cx="123825" cy="127000"/>
              </a:xfrm>
              <a:custGeom>
                <a:avLst/>
                <a:gdLst/>
                <a:ahLst/>
                <a:cxnLst/>
                <a:rect l="0" t="0" r="r" b="b"/>
                <a:pathLst>
                  <a:path w="78" h="80">
                    <a:moveTo>
                      <a:pt x="6" y="80"/>
                    </a:moveTo>
                    <a:lnTo>
                      <a:pt x="0" y="71"/>
                    </a:lnTo>
                    <a:lnTo>
                      <a:pt x="69" y="0"/>
                    </a:lnTo>
                    <a:lnTo>
                      <a:pt x="78" y="9"/>
                    </a:lnTo>
                    <a:lnTo>
                      <a:pt x="6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4" name="Freeform 18"/>
              <p:cNvSpPr/>
              <p:nvPr/>
            </p:nvSpPr>
            <p:spPr bwMode="auto">
              <a:xfrm>
                <a:off x="-9525" y="3549650"/>
                <a:ext cx="147638" cy="481013"/>
              </a:xfrm>
              <a:custGeom>
                <a:avLst/>
                <a:gdLst/>
                <a:ahLst/>
                <a:cxnLst/>
                <a:rect l="0" t="0" r="r" b="b"/>
                <a:pathLst>
                  <a:path w="93" h="303">
                    <a:moveTo>
                      <a:pt x="93" y="303"/>
                    </a:moveTo>
                    <a:lnTo>
                      <a:pt x="78" y="303"/>
                    </a:lnTo>
                    <a:lnTo>
                      <a:pt x="78" y="78"/>
                    </a:lnTo>
                    <a:lnTo>
                      <a:pt x="0" y="12"/>
                    </a:lnTo>
                    <a:lnTo>
                      <a:pt x="12" y="0"/>
                    </a:lnTo>
                    <a:lnTo>
                      <a:pt x="93" y="69"/>
                    </a:lnTo>
                    <a:lnTo>
                      <a:pt x="93" y="3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5" name="Freeform 19"/>
              <p:cNvSpPr/>
              <p:nvPr/>
            </p:nvSpPr>
            <p:spPr bwMode="auto">
              <a:xfrm>
                <a:off x="128587" y="1382713"/>
                <a:ext cx="142875" cy="476250"/>
              </a:xfrm>
              <a:custGeom>
                <a:avLst/>
                <a:gdLst/>
                <a:ahLst/>
                <a:cxnLst/>
                <a:rect l="0" t="0" r="r" b="b"/>
                <a:pathLst>
                  <a:path w="90" h="300">
                    <a:moveTo>
                      <a:pt x="90" y="300"/>
                    </a:moveTo>
                    <a:lnTo>
                      <a:pt x="78" y="300"/>
                    </a:lnTo>
                    <a:lnTo>
                      <a:pt x="78" y="84"/>
                    </a:lnTo>
                    <a:lnTo>
                      <a:pt x="0" y="9"/>
                    </a:lnTo>
                    <a:lnTo>
                      <a:pt x="9" y="0"/>
                    </a:lnTo>
                    <a:lnTo>
                      <a:pt x="90" y="81"/>
                    </a:lnTo>
                    <a:lnTo>
                      <a:pt x="90" y="3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6" name="Freeform 20"/>
              <p:cNvSpPr>
                <a:spLocks noEditPoints="1"/>
              </p:cNvSpPr>
              <p:nvPr/>
            </p:nvSpPr>
            <p:spPr bwMode="auto">
              <a:xfrm>
                <a:off x="204787" y="1849438"/>
                <a:ext cx="114300" cy="107950"/>
              </a:xfrm>
              <a:custGeom>
                <a:avLst/>
                <a:gdLst/>
                <a:ahLst/>
                <a:cxnLst/>
                <a:rect l="0" t="0" r="r" b="b"/>
                <a:pathLst>
                  <a:path w="24" h="23">
                    <a:moveTo>
                      <a:pt x="12" y="23"/>
                    </a:moveTo>
                    <a:cubicBezTo>
                      <a:pt x="6" y="23"/>
                      <a:pt x="0" y="18"/>
                      <a:pt x="0" y="12"/>
                    </a:cubicBezTo>
                    <a:cubicBezTo>
                      <a:pt x="0" y="5"/>
                      <a:pt x="6" y="0"/>
                      <a:pt x="12" y="0"/>
                    </a:cubicBezTo>
                    <a:cubicBezTo>
                      <a:pt x="18" y="0"/>
                      <a:pt x="24" y="5"/>
                      <a:pt x="24" y="12"/>
                    </a:cubicBezTo>
                    <a:cubicBezTo>
                      <a:pt x="24" y="18"/>
                      <a:pt x="18" y="23"/>
                      <a:pt x="12" y="23"/>
                    </a:cubicBezTo>
                    <a:close/>
                    <a:moveTo>
                      <a:pt x="12" y="4"/>
                    </a:moveTo>
                    <a:cubicBezTo>
                      <a:pt x="8" y="4"/>
                      <a:pt x="4" y="8"/>
                      <a:pt x="4" y="12"/>
                    </a:cubicBezTo>
                    <a:cubicBezTo>
                      <a:pt x="4" y="16"/>
                      <a:pt x="8" y="19"/>
                      <a:pt x="12" y="19"/>
                    </a:cubicBezTo>
                    <a:cubicBezTo>
                      <a:pt x="16" y="19"/>
                      <a:pt x="20" y="16"/>
                      <a:pt x="20" y="12"/>
                    </a:cubicBezTo>
                    <a:cubicBezTo>
                      <a:pt x="20" y="8"/>
                      <a:pt x="16" y="4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7" name="Rectangle 21"/>
              <p:cNvSpPr>
                <a:spLocks noChangeArrowheads="1"/>
              </p:cNvSpPr>
              <p:nvPr/>
            </p:nvSpPr>
            <p:spPr bwMode="auto">
              <a:xfrm>
                <a:off x="133350" y="4662488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38" name="Freeform 22"/>
              <p:cNvSpPr/>
              <p:nvPr/>
            </p:nvSpPr>
            <p:spPr bwMode="auto">
              <a:xfrm>
                <a:off x="223837" y="5041900"/>
                <a:ext cx="369888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35">
                    <a:moveTo>
                      <a:pt x="15" y="1135"/>
                    </a:moveTo>
                    <a:lnTo>
                      <a:pt x="0" y="1135"/>
                    </a:lnTo>
                    <a:lnTo>
                      <a:pt x="0" y="515"/>
                    </a:lnTo>
                    <a:lnTo>
                      <a:pt x="0" y="512"/>
                    </a:lnTo>
                    <a:lnTo>
                      <a:pt x="218" y="0"/>
                    </a:lnTo>
                    <a:lnTo>
                      <a:pt x="233" y="6"/>
                    </a:lnTo>
                    <a:lnTo>
                      <a:pt x="15" y="518"/>
                    </a:lnTo>
                    <a:lnTo>
                      <a:pt x="15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9" name="Freeform 23"/>
              <p:cNvSpPr>
                <a:spLocks noEditPoints="1"/>
              </p:cNvSpPr>
              <p:nvPr/>
            </p:nvSpPr>
            <p:spPr bwMode="auto">
              <a:xfrm>
                <a:off x="52387" y="44815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0" name="Freeform 24"/>
              <p:cNvSpPr/>
              <p:nvPr/>
            </p:nvSpPr>
            <p:spPr bwMode="auto">
              <a:xfrm>
                <a:off x="-14288" y="5627688"/>
                <a:ext cx="85725" cy="1216025"/>
              </a:xfrm>
              <a:custGeom>
                <a:avLst/>
                <a:gdLst/>
                <a:ahLst/>
                <a:cxnLst/>
                <a:rect l="0" t="0" r="r" b="b"/>
                <a:pathLst>
                  <a:path w="54" h="766">
                    <a:moveTo>
                      <a:pt x="54" y="766"/>
                    </a:moveTo>
                    <a:lnTo>
                      <a:pt x="36" y="766"/>
                    </a:lnTo>
                    <a:lnTo>
                      <a:pt x="36" y="149"/>
                    </a:lnTo>
                    <a:lnTo>
                      <a:pt x="0" y="3"/>
                    </a:lnTo>
                    <a:lnTo>
                      <a:pt x="18" y="0"/>
                    </a:lnTo>
                    <a:lnTo>
                      <a:pt x="54" y="146"/>
                    </a:lnTo>
                    <a:lnTo>
                      <a:pt x="54" y="7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1" name="Freeform 25"/>
              <p:cNvSpPr>
                <a:spLocks noEditPoints="1"/>
              </p:cNvSpPr>
              <p:nvPr/>
            </p:nvSpPr>
            <p:spPr bwMode="auto">
              <a:xfrm>
                <a:off x="527050" y="48672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2" name="Freeform 26"/>
              <p:cNvSpPr/>
              <p:nvPr/>
            </p:nvSpPr>
            <p:spPr bwMode="auto">
              <a:xfrm>
                <a:off x="309562" y="5422900"/>
                <a:ext cx="374650" cy="1425575"/>
              </a:xfrm>
              <a:custGeom>
                <a:avLst/>
                <a:gdLst/>
                <a:ahLst/>
                <a:cxnLst/>
                <a:rect l="0" t="0" r="r" b="b"/>
                <a:pathLst>
                  <a:path w="236" h="898">
                    <a:moveTo>
                      <a:pt x="18" y="898"/>
                    </a:moveTo>
                    <a:lnTo>
                      <a:pt x="0" y="898"/>
                    </a:lnTo>
                    <a:lnTo>
                      <a:pt x="0" y="515"/>
                    </a:lnTo>
                    <a:lnTo>
                      <a:pt x="3" y="512"/>
                    </a:lnTo>
                    <a:lnTo>
                      <a:pt x="221" y="0"/>
                    </a:lnTo>
                    <a:lnTo>
                      <a:pt x="236" y="6"/>
                    </a:lnTo>
                    <a:lnTo>
                      <a:pt x="18" y="518"/>
                    </a:lnTo>
                    <a:lnTo>
                      <a:pt x="18" y="89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3" name="Freeform 27"/>
              <p:cNvSpPr/>
              <p:nvPr/>
            </p:nvSpPr>
            <p:spPr bwMode="auto">
              <a:xfrm>
                <a:off x="569912" y="5945188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15" y="575"/>
                    </a:moveTo>
                    <a:lnTo>
                      <a:pt x="0" y="569"/>
                    </a:lnTo>
                    <a:lnTo>
                      <a:pt x="81" y="383"/>
                    </a:lnTo>
                    <a:lnTo>
                      <a:pt x="81" y="0"/>
                    </a:lnTo>
                    <a:lnTo>
                      <a:pt x="96" y="0"/>
                    </a:lnTo>
                    <a:lnTo>
                      <a:pt x="96" y="386"/>
                    </a:lnTo>
                    <a:lnTo>
                      <a:pt x="15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4" name="Freeform 28"/>
              <p:cNvSpPr>
                <a:spLocks noEditPoints="1"/>
              </p:cNvSpPr>
              <p:nvPr/>
            </p:nvSpPr>
            <p:spPr bwMode="auto">
              <a:xfrm>
                <a:off x="612775" y="52466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5" name="Freeform 29"/>
              <p:cNvSpPr>
                <a:spLocks noEditPoints="1"/>
              </p:cNvSpPr>
              <p:nvPr/>
            </p:nvSpPr>
            <p:spPr bwMode="auto">
              <a:xfrm>
                <a:off x="612775" y="57642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6" name="Freeform 30"/>
              <p:cNvSpPr/>
              <p:nvPr/>
            </p:nvSpPr>
            <p:spPr bwMode="auto">
              <a:xfrm>
                <a:off x="669925" y="6330950"/>
                <a:ext cx="417513" cy="517525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6">
                    <a:moveTo>
                      <a:pt x="15" y="326"/>
                    </a:moveTo>
                    <a:lnTo>
                      <a:pt x="0" y="320"/>
                    </a:lnTo>
                    <a:lnTo>
                      <a:pt x="45" y="206"/>
                    </a:lnTo>
                    <a:lnTo>
                      <a:pt x="48" y="206"/>
                    </a:lnTo>
                    <a:lnTo>
                      <a:pt x="254" y="0"/>
                    </a:lnTo>
                    <a:lnTo>
                      <a:pt x="263" y="12"/>
                    </a:lnTo>
                    <a:lnTo>
                      <a:pt x="60" y="215"/>
                    </a:lnTo>
                    <a:lnTo>
                      <a:pt x="15" y="3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7" name="Freeform 31"/>
              <p:cNvSpPr>
                <a:spLocks noEditPoints="1"/>
              </p:cNvSpPr>
              <p:nvPr/>
            </p:nvSpPr>
            <p:spPr bwMode="auto">
              <a:xfrm>
                <a:off x="1049337" y="6221413"/>
                <a:ext cx="157163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3" h="31">
                    <a:moveTo>
                      <a:pt x="16" y="31"/>
                    </a:moveTo>
                    <a:cubicBezTo>
                      <a:pt x="12" y="31"/>
                      <a:pt x="8" y="29"/>
                      <a:pt x="5" y="26"/>
                    </a:cubicBezTo>
                    <a:cubicBezTo>
                      <a:pt x="2" y="24"/>
                      <a:pt x="0" y="20"/>
                      <a:pt x="0" y="15"/>
                    </a:cubicBezTo>
                    <a:cubicBezTo>
                      <a:pt x="0" y="11"/>
                      <a:pt x="2" y="7"/>
                      <a:pt x="5" y="4"/>
                    </a:cubicBezTo>
                    <a:cubicBezTo>
                      <a:pt x="8" y="1"/>
                      <a:pt x="12" y="0"/>
                      <a:pt x="16" y="0"/>
                    </a:cubicBezTo>
                    <a:cubicBezTo>
                      <a:pt x="20" y="0"/>
                      <a:pt x="24" y="1"/>
                      <a:pt x="27" y="4"/>
                    </a:cubicBezTo>
                    <a:cubicBezTo>
                      <a:pt x="33" y="10"/>
                      <a:pt x="33" y="20"/>
                      <a:pt x="27" y="26"/>
                    </a:cubicBezTo>
                    <a:cubicBezTo>
                      <a:pt x="24" y="29"/>
                      <a:pt x="20" y="31"/>
                      <a:pt x="16" y="31"/>
                    </a:cubicBezTo>
                    <a:close/>
                    <a:moveTo>
                      <a:pt x="16" y="4"/>
                    </a:moveTo>
                    <a:cubicBezTo>
                      <a:pt x="13" y="4"/>
                      <a:pt x="10" y="5"/>
                      <a:pt x="8" y="7"/>
                    </a:cubicBezTo>
                    <a:cubicBezTo>
                      <a:pt x="6" y="9"/>
                      <a:pt x="4" y="12"/>
                      <a:pt x="4" y="15"/>
                    </a:cubicBezTo>
                    <a:cubicBezTo>
                      <a:pt x="4" y="19"/>
                      <a:pt x="6" y="21"/>
                      <a:pt x="8" y="24"/>
                    </a:cubicBezTo>
                    <a:cubicBezTo>
                      <a:pt x="10" y="26"/>
                      <a:pt x="13" y="27"/>
                      <a:pt x="16" y="27"/>
                    </a:cubicBezTo>
                    <a:cubicBezTo>
                      <a:pt x="19" y="27"/>
                      <a:pt x="22" y="26"/>
                      <a:pt x="24" y="24"/>
                    </a:cubicBezTo>
                    <a:cubicBezTo>
                      <a:pt x="29" y="19"/>
                      <a:pt x="29" y="12"/>
                      <a:pt x="24" y="7"/>
                    </a:cubicBezTo>
                    <a:cubicBezTo>
                      <a:pt x="22" y="5"/>
                      <a:pt x="19" y="4"/>
                      <a:pt x="1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</p:grpSp>
        <p:grpSp>
          <p:nvGrpSpPr>
            <p:cNvPr id="10" name="Group 9"/>
            <p:cNvGrpSpPr/>
            <p:nvPr/>
          </p:nvGrpSpPr>
          <p:grpSpPr>
            <a:xfrm>
              <a:off x="11364912" y="0"/>
              <a:ext cx="674688" cy="6848476"/>
              <a:chOff x="11364912" y="0"/>
              <a:chExt cx="674688" cy="6848476"/>
            </a:xfrm>
            <a:gradFill flip="none" rotWithShape="1">
              <a:gsLst>
                <a:gs pos="0">
                  <a:schemeClr val="tx2">
                    <a:alpha val="80000"/>
                  </a:schemeClr>
                </a:gs>
                <a:gs pos="100000">
                  <a:schemeClr val="bg2">
                    <a:lumMod val="60000"/>
                    <a:lumOff val="40000"/>
                    <a:alpha val="6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11" name="Freeform 32"/>
              <p:cNvSpPr/>
              <p:nvPr/>
            </p:nvSpPr>
            <p:spPr bwMode="auto">
              <a:xfrm>
                <a:off x="11483975" y="0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2" name="Freeform 33"/>
              <p:cNvSpPr>
                <a:spLocks noEditPoints="1"/>
              </p:cNvSpPr>
              <p:nvPr/>
            </p:nvSpPr>
            <p:spPr bwMode="auto">
              <a:xfrm>
                <a:off x="11364912" y="474663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3" name="Freeform 34"/>
              <p:cNvSpPr>
                <a:spLocks noEditPoints="1"/>
              </p:cNvSpPr>
              <p:nvPr/>
            </p:nvSpPr>
            <p:spPr bwMode="auto">
              <a:xfrm>
                <a:off x="11631612" y="1539875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4" name="Freeform 35"/>
              <p:cNvSpPr/>
              <p:nvPr/>
            </p:nvSpPr>
            <p:spPr bwMode="auto">
              <a:xfrm>
                <a:off x="11531600" y="569436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5" name="Freeform 36"/>
              <p:cNvSpPr>
                <a:spLocks noEditPoints="1"/>
              </p:cNvSpPr>
              <p:nvPr/>
            </p:nvSpPr>
            <p:spPr bwMode="auto">
              <a:xfrm>
                <a:off x="11772900" y="5551488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6" name="Freeform 37"/>
              <p:cNvSpPr/>
              <p:nvPr/>
            </p:nvSpPr>
            <p:spPr bwMode="auto">
              <a:xfrm>
                <a:off x="11710987" y="4763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7" name="Freeform 38"/>
              <p:cNvSpPr>
                <a:spLocks noEditPoints="1"/>
              </p:cNvSpPr>
              <p:nvPr/>
            </p:nvSpPr>
            <p:spPr bwMode="auto">
              <a:xfrm>
                <a:off x="11636375" y="4867275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8" name="Freeform 39"/>
              <p:cNvSpPr/>
              <p:nvPr/>
            </p:nvSpPr>
            <p:spPr bwMode="auto">
              <a:xfrm>
                <a:off x="11441112" y="5046663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9" name="Freeform 40"/>
              <p:cNvSpPr>
                <a:spLocks noEditPoints="1"/>
              </p:cNvSpPr>
              <p:nvPr/>
            </p:nvSpPr>
            <p:spPr bwMode="auto">
              <a:xfrm>
                <a:off x="11849100" y="64166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0" name="Rectangle 41"/>
              <p:cNvSpPr>
                <a:spLocks noChangeArrowheads="1"/>
              </p:cNvSpPr>
              <p:nvPr/>
            </p:nvSpPr>
            <p:spPr bwMode="auto">
              <a:xfrm>
                <a:off x="11939587" y="6596063"/>
                <a:ext cx="23813" cy="2524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1478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2" y="2249487"/>
            <a:ext cx="9905999" cy="35417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56921" y="588327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2F34B2-7E1A-46D2-A811-FB0457C7CCA0}" type="datetimeFigureOut">
              <a:rPr lang="es-ES" smtClean="0"/>
              <a:t>06/08/2014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1" y="5883275"/>
            <a:ext cx="623930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 cap="all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76321" y="5883274"/>
            <a:ext cx="77108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11073A-7C49-4721-9A1E-A5B41BF9C89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4373775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89" r:id="rId1"/>
    <p:sldLayoutId id="2147483690" r:id="rId2"/>
    <p:sldLayoutId id="2147483691" r:id="rId3"/>
    <p:sldLayoutId id="2147483692" r:id="rId4"/>
    <p:sldLayoutId id="2147483693" r:id="rId5"/>
    <p:sldLayoutId id="2147483694" r:id="rId6"/>
    <p:sldLayoutId id="2147483695" r:id="rId7"/>
    <p:sldLayoutId id="2147483696" r:id="rId8"/>
    <p:sldLayoutId id="2147483697" r:id="rId9"/>
    <p:sldLayoutId id="2147483698" r:id="rId10"/>
    <p:sldLayoutId id="2147483699" r:id="rId11"/>
    <p:sldLayoutId id="2147483700" r:id="rId12"/>
    <p:sldLayoutId id="2147483701" r:id="rId13"/>
    <p:sldLayoutId id="2147483702" r:id="rId14"/>
    <p:sldLayoutId id="2147483703" r:id="rId15"/>
    <p:sldLayoutId id="2147483704" r:id="rId16"/>
    <p:sldLayoutId id="2147483705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125000"/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C432716-824D-4A13-A88F-F4A1A23337C3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261602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24" r:id="rId1"/>
    <p:sldLayoutId id="2147483725" r:id="rId2"/>
    <p:sldLayoutId id="2147483726" r:id="rId3"/>
    <p:sldLayoutId id="2147483727" r:id="rId4"/>
    <p:sldLayoutId id="2147483728" r:id="rId5"/>
    <p:sldLayoutId id="2147483729" r:id="rId6"/>
    <p:sldLayoutId id="2147483730" r:id="rId7"/>
    <p:sldLayoutId id="2147483731" r:id="rId8"/>
    <p:sldLayoutId id="2147483732" r:id="rId9"/>
    <p:sldLayoutId id="2147483733" r:id="rId10"/>
    <p:sldLayoutId id="2147483734" r:id="rId11"/>
    <p:sldLayoutId id="2147483735" r:id="rId12"/>
    <p:sldLayoutId id="2147483736" r:id="rId13"/>
    <p:sldLayoutId id="2147483737" r:id="rId14"/>
    <p:sldLayoutId id="2147483738" r:id="rId15"/>
    <p:sldLayoutId id="2147483739" r:id="rId16"/>
    <p:sldLayoutId id="2147483740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5.xml"/><Relationship Id="rId5" Type="http://schemas.openxmlformats.org/officeDocument/2006/relationships/audio" Target="../media/audio1.wav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5.xml"/><Relationship Id="rId4" Type="http://schemas.microsoft.com/office/2007/relationships/hdphoto" Target="../media/hdphoto1.wdp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9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gif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8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29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0" name="Picture 6" descr="http://static.panoramio.com/photos/large/8939965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3447"/>
            <a:ext cx="12192000" cy="68714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" name="Grupo 2"/>
          <p:cNvGrpSpPr/>
          <p:nvPr/>
        </p:nvGrpSpPr>
        <p:grpSpPr>
          <a:xfrm>
            <a:off x="0" y="-544819"/>
            <a:ext cx="12192000" cy="7409542"/>
            <a:chOff x="0" y="-544819"/>
            <a:chExt cx="12192000" cy="7409542"/>
          </a:xfrm>
        </p:grpSpPr>
        <p:pic>
          <p:nvPicPr>
            <p:cNvPr id="6152" name="Picture 8" descr="http://static.panoramio.com/photos/large/89408055.jp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-544819"/>
              <a:ext cx="12192000" cy="740954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" name="Rectángulo 1"/>
            <p:cNvSpPr/>
            <p:nvPr/>
          </p:nvSpPr>
          <p:spPr>
            <a:xfrm>
              <a:off x="327503" y="4777743"/>
              <a:ext cx="11536993" cy="1938992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  <a:scene3d>
                <a:camera prst="orthographicFront"/>
                <a:lightRig rig="soft" dir="t">
                  <a:rot lat="0" lon="0" rev="15600000"/>
                </a:lightRig>
              </a:scene3d>
              <a:sp3d extrusionH="57150" prstMaterial="softEdge">
                <a:bevelT w="25400" h="38100"/>
              </a:sp3d>
            </a:bodyPr>
            <a:lstStyle/>
            <a:p>
              <a:pPr algn="ctr"/>
              <a:r>
                <a:rPr lang="es-ES" sz="6000" b="1" cap="none" spc="0" dirty="0" smtClean="0">
                  <a:ln/>
                  <a:solidFill>
                    <a:srgbClr val="FF0000"/>
                  </a:solidFill>
                  <a:effectLst/>
                  <a:latin typeface="Monotype Corsiva" panose="03010101010201010101" pitchFamily="66" charset="0"/>
                </a:rPr>
                <a:t>CHURIN   Y  LA LEYENDA  DE  LA MAMAHUARMI</a:t>
              </a:r>
              <a:endParaRPr lang="es-ES" sz="6000" b="1" cap="none" spc="0" dirty="0">
                <a:ln/>
                <a:solidFill>
                  <a:srgbClr val="FF0000"/>
                </a:solidFill>
                <a:effectLst/>
                <a:latin typeface="Monotype Corsiva" panose="03010101010201010101" pitchFamily="66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014742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000">
        <p:sndAc>
          <p:stSnd>
            <p:snd r:embed="rId2" name="Richard Clayderman los sonidos del silencio.wav"/>
          </p:stSnd>
        </p:sndAc>
      </p:transition>
    </mc:Choice>
    <mc:Fallback xmlns="">
      <p:transition advTm="4000">
        <p:sndAc>
          <p:stSnd>
            <p:snd r:embed="rId5" name="Richard Clayderman los sonidos del silencio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/>
          <p:cNvSpPr txBox="1"/>
          <p:nvPr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pic>
        <p:nvPicPr>
          <p:cNvPr id="4" name="Picture 2" descr="http://estacionsionradioperu.files.wordpress.com/2011/02/churi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6457" y="0"/>
            <a:ext cx="721829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ángulo 2"/>
          <p:cNvSpPr/>
          <p:nvPr/>
        </p:nvSpPr>
        <p:spPr>
          <a:xfrm>
            <a:off x="0" y="0"/>
            <a:ext cx="5036457" cy="81714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1000"/>
              </a:spcAft>
            </a:pPr>
            <a:r>
              <a:rPr lang="es-ES" sz="2000" dirty="0" smtClean="0">
                <a:solidFill>
                  <a:schemeClr val="accent6">
                    <a:lumMod val="75000"/>
                  </a:schemeClr>
                </a:solidFill>
                <a:latin typeface="Monotype Corsiva" panose="03010101010201010101" pitchFamily="66" charset="0"/>
              </a:rPr>
              <a:t>El </a:t>
            </a:r>
            <a:r>
              <a:rPr lang="es-ES" sz="2000" dirty="0">
                <a:solidFill>
                  <a:schemeClr val="accent6">
                    <a:lumMod val="75000"/>
                  </a:schemeClr>
                </a:solidFill>
                <a:latin typeface="Monotype Corsiva" panose="03010101010201010101" pitchFamily="66" charset="0"/>
              </a:rPr>
              <a:t>balneario de </a:t>
            </a:r>
            <a:r>
              <a:rPr lang="es-ES" sz="2000" dirty="0" smtClean="0">
                <a:solidFill>
                  <a:schemeClr val="accent6">
                    <a:lumMod val="75000"/>
                  </a:schemeClr>
                </a:solidFill>
                <a:latin typeface="Monotype Corsiva" panose="03010101010201010101" pitchFamily="66" charset="0"/>
              </a:rPr>
              <a:t>Churin </a:t>
            </a:r>
            <a:r>
              <a:rPr lang="es-ES" sz="2000" dirty="0">
                <a:solidFill>
                  <a:schemeClr val="accent6">
                    <a:lumMod val="75000"/>
                  </a:schemeClr>
                </a:solidFill>
                <a:latin typeface="Monotype Corsiva" panose="03010101010201010101" pitchFamily="66" charset="0"/>
              </a:rPr>
              <a:t>es  capital del </a:t>
            </a:r>
            <a:r>
              <a:rPr lang="es-ES" sz="2000" dirty="0" smtClean="0">
                <a:solidFill>
                  <a:schemeClr val="accent6">
                    <a:lumMod val="75000"/>
                  </a:schemeClr>
                </a:solidFill>
                <a:latin typeface="Monotype Corsiva" panose="03010101010201010101" pitchFamily="66" charset="0"/>
              </a:rPr>
              <a:t>Distrito </a:t>
            </a:r>
            <a:r>
              <a:rPr lang="es-ES" sz="2000" dirty="0">
                <a:solidFill>
                  <a:schemeClr val="accent6">
                    <a:lumMod val="75000"/>
                  </a:schemeClr>
                </a:solidFill>
                <a:latin typeface="Monotype Corsiva" panose="03010101010201010101" pitchFamily="66" charset="0"/>
              </a:rPr>
              <a:t>de Pachangara Provincia de Oyon Departamento de Lima ,</a:t>
            </a:r>
            <a:r>
              <a:rPr lang="es-ES" sz="2000" dirty="0" smtClean="0">
                <a:solidFill>
                  <a:schemeClr val="accent6">
                    <a:lumMod val="75000"/>
                  </a:schemeClr>
                </a:solidFill>
                <a:latin typeface="Monotype Corsiva" panose="03010101010201010101" pitchFamily="66" charset="0"/>
              </a:rPr>
              <a:t>maravilloso </a:t>
            </a:r>
            <a:r>
              <a:rPr lang="es-ES" sz="2000" dirty="0">
                <a:solidFill>
                  <a:schemeClr val="accent6">
                    <a:lumMod val="75000"/>
                  </a:schemeClr>
                </a:solidFill>
                <a:latin typeface="Monotype Corsiva" panose="03010101010201010101" pitchFamily="66" charset="0"/>
              </a:rPr>
              <a:t>centro turístico pues cuenta con las aguas termo medicinales de mayor importancia nacional. Es un pueblo enclavado en la cordillera occidental de los </a:t>
            </a:r>
            <a:r>
              <a:rPr lang="es-ES" sz="2000" dirty="0" smtClean="0">
                <a:solidFill>
                  <a:schemeClr val="accent6">
                    <a:lumMod val="75000"/>
                  </a:schemeClr>
                </a:solidFill>
                <a:latin typeface="Monotype Corsiva" panose="03010101010201010101" pitchFamily="66" charset="0"/>
              </a:rPr>
              <a:t>andes, ubicado </a:t>
            </a:r>
            <a:r>
              <a:rPr lang="es-ES" sz="2000" dirty="0">
                <a:solidFill>
                  <a:schemeClr val="accent6">
                    <a:lumMod val="75000"/>
                  </a:schemeClr>
                </a:solidFill>
                <a:latin typeface="Monotype Corsiva" panose="03010101010201010101" pitchFamily="66" charset="0"/>
              </a:rPr>
              <a:t>a la margen derecha del rio </a:t>
            </a:r>
            <a:r>
              <a:rPr lang="es-ES" sz="2000" dirty="0" smtClean="0">
                <a:solidFill>
                  <a:schemeClr val="accent6">
                    <a:lumMod val="75000"/>
                  </a:schemeClr>
                </a:solidFill>
                <a:latin typeface="Monotype Corsiva" panose="03010101010201010101" pitchFamily="66" charset="0"/>
              </a:rPr>
              <a:t>Churin</a:t>
            </a:r>
            <a:r>
              <a:rPr lang="es-ES" sz="2000" dirty="0">
                <a:solidFill>
                  <a:schemeClr val="accent6">
                    <a:lumMod val="75000"/>
                  </a:schemeClr>
                </a:solidFill>
                <a:latin typeface="Monotype Corsiva" panose="03010101010201010101" pitchFamily="66" charset="0"/>
              </a:rPr>
              <a:t>, a 2080 </a:t>
            </a:r>
            <a:r>
              <a:rPr lang="es-ES" sz="2000" dirty="0" smtClean="0">
                <a:solidFill>
                  <a:schemeClr val="accent6">
                    <a:lumMod val="75000"/>
                  </a:schemeClr>
                </a:solidFill>
                <a:latin typeface="Monotype Corsiva" panose="03010101010201010101" pitchFamily="66" charset="0"/>
              </a:rPr>
              <a:t>m.s.n.m. Churin. En </a:t>
            </a:r>
            <a:r>
              <a:rPr lang="es-ES" sz="2000" dirty="0">
                <a:solidFill>
                  <a:schemeClr val="accent6">
                    <a:lumMod val="75000"/>
                  </a:schemeClr>
                </a:solidFill>
                <a:latin typeface="Monotype Corsiva" panose="03010101010201010101" pitchFamily="66" charset="0"/>
              </a:rPr>
              <a:t>un </a:t>
            </a:r>
            <a:r>
              <a:rPr lang="es-ES" sz="2000" dirty="0" smtClean="0">
                <a:solidFill>
                  <a:schemeClr val="accent6">
                    <a:lumMod val="75000"/>
                  </a:schemeClr>
                </a:solidFill>
                <a:latin typeface="Monotype Corsiva" panose="03010101010201010101" pitchFamily="66" charset="0"/>
              </a:rPr>
              <a:t>principio, </a:t>
            </a:r>
            <a:r>
              <a:rPr lang="es-ES" sz="2000" dirty="0">
                <a:solidFill>
                  <a:schemeClr val="accent6">
                    <a:lumMod val="75000"/>
                  </a:schemeClr>
                </a:solidFill>
                <a:latin typeface="Monotype Corsiva" panose="03010101010201010101" pitchFamily="66" charset="0"/>
              </a:rPr>
              <a:t>era una estación de viajeros, quienes se tomaban un descanso en su largo </a:t>
            </a:r>
            <a:r>
              <a:rPr lang="es-ES" sz="2000" dirty="0" smtClean="0">
                <a:solidFill>
                  <a:schemeClr val="accent6">
                    <a:lumMod val="75000"/>
                  </a:schemeClr>
                </a:solidFill>
                <a:latin typeface="Monotype Corsiva" panose="03010101010201010101" pitchFamily="66" charset="0"/>
              </a:rPr>
              <a:t>viaje</a:t>
            </a:r>
            <a:r>
              <a:rPr lang="es-ES" sz="2000" dirty="0">
                <a:solidFill>
                  <a:schemeClr val="accent6">
                    <a:lumMod val="75000"/>
                  </a:schemeClr>
                </a:solidFill>
                <a:latin typeface="Monotype Corsiva" panose="03010101010201010101" pitchFamily="66" charset="0"/>
              </a:rPr>
              <a:t>, de la sierra hacia la costa  o viceversa en la que ya daban uso a las aguas termales; </a:t>
            </a:r>
            <a:r>
              <a:rPr lang="es-ES" sz="2000" dirty="0" smtClean="0">
                <a:solidFill>
                  <a:schemeClr val="accent6">
                    <a:lumMod val="75000"/>
                  </a:schemeClr>
                </a:solidFill>
                <a:latin typeface="Monotype Corsiva" panose="03010101010201010101" pitchFamily="66" charset="0"/>
              </a:rPr>
              <a:t>Por </a:t>
            </a:r>
            <a:r>
              <a:rPr lang="es-ES" sz="2000" dirty="0">
                <a:solidFill>
                  <a:schemeClr val="accent6">
                    <a:lumMod val="75000"/>
                  </a:schemeClr>
                </a:solidFill>
                <a:latin typeface="Monotype Corsiva" panose="03010101010201010101" pitchFamily="66" charset="0"/>
              </a:rPr>
              <a:t>los años 1523 con el paso de los españoles por este sector, en Churin ya existía el cacicazgo, (dando origen  ese entonces a la leyenda de la Mamahuarmi), con la que recién se empieza darle el nombre a este pequeño pueblo. El 28 de enero de 1973 se crea el distrito de </a:t>
            </a:r>
            <a:r>
              <a:rPr lang="es-ES" sz="2000" dirty="0" smtClean="0">
                <a:solidFill>
                  <a:schemeClr val="accent6">
                    <a:lumMod val="75000"/>
                  </a:schemeClr>
                </a:solidFill>
                <a:latin typeface="Monotype Corsiva" panose="03010101010201010101" pitchFamily="66" charset="0"/>
              </a:rPr>
              <a:t>Pachangara </a:t>
            </a:r>
            <a:r>
              <a:rPr lang="es-ES" sz="2000" dirty="0">
                <a:solidFill>
                  <a:schemeClr val="accent6">
                    <a:lumMod val="75000"/>
                  </a:schemeClr>
                </a:solidFill>
                <a:latin typeface="Monotype Corsiva" panose="03010101010201010101" pitchFamily="66" charset="0"/>
              </a:rPr>
              <a:t>con su capital el mismo pueblo, posteriormente debido a su estratégica ubicación geográfica y al desarrollo del pueblo de C</a:t>
            </a:r>
            <a:r>
              <a:rPr lang="es-ES" sz="2000" dirty="0" smtClean="0">
                <a:solidFill>
                  <a:schemeClr val="accent6">
                    <a:lumMod val="75000"/>
                  </a:schemeClr>
                </a:solidFill>
                <a:latin typeface="Monotype Corsiva" panose="03010101010201010101" pitchFamily="66" charset="0"/>
              </a:rPr>
              <a:t>hurin </a:t>
            </a:r>
            <a:r>
              <a:rPr lang="es-ES" sz="2000" dirty="0">
                <a:solidFill>
                  <a:schemeClr val="accent6">
                    <a:lumMod val="75000"/>
                  </a:schemeClr>
                </a:solidFill>
                <a:latin typeface="Monotype Corsiva" panose="03010101010201010101" pitchFamily="66" charset="0"/>
              </a:rPr>
              <a:t>en el año de 1942 se convierte en la capital del </a:t>
            </a:r>
            <a:r>
              <a:rPr lang="es-ES" sz="2000" dirty="0" smtClean="0">
                <a:solidFill>
                  <a:schemeClr val="accent6">
                    <a:lumMod val="75000"/>
                  </a:schemeClr>
                </a:solidFill>
                <a:latin typeface="Monotype Corsiva" panose="03010101010201010101" pitchFamily="66" charset="0"/>
              </a:rPr>
              <a:t>Distrito </a:t>
            </a:r>
            <a:r>
              <a:rPr lang="es-ES" sz="2000" dirty="0">
                <a:solidFill>
                  <a:schemeClr val="accent6">
                    <a:lumMod val="75000"/>
                  </a:schemeClr>
                </a:solidFill>
                <a:latin typeface="Monotype Corsiva" panose="03010101010201010101" pitchFamily="66" charset="0"/>
              </a:rPr>
              <a:t>de P</a:t>
            </a:r>
            <a:r>
              <a:rPr lang="es-ES" sz="2000" dirty="0" smtClean="0">
                <a:solidFill>
                  <a:schemeClr val="accent6">
                    <a:lumMod val="75000"/>
                  </a:schemeClr>
                </a:solidFill>
                <a:latin typeface="Monotype Corsiva" panose="03010101010201010101" pitchFamily="66" charset="0"/>
              </a:rPr>
              <a:t>achangara. Hoy Churin </a:t>
            </a:r>
            <a:r>
              <a:rPr lang="es-ES" sz="2000" dirty="0">
                <a:solidFill>
                  <a:schemeClr val="accent6">
                    <a:lumMod val="75000"/>
                  </a:schemeClr>
                </a:solidFill>
                <a:latin typeface="Monotype Corsiva" panose="03010101010201010101" pitchFamily="66" charset="0"/>
              </a:rPr>
              <a:t>un pequeño pueblo reconocido mundialmente </a:t>
            </a:r>
            <a:r>
              <a:rPr lang="es-ES" sz="2000" dirty="0" smtClean="0">
                <a:solidFill>
                  <a:schemeClr val="accent6">
                    <a:lumMod val="75000"/>
                  </a:schemeClr>
                </a:solidFill>
                <a:latin typeface="Monotype Corsiva" panose="03010101010201010101" pitchFamily="66" charset="0"/>
              </a:rPr>
              <a:t>por </a:t>
            </a:r>
            <a:r>
              <a:rPr lang="es-ES" sz="2000" dirty="0">
                <a:solidFill>
                  <a:schemeClr val="accent6">
                    <a:lumMod val="75000"/>
                  </a:schemeClr>
                </a:solidFill>
                <a:latin typeface="Monotype Corsiva" panose="03010101010201010101" pitchFamily="66" charset="0"/>
              </a:rPr>
              <a:t>sus aguas termales</a:t>
            </a:r>
            <a:r>
              <a:rPr lang="es-ES" sz="2000" dirty="0" smtClean="0">
                <a:solidFill>
                  <a:schemeClr val="accent6">
                    <a:lumMod val="75000"/>
                  </a:schemeClr>
                </a:solidFill>
                <a:latin typeface="Monotype Corsiva" panose="03010101010201010101" pitchFamily="66" charset="0"/>
              </a:rPr>
              <a:t>.</a:t>
            </a:r>
          </a:p>
          <a:p>
            <a:pPr algn="just">
              <a:spcAft>
                <a:spcPts val="1000"/>
              </a:spcAft>
            </a:pPr>
            <a:endParaRPr lang="es-ES" sz="2000" dirty="0" smtClean="0">
              <a:solidFill>
                <a:srgbClr val="006600"/>
              </a:solidFill>
              <a:latin typeface="Monotype Corsiva" panose="03010101010201010101" pitchFamily="66" charset="0"/>
            </a:endParaRPr>
          </a:p>
          <a:p>
            <a:pPr algn="just">
              <a:spcAft>
                <a:spcPts val="1000"/>
              </a:spcAft>
            </a:pPr>
            <a:endParaRPr lang="es-ES" sz="2000" dirty="0" smtClean="0">
              <a:solidFill>
                <a:srgbClr val="006600"/>
              </a:solidFill>
              <a:latin typeface="Monotype Corsiva" panose="03010101010201010101" pitchFamily="66" charset="0"/>
            </a:endParaRPr>
          </a:p>
          <a:p>
            <a:pPr algn="just">
              <a:spcAft>
                <a:spcPts val="1000"/>
              </a:spcAft>
            </a:pPr>
            <a:endParaRPr lang="es-ES" sz="2000" dirty="0">
              <a:solidFill>
                <a:srgbClr val="006600"/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168941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61000">
        <p15:prstTrans prst="wind"/>
      </p:transition>
    </mc:Choice>
    <mc:Fallback xmlns="">
      <p:transition spd="slow" advTm="6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/>
          <p:cNvSpPr txBox="1"/>
          <p:nvPr/>
        </p:nvSpPr>
        <p:spPr>
          <a:xfrm>
            <a:off x="21559" y="13083"/>
            <a:ext cx="3318646" cy="689734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pic>
        <p:nvPicPr>
          <p:cNvPr id="1026" name="Picture 2" descr="http://www.munipachangara.gob.pe/imagenes/lenguam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0205" y="0"/>
            <a:ext cx="885179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ángulo 1"/>
          <p:cNvSpPr/>
          <p:nvPr/>
        </p:nvSpPr>
        <p:spPr>
          <a:xfrm>
            <a:off x="94129" y="0"/>
            <a:ext cx="3173506" cy="69104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s-ES" sz="2400" dirty="0" smtClean="0">
                <a:solidFill>
                  <a:schemeClr val="accent6">
                    <a:lumMod val="75000"/>
                  </a:schemeClr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Bellos </a:t>
            </a:r>
            <a:r>
              <a:rPr lang="es-ES" sz="2400" dirty="0">
                <a:solidFill>
                  <a:schemeClr val="accent6">
                    <a:lumMod val="75000"/>
                  </a:schemeClr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complejos de piedra que armonizan con la naturaleza albergan las pozas creadas </a:t>
            </a:r>
            <a:r>
              <a:rPr lang="es-ES" sz="2400" dirty="0" smtClean="0">
                <a:solidFill>
                  <a:schemeClr val="accent6">
                    <a:lumMod val="75000"/>
                  </a:schemeClr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por </a:t>
            </a:r>
            <a:r>
              <a:rPr lang="es-ES" sz="2400" dirty="0">
                <a:solidFill>
                  <a:schemeClr val="accent6">
                    <a:lumMod val="75000"/>
                  </a:schemeClr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las aguas termales de </a:t>
            </a:r>
            <a:r>
              <a:rPr lang="es-ES" sz="2400" dirty="0" smtClean="0">
                <a:solidFill>
                  <a:schemeClr val="accent6">
                    <a:lumMod val="75000"/>
                  </a:schemeClr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Pachangara, </a:t>
            </a:r>
            <a:r>
              <a:rPr lang="es-ES" sz="2400" dirty="0">
                <a:solidFill>
                  <a:schemeClr val="accent6">
                    <a:lumMod val="75000"/>
                  </a:schemeClr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el capricho del tiempo ha creado en </a:t>
            </a:r>
            <a:r>
              <a:rPr lang="es-ES" sz="2400" dirty="0" smtClean="0">
                <a:solidFill>
                  <a:schemeClr val="accent6">
                    <a:lumMod val="75000"/>
                  </a:schemeClr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Pachangara </a:t>
            </a:r>
            <a:r>
              <a:rPr lang="es-ES" sz="2400" dirty="0">
                <a:solidFill>
                  <a:schemeClr val="accent6">
                    <a:lumMod val="75000"/>
                  </a:schemeClr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cuevas en donde la naturaleza en movimiento nos da regalos como esta estalactita gigante bautizada como la </a:t>
            </a:r>
            <a:r>
              <a:rPr lang="es-ES" sz="2400" b="1" dirty="0">
                <a:solidFill>
                  <a:schemeClr val="accent6">
                    <a:lumMod val="75000"/>
                  </a:schemeClr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L</a:t>
            </a:r>
            <a:r>
              <a:rPr lang="es-ES" sz="2400" b="1" dirty="0" smtClean="0">
                <a:solidFill>
                  <a:schemeClr val="accent6">
                    <a:lumMod val="75000"/>
                  </a:schemeClr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engua Misteriosa </a:t>
            </a:r>
            <a:r>
              <a:rPr lang="es-ES" sz="2400" dirty="0">
                <a:solidFill>
                  <a:schemeClr val="accent6">
                    <a:lumMod val="75000"/>
                  </a:schemeClr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pero la cueva que encierra más misticismo es la cueva de </a:t>
            </a:r>
            <a:r>
              <a:rPr lang="es-ES" sz="2400" b="1" dirty="0" smtClean="0">
                <a:solidFill>
                  <a:schemeClr val="accent6">
                    <a:lumMod val="75000"/>
                  </a:schemeClr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La Mamahuarmi </a:t>
            </a:r>
            <a:r>
              <a:rPr lang="es-ES" sz="2400" dirty="0">
                <a:solidFill>
                  <a:schemeClr val="accent6">
                    <a:lumMod val="75000"/>
                  </a:schemeClr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en donde prevalece la leyenda.</a:t>
            </a:r>
          </a:p>
        </p:txBody>
      </p:sp>
    </p:spTree>
    <p:extLst>
      <p:ext uri="{BB962C8B-B14F-4D97-AF65-F5344CB8AC3E}">
        <p14:creationId xmlns:p14="http://schemas.microsoft.com/office/powerpoint/2010/main" val="11713794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26000">
        <p15:prstTrans prst="wind"/>
      </p:transition>
    </mc:Choice>
    <mc:Fallback xmlns="">
      <p:transition spd="slow" advTm="2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2"/>
          <a:srcRect r="2095"/>
          <a:stretch/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7902390" y="923978"/>
            <a:ext cx="428961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Monotype Corsiva" panose="03010101010201010101" pitchFamily="66" charset="0"/>
              </a:rPr>
              <a:t> Pero por cosas del destino y contra </a:t>
            </a:r>
            <a:r>
              <a:rPr lang="es-ES" sz="2800" b="1" dirty="0">
                <a:solidFill>
                  <a:schemeClr val="accent4">
                    <a:lumMod val="20000"/>
                    <a:lumOff val="80000"/>
                  </a:schemeClr>
                </a:solidFill>
                <a:latin typeface="Monotype Corsiva" panose="03010101010201010101" pitchFamily="66" charset="0"/>
              </a:rPr>
              <a:t>la ley de los dioses </a:t>
            </a:r>
            <a:r>
              <a:rPr lang="es-ES" sz="28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Monotype Corsiva" panose="03010101010201010101" pitchFamily="66" charset="0"/>
              </a:rPr>
              <a:t>una de las doncellas </a:t>
            </a:r>
            <a:r>
              <a:rPr lang="es-ES" sz="2800" b="1" dirty="0">
                <a:solidFill>
                  <a:schemeClr val="accent4">
                    <a:lumMod val="20000"/>
                    <a:lumOff val="80000"/>
                  </a:schemeClr>
                </a:solidFill>
                <a:latin typeface="Monotype Corsiva" panose="03010101010201010101" pitchFamily="66" charset="0"/>
              </a:rPr>
              <a:t>abrazo en su corazón a un expedicionario español </a:t>
            </a:r>
            <a:r>
              <a:rPr lang="es-ES" sz="28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Monotype Corsiva" panose="03010101010201010101" pitchFamily="66" charset="0"/>
              </a:rPr>
              <a:t> un joven soñador que se enamoró de la bella ñusta.</a:t>
            </a:r>
            <a:r>
              <a:rPr lang="es-ES" sz="2800" b="1" dirty="0">
                <a:solidFill>
                  <a:schemeClr val="accent4">
                    <a:lumMod val="20000"/>
                    <a:lumOff val="80000"/>
                  </a:schemeClr>
                </a:solidFill>
                <a:latin typeface="Monotype Corsiva" panose="03010101010201010101" pitchFamily="66" charset="0"/>
              </a:rPr>
              <a:t> </a:t>
            </a:r>
            <a:r>
              <a:rPr lang="es-ES" sz="28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Monotype Corsiva" panose="03010101010201010101" pitchFamily="66" charset="0"/>
              </a:rPr>
              <a:t>Shumac </a:t>
            </a:r>
            <a:r>
              <a:rPr lang="es-ES" sz="2800" b="1" dirty="0">
                <a:solidFill>
                  <a:schemeClr val="accent4">
                    <a:lumMod val="20000"/>
                    <a:lumOff val="80000"/>
                  </a:schemeClr>
                </a:solidFill>
                <a:latin typeface="Monotype Corsiva" panose="03010101010201010101" pitchFamily="66" charset="0"/>
              </a:rPr>
              <a:t>Goyllur, siendo correspondido por </a:t>
            </a:r>
            <a:r>
              <a:rPr lang="es-ES" sz="28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Monotype Corsiva" panose="03010101010201010101" pitchFamily="66" charset="0"/>
              </a:rPr>
              <a:t>ella .</a:t>
            </a:r>
            <a:r>
              <a:rPr lang="es-ES" sz="2800" b="1" dirty="0">
                <a:solidFill>
                  <a:schemeClr val="accent4">
                    <a:lumMod val="20000"/>
                    <a:lumOff val="80000"/>
                  </a:schemeClr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28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Pero </a:t>
            </a:r>
            <a:r>
              <a:rPr lang="es-ES" sz="2800" b="1" dirty="0">
                <a:solidFill>
                  <a:schemeClr val="accent4">
                    <a:lumMod val="20000"/>
                    <a:lumOff val="80000"/>
                  </a:schemeClr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este hecho no fue del agrado del cacique por motivo de realeza y abolengo. Al partir el joven soldado prometió a la ñusta volver por ella</a:t>
            </a:r>
            <a:r>
              <a:rPr lang="es-ES" sz="28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Monotype Corsiva" panose="03010101010201010101" pitchFamily="66" charset="0"/>
              </a:rPr>
              <a:t> .</a:t>
            </a:r>
            <a:endParaRPr lang="es-ES" sz="2800" b="1" dirty="0">
              <a:solidFill>
                <a:schemeClr val="accent4">
                  <a:lumMod val="20000"/>
                  <a:lumOff val="80000"/>
                </a:schemeClr>
              </a:solidFill>
              <a:latin typeface="Monotype Corsiva" panose="03010101010201010101" pitchFamily="66" charset="0"/>
            </a:endParaRPr>
          </a:p>
        </p:txBody>
      </p:sp>
      <p:sp>
        <p:nvSpPr>
          <p:cNvPr id="6" name="Rectángulo 5"/>
          <p:cNvSpPr/>
          <p:nvPr/>
        </p:nvSpPr>
        <p:spPr>
          <a:xfrm>
            <a:off x="1999898" y="56739"/>
            <a:ext cx="8024885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600" b="1" cap="none" spc="0" dirty="0" smtClean="0">
                <a:ln w="22225">
                  <a:noFill/>
                  <a:prstDash val="solid"/>
                </a:ln>
                <a:solidFill>
                  <a:srgbClr val="FF0000"/>
                </a:solidFill>
                <a:effectLst/>
                <a:latin typeface="Monotype Corsiva" panose="03010101010201010101" pitchFamily="66" charset="0"/>
              </a:rPr>
              <a:t>La Leyenda De  La Mamahuarmi</a:t>
            </a:r>
            <a:endParaRPr lang="es-ES" sz="3600" b="1" cap="none" spc="0" dirty="0">
              <a:ln w="22225">
                <a:noFill/>
                <a:prstDash val="solid"/>
              </a:ln>
              <a:solidFill>
                <a:srgbClr val="FF0000"/>
              </a:solidFill>
              <a:effectLst/>
              <a:latin typeface="Monotype Corsiva" panose="03010101010201010101" pitchFamily="66" charset="0"/>
            </a:endParaRPr>
          </a:p>
        </p:txBody>
      </p:sp>
      <p:sp>
        <p:nvSpPr>
          <p:cNvPr id="2" name="Rectángulo 1"/>
          <p:cNvSpPr/>
          <p:nvPr/>
        </p:nvSpPr>
        <p:spPr>
          <a:xfrm>
            <a:off x="81048" y="820702"/>
            <a:ext cx="3805152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solidFill>
                  <a:schemeClr val="accent4">
                    <a:lumMod val="20000"/>
                    <a:lumOff val="80000"/>
                  </a:schemeClr>
                </a:solidFill>
                <a:latin typeface="Monotype Corsiva" panose="03010101010201010101" pitchFamily="66" charset="0"/>
              </a:rPr>
              <a:t>Cuentan los antiguos que por épocas remotas, en febrero de 1533 llega a la zona un grupo de soldados españoles al mando de Hernando </a:t>
            </a:r>
            <a:r>
              <a:rPr lang="es-ES" sz="28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Monotype Corsiva" panose="03010101010201010101" pitchFamily="66" charset="0"/>
              </a:rPr>
              <a:t>Pizarro, a tomar  posesión de los </a:t>
            </a:r>
            <a:r>
              <a:rPr lang="es-ES" sz="2800" b="1" dirty="0">
                <a:solidFill>
                  <a:schemeClr val="accent4">
                    <a:lumMod val="20000"/>
                    <a:lumOff val="80000"/>
                  </a:schemeClr>
                </a:solidFill>
                <a:latin typeface="Monotype Corsiva" panose="03010101010201010101" pitchFamily="66" charset="0"/>
              </a:rPr>
              <a:t>tesoros del templo; motivando una profunda inquietud, al </a:t>
            </a:r>
            <a:r>
              <a:rPr lang="es-ES" sz="28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Monotype Corsiva" panose="03010101010201010101" pitchFamily="66" charset="0"/>
              </a:rPr>
              <a:t>cacique </a:t>
            </a:r>
            <a:r>
              <a:rPr lang="es-ES" sz="24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Monotype Corsiva" panose="03010101010201010101" pitchFamily="66" charset="0"/>
              </a:rPr>
              <a:t>SINCARUMA</a:t>
            </a:r>
            <a:r>
              <a:rPr lang="es-ES" sz="2800" b="1" dirty="0">
                <a:solidFill>
                  <a:schemeClr val="accent4">
                    <a:lumMod val="20000"/>
                    <a:lumOff val="80000"/>
                  </a:schemeClr>
                </a:solidFill>
                <a:latin typeface="Monotype Corsiva" panose="03010101010201010101" pitchFamily="66" charset="0"/>
              </a:rPr>
              <a:t>,</a:t>
            </a:r>
            <a:r>
              <a:rPr lang="es-ES" sz="28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Monotype Corsiva" panose="03010101010201010101" pitchFamily="66" charset="0"/>
              </a:rPr>
              <a:t> </a:t>
            </a:r>
            <a:r>
              <a:rPr lang="es-ES" sz="2800" b="1" dirty="0">
                <a:solidFill>
                  <a:schemeClr val="accent4">
                    <a:lumMod val="20000"/>
                    <a:lumOff val="80000"/>
                  </a:schemeClr>
                </a:solidFill>
                <a:latin typeface="Monotype Corsiva" panose="03010101010201010101" pitchFamily="66" charset="0"/>
              </a:rPr>
              <a:t>quien gobernaba la población indígena, cuentan que tenia </a:t>
            </a:r>
            <a:r>
              <a:rPr lang="es-ES" sz="28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Monotype Corsiva" panose="03010101010201010101" pitchFamily="66" charset="0"/>
              </a:rPr>
              <a:t>2 hermosas </a:t>
            </a:r>
            <a:r>
              <a:rPr lang="es-ES" sz="2800" b="1" dirty="0">
                <a:solidFill>
                  <a:schemeClr val="accent4">
                    <a:lumMod val="20000"/>
                    <a:lumOff val="80000"/>
                  </a:schemeClr>
                </a:solidFill>
                <a:latin typeface="Monotype Corsiva" panose="03010101010201010101" pitchFamily="66" charset="0"/>
              </a:rPr>
              <a:t>hijas las cuales </a:t>
            </a:r>
            <a:r>
              <a:rPr lang="es-ES" sz="28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Monotype Corsiva" panose="03010101010201010101" pitchFamily="66" charset="0"/>
              </a:rPr>
              <a:t>adoraba.</a:t>
            </a:r>
            <a:endParaRPr lang="es-ES" sz="2800" dirty="0"/>
          </a:p>
        </p:txBody>
      </p:sp>
      <p:sp>
        <p:nvSpPr>
          <p:cNvPr id="10" name="Rectángulo 9"/>
          <p:cNvSpPr/>
          <p:nvPr/>
        </p:nvSpPr>
        <p:spPr>
          <a:xfrm>
            <a:off x="7261412" y="5004340"/>
            <a:ext cx="4930588" cy="2693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115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s-ES" b="1" dirty="0">
              <a:solidFill>
                <a:schemeClr val="accent4">
                  <a:lumMod val="20000"/>
                  <a:lumOff val="8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45240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38000">
        <p15:prstTrans prst="wind"/>
      </p:transition>
    </mc:Choice>
    <mc:Fallback xmlns="">
      <p:transition spd="slow" advTm="3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/>
          <a:srcRect l="15303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8507504" y="-255494"/>
            <a:ext cx="3406589" cy="68326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s-ES" dirty="0" smtClean="0">
              <a:solidFill>
                <a:schemeClr val="accent4">
                  <a:lumMod val="20000"/>
                  <a:lumOff val="80000"/>
                </a:schemeClr>
              </a:solidFill>
              <a:latin typeface="Monotype Corsiva" panose="03010101010201010101" pitchFamily="66" charset="0"/>
              <a:ea typeface="Calibri" panose="020F0502020204030204" pitchFamily="34" charset="0"/>
            </a:endParaRPr>
          </a:p>
          <a:p>
            <a:pPr algn="ctr"/>
            <a:r>
              <a:rPr lang="es-ES" sz="28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Enterado </a:t>
            </a:r>
            <a:r>
              <a:rPr lang="es-ES" sz="2800" b="1" dirty="0">
                <a:solidFill>
                  <a:schemeClr val="accent4">
                    <a:lumMod val="20000"/>
                    <a:lumOff val="80000"/>
                  </a:schemeClr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el cacique que ella esperaba un hijo, fruto del amor de los dos, </a:t>
            </a:r>
            <a:r>
              <a:rPr lang="es-ES" sz="28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despertó su ira determinando la muerte del español  y  confinando  a la </a:t>
            </a:r>
            <a:r>
              <a:rPr lang="es-ES" sz="2800" b="1" dirty="0">
                <a:solidFill>
                  <a:schemeClr val="accent4">
                    <a:lumMod val="20000"/>
                    <a:lumOff val="80000"/>
                  </a:schemeClr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ñusta a </a:t>
            </a:r>
            <a:r>
              <a:rPr lang="es-ES" sz="2800" b="1" dirty="0" err="1">
                <a:solidFill>
                  <a:schemeClr val="accent4">
                    <a:lumMod val="20000"/>
                    <a:lumOff val="80000"/>
                  </a:schemeClr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Sicsipa</a:t>
            </a:r>
            <a:r>
              <a:rPr lang="es-ES" sz="2800" b="1" dirty="0">
                <a:solidFill>
                  <a:schemeClr val="accent4">
                    <a:lumMod val="20000"/>
                    <a:lumOff val="80000"/>
                  </a:schemeClr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 </a:t>
            </a:r>
            <a:r>
              <a:rPr lang="es-ES" sz="2800" b="1" dirty="0" err="1">
                <a:solidFill>
                  <a:schemeClr val="accent4">
                    <a:lumMod val="20000"/>
                    <a:lumOff val="80000"/>
                  </a:schemeClr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Huaín</a:t>
            </a:r>
            <a:r>
              <a:rPr lang="es-ES" sz="2800" b="1" dirty="0">
                <a:solidFill>
                  <a:schemeClr val="accent4">
                    <a:lumMod val="20000"/>
                    <a:lumOff val="80000"/>
                  </a:schemeClr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 (Casa del diablo</a:t>
            </a:r>
            <a:r>
              <a:rPr lang="es-ES" sz="28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) , </a:t>
            </a:r>
            <a:r>
              <a:rPr lang="es-ES" sz="2800" b="1" dirty="0">
                <a:solidFill>
                  <a:schemeClr val="accent4">
                    <a:lumMod val="20000"/>
                    <a:lumOff val="80000"/>
                  </a:schemeClr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las cuales eran unas cuevas </a:t>
            </a:r>
            <a:r>
              <a:rPr lang="es-ES" sz="28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,galerías inhóspitas </a:t>
            </a:r>
            <a:r>
              <a:rPr lang="es-ES" sz="2800" b="1" dirty="0">
                <a:solidFill>
                  <a:schemeClr val="accent4">
                    <a:lumMod val="20000"/>
                    <a:lumOff val="80000"/>
                  </a:schemeClr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y </a:t>
            </a:r>
            <a:r>
              <a:rPr lang="es-ES" sz="28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oscuras ,la ñusta se alimentaba de los frutos que ofrecía el lugar  esperando por su amado</a:t>
            </a:r>
            <a:r>
              <a:rPr lang="es-ES" sz="2800" b="1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. </a:t>
            </a:r>
            <a:endParaRPr lang="es-ES" sz="2800" b="1" dirty="0">
              <a:solidFill>
                <a:schemeClr val="accent5">
                  <a:lumMod val="20000"/>
                  <a:lumOff val="8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38952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23000">
        <p15:prstTrans prst="wind"/>
      </p:transition>
    </mc:Choice>
    <mc:Fallback xmlns="">
      <p:transition spd="slow" advTm="2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://www.churin.info/wp-content/uploads/2011/04/mamahuarmi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9790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ángulo 1"/>
          <p:cNvSpPr/>
          <p:nvPr/>
        </p:nvSpPr>
        <p:spPr>
          <a:xfrm>
            <a:off x="8202706" y="309281"/>
            <a:ext cx="3684494" cy="64017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s-ES" sz="28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Pasado el tiempo  dio  a luz a un hermoso niño ,enterado el cacique  del regreso del español  envió a uno de sus mejores arqueros a darle fin. Una </a:t>
            </a:r>
            <a:r>
              <a:rPr lang="es-ES" sz="2800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tarde </a:t>
            </a:r>
            <a:r>
              <a:rPr lang="es-ES" sz="28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 la ñusta vio </a:t>
            </a:r>
            <a:r>
              <a:rPr lang="es-ES" sz="2800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en el horizonte la figura de su amado y salió corriendo con su hijo en brazos a darle encuentro, gritando "churiki... churiki..." (tu hijo, tu hijo</a:t>
            </a:r>
            <a:r>
              <a:rPr lang="es-ES" sz="28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) al </a:t>
            </a:r>
            <a:r>
              <a:rPr lang="es-ES" sz="2800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ver esto el joven soldado corrió a darle el encuentro .</a:t>
            </a:r>
            <a:endParaRPr lang="es-ES" sz="2800" b="1" dirty="0">
              <a:solidFill>
                <a:schemeClr val="accent4">
                  <a:lumMod val="60000"/>
                  <a:lumOff val="40000"/>
                </a:schemeClr>
              </a:solidFill>
              <a:latin typeface="Monotype Corsiva" panose="03010101010201010101" pitchFamily="66" charset="0"/>
            </a:endParaRPr>
          </a:p>
          <a:p>
            <a:pPr algn="ctr"/>
            <a:endParaRPr lang="es-ES" b="1" dirty="0">
              <a:solidFill>
                <a:schemeClr val="accent4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7603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27000">
        <p15:prstTrans prst="wind"/>
      </p:transition>
    </mc:Choice>
    <mc:Fallback xmlns="">
      <p:transition spd="slow" advTm="2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/>
          <a:srcRect l="13124"/>
          <a:stretch/>
        </p:blipFill>
        <p:spPr>
          <a:xfrm>
            <a:off x="0" y="0"/>
            <a:ext cx="12239319" cy="6858000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855135" y="5316885"/>
            <a:ext cx="10529047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  Al </a:t>
            </a:r>
            <a:r>
              <a:rPr lang="es-ES" sz="2800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mismo tiempo que el arquero se </a:t>
            </a:r>
            <a:r>
              <a:rPr lang="es-ES" sz="28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preparaba </a:t>
            </a:r>
            <a:r>
              <a:rPr lang="es-ES" sz="2800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para darle el flechazo mortal. </a:t>
            </a:r>
            <a:endParaRPr lang="es-ES" sz="2800" b="1" dirty="0" smtClean="0">
              <a:solidFill>
                <a:schemeClr val="accent4">
                  <a:lumMod val="60000"/>
                  <a:lumOff val="40000"/>
                </a:schemeClr>
              </a:solidFill>
              <a:latin typeface="Monotype Corsiva" panose="03010101010201010101" pitchFamily="66" charset="0"/>
              <a:ea typeface="Calibri" panose="020F0502020204030204" pitchFamily="34" charset="0"/>
            </a:endParaRPr>
          </a:p>
          <a:p>
            <a:pPr algn="ctr"/>
            <a:r>
              <a:rPr lang="es-ES" sz="2800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 </a:t>
            </a:r>
            <a:r>
              <a:rPr lang="es-ES" sz="28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Esta </a:t>
            </a:r>
            <a:r>
              <a:rPr lang="es-ES" sz="2800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emboscada no pasó desapercibida para la </a:t>
            </a:r>
            <a:r>
              <a:rPr lang="es-ES" sz="28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ñusta, </a:t>
            </a:r>
            <a:r>
              <a:rPr lang="es-ES" sz="2800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la cual se abalanzo con su hijo sobre el soldado para protegerlo, </a:t>
            </a:r>
            <a:r>
              <a:rPr lang="es-ES" sz="28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pero </a:t>
            </a:r>
            <a:r>
              <a:rPr lang="es-ES" sz="2800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lo flecha hirió mortalmente al niño.</a:t>
            </a:r>
            <a:endParaRPr lang="es-ES" sz="2800" b="1" dirty="0">
              <a:solidFill>
                <a:schemeClr val="accent4">
                  <a:lumMod val="60000"/>
                  <a:lumOff val="40000"/>
                </a:schemeClr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48828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6000">
        <p15:prstTrans prst="wind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2"/>
          <a:srcRect l="3080"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BE897D"/>
              </a:clrFrom>
              <a:clrTo>
                <a:srgbClr val="BE897D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27642" r="90360">
                        <a14:foregroundMark x1="40650" y1="91277" x2="40650" y2="91277"/>
                        <a14:foregroundMark x1="36005" y1="92553" x2="36005" y2="92553"/>
                        <a14:foregroundMark x1="31475" y1="95745" x2="31475" y2="95745"/>
                        <a14:foregroundMark x1="41928" y1="95745" x2="41928" y2="95745"/>
                        <a14:foregroundMark x1="37747" y1="96383" x2="37747" y2="96383"/>
                        <a14:foregroundMark x1="86179" y1="97021" x2="86179" y2="97021"/>
                        <a14:foregroundMark x1="83275" y1="93830" x2="83275" y2="93830"/>
                        <a14:foregroundMark x1="82462" y1="88723" x2="82462" y2="88723"/>
                        <a14:foregroundMark x1="81185" y1="93830" x2="81185" y2="93830"/>
                        <a14:foregroundMark x1="85830" y1="92553" x2="85830" y2="92553"/>
                        <a14:foregroundMark x1="88269" y1="97021" x2="88269" y2="97021"/>
                        <a14:foregroundMark x1="72358" y1="87234" x2="72358" y2="87234"/>
                        <a14:foregroundMark x1="47735" y1="85319" x2="47735" y2="85319"/>
                        <a14:foregroundMark x1="51916" y1="96383" x2="51916" y2="96383"/>
                        <a14:foregroundMark x1="35192" y1="97660" x2="35192" y2="97660"/>
                        <a14:foregroundMark x1="32636" y1="98298" x2="32636" y2="98298"/>
                        <a14:backgroundMark x1="41928" y1="39787" x2="41928" y2="39787"/>
                        <a14:backgroundMark x1="45645" y1="10000" x2="45645" y2="10000"/>
                        <a14:backgroundMark x1="73635" y1="10000" x2="73635" y2="10000"/>
                        <a14:backgroundMark x1="80372" y1="23617" x2="80372" y2="23617"/>
                        <a14:backgroundMark x1="78281" y1="37872" x2="78281" y2="37872"/>
                        <a14:backgroundMark x1="81998" y1="44468" x2="81998" y2="44468"/>
                        <a14:backgroundMark x1="75377" y1="17021" x2="75377" y2="17021"/>
                        <a14:backgroundMark x1="70267" y1="4681" x2="70267" y2="4681"/>
                        <a14:backgroundMark x1="76539" y1="27447" x2="76539" y2="27447"/>
                        <a14:backgroundMark x1="40650" y1="81489" x2="40650" y2="81489"/>
                        <a14:backgroundMark x1="38908" y1="74255" x2="38908" y2="74255"/>
                        <a14:backgroundMark x1="39373" y1="63830" x2="39373" y2="63830"/>
                        <a14:backgroundMark x1="40650" y1="58085" x2="40650" y2="58085"/>
                        <a14:backgroundMark x1="78281" y1="81489" x2="78281" y2="81489"/>
                        <a14:backgroundMark x1="80372" y1="64468" x2="80372" y2="64468"/>
                        <a14:backgroundMark x1="51336" y1="1702" x2="51336" y2="1702"/>
                        <a14:backgroundMark x1="66202" y1="2340" x2="66202" y2="2340"/>
                        <a14:backgroundMark x1="54588" y1="1702" x2="54588" y2="1702"/>
                        <a14:backgroundMark x1="64228" y1="1064" x2="64228" y2="1064"/>
                      </a14:backgroundRemoval>
                    </a14:imgEffect>
                  </a14:imgLayer>
                </a14:imgProps>
              </a:ext>
            </a:extLst>
          </a:blip>
          <a:srcRect l="19948" r="1668"/>
          <a:stretch/>
        </p:blipFill>
        <p:spPr>
          <a:xfrm>
            <a:off x="8853714" y="4392610"/>
            <a:ext cx="3647141" cy="2465389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7992035" y="1111454"/>
            <a:ext cx="3783106" cy="28584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s-ES" sz="28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Desconsolada y </a:t>
            </a:r>
            <a:r>
              <a:rPr lang="es-ES" sz="2800" b="1" dirty="0">
                <a:solidFill>
                  <a:schemeClr val="accent4">
                    <a:lumMod val="20000"/>
                    <a:lumOff val="80000"/>
                  </a:schemeClr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maldiciendo su suerte </a:t>
            </a:r>
            <a:r>
              <a:rPr lang="es-ES" sz="28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, con </a:t>
            </a:r>
            <a:r>
              <a:rPr lang="es-ES" sz="2800" b="1" dirty="0">
                <a:solidFill>
                  <a:schemeClr val="accent4">
                    <a:lumMod val="20000"/>
                    <a:lumOff val="80000"/>
                  </a:schemeClr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el cadáver </a:t>
            </a:r>
            <a:r>
              <a:rPr lang="es-ES" sz="28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de su </a:t>
            </a:r>
            <a:r>
              <a:rPr lang="es-ES" sz="2800" b="1" dirty="0">
                <a:solidFill>
                  <a:schemeClr val="accent4">
                    <a:lumMod val="20000"/>
                    <a:lumOff val="80000"/>
                  </a:schemeClr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hijo en brazos la princesa </a:t>
            </a:r>
            <a:r>
              <a:rPr lang="es-ES" sz="28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huyó buscando </a:t>
            </a:r>
            <a:r>
              <a:rPr lang="es-ES" sz="2800" b="1" dirty="0">
                <a:solidFill>
                  <a:schemeClr val="accent4">
                    <a:lumMod val="20000"/>
                    <a:lumOff val="80000"/>
                  </a:schemeClr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refugio en la cueva no queriendo nunca ser </a:t>
            </a:r>
            <a:r>
              <a:rPr lang="es-ES" sz="28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encontrada.</a:t>
            </a:r>
            <a:endParaRPr lang="es-ES" sz="2800" b="1" dirty="0">
              <a:solidFill>
                <a:schemeClr val="accent4">
                  <a:lumMod val="20000"/>
                  <a:lumOff val="80000"/>
                </a:schemeClr>
              </a:solidFill>
              <a:latin typeface="Monotype Corsiva" panose="03010101010201010101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512330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8000">
        <p15:prstTrans prst="wind"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/>
          <a:srcRect l="7392"/>
          <a:stretch/>
        </p:blipFill>
        <p:spPr>
          <a:xfrm>
            <a:off x="0" y="0"/>
            <a:ext cx="12191999" cy="6857999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6665259" y="5641413"/>
            <a:ext cx="6096000" cy="101438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2800" b="1" dirty="0">
                <a:solidFill>
                  <a:schemeClr val="accent4">
                    <a:lumMod val="20000"/>
                    <a:lumOff val="80000"/>
                  </a:schemeClr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Internose en lo profundo de la </a:t>
            </a:r>
            <a:r>
              <a:rPr lang="es-ES" sz="28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oscuridad, </a:t>
            </a:r>
            <a:r>
              <a:rPr lang="es-ES" sz="2800" b="1" dirty="0">
                <a:solidFill>
                  <a:schemeClr val="accent4">
                    <a:lumMod val="20000"/>
                    <a:lumOff val="80000"/>
                  </a:schemeClr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sombras de las </a:t>
            </a:r>
            <a:r>
              <a:rPr lang="es-ES" sz="28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que </a:t>
            </a:r>
            <a:r>
              <a:rPr lang="es-ES" sz="2800" b="1" dirty="0">
                <a:solidFill>
                  <a:schemeClr val="accent4">
                    <a:lumMod val="20000"/>
                    <a:lumOff val="80000"/>
                  </a:schemeClr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nunca más </a:t>
            </a:r>
            <a:r>
              <a:rPr lang="es-ES" sz="28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volvió.</a:t>
            </a:r>
            <a:endParaRPr lang="es-ES" sz="2800" b="1" dirty="0">
              <a:solidFill>
                <a:schemeClr val="accent4">
                  <a:lumMod val="20000"/>
                  <a:lumOff val="80000"/>
                </a:schemeClr>
              </a:solidFill>
              <a:effectLst/>
              <a:latin typeface="Monotype Corsiva" panose="03010101010201010101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771038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0">
        <p15:prstTrans prst="wind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galeon.com/rubenreyesmatos/cuev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3812" y="1"/>
            <a:ext cx="858818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ángulo 1"/>
          <p:cNvSpPr/>
          <p:nvPr/>
        </p:nvSpPr>
        <p:spPr>
          <a:xfrm>
            <a:off x="0" y="1"/>
            <a:ext cx="3460376" cy="69865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>
                <a:latin typeface="Monotype Corsiva" panose="03010101010201010101" pitchFamily="66" charset="0"/>
              </a:rPr>
              <a:t>Se dice que las lágrimas no pararon hasta el día de su muerte y que en las cuevas se puede observar como aún siguen cayendo. </a:t>
            </a:r>
            <a:endParaRPr lang="es-ES" sz="3200" b="1" dirty="0" smtClean="0">
              <a:latin typeface="Monotype Corsiva" panose="03010101010201010101" pitchFamily="66" charset="0"/>
            </a:endParaRPr>
          </a:p>
          <a:p>
            <a:pPr algn="ctr"/>
            <a:r>
              <a:rPr lang="es-ES" sz="3200" b="1" dirty="0" smtClean="0">
                <a:latin typeface="Monotype Corsiva" panose="03010101010201010101" pitchFamily="66" charset="0"/>
              </a:rPr>
              <a:t>El </a:t>
            </a:r>
            <a:r>
              <a:rPr lang="es-ES" sz="3200" b="1" dirty="0">
                <a:latin typeface="Monotype Corsiva" panose="03010101010201010101" pitchFamily="66" charset="0"/>
              </a:rPr>
              <a:t>nombre de Mamahuarmi viene del quechua (mujer - madre), y el nombre del pueblo de Churín viene del vocablo quechua churi (hijo).</a:t>
            </a:r>
          </a:p>
        </p:txBody>
      </p:sp>
    </p:spTree>
    <p:extLst>
      <p:ext uri="{BB962C8B-B14F-4D97-AF65-F5344CB8AC3E}">
        <p14:creationId xmlns:p14="http://schemas.microsoft.com/office/powerpoint/2010/main" val="17706086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24000">
        <p15:prstTrans prst="wind"/>
      </p:transition>
    </mc:Choice>
    <mc:Fallback xmlns="">
      <p:transition spd="slow" advTm="2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0" y="0"/>
            <a:ext cx="2891118" cy="685800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91118" y="0"/>
            <a:ext cx="9300882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0" y="215153"/>
            <a:ext cx="2891118" cy="60856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s-ES" sz="2800" b="1" dirty="0">
                <a:solidFill>
                  <a:schemeClr val="accent4">
                    <a:lumMod val="75000"/>
                  </a:schemeClr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La gruta de la </a:t>
            </a:r>
            <a:r>
              <a:rPr lang="es-ES" sz="2800" b="1" dirty="0" smtClean="0">
                <a:solidFill>
                  <a:schemeClr val="accent4">
                    <a:lumMod val="75000"/>
                  </a:schemeClr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Mamahuarmi por su </a:t>
            </a:r>
            <a:r>
              <a:rPr lang="es-ES" sz="2800" b="1" dirty="0">
                <a:solidFill>
                  <a:schemeClr val="accent4">
                    <a:lumMod val="75000"/>
                  </a:schemeClr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belleza y su extensión es una de las más importantes del Perú el agua que  discurre </a:t>
            </a:r>
            <a:r>
              <a:rPr lang="es-ES" sz="2800" b="1" dirty="0" smtClean="0">
                <a:solidFill>
                  <a:schemeClr val="accent4">
                    <a:lumMod val="75000"/>
                  </a:schemeClr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armoniosamente </a:t>
            </a:r>
            <a:r>
              <a:rPr lang="es-ES" sz="2800" b="1" dirty="0">
                <a:solidFill>
                  <a:schemeClr val="accent4">
                    <a:lumMod val="75000"/>
                  </a:schemeClr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por millones de  estalactitas ha creado singulares conformaciones carcarias </a:t>
            </a:r>
            <a:r>
              <a:rPr lang="es-ES" sz="2800" b="1" dirty="0" smtClean="0">
                <a:solidFill>
                  <a:schemeClr val="accent4">
                    <a:lumMod val="75000"/>
                  </a:schemeClr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que </a:t>
            </a:r>
            <a:r>
              <a:rPr lang="es-ES" sz="2800" b="1" dirty="0">
                <a:solidFill>
                  <a:schemeClr val="accent4">
                    <a:lumMod val="75000"/>
                  </a:schemeClr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dan vida a la </a:t>
            </a:r>
            <a:r>
              <a:rPr lang="es-ES" sz="2800" b="1" dirty="0" smtClean="0">
                <a:solidFill>
                  <a:schemeClr val="accent4">
                    <a:lumMod val="75000"/>
                  </a:schemeClr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gruta.  </a:t>
            </a:r>
            <a:endParaRPr lang="es-ES" sz="2800" b="1" dirty="0">
              <a:solidFill>
                <a:schemeClr val="accent4">
                  <a:lumMod val="75000"/>
                </a:schemeClr>
              </a:solidFill>
              <a:effectLst/>
              <a:latin typeface="Monotype Corsiva" panose="03010101010201010101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16623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24000">
        <p15:prstTrans prst="wind"/>
      </p:transition>
    </mc:Choice>
    <mc:Fallback xmlns="">
      <p:transition spd="slow" advTm="2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estacionsionradioperu.files.wordpress.com/2011/02/churin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9370" y="0"/>
            <a:ext cx="978262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uadroTexto 2"/>
          <p:cNvSpPr txBox="1"/>
          <p:nvPr/>
        </p:nvSpPr>
        <p:spPr>
          <a:xfrm>
            <a:off x="72570" y="1480457"/>
            <a:ext cx="233680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600" b="1" dirty="0" smtClean="0">
                <a:latin typeface="Monotype Corsiva" panose="03010101010201010101" pitchFamily="66" charset="0"/>
              </a:rPr>
              <a:t>Churin presenta tres complejos termales mas importantes</a:t>
            </a:r>
            <a:r>
              <a:rPr lang="es-ES" sz="3600" dirty="0" smtClean="0">
                <a:latin typeface="Monotype Corsiva" panose="03010101010201010101" pitchFamily="66" charset="0"/>
              </a:rPr>
              <a:t>:</a:t>
            </a:r>
            <a:endParaRPr lang="es-ES" sz="3600" dirty="0"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64382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8000">
        <p15:prstTrans prst="wind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ángulo 4"/>
          <p:cNvSpPr/>
          <p:nvPr/>
        </p:nvSpPr>
        <p:spPr>
          <a:xfrm>
            <a:off x="0" y="0"/>
            <a:ext cx="12192000" cy="1846659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just"/>
            <a:r>
              <a:rPr lang="es-ES" sz="3200" b="1" dirty="0" smtClean="0">
                <a:solidFill>
                  <a:srgbClr val="391BEF"/>
                </a:solidFill>
                <a:latin typeface="Monotype Corsiva" panose="03010101010201010101" pitchFamily="66" charset="0"/>
              </a:rPr>
              <a:t>La Meseta: Tiene </a:t>
            </a:r>
            <a:r>
              <a:rPr lang="es-ES" sz="3200" b="1" dirty="0">
                <a:solidFill>
                  <a:srgbClr val="391BEF"/>
                </a:solidFill>
                <a:latin typeface="Monotype Corsiva" panose="03010101010201010101" pitchFamily="66" charset="0"/>
              </a:rPr>
              <a:t>las aguas termales más calientes de Churín y con alto contenido en azufre. Aquí, aseguran sus pobladores, se tratan enfermedades reumáticas, respiratorias y de la piel</a:t>
            </a:r>
            <a:r>
              <a:rPr lang="es-ES" sz="3200" b="1" dirty="0" smtClean="0">
                <a:solidFill>
                  <a:srgbClr val="391BEF"/>
                </a:solidFill>
                <a:latin typeface="Monotype Corsiva" panose="03010101010201010101" pitchFamily="66" charset="0"/>
              </a:rPr>
              <a:t>.</a:t>
            </a:r>
          </a:p>
          <a:p>
            <a:pPr algn="just"/>
            <a:endParaRPr lang="es-ES" dirty="0" smtClean="0">
              <a:solidFill>
                <a:schemeClr val="accent1">
                  <a:lumMod val="60000"/>
                  <a:lumOff val="40000"/>
                </a:schemeClr>
              </a:solidFill>
              <a:latin typeface="Arial" panose="020B0604020202020204" pitchFamily="34" charset="0"/>
            </a:endParaRPr>
          </a:p>
        </p:txBody>
      </p:sp>
      <p:pic>
        <p:nvPicPr>
          <p:cNvPr id="1026" name="Picture 2" descr="http://www.peruviaje.com/wp-content/uploads/2011/03/Churi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96572"/>
            <a:ext cx="6199094" cy="52569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4.bp.blogspot.com/_2ITTGY3ta_A/S9hpWkwjVHI/AAAAAAAAAC4/AimwwJMehJU/S740/Piscina+Don+Bosco+la+meseta+0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9095" y="1596572"/>
            <a:ext cx="5992905" cy="52569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521725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9000">
        <p15:prstTrans prst="wind"/>
      </p:transition>
    </mc:Choice>
    <mc:Fallback xmlns="">
      <p:transition spd="slow" advTm="1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0" y="0"/>
            <a:ext cx="12192000" cy="156966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es-ES" sz="3200" b="1" dirty="0">
                <a:solidFill>
                  <a:srgbClr val="222222"/>
                </a:solidFill>
                <a:latin typeface="Monotype Corsiva" panose="03010101010201010101" pitchFamily="66" charset="0"/>
              </a:rPr>
              <a:t>La Juventud</a:t>
            </a:r>
            <a:r>
              <a:rPr lang="es-ES" sz="3200" dirty="0">
                <a:solidFill>
                  <a:srgbClr val="222222"/>
                </a:solidFill>
                <a:latin typeface="Monotype Corsiva" panose="03010101010201010101" pitchFamily="66" charset="0"/>
              </a:rPr>
              <a:t> </a:t>
            </a:r>
            <a:r>
              <a:rPr lang="es-ES" sz="3200" dirty="0" smtClean="0">
                <a:solidFill>
                  <a:srgbClr val="222222"/>
                </a:solidFill>
                <a:latin typeface="Monotype Corsiva" panose="03010101010201010101" pitchFamily="66" charset="0"/>
              </a:rPr>
              <a:t>:tiene </a:t>
            </a:r>
            <a:r>
              <a:rPr lang="es-ES" sz="3200" dirty="0">
                <a:solidFill>
                  <a:srgbClr val="222222"/>
                </a:solidFill>
                <a:latin typeface="Monotype Corsiva" panose="03010101010201010101" pitchFamily="66" charset="0"/>
              </a:rPr>
              <a:t>piscinas amplias y una buena infraestructura de servicios, que incluye bar, cocina, comedor y rampas para personas con discapacidad. Hay otros ambientes ya acondicionados para masajes, saunas y </a:t>
            </a:r>
            <a:r>
              <a:rPr lang="es-ES" sz="3200" dirty="0" smtClean="0">
                <a:solidFill>
                  <a:srgbClr val="222222"/>
                </a:solidFill>
                <a:latin typeface="Monotype Corsiva" panose="03010101010201010101" pitchFamily="66" charset="0"/>
              </a:rPr>
              <a:t>duchas.</a:t>
            </a:r>
          </a:p>
        </p:txBody>
      </p:sp>
      <p:pic>
        <p:nvPicPr>
          <p:cNvPr id="2054" name="Picture 6" descr="http://www.peru-tours.com.pe/lima/termal_de_la_juventu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448636"/>
            <a:ext cx="12192000" cy="5409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801075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8000">
        <p15:prstTrans prst="wind"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0" y="-14514"/>
            <a:ext cx="3112993" cy="747897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lvl="0" algn="ctr"/>
            <a:endParaRPr lang="es-ES" sz="3200" b="1" dirty="0" smtClean="0">
              <a:solidFill>
                <a:srgbClr val="C00000"/>
              </a:solidFill>
              <a:latin typeface="Monotype Corsiva" panose="03010101010201010101" pitchFamily="66" charset="0"/>
            </a:endParaRPr>
          </a:p>
          <a:p>
            <a:pPr lvl="0" algn="ctr"/>
            <a:endParaRPr lang="es-ES" sz="3200" b="1" dirty="0">
              <a:solidFill>
                <a:srgbClr val="C00000"/>
              </a:solidFill>
              <a:latin typeface="Monotype Corsiva" panose="03010101010201010101" pitchFamily="66" charset="0"/>
            </a:endParaRPr>
          </a:p>
          <a:p>
            <a:pPr lvl="0" algn="ctr"/>
            <a:r>
              <a:rPr lang="es-ES" sz="3200" b="1" dirty="0" smtClean="0">
                <a:solidFill>
                  <a:srgbClr val="C00000"/>
                </a:solidFill>
                <a:latin typeface="Monotype Corsiva" panose="03010101010201010101" pitchFamily="66" charset="0"/>
              </a:rPr>
              <a:t>Los </a:t>
            </a:r>
            <a:r>
              <a:rPr lang="es-ES" sz="3200" b="1" dirty="0">
                <a:solidFill>
                  <a:srgbClr val="C00000"/>
                </a:solidFill>
                <a:latin typeface="Monotype Corsiva" panose="03010101010201010101" pitchFamily="66" charset="0"/>
              </a:rPr>
              <a:t>baños de </a:t>
            </a:r>
            <a:r>
              <a:rPr lang="es-ES" sz="3200" b="1" dirty="0" smtClean="0">
                <a:solidFill>
                  <a:srgbClr val="C00000"/>
                </a:solidFill>
                <a:latin typeface="Monotype Corsiva" panose="03010101010201010101" pitchFamily="66" charset="0"/>
              </a:rPr>
              <a:t> la Mamahuarmi</a:t>
            </a:r>
            <a:r>
              <a:rPr lang="es-ES" sz="3200" b="1" dirty="0">
                <a:solidFill>
                  <a:srgbClr val="C00000"/>
                </a:solidFill>
                <a:latin typeface="Monotype Corsiva" panose="03010101010201010101" pitchFamily="66" charset="0"/>
              </a:rPr>
              <a:t>. Sus aguas no son tan calientes, pero la belleza del paisaje natural, es incomparable. El lugar tiene pequeñas cataratas, varias pozas naturales y cavernas</a:t>
            </a:r>
            <a:r>
              <a:rPr lang="es-ES" sz="3200" b="1" dirty="0" smtClean="0">
                <a:solidFill>
                  <a:srgbClr val="C00000"/>
                </a:solidFill>
                <a:latin typeface="Monotype Corsiva" panose="03010101010201010101" pitchFamily="66" charset="0"/>
              </a:rPr>
              <a:t>.</a:t>
            </a:r>
          </a:p>
          <a:p>
            <a:pPr lvl="0" algn="ctr"/>
            <a:endParaRPr lang="es-ES" sz="3200" b="1" dirty="0">
              <a:solidFill>
                <a:srgbClr val="C00000"/>
              </a:solidFill>
              <a:latin typeface="Monotype Corsiva" panose="03010101010201010101" pitchFamily="66" charset="0"/>
            </a:endParaRPr>
          </a:p>
          <a:p>
            <a:pPr lvl="0" algn="ctr"/>
            <a:endParaRPr lang="es-ES" sz="3200" b="1" dirty="0" smtClean="0">
              <a:solidFill>
                <a:srgbClr val="C00000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2993" y="0"/>
            <a:ext cx="9079007" cy="69720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59061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20000">
        <p15:prstTrans prst="wind"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lh5.googleusercontent.com/-sCPxpj1cGj0/U91K6Mcg-2I/AAAAAAAAJ3c/V7bECHtKQz8/w737-h553-no/DSC_002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6197601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https://encrypted-tbn3.gstatic.com/images?q=tbn:ANd9GcS4bzoaac6bs1BE0qq-R001JWepK1-8xvijYmreVFPfr4ecY6Dj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7601" y="-1"/>
            <a:ext cx="5994399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ángulo 1"/>
          <p:cNvSpPr/>
          <p:nvPr/>
        </p:nvSpPr>
        <p:spPr>
          <a:xfrm>
            <a:off x="2080768" y="0"/>
            <a:ext cx="4116833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s-ES" sz="4000" b="1" cap="none" spc="0" dirty="0" smtClean="0">
                <a:ln/>
                <a:effectLst/>
                <a:latin typeface="Monotype Corsiva" panose="03010101010201010101" pitchFamily="66" charset="0"/>
              </a:rPr>
              <a:t>El pozo de los Novios</a:t>
            </a:r>
            <a:endParaRPr lang="es-ES" sz="4000" b="1" cap="none" spc="0" dirty="0">
              <a:ln/>
              <a:effectLst/>
              <a:latin typeface="Monotype Corsiva" panose="03010101010201010101" pitchFamily="66" charset="0"/>
            </a:endParaRPr>
          </a:p>
        </p:txBody>
      </p:sp>
      <p:sp>
        <p:nvSpPr>
          <p:cNvPr id="5" name="Rectángulo 4"/>
          <p:cNvSpPr/>
          <p:nvPr/>
        </p:nvSpPr>
        <p:spPr>
          <a:xfrm>
            <a:off x="7042897" y="6128548"/>
            <a:ext cx="4734399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s-ES" sz="3200" b="1" cap="none" spc="0" dirty="0" smtClean="0">
                <a:ln/>
                <a:solidFill>
                  <a:srgbClr val="C00000"/>
                </a:solidFill>
                <a:effectLst/>
                <a:latin typeface="Monotype Corsiva" panose="03010101010201010101" pitchFamily="66" charset="0"/>
              </a:rPr>
              <a:t>El pozo </a:t>
            </a:r>
            <a:r>
              <a:rPr lang="es-ES" sz="3200" b="1" cap="none" spc="0" dirty="0" err="1" smtClean="0">
                <a:ln/>
                <a:solidFill>
                  <a:srgbClr val="C00000"/>
                </a:solidFill>
                <a:effectLst/>
                <a:latin typeface="Monotype Corsiva" panose="03010101010201010101" pitchFamily="66" charset="0"/>
              </a:rPr>
              <a:t>Geyser</a:t>
            </a:r>
            <a:r>
              <a:rPr lang="es-ES" sz="3200" b="1" cap="none" spc="0" dirty="0" smtClean="0">
                <a:ln/>
                <a:solidFill>
                  <a:srgbClr val="C00000"/>
                </a:solidFill>
                <a:effectLst/>
                <a:latin typeface="Monotype Corsiva" panose="03010101010201010101" pitchFamily="66" charset="0"/>
              </a:rPr>
              <a:t>  - El Churi</a:t>
            </a:r>
            <a:endParaRPr lang="es-ES" sz="3200" b="1" cap="none" spc="0" dirty="0">
              <a:ln/>
              <a:solidFill>
                <a:srgbClr val="C00000"/>
              </a:solidFill>
              <a:effectLst/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32449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8000">
        <p15:prstTrans prst="wind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adroTexto 5"/>
          <p:cNvSpPr txBox="1"/>
          <p:nvPr/>
        </p:nvSpPr>
        <p:spPr>
          <a:xfrm>
            <a:off x="0" y="4504"/>
            <a:ext cx="3092823" cy="685349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sp>
        <p:nvSpPr>
          <p:cNvPr id="4" name="Rectángulo 3"/>
          <p:cNvSpPr/>
          <p:nvPr/>
        </p:nvSpPr>
        <p:spPr>
          <a:xfrm>
            <a:off x="0" y="184209"/>
            <a:ext cx="2971800" cy="64940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Monotype Corsiva" panose="03010101010201010101" pitchFamily="66" charset="0"/>
              </a:rPr>
              <a:t>El CHURI </a:t>
            </a:r>
            <a:r>
              <a:rPr lang="es-ES" sz="32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Monotype Corsiva" panose="03010101010201010101" pitchFamily="66" charset="0"/>
              </a:rPr>
              <a:t>(Geiser</a:t>
            </a:r>
            <a:r>
              <a:rPr lang="es-ES" sz="3200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Monotype Corsiva" panose="03010101010201010101" pitchFamily="66" charset="0"/>
              </a:rPr>
              <a:t>) </a:t>
            </a:r>
            <a:r>
              <a:rPr lang="es-ES" sz="32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Monotype Corsiva" panose="03010101010201010101" pitchFamily="66" charset="0"/>
              </a:rPr>
              <a:t>Construida </a:t>
            </a:r>
            <a:r>
              <a:rPr lang="es-ES" sz="3200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Monotype Corsiva" panose="03010101010201010101" pitchFamily="66" charset="0"/>
              </a:rPr>
              <a:t>en honor al vocablo quechua que significa "hijo" </a:t>
            </a:r>
            <a:r>
              <a:rPr lang="es-ES" sz="32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Monotype Corsiva" panose="03010101010201010101" pitchFamily="66" charset="0"/>
              </a:rPr>
              <a:t>de donde deriva el nombre </a:t>
            </a:r>
            <a:r>
              <a:rPr lang="es-ES" sz="3200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Monotype Corsiva" panose="03010101010201010101" pitchFamily="66" charset="0"/>
              </a:rPr>
              <a:t>del balneario de Churín. Se caracteriza </a:t>
            </a:r>
            <a:r>
              <a:rPr lang="es-ES" sz="32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Monotype Corsiva" panose="03010101010201010101" pitchFamily="66" charset="0"/>
              </a:rPr>
              <a:t>por el </a:t>
            </a:r>
            <a:r>
              <a:rPr lang="es-ES" sz="3200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Monotype Corsiva" panose="03010101010201010101" pitchFamily="66" charset="0"/>
              </a:rPr>
              <a:t>geiser, que llega a </a:t>
            </a:r>
            <a:endParaRPr lang="es-ES" sz="3200" b="1" dirty="0" smtClean="0">
              <a:solidFill>
                <a:schemeClr val="accent6">
                  <a:lumMod val="60000"/>
                  <a:lumOff val="40000"/>
                </a:schemeClr>
              </a:solidFill>
              <a:latin typeface="Monotype Corsiva" panose="03010101010201010101" pitchFamily="66" charset="0"/>
            </a:endParaRPr>
          </a:p>
          <a:p>
            <a:pPr algn="ctr"/>
            <a:r>
              <a:rPr lang="es-ES" sz="32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Monotype Corsiva" panose="03010101010201010101" pitchFamily="66" charset="0"/>
              </a:rPr>
              <a:t>5mts</a:t>
            </a:r>
            <a:r>
              <a:rPr lang="es-ES" sz="3200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Monotype Corsiva" panose="03010101010201010101" pitchFamily="66" charset="0"/>
              </a:rPr>
              <a:t>. de altura aproximadamente.</a:t>
            </a:r>
          </a:p>
        </p:txBody>
      </p:sp>
      <p:pic>
        <p:nvPicPr>
          <p:cNvPr id="5122" name="Picture 2" descr="https://lh5.googleusercontent.com/-M7OElPAhJng/U9fcIategLI/AAAAAAAAJqI/rgT7Pf3fqLU/w415-h553-no/DSC_005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2823" y="4505"/>
            <a:ext cx="4622427" cy="68534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https://lh5.googleusercontent.com/-Tsy-C87MSok/U9fdBV9iEdI/AAAAAAAAJq0/KOzx9EJLrhs/w415-h553-no/DSC_004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5250" y="4504"/>
            <a:ext cx="4476750" cy="57762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ángulo 4"/>
          <p:cNvSpPr/>
          <p:nvPr/>
        </p:nvSpPr>
        <p:spPr>
          <a:xfrm>
            <a:off x="7715251" y="5780782"/>
            <a:ext cx="4476750" cy="107721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s-ES" sz="3200" b="1" cap="none" spc="0" dirty="0" smtClean="0">
                <a:ln/>
                <a:solidFill>
                  <a:schemeClr val="accent6">
                    <a:lumMod val="75000"/>
                  </a:schemeClr>
                </a:solidFill>
                <a:effectLst/>
                <a:latin typeface="Monotype Corsiva" panose="03010101010201010101" pitchFamily="66" charset="0"/>
              </a:rPr>
              <a:t>Saliendo de la gruta </a:t>
            </a:r>
          </a:p>
          <a:p>
            <a:pPr algn="ctr"/>
            <a:r>
              <a:rPr lang="es-ES" sz="3200" b="1" cap="none" spc="0" dirty="0" smtClean="0">
                <a:ln/>
                <a:solidFill>
                  <a:schemeClr val="accent6">
                    <a:lumMod val="75000"/>
                  </a:schemeClr>
                </a:solidFill>
                <a:effectLst/>
                <a:latin typeface="Monotype Corsiva" panose="03010101010201010101" pitchFamily="66" charset="0"/>
              </a:rPr>
              <a:t>Mamahuarmi</a:t>
            </a:r>
            <a:endParaRPr lang="es-ES" sz="3200" b="1" cap="none" spc="0" dirty="0">
              <a:ln/>
              <a:solidFill>
                <a:schemeClr val="accent6">
                  <a:lumMod val="75000"/>
                </a:schemeClr>
              </a:solidFill>
              <a:effectLst/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06452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20000">
        <p15:prstTrans prst="wind"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/>
          <p:cNvSpPr txBox="1"/>
          <p:nvPr/>
        </p:nvSpPr>
        <p:spPr>
          <a:xfrm>
            <a:off x="1" y="-2946"/>
            <a:ext cx="2433917" cy="686094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pic>
        <p:nvPicPr>
          <p:cNvPr id="5122" name="Picture 2" descr="http://www.terra.com.pe/addon/img/turismo/galerias/16f4f47agua_churinp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3919" y="0"/>
            <a:ext cx="975808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ángulo 1"/>
          <p:cNvSpPr/>
          <p:nvPr/>
        </p:nvSpPr>
        <p:spPr>
          <a:xfrm>
            <a:off x="0" y="425470"/>
            <a:ext cx="2254623" cy="64325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>
                <a:solidFill>
                  <a:schemeClr val="accent2">
                    <a:lumMod val="75000"/>
                  </a:schemeClr>
                </a:solidFill>
                <a:latin typeface="Monotype Corsiva" panose="03010101010201010101" pitchFamily="66" charset="0"/>
              </a:rPr>
              <a:t>Velo de Novia</a:t>
            </a:r>
            <a:r>
              <a:rPr lang="es-ES" sz="3200" dirty="0">
                <a:solidFill>
                  <a:schemeClr val="accent2">
                    <a:lumMod val="75000"/>
                  </a:schemeClr>
                </a:solidFill>
                <a:latin typeface="Monotype Corsiva" panose="03010101010201010101" pitchFamily="66" charset="0"/>
              </a:rPr>
              <a:t/>
            </a:r>
            <a:br>
              <a:rPr lang="es-ES" sz="3200" dirty="0">
                <a:solidFill>
                  <a:schemeClr val="accent2">
                    <a:lumMod val="75000"/>
                  </a:schemeClr>
                </a:solidFill>
                <a:latin typeface="Monotype Corsiva" panose="03010101010201010101" pitchFamily="66" charset="0"/>
              </a:rPr>
            </a:br>
            <a:r>
              <a:rPr lang="es-ES" dirty="0">
                <a:solidFill>
                  <a:schemeClr val="accent2">
                    <a:lumMod val="75000"/>
                  </a:schemeClr>
                </a:solidFill>
              </a:rPr>
              <a:t/>
            </a:r>
            <a:br>
              <a:rPr lang="es-ES" dirty="0">
                <a:solidFill>
                  <a:schemeClr val="accent2">
                    <a:lumMod val="75000"/>
                  </a:schemeClr>
                </a:solidFill>
              </a:rPr>
            </a:br>
            <a:r>
              <a:rPr lang="es-ES" sz="2800" b="1" dirty="0">
                <a:solidFill>
                  <a:schemeClr val="accent2">
                    <a:lumMod val="75000"/>
                  </a:schemeClr>
                </a:solidFill>
                <a:latin typeface="Monotype Corsiva" panose="03010101010201010101" pitchFamily="66" charset="0"/>
              </a:rPr>
              <a:t>Es una caída de agua que forma una pequeña cascada, dando la impresión de un velo. Es excelente para combatir el estrés y los famosos hidromasajes</a:t>
            </a:r>
            <a:r>
              <a:rPr lang="es-ES" dirty="0" smtClean="0">
                <a:solidFill>
                  <a:schemeClr val="accent2">
                    <a:lumMod val="75000"/>
                  </a:schemeClr>
                </a:solidFill>
                <a:latin typeface="Verdana" panose="020B0604030504040204" pitchFamily="34" charset="0"/>
              </a:rPr>
              <a:t>.</a:t>
            </a:r>
          </a:p>
          <a:p>
            <a:pPr algn="ctr"/>
            <a:endParaRPr lang="es-ES" dirty="0">
              <a:solidFill>
                <a:schemeClr val="accent2">
                  <a:lumMod val="75000"/>
                </a:schemeClr>
              </a:solidFill>
              <a:latin typeface="Verdana" panose="020B0604030504040204" pitchFamily="34" charset="0"/>
            </a:endParaRPr>
          </a:p>
          <a:p>
            <a:pPr algn="ctr"/>
            <a:endParaRPr lang="es-ES" dirty="0" smtClean="0">
              <a:solidFill>
                <a:schemeClr val="accent2">
                  <a:lumMod val="75000"/>
                </a:schemeClr>
              </a:solidFill>
              <a:latin typeface="Verdana" panose="020B0604030504040204" pitchFamily="34" charset="0"/>
            </a:endParaRPr>
          </a:p>
          <a:p>
            <a:pPr algn="ctr"/>
            <a:endParaRPr lang="es-ES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85659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21000">
        <p15:prstTrans prst="wind"/>
      </p:transition>
    </mc:Choice>
    <mc:Fallback xmlns="">
      <p:transition spd="slow" advTm="2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radioguadalupe.org/wp-content/uploads/2009/01/rosas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22303" y="403412"/>
            <a:ext cx="5381356" cy="48870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>
          <a:xfrm>
            <a:off x="2353235" y="6364128"/>
            <a:ext cx="1369068" cy="365125"/>
          </a:xfrm>
        </p:spPr>
        <p:txBody>
          <a:bodyPr/>
          <a:lstStyle/>
          <a:p>
            <a:fld id="{C4FD5808-BCE9-4D2E-B6CC-252A6EF20F35}" type="datetime1">
              <a:rPr lang="es-ES" sz="1800" b="1" smtClean="0">
                <a:solidFill>
                  <a:schemeClr val="accent3">
                    <a:lumMod val="75000"/>
                  </a:schemeClr>
                </a:solidFill>
                <a:latin typeface="Monotype Corsiva" panose="03010101010201010101" pitchFamily="66" charset="0"/>
              </a:rPr>
              <a:t>06/08/2014</a:t>
            </a:fld>
            <a:endParaRPr lang="es-ES" sz="1800" b="1" dirty="0">
              <a:solidFill>
                <a:schemeClr val="accent3">
                  <a:lumMod val="75000"/>
                </a:schemeClr>
              </a:solidFill>
              <a:latin typeface="Monotype Corsiva" panose="03010101010201010101" pitchFamily="66" charset="0"/>
            </a:endParaRPr>
          </a:p>
        </p:txBody>
      </p:sp>
      <p:sp>
        <p:nvSpPr>
          <p:cNvPr id="3" name="CuadroTexto 2"/>
          <p:cNvSpPr txBox="1"/>
          <p:nvPr/>
        </p:nvSpPr>
        <p:spPr>
          <a:xfrm>
            <a:off x="4249272" y="5273275"/>
            <a:ext cx="401750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chemeClr val="accent3">
                    <a:lumMod val="75000"/>
                  </a:schemeClr>
                </a:solidFill>
                <a:latin typeface="Monotype Corsiva" panose="03010101010201010101" pitchFamily="66" charset="0"/>
              </a:rPr>
              <a:t>Diseño :</a:t>
            </a:r>
            <a:r>
              <a:rPr lang="es-ES" b="1" dirty="0" err="1" smtClean="0">
                <a:solidFill>
                  <a:schemeClr val="accent3">
                    <a:lumMod val="75000"/>
                  </a:schemeClr>
                </a:solidFill>
                <a:latin typeface="Monotype Corsiva" panose="03010101010201010101" pitchFamily="66" charset="0"/>
              </a:rPr>
              <a:t>Amore</a:t>
            </a:r>
            <a:endParaRPr lang="es-ES" b="1" dirty="0" smtClean="0">
              <a:solidFill>
                <a:schemeClr val="accent3">
                  <a:lumMod val="75000"/>
                </a:schemeClr>
              </a:solidFill>
              <a:latin typeface="Monotype Corsiva" panose="03010101010201010101" pitchFamily="66" charset="0"/>
            </a:endParaRPr>
          </a:p>
          <a:p>
            <a:r>
              <a:rPr lang="es-ES" b="1" dirty="0" smtClean="0">
                <a:solidFill>
                  <a:schemeClr val="accent3">
                    <a:lumMod val="75000"/>
                  </a:schemeClr>
                </a:solidFill>
                <a:latin typeface="Monotype Corsiva" panose="03010101010201010101" pitchFamily="66" charset="0"/>
              </a:rPr>
              <a:t>Tema: Churin  y La leyenda de la Mamahuarmi</a:t>
            </a:r>
          </a:p>
          <a:p>
            <a:r>
              <a:rPr lang="es-ES" b="1" dirty="0" smtClean="0">
                <a:solidFill>
                  <a:schemeClr val="accent3">
                    <a:lumMod val="75000"/>
                  </a:schemeClr>
                </a:solidFill>
                <a:latin typeface="Monotype Corsiva" panose="03010101010201010101" pitchFamily="66" charset="0"/>
              </a:rPr>
              <a:t>Música: El sonido del Silencio</a:t>
            </a:r>
          </a:p>
          <a:p>
            <a:r>
              <a:rPr lang="es-ES" b="1" dirty="0" smtClean="0">
                <a:solidFill>
                  <a:schemeClr val="accent3">
                    <a:lumMod val="75000"/>
                  </a:schemeClr>
                </a:solidFill>
                <a:latin typeface="Monotype Corsiva" panose="03010101010201010101" pitchFamily="66" charset="0"/>
              </a:rPr>
              <a:t>Interprete: Richard cleyderman</a:t>
            </a:r>
            <a:endParaRPr lang="es-ES" b="1" dirty="0">
              <a:solidFill>
                <a:schemeClr val="accent3">
                  <a:lumMod val="75000"/>
                </a:schemeClr>
              </a:solidFill>
              <a:latin typeface="Monotype Corsiva" panose="03010101010201010101" pitchFamily="66" charset="0"/>
            </a:endParaRPr>
          </a:p>
        </p:txBody>
      </p:sp>
      <p:sp>
        <p:nvSpPr>
          <p:cNvPr id="4" name="CuadroTexto 3"/>
          <p:cNvSpPr txBox="1"/>
          <p:nvPr/>
        </p:nvSpPr>
        <p:spPr>
          <a:xfrm>
            <a:off x="9897036" y="6104272"/>
            <a:ext cx="20439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chemeClr val="accent3">
                    <a:lumMod val="75000"/>
                  </a:schemeClr>
                </a:solidFill>
                <a:latin typeface="Monotype Corsiva" panose="03010101010201010101" pitchFamily="66" charset="0"/>
              </a:rPr>
              <a:t>Yolanda violeta</a:t>
            </a:r>
            <a:endParaRPr lang="es-ES" b="1" dirty="0">
              <a:solidFill>
                <a:schemeClr val="accent3">
                  <a:lumMod val="75000"/>
                </a:schemeClr>
              </a:solidFill>
              <a:latin typeface="Monotype Corsiva" panose="03010101010201010101" pitchFamily="66" charset="0"/>
            </a:endParaRPr>
          </a:p>
        </p:txBody>
      </p:sp>
      <p:pic>
        <p:nvPicPr>
          <p:cNvPr id="7" name="Picture 8" descr="C:\Documents and Settings\Servidor\Mis documentos\besos-mariposa-labios-gif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79543" y="3087622"/>
            <a:ext cx="2123423" cy="19457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8" descr="C:\Documents and Settings\Servidor\Mis documentos\besos-mariposa-labios-gif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9428" y="639697"/>
            <a:ext cx="1802875" cy="19457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363001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0">
        <p15:prstTrans prst="wind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12046858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16114" y="152400"/>
            <a:ext cx="117856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275771" y="304800"/>
            <a:ext cx="11509829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5715000" y="2209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1524000" y="5486400"/>
            <a:ext cx="91440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anose="020E0802020502020306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5800" y="4572000"/>
            <a:ext cx="2540000" cy="1130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2438400" y="2590801"/>
            <a:ext cx="1066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6553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anose="020B0604020202020204" pitchFamily="34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2438400" y="2895601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anose="020E0802020502020306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6553200" y="2895601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anose="020E0802020502020306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2438400" y="3352801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anose="020B0604020202020204" pitchFamily="34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3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676400" y="2362201"/>
            <a:ext cx="9144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anose="020E0802020502020306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9000">
        <p15:prstTrans prst="wind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Circuito">
  <a:themeElements>
    <a:clrScheme name="Circuito">
      <a:dk1>
        <a:sysClr val="windowText" lastClr="000000"/>
      </a:dk1>
      <a:lt1>
        <a:sysClr val="window" lastClr="FFFFFF"/>
      </a:lt1>
      <a:dk2>
        <a:srgbClr val="134770"/>
      </a:dk2>
      <a:lt2>
        <a:srgbClr val="82FFFF"/>
      </a:lt2>
      <a:accent1>
        <a:srgbClr val="9ACD4C"/>
      </a:accent1>
      <a:accent2>
        <a:srgbClr val="FAA93A"/>
      </a:accent2>
      <a:accent3>
        <a:srgbClr val="D35940"/>
      </a:accent3>
      <a:accent4>
        <a:srgbClr val="B258D3"/>
      </a:accent4>
      <a:accent5>
        <a:srgbClr val="63A0CC"/>
      </a:accent5>
      <a:accent6>
        <a:srgbClr val="8AC4A7"/>
      </a:accent6>
      <a:hlink>
        <a:srgbClr val="B8FA56"/>
      </a:hlink>
      <a:folHlink>
        <a:srgbClr val="7AF8CC"/>
      </a:folHlink>
    </a:clrScheme>
    <a:fontScheme name="Circuito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ircuito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108000"/>
                <a:lumMod val="110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040000" scaled="0"/>
        </a:gradFill>
        <a:gradFill rotWithShape="1">
          <a:gsLst>
            <a:gs pos="0">
              <a:schemeClr val="phClr">
                <a:tint val="94000"/>
                <a:satMod val="105000"/>
                <a:lumMod val="102000"/>
              </a:schemeClr>
            </a:gs>
            <a:gs pos="100000">
              <a:schemeClr val="phClr">
                <a:shade val="74000"/>
                <a:satMod val="128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94000"/>
                <a:satMod val="148000"/>
                <a:lumMod val="150000"/>
              </a:schemeClr>
            </a:gs>
            <a:gs pos="100000">
              <a:schemeClr val="phClr">
                <a:shade val="92000"/>
                <a:hueMod val="104000"/>
                <a:satMod val="140000"/>
                <a:lumMod val="68000"/>
              </a:schemeClr>
            </a:gs>
          </a:gsLst>
          <a:lin ang="5040000" scaled="0"/>
        </a:gradFill>
        <a:blipFill>
          <a:blip xmlns:r="http://schemas.openxmlformats.org/officeDocument/2006/relationships" r:embed="rId1">
            <a:duotone>
              <a:schemeClr val="phClr">
                <a:shade val="88000"/>
                <a:hueMod val="106000"/>
                <a:satMod val="140000"/>
                <a:lumMod val="54000"/>
              </a:schemeClr>
              <a:schemeClr val="phClr">
                <a:tint val="98000"/>
                <a:hueMod val="90000"/>
                <a:satMod val="150000"/>
                <a:lumMod val="16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ircuit" id="{0AC2F7E7-15F5-431C-B2A2-456FE929F56C}" vid="{0911B802-464C-4241-8DD9-B60FF88E379F}"/>
    </a:ext>
  </a:extLst>
</a:theme>
</file>

<file path=ppt/theme/theme3.xml><?xml version="1.0" encoding="utf-8"?>
<a:theme xmlns:a="http://schemas.openxmlformats.org/drawingml/2006/main" name="Sector">
  <a:themeElements>
    <a:clrScheme name="Sector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ector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ector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Presentación1</Template>
  <TotalTime>16</TotalTime>
  <Words>703</Words>
  <Application>Microsoft Office PowerPoint</Application>
  <PresentationFormat>Panorámica</PresentationFormat>
  <Paragraphs>67</Paragraphs>
  <Slides>20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11</vt:i4>
      </vt:variant>
      <vt:variant>
        <vt:lpstr>Tema</vt:lpstr>
      </vt:variant>
      <vt:variant>
        <vt:i4>3</vt:i4>
      </vt:variant>
      <vt:variant>
        <vt:lpstr>Títulos de diapositiva</vt:lpstr>
      </vt:variant>
      <vt:variant>
        <vt:i4>20</vt:i4>
      </vt:variant>
    </vt:vector>
  </HeadingPairs>
  <TitlesOfParts>
    <vt:vector size="34" baseType="lpstr">
      <vt:lpstr>Arial</vt:lpstr>
      <vt:lpstr>Berlin Sans FB Demi</vt:lpstr>
      <vt:lpstr>Calibri</vt:lpstr>
      <vt:lpstr>Century Gothic</vt:lpstr>
      <vt:lpstr>Georgia</vt:lpstr>
      <vt:lpstr>Monotype Corsiva</vt:lpstr>
      <vt:lpstr>Times New Roman</vt:lpstr>
      <vt:lpstr>Trebuchet MS</vt:lpstr>
      <vt:lpstr>Tw Cen MT</vt:lpstr>
      <vt:lpstr>Verdana</vt:lpstr>
      <vt:lpstr>Wingdings 3</vt:lpstr>
      <vt:lpstr>Diseño predeterminado</vt:lpstr>
      <vt:lpstr>Circuito</vt:lpstr>
      <vt:lpstr>Sector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AMORE</dc:creator>
  <cp:lastModifiedBy>MANAGER</cp:lastModifiedBy>
  <cp:revision>2</cp:revision>
  <dcterms:created xsi:type="dcterms:W3CDTF">2014-08-07T01:39:09Z</dcterms:created>
  <dcterms:modified xsi:type="dcterms:W3CDTF">2014-08-07T01:55:57Z</dcterms:modified>
</cp:coreProperties>
</file>