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3" r:id="rId4"/>
    <p:sldId id="265" r:id="rId5"/>
    <p:sldId id="267" r:id="rId6"/>
    <p:sldId id="268" r:id="rId7"/>
    <p:sldId id="269" r:id="rId8"/>
    <p:sldId id="270" r:id="rId9"/>
    <p:sldId id="260" r:id="rId10"/>
    <p:sldId id="25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VpIDrLQy8DQ9cdZblmIQ==" hashData="lzeR6J2yRLf/9Dv1F7VotaTq9QNOF9lJqoKZgxrfpe6gQdAfprYkuN4SAHjYHxu+SPdxfYzT1FER7YQiTQtl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40" autoAdjust="0"/>
    <p:restoredTop sz="94660"/>
  </p:normalViewPr>
  <p:slideViewPr>
    <p:cSldViewPr snapToGrid="0">
      <p:cViewPr varScale="1">
        <p:scale>
          <a:sx n="67" d="100"/>
          <a:sy n="67" d="100"/>
        </p:scale>
        <p:origin x="145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D7D196-2D5B-4C87-A4D6-4265C9F86E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FC1D4E5-1BDF-4784-ABA3-D496E2AE5E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E2D6D6-5360-4D7B-961C-3E4297124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D82533-4C88-45BA-A88A-81D22D61E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494CA1-9132-4CA9-97EB-3233DF5EB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1086A-EFC0-45F7-AB27-46F76E2F75E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504329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A98764-DFDD-475B-BC73-899BF0775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1B52D6-3427-4162-B3C6-4B293E5D7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6A5E86-FE8D-4179-8566-8585714C2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7E22AA-27C9-478B-929A-E66A938CA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893131-CA0A-4E1B-8076-E9A61E09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F13B6-2C07-4CF6-B0C2-26EEDF50071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41551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B479B0-E1C3-4E5E-A357-967A2CB6C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EEE467C-7282-4E89-A95A-654254EEB3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5B803D-B64F-4791-B024-BE0870FD4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6054EB-0C7B-46BE-98ED-99A080463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8172B1-E7AF-48F0-9671-3D90115B7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059F67-3707-4412-8685-BEC17D50C4E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623616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EE1B28-4B79-4833-A342-660FC3AC5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C0A413-CC28-40C3-BA5C-6918300F3E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92E7B53-10A3-4A20-8519-1E492BD042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EDE834-22F5-49CD-8868-C688FC2A8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BF6792-1CE1-415B-8EC4-137379084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C3DA5F-ED4F-4B2B-9FF8-076630B6C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0EE3D-A04A-4028-8F2F-1986EF8404A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04514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F94DA2-9609-4368-9793-2E2334C29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21F654-5527-4231-B8F8-4DD314329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0A9CFA5-FC66-426F-A9D2-5DCD8EA6D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37A657E-795A-47F9-B5C7-4415712048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0278D6F-E8C1-4EDD-8A89-0C55B8FCE3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57E195B-0074-437A-ADB9-9849E26C7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BC7D944-137F-4123-89AA-C1C9ADC3A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B6A155E-D6CF-4AEB-8BFB-7481B9540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4914E-AB21-49E0-8F42-5F584E6A492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967220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7D4FE7-03B5-4F98-8634-C100A58DA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FBE835-555F-45FE-B451-4AEC27C1E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34E9570-508F-4ABB-A6CF-0F3CF9240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83D6388-DAC5-40A2-9ACC-50D12190B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540DA-DE74-42CA-B490-E0EEBEF01BC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21567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DD145FB-809A-417F-8597-D2138E548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BFDB355-B9A3-4BCC-80B6-2828CA51C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EB76DC1-C8C5-423F-8EC2-69A0FE7C5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D3788-4AD0-4AE9-A2A5-2B32518E9E3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63605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6DB89-78C2-456E-ABD8-F2AB05CB6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A3E3CE-CD07-4962-8F61-BFFEA17ED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1636B5C-EF3C-4372-9DB0-CEC8EB51A2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F134006-9156-4B26-AAB4-D298F7F00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82D70B3-B365-4261-B5A5-FF9AFEDB3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F1DBD33-BDBA-48E9-9053-5FB017987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32B9E-4A37-4247-A910-20485D3C090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269468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CB9279-6A18-4197-AE73-0645F8739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9100FCC-9667-4629-B98B-A41F62F17D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E0CAE0-5C58-4041-82B6-B66E80D1C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5F2FC16-E1B1-46A3-B627-8670E3952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B47DC3-60DC-4C1E-9810-FC704FE6A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54FCE6-C667-465F-947F-69C8ADCB7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66B83-C41D-45BA-BC63-91D64F56647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6888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69F4FA-7735-406B-B8C0-BCE8FFB48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CF75E1-B0DF-4CD0-B0FF-94A255172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CE8AD0-4483-43F9-9C28-52A460FB9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E22B1E-A4C4-4F2A-A75A-CB9752DA4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2FD8FF-C342-4049-A4FE-90A28D28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6290EE-3681-4D51-A7E0-DBCD9BFD051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276647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3A86921-DBBA-4162-BF98-29AEF81F17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3C0967-10CB-443B-9447-DBB8680DEC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956F6B-CAE6-4C05-A87A-BBB1F8945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985526-5142-41FC-8233-A9C3B1470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7822D2-912C-495C-9A37-C613E405F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A3CD6D-3E33-4FAE-A57E-BC8208935D7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695249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8BC26-EB95-4459-813E-15C945DE7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0BFDAE2-BC28-44F7-B19D-48AFABA99C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FD630D-47AA-419E-B43A-D1885C103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33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AEC8CE3-33E8-4D79-B0A3-73B1798534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A4137C3-4DED-4311-91F7-E9A18698DA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1C786DC-B320-4678-AFBC-9E32C3C685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C621C15-A12C-4D0F-9431-1BFA955BEAA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D8ADDDC-69AF-4411-9C72-F12520C3931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25E0E305-48FC-4DBD-BE1C-8D4B8943D4A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556577E-057A-4305-934B-8A380413AF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8145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0A395DBF-7B57-45FE-8DE1-A0AF2962D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10243" name="Text Box 3">
            <a:extLst>
              <a:ext uri="{FF2B5EF4-FFF2-40B4-BE49-F238E27FC236}">
                <a16:creationId xmlns:a16="http://schemas.microsoft.com/office/drawing/2014/main" id="{15CEEBB6-DA86-496E-B7F5-5757F7E77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3" y="5059363"/>
            <a:ext cx="8018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3600"/>
              <a:t>CANCIONES ITALIANAS DEL SIGLO XX</a:t>
            </a:r>
            <a:endParaRPr lang="es-ES_tradnl" altLang="es-ES" sz="3600" b="1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029F805D-33F1-46D4-8E58-1673C14B7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>
            <a:extLst>
              <a:ext uri="{FF2B5EF4-FFF2-40B4-BE49-F238E27FC236}">
                <a16:creationId xmlns:a16="http://schemas.microsoft.com/office/drawing/2014/main" id="{FD8E4100-6AF9-48FB-842C-8F9936F0B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581275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2000"/>
              <a:t>En las últimas décadas del siglo XX nacieron un sinfín  de canciones italianas, populares en su tiempo, que han quedado en nuestro recuerdo para siempre.</a:t>
            </a:r>
          </a:p>
          <a:p>
            <a:pPr algn="just"/>
            <a:endParaRPr lang="es-ES_tradnl" altLang="es-ES" sz="2000"/>
          </a:p>
          <a:p>
            <a:pPr algn="ctr"/>
            <a:r>
              <a:rPr lang="es-ES_tradnl" altLang="es-ES" sz="2000"/>
              <a:t>Disfruta escuchándolas ahora</a:t>
            </a:r>
            <a:endParaRPr lang="es-ES" altLang="es-ES" sz="2000"/>
          </a:p>
        </p:txBody>
      </p:sp>
      <p:sp>
        <p:nvSpPr>
          <p:cNvPr id="25605" name="Text Box 5">
            <a:extLst>
              <a:ext uri="{FF2B5EF4-FFF2-40B4-BE49-F238E27FC236}">
                <a16:creationId xmlns:a16="http://schemas.microsoft.com/office/drawing/2014/main" id="{8A78E020-B30F-4C67-9364-090E5B0FA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3838" y="5691188"/>
            <a:ext cx="630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UNA CANCIÓN</a:t>
            </a:r>
            <a:endParaRPr lang="es-ES" altLang="es-ES" sz="20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>
            <a:extLst>
              <a:ext uri="{FF2B5EF4-FFF2-40B4-BE49-F238E27FC236}">
                <a16:creationId xmlns:a16="http://schemas.microsoft.com/office/drawing/2014/main" id="{B9BB234E-4ECF-450F-8DF3-A67F7429B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>
            <a:extLst>
              <a:ext uri="{FF2B5EF4-FFF2-40B4-BE49-F238E27FC236}">
                <a16:creationId xmlns:a16="http://schemas.microsoft.com/office/drawing/2014/main" id="{88638FA8-EE0F-47F2-98BC-207A41B30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2475" y="6340475"/>
            <a:ext cx="4891088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it-IT" altLang="es-ES" sz="1600"/>
              <a:t>Bella 0Sin Alma - Riccardo Cocciante</a:t>
            </a:r>
            <a:endParaRPr lang="es-ES" altLang="es-ES" sz="1600"/>
          </a:p>
        </p:txBody>
      </p:sp>
    </p:spTree>
  </p:cSld>
  <p:clrMapOvr>
    <a:masterClrMapping/>
  </p:clrMapOvr>
  <p:transition>
    <p:sndAc>
      <p:stSnd>
        <p:snd r:embed="rId2" name="Bella 0Sin Alma - Riccardo Cocciante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>
            <a:extLst>
              <a:ext uri="{FF2B5EF4-FFF2-40B4-BE49-F238E27FC236}">
                <a16:creationId xmlns:a16="http://schemas.microsoft.com/office/drawing/2014/main" id="{6988B740-26F2-4546-835C-853342D3D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Text Box 6">
            <a:extLst>
              <a:ext uri="{FF2B5EF4-FFF2-40B4-BE49-F238E27FC236}">
                <a16:creationId xmlns:a16="http://schemas.microsoft.com/office/drawing/2014/main" id="{24FE8F60-DC7C-4426-BF80-46FA90BB0B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Bellisimo - Gonzalo</a:t>
            </a:r>
          </a:p>
        </p:txBody>
      </p:sp>
    </p:spTree>
  </p:cSld>
  <p:clrMapOvr>
    <a:masterClrMapping/>
  </p:clrMapOvr>
  <p:transition>
    <p:sndAc>
      <p:stSnd>
        <p:snd r:embed="rId2" name="Bellisimo - Gonzalo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>
            <a:extLst>
              <a:ext uri="{FF2B5EF4-FFF2-40B4-BE49-F238E27FC236}">
                <a16:creationId xmlns:a16="http://schemas.microsoft.com/office/drawing/2014/main" id="{3768CACB-2F4D-44A4-BA03-6F187D5B1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>
            <a:extLst>
              <a:ext uri="{FF2B5EF4-FFF2-40B4-BE49-F238E27FC236}">
                <a16:creationId xmlns:a16="http://schemas.microsoft.com/office/drawing/2014/main" id="{945922C6-4C33-4EDE-B34D-67E03CD5B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4311650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it-IT" altLang="es-ES" sz="1600"/>
              <a:t>Ci Sara - Al Bano &amp; Romina Power</a:t>
            </a:r>
            <a:endParaRPr lang="es-ES" altLang="es-ES" sz="1600"/>
          </a:p>
        </p:txBody>
      </p:sp>
    </p:spTree>
  </p:cSld>
  <p:clrMapOvr>
    <a:masterClrMapping/>
  </p:clrMapOvr>
  <p:transition>
    <p:sndAc>
      <p:stSnd>
        <p:snd r:embed="rId2" name="Ci Sara - Al Bano &amp; Romina Power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>
            <a:extLst>
              <a:ext uri="{FF2B5EF4-FFF2-40B4-BE49-F238E27FC236}">
                <a16:creationId xmlns:a16="http://schemas.microsoft.com/office/drawing/2014/main" id="{11BAC813-3FC1-41CD-BC32-3497003AB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Text Box 6">
            <a:extLst>
              <a:ext uri="{FF2B5EF4-FFF2-40B4-BE49-F238E27FC236}">
                <a16:creationId xmlns:a16="http://schemas.microsoft.com/office/drawing/2014/main" id="{BD9D2E53-083C-49AB-B481-5AE3001B9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292850"/>
            <a:ext cx="5576888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Dedicada para los Enamorados -  Eroz Ramazotti</a:t>
            </a:r>
          </a:p>
        </p:txBody>
      </p:sp>
    </p:spTree>
  </p:cSld>
  <p:clrMapOvr>
    <a:masterClrMapping/>
  </p:clrMapOvr>
  <p:transition>
    <p:sndAc>
      <p:stSnd>
        <p:snd r:embed="rId2" name="Dedicada para los Enamorados -  Eroz Ramazotti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>
            <a:extLst>
              <a:ext uri="{FF2B5EF4-FFF2-40B4-BE49-F238E27FC236}">
                <a16:creationId xmlns:a16="http://schemas.microsoft.com/office/drawing/2014/main" id="{FDCC07D0-B6ED-4057-ABE6-C3F9CE741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>
            <a:extLst>
              <a:ext uri="{FF2B5EF4-FFF2-40B4-BE49-F238E27FC236}">
                <a16:creationId xmlns:a16="http://schemas.microsoft.com/office/drawing/2014/main" id="{A2CFD06B-ECEC-4E61-BA54-291109ECF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8225" y="6292850"/>
            <a:ext cx="4891088" cy="34607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it-IT" altLang="es-ES" sz="1600"/>
              <a:t>Dio Come Ti Amo - Domenico Modugno</a:t>
            </a:r>
            <a:endParaRPr lang="es-ES" altLang="es-ES" sz="1600"/>
          </a:p>
        </p:txBody>
      </p:sp>
    </p:spTree>
  </p:cSld>
  <p:clrMapOvr>
    <a:masterClrMapping/>
  </p:clrMapOvr>
  <p:transition>
    <p:sndAc>
      <p:stSnd>
        <p:snd r:embed="rId2" name="Dio Come Ti Amo - Domenico Modugno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AA2FFA5B-4FDE-4633-B456-54DBBB0A8B6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71A179CC-38D8-4777-8D0E-7991A8C00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Text Box 4">
            <a:extLst>
              <a:ext uri="{FF2B5EF4-FFF2-40B4-BE49-F238E27FC236}">
                <a16:creationId xmlns:a16="http://schemas.microsoft.com/office/drawing/2014/main" id="{BC88D841-FA9F-4442-A693-A1D0BC94D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DE0AFAA-9478-4733-9212-6C86DE85A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4FE9A05-B2A0-4C29-908C-B04B6DE9B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1E35312-BF28-4861-B12C-FCA44CA97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35A16B2-760F-4EC2-B5A4-240FBB20F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4D71BE3-0289-403D-888E-767444568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4A97BDD-DD5E-4E99-B2CA-210EA3025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C3186AF-4839-4299-8F5A-782140E0F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65FCD99-EDE9-4BAB-A646-FCFF84D64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FE1711F-3257-46E1-8AD2-40B1A2C72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7627F2E-FC93-4227-8996-2C7D92BD9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FE64A35-728E-4191-BB4E-15494C2C3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38714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121</Words>
  <Application>Microsoft Office PowerPoint</Application>
  <PresentationFormat>Presentación en pantalla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35</cp:revision>
  <dcterms:created xsi:type="dcterms:W3CDTF">1601-01-01T00:00:00Z</dcterms:created>
  <dcterms:modified xsi:type="dcterms:W3CDTF">2020-12-11T11:07:46Z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