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0" r:id="rId4"/>
    <p:sldId id="341" r:id="rId5"/>
    <p:sldId id="351" r:id="rId6"/>
    <p:sldId id="342" r:id="rId7"/>
    <p:sldId id="344" r:id="rId8"/>
    <p:sldId id="343" r:id="rId9"/>
    <p:sldId id="361" r:id="rId10"/>
    <p:sldId id="352" r:id="rId11"/>
    <p:sldId id="346" r:id="rId12"/>
    <p:sldId id="349" r:id="rId13"/>
    <p:sldId id="345" r:id="rId14"/>
    <p:sldId id="350" r:id="rId15"/>
    <p:sldId id="353" r:id="rId16"/>
    <p:sldId id="354" r:id="rId17"/>
    <p:sldId id="355" r:id="rId18"/>
    <p:sldId id="347" r:id="rId19"/>
    <p:sldId id="356" r:id="rId20"/>
    <p:sldId id="357" r:id="rId21"/>
    <p:sldId id="359" r:id="rId22"/>
    <p:sldId id="360" r:id="rId23"/>
    <p:sldId id="348" r:id="rId24"/>
    <p:sldId id="362" r:id="rId25"/>
    <p:sldId id="358" r:id="rId26"/>
    <p:sldId id="338" r:id="rId27"/>
    <p:sldId id="363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cDDbtEzT4YibYAgrobqqw" hashData="lUHEnbCXTxa6RCXoYRUVcT9c+2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CC962-E28A-4B21-9F2E-DF0D9E9086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8B3968-F2CB-4346-8866-D7336CE8B4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>
            <a:lum bright="66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1714488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ARBOLES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MISTERIOSOS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14351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928826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La vida en Rosa</a:t>
            </a:r>
            <a:endParaRPr lang="es-ES" dirty="0"/>
          </a:p>
        </p:txBody>
      </p:sp>
    </p:spTree>
  </p:cSld>
  <p:clrMapOvr>
    <a:masterClrMapping/>
  </p:clrMapOvr>
  <p:transition advClick="0" advTm="10000"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050" name="1 Rectángulo"/>
          <p:cNvSpPr>
            <a:spLocks noChangeArrowheads="1"/>
          </p:cNvSpPr>
          <p:nvPr/>
        </p:nvSpPr>
        <p:spPr bwMode="auto">
          <a:xfrm>
            <a:off x="1428728" y="1714488"/>
            <a:ext cx="664373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6600" b="1" i="1" dirty="0">
                <a:latin typeface="Arial Narrow" pitchFamily="34" charset="0"/>
              </a:rPr>
              <a:t>El misterioso bosque de árboles torcidos de Polonia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El-extrano-bosque-de-pinos-torci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bosque-danzante03.jpg"/>
          <p:cNvPicPr>
            <a:picLocks noChangeAspect="1" noChangeArrowheads="1"/>
          </p:cNvPicPr>
          <p:nvPr/>
        </p:nvPicPr>
        <p:blipFill>
          <a:blip r:embed="rId2"/>
          <a:srcRect r="57813" b="34375"/>
          <a:stretch>
            <a:fillRect/>
          </a:stretch>
        </p:blipFill>
        <p:spPr bwMode="auto">
          <a:xfrm>
            <a:off x="1500188" y="23813"/>
            <a:ext cx="5857875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ARBOLE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247479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1571604" y="1428736"/>
            <a:ext cx="614365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600" b="1" i="1" dirty="0">
                <a:latin typeface="Arial Narrow" pitchFamily="34" charset="0"/>
              </a:rPr>
              <a:t>El origen del bosque de pinos oblicuos en Gryfino, Polonia, es un misterio, ¿era su destino ser muebles para el servicio secreto alemán o son parte de una secreta danza curvilínea de la naturaleza?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arbol-torcido-polon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bosque-danzante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bosque torcido poloni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48125" y="-1200150"/>
            <a:ext cx="15240000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C:\Documents and Settings\Dell\Escritorio\bosque-danzante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1260452" y="1273160"/>
            <a:ext cx="6929454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600" b="1" i="1" dirty="0">
                <a:latin typeface="Arial Narrow" pitchFamily="34" charset="0"/>
              </a:rPr>
              <a:t>Como si quisieran mostrar una inclinación estílistica, 400 pinos en un rincón del oeste de Polonia crecen con una curvatura de 90 grados en su base, dándole un toque femenino y agraciado a la generalmente excrecencia </a:t>
            </a:r>
            <a:r>
              <a:rPr lang="es-ES" sz="3600" b="1" i="1" dirty="0" err="1">
                <a:latin typeface="Arial Narrow" pitchFamily="34" charset="0"/>
              </a:rPr>
              <a:t>faliforme</a:t>
            </a:r>
            <a:r>
              <a:rPr lang="es-ES" sz="3600" b="1" i="1" dirty="0">
                <a:latin typeface="Arial Narrow" pitchFamily="34" charset="0"/>
              </a:rPr>
              <a:t> de los coníferos.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bosque-danzante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e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bosque-gryfino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bosque-gryfin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3000" contrast="-6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1 Rectángulo"/>
          <p:cNvSpPr>
            <a:spLocks noChangeArrowheads="1"/>
          </p:cNvSpPr>
          <p:nvPr/>
        </p:nvSpPr>
        <p:spPr bwMode="auto">
          <a:xfrm>
            <a:off x="928662" y="1142984"/>
            <a:ext cx="7429552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i="1" dirty="0">
                <a:latin typeface="Arial Narrow" pitchFamily="34" charset="0"/>
              </a:rPr>
              <a:t>Existen varios mitos alrededor de este bosque ubicado en Gryfino y poca información fidedigna, pero la versión más repetida es que fueron plantados en la década de los 30 con intervención humana con el fin de ser convertidos en muebles; se dice incluso que fueron los carpinteros del servicio secreto alemán los que curvaron los árboles con dispositivos mecánicos</a:t>
            </a:r>
            <a:r>
              <a:rPr lang="es-ES" sz="3600" b="1" i="1" dirty="0">
                <a:latin typeface="Arial Narrow" pitchFamily="34" charset="0"/>
              </a:rPr>
              <a:t>. 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ºº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lola-derek-crooked-forest-polonia-descubriendo-el-bosque-torcido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Arboles-torcidos-Polon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Crooked forest gryfino poland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66000" contrast="4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9218" name="1 Rectángulo"/>
          <p:cNvSpPr>
            <a:spLocks noChangeArrowheads="1"/>
          </p:cNvSpPr>
          <p:nvPr/>
        </p:nvSpPr>
        <p:spPr bwMode="auto">
          <a:xfrm>
            <a:off x="571472" y="500042"/>
            <a:ext cx="821537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atin typeface="Arial Narrow" pitchFamily="34" charset="0"/>
              </a:rPr>
              <a:t>Sin embargo, los pobladores locales señalan que los troncos no son adecuados para fabricar muebles, y que se debe a un extraño patrón natural.</a:t>
            </a:r>
            <a:br>
              <a:rPr lang="es-ES" sz="2800" b="1" i="1" dirty="0">
                <a:latin typeface="Arial Narrow" pitchFamily="34" charset="0"/>
              </a:rPr>
            </a:br>
            <a:r>
              <a:rPr lang="es-ES" sz="2800" b="1" i="1" dirty="0">
                <a:latin typeface="Arial Narrow" pitchFamily="34" charset="0"/>
              </a:rPr>
              <a:t/>
            </a:r>
            <a:br>
              <a:rPr lang="es-ES" sz="2800" b="1" i="1" dirty="0">
                <a:latin typeface="Arial Narrow" pitchFamily="34" charset="0"/>
              </a:rPr>
            </a:br>
            <a:r>
              <a:rPr lang="es-ES" sz="2800" b="1" i="1" dirty="0">
                <a:latin typeface="Arial Narrow" pitchFamily="34" charset="0"/>
              </a:rPr>
              <a:t>Otra posibilidad, secundada por menos voces a su favor, es que la curvatura de los árboles sea a causa de una mutación genética. Así, el cambio en el crecimiento de este tipo de conífera, sólo habría afectado a la remesa que se plantó por aquel entonces.</a:t>
            </a:r>
            <a:br>
              <a:rPr lang="es-ES" sz="2800" b="1" i="1" dirty="0">
                <a:latin typeface="Arial Narrow" pitchFamily="34" charset="0"/>
              </a:rPr>
            </a:br>
            <a:r>
              <a:rPr lang="es-ES" sz="2800" b="1" i="1" dirty="0">
                <a:latin typeface="Arial Narrow" pitchFamily="34" charset="0"/>
              </a:rPr>
              <a:t/>
            </a:r>
            <a:br>
              <a:rPr lang="es-ES" sz="2800" b="1" i="1" dirty="0">
                <a:latin typeface="Arial Narrow" pitchFamily="34" charset="0"/>
              </a:rPr>
            </a:br>
            <a:r>
              <a:rPr lang="es-ES" sz="2800" b="1" i="1" dirty="0">
                <a:latin typeface="Arial Narrow" pitchFamily="34" charset="0"/>
              </a:rPr>
              <a:t>Por otra parte, otra causa que parece más natural y razonable, es la que apuesta por la continua acumulación de nieve en su base, lo que llegaría a generar su original “deformidad”</a:t>
            </a:r>
            <a:r>
              <a:rPr lang="es-ES" sz="2800" dirty="0"/>
              <a:t/>
            </a:r>
            <a:br>
              <a:rPr lang="es-ES" sz="2800" dirty="0"/>
            </a:br>
            <a:endParaRPr lang="es-ES" sz="2800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1380036261_extra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lola-derek-crooked-forest-polonia-descubriendo-el-bosque-torcido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3000" contrast="-6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43</TotalTime>
  <Words>258</Words>
  <Application>Microsoft Office PowerPoint</Application>
  <PresentationFormat>Presentación en pantalla (4:3)</PresentationFormat>
  <Paragraphs>40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CREACION PROPIA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2014-01-22T10:16:27Z</dcterms:created>
  <dcterms:modified xsi:type="dcterms:W3CDTF">2014-03-18T14:32:58Z</dcterms:modified>
</cp:coreProperties>
</file>