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4"/>
  </p:notesMasterIdLst>
  <p:sldIdLst>
    <p:sldId id="316" r:id="rId3"/>
    <p:sldId id="317" r:id="rId4"/>
    <p:sldId id="328" r:id="rId5"/>
    <p:sldId id="329" r:id="rId6"/>
    <p:sldId id="303" r:id="rId7"/>
    <p:sldId id="330" r:id="rId8"/>
    <p:sldId id="304" r:id="rId9"/>
    <p:sldId id="305" r:id="rId10"/>
    <p:sldId id="334" r:id="rId11"/>
    <p:sldId id="333" r:id="rId12"/>
    <p:sldId id="338" r:id="rId13"/>
    <p:sldId id="307" r:id="rId14"/>
    <p:sldId id="302" r:id="rId15"/>
    <p:sldId id="301" r:id="rId16"/>
    <p:sldId id="294" r:id="rId17"/>
    <p:sldId id="296" r:id="rId18"/>
    <p:sldId id="256" r:id="rId19"/>
    <p:sldId id="312" r:id="rId20"/>
    <p:sldId id="337" r:id="rId21"/>
    <p:sldId id="300" r:id="rId22"/>
    <p:sldId id="326" r:id="rId23"/>
    <p:sldId id="257" r:id="rId24"/>
    <p:sldId id="308" r:id="rId25"/>
    <p:sldId id="298" r:id="rId26"/>
    <p:sldId id="258" r:id="rId27"/>
    <p:sldId id="299" r:id="rId28"/>
    <p:sldId id="335" r:id="rId29"/>
    <p:sldId id="277" r:id="rId30"/>
    <p:sldId id="320" r:id="rId31"/>
    <p:sldId id="327" r:id="rId32"/>
    <p:sldId id="292" r:id="rId33"/>
    <p:sldId id="259" r:id="rId34"/>
    <p:sldId id="273" r:id="rId35"/>
    <p:sldId id="275" r:id="rId36"/>
    <p:sldId id="283" r:id="rId37"/>
    <p:sldId id="293" r:id="rId38"/>
    <p:sldId id="264" r:id="rId39"/>
    <p:sldId id="291" r:id="rId40"/>
    <p:sldId id="287" r:id="rId41"/>
    <p:sldId id="260" r:id="rId42"/>
    <p:sldId id="271" r:id="rId43"/>
    <p:sldId id="280" r:id="rId44"/>
    <p:sldId id="265" r:id="rId45"/>
    <p:sldId id="266" r:id="rId46"/>
    <p:sldId id="311" r:id="rId47"/>
    <p:sldId id="261" r:id="rId48"/>
    <p:sldId id="263" r:id="rId49"/>
    <p:sldId id="262" r:id="rId50"/>
    <p:sldId id="278" r:id="rId51"/>
    <p:sldId id="267" r:id="rId52"/>
    <p:sldId id="269" r:id="rId53"/>
    <p:sldId id="295" r:id="rId54"/>
    <p:sldId id="270" r:id="rId55"/>
    <p:sldId id="272" r:id="rId56"/>
    <p:sldId id="313" r:id="rId57"/>
    <p:sldId id="325" r:id="rId58"/>
    <p:sldId id="310" r:id="rId59"/>
    <p:sldId id="274" r:id="rId60"/>
    <p:sldId id="281" r:id="rId61"/>
    <p:sldId id="282" r:id="rId62"/>
    <p:sldId id="284" r:id="rId63"/>
    <p:sldId id="285" r:id="rId64"/>
    <p:sldId id="286" r:id="rId65"/>
    <p:sldId id="268" r:id="rId66"/>
    <p:sldId id="309" r:id="rId67"/>
    <p:sldId id="289" r:id="rId68"/>
    <p:sldId id="279" r:id="rId69"/>
    <p:sldId id="331" r:id="rId70"/>
    <p:sldId id="332" r:id="rId71"/>
    <p:sldId id="318" r:id="rId72"/>
    <p:sldId id="319" r:id="rId7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CiTMinzjDBsu/vsS+PrSw" hashData="6lVQY3rgJWHU0d9CsvMUmlU2yW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1303"/>
    <a:srgbClr val="4C1904"/>
    <a:srgbClr val="4C2504"/>
    <a:srgbClr val="6B330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20"/>
    <p:restoredTop sz="99847" autoAdjust="0"/>
  </p:normalViewPr>
  <p:slideViewPr>
    <p:cSldViewPr>
      <p:cViewPr>
        <p:scale>
          <a:sx n="40" d="100"/>
          <a:sy n="40" d="100"/>
        </p:scale>
        <p:origin x="-2238" y="-11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37CF3FB-0DB3-4E13-AE45-1B01E8EC5637}" type="datetimeFigureOut">
              <a:rPr lang="es-ES" smtClean="0"/>
              <a:pPr/>
              <a:t>04/03/2016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6EC87F-C875-4AA3-8749-BDB80A87CD2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DF6EC87F-C875-4AA3-8749-BDB80A87CD23}" type="slidenum">
              <a:rPr lang="es-ES" smtClean="0"/>
              <a:pPr/>
              <a:t>25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B5F7DD-E808-4FF7-BACC-78F949151C71}" type="datetimeFigureOut">
              <a:rPr lang="es-ES" smtClean="0"/>
              <a:pPr/>
              <a:t>04/03/2016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135F50-048A-4E9E-9EEC-ED5F7A36D886}" type="slidenum">
              <a:rPr lang="es-ES" smtClean="0"/>
              <a:pPr/>
              <a:t>‹Nº›</a:t>
            </a:fld>
            <a:endParaRPr lang="es-ES"/>
          </a:p>
        </p:txBody>
      </p:sp>
    </p:spTree>
  </p:cSld>
  <p:clrMapOvr>
    <a:masterClrMapping/>
  </p:clrMapOvr>
  <p:transition spd="slow" advTm="6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B5F7DD-E808-4FF7-BACC-78F949151C71}" type="datetimeFigureOut">
              <a:rPr lang="es-ES" smtClean="0"/>
              <a:pPr/>
              <a:t>04/03/2016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135F50-048A-4E9E-9EEC-ED5F7A36D886}" type="slidenum">
              <a:rPr lang="es-ES" smtClean="0"/>
              <a:pPr/>
              <a:t>‹Nº›</a:t>
            </a:fld>
            <a:endParaRPr lang="es-ES"/>
          </a:p>
        </p:txBody>
      </p:sp>
    </p:spTree>
  </p:cSld>
  <p:clrMapOvr>
    <a:masterClrMapping/>
  </p:clrMapOvr>
  <p:transition spd="slow" advTm="6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B5F7DD-E808-4FF7-BACC-78F949151C71}" type="datetimeFigureOut">
              <a:rPr lang="es-ES" smtClean="0"/>
              <a:pPr/>
              <a:t>04/03/2016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135F50-048A-4E9E-9EEC-ED5F7A36D886}" type="slidenum">
              <a:rPr lang="es-ES" smtClean="0"/>
              <a:pPr/>
              <a:t>‹Nº›</a:t>
            </a:fld>
            <a:endParaRPr lang="es-ES"/>
          </a:p>
        </p:txBody>
      </p:sp>
    </p:spTree>
  </p:cSld>
  <p:clrMapOvr>
    <a:masterClrMapping/>
  </p:clrMapOvr>
  <p:transition spd="slow" advTm="6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B5F7DD-E808-4FF7-BACC-78F949151C71}" type="datetimeFigureOut">
              <a:rPr lang="es-ES" smtClean="0"/>
              <a:pPr/>
              <a:t>04/03/2016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135F50-048A-4E9E-9EEC-ED5F7A36D886}" type="slidenum">
              <a:rPr lang="es-ES" smtClean="0"/>
              <a:pPr/>
              <a:t>‹Nº›</a:t>
            </a:fld>
            <a:endParaRPr lang="es-ES"/>
          </a:p>
        </p:txBody>
      </p:sp>
    </p:spTree>
  </p:cSld>
  <p:clrMapOvr>
    <a:masterClrMapping/>
  </p:clrMapOvr>
  <p:transition spd="slow" advTm="6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B5F7DD-E808-4FF7-BACC-78F949151C71}" type="datetimeFigureOut">
              <a:rPr lang="es-ES" smtClean="0"/>
              <a:pPr/>
              <a:t>04/03/2016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135F50-048A-4E9E-9EEC-ED5F7A36D886}" type="slidenum">
              <a:rPr lang="es-ES" smtClean="0"/>
              <a:pPr/>
              <a:t>‹Nº›</a:t>
            </a:fld>
            <a:endParaRPr lang="es-ES"/>
          </a:p>
        </p:txBody>
      </p:sp>
    </p:spTree>
  </p:cSld>
  <p:clrMapOvr>
    <a:masterClrMapping/>
  </p:clrMapOvr>
  <p:transition spd="slow" advTm="6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B5F7DD-E808-4FF7-BACC-78F949151C71}" type="datetimeFigureOut">
              <a:rPr lang="es-ES" smtClean="0"/>
              <a:pPr/>
              <a:t>04/03/2016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135F50-048A-4E9E-9EEC-ED5F7A36D886}" type="slidenum">
              <a:rPr lang="es-ES" smtClean="0"/>
              <a:pPr/>
              <a:t>‹Nº›</a:t>
            </a:fld>
            <a:endParaRPr lang="es-ES"/>
          </a:p>
        </p:txBody>
      </p:sp>
    </p:spTree>
  </p:cSld>
  <p:clrMapOvr>
    <a:masterClrMapping/>
  </p:clrMapOvr>
  <p:transition spd="slow" advTm="6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B5F7DD-E808-4FF7-BACC-78F949151C71}" type="datetimeFigureOut">
              <a:rPr lang="es-ES" smtClean="0"/>
              <a:pPr/>
              <a:t>04/03/2016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135F50-048A-4E9E-9EEC-ED5F7A36D886}" type="slidenum">
              <a:rPr lang="es-ES" smtClean="0"/>
              <a:pPr/>
              <a:t>‹Nº›</a:t>
            </a:fld>
            <a:endParaRPr lang="es-ES"/>
          </a:p>
        </p:txBody>
      </p:sp>
    </p:spTree>
  </p:cSld>
  <p:clrMapOvr>
    <a:masterClrMapping/>
  </p:clrMapOvr>
  <p:transition spd="slow" advTm="6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B5F7DD-E808-4FF7-BACC-78F949151C71}" type="datetimeFigureOut">
              <a:rPr lang="es-ES" smtClean="0"/>
              <a:pPr/>
              <a:t>04/03/2016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135F50-048A-4E9E-9EEC-ED5F7A36D886}" type="slidenum">
              <a:rPr lang="es-ES" smtClean="0"/>
              <a:pPr/>
              <a:t>‹Nº›</a:t>
            </a:fld>
            <a:endParaRPr lang="es-ES"/>
          </a:p>
        </p:txBody>
      </p:sp>
    </p:spTree>
  </p:cSld>
  <p:clrMapOvr>
    <a:masterClrMapping/>
  </p:clrMapOvr>
  <p:transition spd="slow" advTm="6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B5F7DD-E808-4FF7-BACC-78F949151C71}" type="datetimeFigureOut">
              <a:rPr lang="es-ES" smtClean="0"/>
              <a:pPr/>
              <a:t>04/03/2016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135F50-048A-4E9E-9EEC-ED5F7A36D886}" type="slidenum">
              <a:rPr lang="es-ES" smtClean="0"/>
              <a:pPr/>
              <a:t>‹Nº›</a:t>
            </a:fld>
            <a:endParaRPr lang="es-ES"/>
          </a:p>
        </p:txBody>
      </p:sp>
    </p:spTree>
  </p:cSld>
  <p:clrMapOvr>
    <a:masterClrMapping/>
  </p:clrMapOvr>
  <p:transition spd="slow" advTm="6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B5F7DD-E808-4FF7-BACC-78F949151C71}" type="datetimeFigureOut">
              <a:rPr lang="es-ES" smtClean="0"/>
              <a:pPr/>
              <a:t>04/03/2016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135F50-048A-4E9E-9EEC-ED5F7A36D886}" type="slidenum">
              <a:rPr lang="es-ES" smtClean="0"/>
              <a:pPr/>
              <a:t>‹Nº›</a:t>
            </a:fld>
            <a:endParaRPr lang="es-ES"/>
          </a:p>
        </p:txBody>
      </p:sp>
    </p:spTree>
  </p:cSld>
  <p:clrMapOvr>
    <a:masterClrMapping/>
  </p:clrMapOvr>
  <p:transition spd="slow" advTm="6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B5F7DD-E808-4FF7-BACC-78F949151C71}" type="datetimeFigureOut">
              <a:rPr lang="es-ES" smtClean="0"/>
              <a:pPr/>
              <a:t>04/03/2016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135F50-048A-4E9E-9EEC-ED5F7A36D886}" type="slidenum">
              <a:rPr lang="es-ES" smtClean="0"/>
              <a:pPr/>
              <a:t>‹Nº›</a:t>
            </a:fld>
            <a:endParaRPr lang="es-ES"/>
          </a:p>
        </p:txBody>
      </p:sp>
    </p:spTree>
  </p:cSld>
  <p:clrMapOvr>
    <a:masterClrMapping/>
  </p:clrMapOvr>
  <p:transition spd="slow" advTm="6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B5F7DD-E808-4FF7-BACC-78F949151C71}" type="datetimeFigureOut">
              <a:rPr lang="es-ES" smtClean="0"/>
              <a:pPr/>
              <a:t>04/03/2016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135F50-048A-4E9E-9EEC-ED5F7A36D886}"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7.xml"/><Relationship Id="rId6" Type="http://schemas.openxmlformats.org/officeDocument/2006/relationships/image" Target="../media/image19.gif"/><Relationship Id="rId5" Type="http://schemas.openxmlformats.org/officeDocument/2006/relationships/image" Target="../media/image18.gif"/><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7.xml"/><Relationship Id="rId6" Type="http://schemas.openxmlformats.org/officeDocument/2006/relationships/image" Target="../media/image19.gif"/><Relationship Id="rId5" Type="http://schemas.openxmlformats.org/officeDocument/2006/relationships/image" Target="../media/image18.gif"/><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19.gif"/><Relationship Id="rId5" Type="http://schemas.openxmlformats.org/officeDocument/2006/relationships/image" Target="../media/image18.gif"/><Relationship Id="rId4" Type="http://schemas.openxmlformats.org/officeDocument/2006/relationships/image" Target="../media/image17.jpeg"/></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9.gif"/><Relationship Id="rId5" Type="http://schemas.openxmlformats.org/officeDocument/2006/relationships/image" Target="../media/image18.gif"/><Relationship Id="rId4" Type="http://schemas.openxmlformats.org/officeDocument/2006/relationships/image" Target="../media/image17.jpeg"/></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29.gif"/><Relationship Id="rId5" Type="http://schemas.openxmlformats.org/officeDocument/2006/relationships/image" Target="../media/image18.gif"/><Relationship Id="rId4" Type="http://schemas.openxmlformats.org/officeDocument/2006/relationships/image" Target="../media/image17.jpeg"/></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gif"/><Relationship Id="rId1" Type="http://schemas.openxmlformats.org/officeDocument/2006/relationships/slideLayout" Target="../slideLayouts/slideLayout7.xml"/><Relationship Id="rId5" Type="http://schemas.openxmlformats.org/officeDocument/2006/relationships/image" Target="../media/image29.gif"/><Relationship Id="rId4" Type="http://schemas.openxmlformats.org/officeDocument/2006/relationships/image" Target="../media/image18.gif"/></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4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gif"/><Relationship Id="rId1" Type="http://schemas.openxmlformats.org/officeDocument/2006/relationships/slideLayout" Target="../slideLayouts/slideLayout7.xml"/><Relationship Id="rId5" Type="http://schemas.openxmlformats.org/officeDocument/2006/relationships/image" Target="../media/image45.gif"/><Relationship Id="rId4" Type="http://schemas.openxmlformats.org/officeDocument/2006/relationships/image" Target="../media/image18.gif"/></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5.gif"/><Relationship Id="rId1" Type="http://schemas.openxmlformats.org/officeDocument/2006/relationships/slideLayout" Target="../slideLayouts/slideLayout7.xml"/><Relationship Id="rId5" Type="http://schemas.openxmlformats.org/officeDocument/2006/relationships/image" Target="../media/image45.gif"/><Relationship Id="rId4" Type="http://schemas.openxmlformats.org/officeDocument/2006/relationships/image" Target="../media/image17.jpeg"/></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33.png"/><Relationship Id="rId4" Type="http://schemas.openxmlformats.org/officeDocument/2006/relationships/image" Target="../media/image27.png"/></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5.gif"/><Relationship Id="rId1" Type="http://schemas.openxmlformats.org/officeDocument/2006/relationships/slideLayout" Target="../slideLayouts/slideLayout7.xml"/><Relationship Id="rId5" Type="http://schemas.openxmlformats.org/officeDocument/2006/relationships/image" Target="../media/image45.gif"/><Relationship Id="rId4" Type="http://schemas.openxmlformats.org/officeDocument/2006/relationships/image" Target="../media/image18.gif"/></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5.gif"/><Relationship Id="rId1" Type="http://schemas.openxmlformats.org/officeDocument/2006/relationships/slideLayout" Target="../slideLayouts/slideLayout7.xml"/><Relationship Id="rId5" Type="http://schemas.openxmlformats.org/officeDocument/2006/relationships/image" Target="../media/image29.gif"/><Relationship Id="rId4" Type="http://schemas.openxmlformats.org/officeDocument/2006/relationships/image" Target="../media/image3.gif"/></Relationships>
</file>

<file path=ppt/slides/_rels/slide71.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hyperlink" Target="https://vk.com/mispps" TargetMode="External"/><Relationship Id="rId3" Type="http://schemas.openxmlformats.org/officeDocument/2006/relationships/image" Target="../media/image72.png"/><Relationship Id="rId7" Type="http://schemas.openxmlformats.org/officeDocument/2006/relationships/hyperlink" Target="https://www.facebook.com/mispps" TargetMode="External"/><Relationship Id="rId12" Type="http://schemas.openxmlformats.org/officeDocument/2006/relationships/image" Target="../media/image7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4.png"/><Relationship Id="rId11" Type="http://schemas.openxmlformats.org/officeDocument/2006/relationships/hyperlink" Target="https://plus.google.com/+Mispps/" TargetMode="External"/><Relationship Id="rId5" Type="http://schemas.openxmlformats.org/officeDocument/2006/relationships/image" Target="../media/image73.png"/><Relationship Id="rId10" Type="http://schemas.openxmlformats.org/officeDocument/2006/relationships/image" Target="../media/image7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el bosque de los suicidas"/>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3074" name="Picture 3" descr="CARA"/>
          <p:cNvPicPr>
            <a:picLocks noChangeAspect="1" noChangeArrowheads="1"/>
          </p:cNvPicPr>
          <p:nvPr/>
        </p:nvPicPr>
        <p:blipFill>
          <a:blip r:embed="rId4"/>
          <a:srcRect/>
          <a:stretch>
            <a:fillRect/>
          </a:stretch>
        </p:blipFill>
        <p:spPr bwMode="auto">
          <a:xfrm>
            <a:off x="285720" y="5500702"/>
            <a:ext cx="928694" cy="981075"/>
          </a:xfrm>
          <a:prstGeom prst="rect">
            <a:avLst/>
          </a:prstGeom>
          <a:noFill/>
          <a:ln w="38100">
            <a:solidFill>
              <a:srgbClr val="1CDEF8"/>
            </a:solidFill>
            <a:miter lim="800000"/>
            <a:headEnd/>
            <a:tailEnd/>
          </a:ln>
        </p:spPr>
      </p:pic>
      <p:sp>
        <p:nvSpPr>
          <p:cNvPr id="3075" name="WordArt 4" descr="rainbow"/>
          <p:cNvSpPr>
            <a:spLocks noChangeArrowheads="1" noChangeShapeType="1" noTextEdit="1"/>
          </p:cNvSpPr>
          <p:nvPr/>
        </p:nvSpPr>
        <p:spPr bwMode="auto">
          <a:xfrm>
            <a:off x="1285852" y="6000768"/>
            <a:ext cx="1312863" cy="530225"/>
          </a:xfrm>
          <a:prstGeom prst="rect">
            <a:avLst/>
          </a:prstGeom>
        </p:spPr>
        <p:txBody>
          <a:bodyPr wrap="none" fromWordArt="1">
            <a:prstTxWarp prst="textPlain">
              <a:avLst>
                <a:gd name="adj" fmla="val 50000"/>
              </a:avLst>
            </a:prstTxWarp>
          </a:bodyPr>
          <a:lstStyle/>
          <a:p>
            <a:pPr algn="ctr"/>
            <a:r>
              <a:rPr lang="es-ES" sz="3600" b="1" kern="10" dirty="0">
                <a:ln w="9525">
                  <a:solidFill>
                    <a:srgbClr val="1116E9"/>
                  </a:solidFill>
                  <a:round/>
                  <a:headEnd/>
                  <a:tailEnd/>
                </a:ln>
                <a:solidFill>
                  <a:srgbClr val="FF0000"/>
                </a:solidFill>
                <a:effectLst>
                  <a:outerShdw dist="35921" dir="2700000" algn="ctr" rotWithShape="0">
                    <a:schemeClr val="folHlink">
                      <a:alpha val="79999"/>
                    </a:schemeClr>
                  </a:outerShdw>
                </a:effectLst>
                <a:latin typeface="Forte"/>
              </a:rPr>
              <a:t>José Luis</a:t>
            </a:r>
          </a:p>
        </p:txBody>
      </p:sp>
      <p:pic>
        <p:nvPicPr>
          <p:cNvPr id="3076"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3077"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3078"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3079" name="Image 2" descr="swirlrainbw3.gif"/>
          <p:cNvPicPr>
            <a:picLocks noChangeAspect="1"/>
          </p:cNvPicPr>
          <p:nvPr/>
        </p:nvPicPr>
        <p:blipFill>
          <a:blip r:embed="rId5"/>
          <a:srcRect/>
          <a:stretch>
            <a:fillRect/>
          </a:stretch>
        </p:blipFill>
        <p:spPr bwMode="auto">
          <a:xfrm rot="10800000">
            <a:off x="0" y="6783388"/>
            <a:ext cx="9144000" cy="74612"/>
          </a:xfrm>
          <a:prstGeom prst="rect">
            <a:avLst/>
          </a:prstGeom>
          <a:noFill/>
          <a:ln w="9525">
            <a:noFill/>
            <a:miter lim="800000"/>
            <a:headEnd/>
            <a:tailEnd/>
          </a:ln>
        </p:spPr>
      </p:pic>
      <p:pic>
        <p:nvPicPr>
          <p:cNvPr id="3080" name="Picture 9"/>
          <p:cNvPicPr>
            <a:picLocks noChangeAspect="1" noChangeArrowheads="1"/>
          </p:cNvPicPr>
          <p:nvPr/>
        </p:nvPicPr>
        <p:blipFill>
          <a:blip r:embed="rId6"/>
          <a:srcRect/>
          <a:stretch>
            <a:fillRect/>
          </a:stretch>
        </p:blipFill>
        <p:spPr bwMode="auto">
          <a:xfrm>
            <a:off x="285720" y="285728"/>
            <a:ext cx="1025525" cy="723900"/>
          </a:xfrm>
          <a:prstGeom prst="rect">
            <a:avLst/>
          </a:prstGeom>
          <a:noFill/>
          <a:ln w="9525">
            <a:noFill/>
            <a:round/>
            <a:headEnd/>
            <a:tailEnd/>
          </a:ln>
        </p:spPr>
      </p:pic>
      <p:sp>
        <p:nvSpPr>
          <p:cNvPr id="13" name="Text Box 11"/>
          <p:cNvSpPr txBox="1">
            <a:spLocks noChangeArrowheads="1"/>
          </p:cNvSpPr>
          <p:nvPr/>
        </p:nvSpPr>
        <p:spPr bwMode="auto">
          <a:xfrm>
            <a:off x="7286643" y="1700212"/>
            <a:ext cx="500067" cy="369332"/>
          </a:xfrm>
          <a:prstGeom prst="rect">
            <a:avLst/>
          </a:prstGeom>
          <a:noFill/>
          <a:ln w="9525">
            <a:noFill/>
            <a:miter lim="800000"/>
            <a:headEnd/>
            <a:tailEnd/>
          </a:ln>
          <a:effectLst/>
        </p:spPr>
        <p:txBody>
          <a:bodyPr wrap="square">
            <a:spAutoFit/>
          </a:bodyPr>
          <a:lstStyle/>
          <a:p>
            <a:endParaRPr lang="es-ES" altLang="es-ES"/>
          </a:p>
        </p:txBody>
      </p:sp>
      <p:sp>
        <p:nvSpPr>
          <p:cNvPr id="14" name="Text Box 11"/>
          <p:cNvSpPr txBox="1">
            <a:spLocks noChangeArrowheads="1"/>
          </p:cNvSpPr>
          <p:nvPr/>
        </p:nvSpPr>
        <p:spPr bwMode="auto">
          <a:xfrm>
            <a:off x="7286643" y="1700213"/>
            <a:ext cx="133331" cy="366712"/>
          </a:xfrm>
          <a:prstGeom prst="rect">
            <a:avLst/>
          </a:prstGeom>
          <a:noFill/>
          <a:ln w="9525">
            <a:noFill/>
            <a:miter lim="800000"/>
            <a:headEnd/>
            <a:tailEnd/>
          </a:ln>
          <a:effectLst/>
        </p:spPr>
        <p:txBody>
          <a:bodyPr wrap="square">
            <a:spAutoFit/>
          </a:bodyPr>
          <a:lstStyle/>
          <a:p>
            <a:endParaRPr lang="es-ES" altLang="es-ES"/>
          </a:p>
        </p:txBody>
      </p:sp>
    </p:spTree>
  </p:cSld>
  <p:clrMapOvr>
    <a:masterClrMapping/>
  </p:clrMapOvr>
  <p:transition spd="slow" advTm="9000">
    <p:random/>
    <p:sndAc>
      <p:stSnd loop="1">
        <p:snd r:embed="rId2" name="Japón - Templo zen japones Tradiciona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s://encrypted-tbn2.gstatic.com/images?q=tbn:ANd9GcSNsJzVeQze3_-5T7tCHUXhysqRSYEeU64MxqEJGVJuhSl2xTx_qg"/>
          <p:cNvPicPr>
            <a:picLocks noChangeAspect="1" noChangeArrowheads="1"/>
          </p:cNvPicPr>
          <p:nvPr/>
        </p:nvPicPr>
        <p:blipFill>
          <a:blip r:embed="rId3"/>
          <a:srcRect/>
          <a:stretch>
            <a:fillRect/>
          </a:stretch>
        </p:blipFill>
        <p:spPr bwMode="auto">
          <a:xfrm>
            <a:off x="3333" y="0"/>
            <a:ext cx="9140667" cy="6858000"/>
          </a:xfrm>
          <a:prstGeom prst="rect">
            <a:avLst/>
          </a:prstGeom>
          <a:noFill/>
        </p:spPr>
      </p:pic>
      <p:pic>
        <p:nvPicPr>
          <p:cNvPr id="5128" name="Japó252.wav">
            <a:hlinkClick r:id="" action="ppaction://media"/>
          </p:cNvPr>
          <p:cNvPicPr>
            <a:picLocks noRot="1" noChangeAspect="1" noChangeArrowheads="1"/>
          </p:cNvPicPr>
          <p:nvPr>
            <a:wavAudioFile r:embed="rId1" name="Japón - Templo zen japones Tradicional.wav"/>
          </p:nvPr>
        </p:nvPicPr>
        <p:blipFill>
          <a:blip r:embed="rId4"/>
          <a:srcRect/>
          <a:stretch>
            <a:fillRect/>
          </a:stretch>
        </p:blipFill>
        <p:spPr bwMode="auto">
          <a:xfrm>
            <a:off x="7164388" y="1700213"/>
            <a:ext cx="304800" cy="304800"/>
          </a:xfrm>
          <a:prstGeom prst="rect">
            <a:avLst/>
          </a:prstGeom>
          <a:noFill/>
          <a:ln w="9525">
            <a:noFill/>
            <a:miter lim="800000"/>
            <a:headEnd/>
            <a:tailEnd/>
          </a:ln>
        </p:spPr>
      </p:pic>
      <p:sp>
        <p:nvSpPr>
          <p:cNvPr id="2054" name="Text Box 11"/>
          <p:cNvSpPr txBox="1">
            <a:spLocks noChangeArrowheads="1"/>
          </p:cNvSpPr>
          <p:nvPr/>
        </p:nvSpPr>
        <p:spPr bwMode="auto">
          <a:xfrm>
            <a:off x="7143768" y="1857364"/>
            <a:ext cx="133331" cy="366712"/>
          </a:xfrm>
          <a:prstGeom prst="rect">
            <a:avLst/>
          </a:prstGeom>
          <a:noFill/>
          <a:ln w="9525">
            <a:noFill/>
            <a:miter lim="800000"/>
            <a:headEnd/>
            <a:tailEnd/>
          </a:ln>
          <a:effectLst/>
        </p:spPr>
        <p:txBody>
          <a:bodyPr wrap="square">
            <a:spAutoFit/>
          </a:bodyPr>
          <a:lstStyle/>
          <a:p>
            <a:endParaRPr lang="es-ES" altLang="es-ES"/>
          </a:p>
        </p:txBody>
      </p:sp>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 fill="hold"/>
                                        <p:tgtEl>
                                          <p:spTgt spid="512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41">
                <p:cTn id="7" fill="hold" display="0">
                  <p:stCondLst>
                    <p:cond delay="indefinite"/>
                  </p:stCondLst>
                  <p:endCondLst>
                    <p:cond evt="onPrev" delay="0">
                      <p:tgtEl>
                        <p:sldTgt/>
                      </p:tgtEl>
                    </p:cond>
                    <p:cond evt="onStopAudio" delay="0">
                      <p:tgtEl>
                        <p:sldTgt/>
                      </p:tgtEl>
                    </p:cond>
                  </p:endCondLst>
                </p:cTn>
                <p:tgtEl>
                  <p:spTgt spid="512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monte-fuji-Aokigahara-bosque-suicidios.jpg"/>
          <p:cNvPicPr>
            <a:picLocks noChangeAspect="1" noChangeArrowheads="1"/>
          </p:cNvPicPr>
          <p:nvPr/>
        </p:nvPicPr>
        <p:blipFill>
          <a:blip r:embed="rId2"/>
          <a:srcRect/>
          <a:stretch>
            <a:fillRect/>
          </a:stretch>
        </p:blipFill>
        <p:spPr bwMode="auto">
          <a:xfrm>
            <a:off x="0" y="0"/>
            <a:ext cx="950121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monte_fuji.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Lake Sai and Aokigahara from Koyodai.jpg"/>
          <p:cNvPicPr>
            <a:picLocks noChangeAspect="1" noChangeArrowheads="1"/>
          </p:cNvPicPr>
          <p:nvPr/>
        </p:nvPicPr>
        <p:blipFill>
          <a:blip r:embed="rId2"/>
          <a:srcRect/>
          <a:stretch>
            <a:fillRect/>
          </a:stretch>
        </p:blipFill>
        <p:spPr bwMode="auto">
          <a:xfrm>
            <a:off x="0" y="0"/>
            <a:ext cx="97536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Bosque-Aokigahara.jpg"/>
          <p:cNvPicPr>
            <a:picLocks noChangeAspect="1" noChangeArrowheads="1"/>
          </p:cNvPicPr>
          <p:nvPr/>
        </p:nvPicPr>
        <p:blipFill>
          <a:blip r:embed="rId2"/>
          <a:srcRect/>
          <a:stretch>
            <a:fillRect/>
          </a:stretch>
        </p:blipFill>
        <p:spPr bwMode="auto">
          <a:xfrm>
            <a:off x="0" y="0"/>
            <a:ext cx="1020127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s://upload.wikimedia.org/wikipedia/commons/thumb/c/cb/Lake_Sai_and_Aokigahara_Forest_Aerial_photograph.jpg/1024px-Lake_Sai_and_Aokigahara_Forest_Aerial_photograph.jpg"/>
          <p:cNvPicPr>
            <a:picLocks noChangeAspect="1" noChangeArrowheads="1"/>
          </p:cNvPicPr>
          <p:nvPr/>
        </p:nvPicPr>
        <p:blipFill>
          <a:blip r:embed="rId2"/>
          <a:srcRect/>
          <a:stretch>
            <a:fillRect/>
          </a:stretch>
        </p:blipFill>
        <p:spPr bwMode="auto">
          <a:xfrm>
            <a:off x="-100216" y="0"/>
            <a:ext cx="9244216" cy="7072338"/>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SaiK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aokigahara8-1.jpg"/>
          <p:cNvPicPr>
            <a:picLocks noChangeAspect="1" noChangeArrowheads="1"/>
          </p:cNvPicPr>
          <p:nvPr/>
        </p:nvPicPr>
        <p:blipFill>
          <a:blip r:embed="rId2"/>
          <a:srcRect/>
          <a:stretch>
            <a:fillRect/>
          </a:stretch>
        </p:blipFill>
        <p:spPr bwMode="auto">
          <a:xfrm>
            <a:off x="0" y="1"/>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239628__japan-forest-trees-fields_p.jpg"/>
          <p:cNvPicPr>
            <a:picLocks noChangeAspect="1" noChangeArrowheads="1"/>
          </p:cNvPicPr>
          <p:nvPr/>
        </p:nvPicPr>
        <p:blipFill>
          <a:blip r:embed="rId2"/>
          <a:srcRect/>
          <a:stretch>
            <a:fillRect/>
          </a:stretch>
        </p:blipFill>
        <p:spPr bwMode="auto">
          <a:xfrm>
            <a:off x="-85725" y="0"/>
            <a:ext cx="922972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239628__japan-forest-trees-fields_p.jpg"/>
          <p:cNvPicPr>
            <a:picLocks noChangeAspect="1" noChangeArrowheads="1"/>
          </p:cNvPicPr>
          <p:nvPr/>
        </p:nvPicPr>
        <p:blipFill>
          <a:blip r:embed="rId2"/>
          <a:srcRect/>
          <a:stretch>
            <a:fillRect/>
          </a:stretch>
        </p:blipFill>
        <p:spPr bwMode="auto">
          <a:xfrm>
            <a:off x="-85725" y="0"/>
            <a:ext cx="922972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B1303"/>
        </a:solidFill>
        <a:effectLst/>
      </p:bgPr>
    </p:bg>
    <p:spTree>
      <p:nvGrpSpPr>
        <p:cNvPr id="1" name=""/>
        <p:cNvGrpSpPr/>
        <p:nvPr/>
      </p:nvGrpSpPr>
      <p:grpSpPr>
        <a:xfrm>
          <a:off x="0" y="0"/>
          <a:ext cx="0" cy="0"/>
          <a:chOff x="0" y="0"/>
          <a:chExt cx="0" cy="0"/>
        </a:xfrm>
      </p:grpSpPr>
      <p:pic>
        <p:nvPicPr>
          <p:cNvPr id="5" name="Picture 3" descr="illusion-010"/>
          <p:cNvPicPr>
            <a:picLocks noChangeAspect="1" noChangeArrowheads="1"/>
          </p:cNvPicPr>
          <p:nvPr/>
        </p:nvPicPr>
        <p:blipFill>
          <a:blip r:embed="rId2" cstate="print">
            <a:duotone>
              <a:prstClr val="black"/>
              <a:schemeClr val="accent6">
                <a:tint val="45000"/>
                <a:satMod val="400000"/>
              </a:schemeClr>
            </a:duotone>
            <a:lum bright="-53000" contrast="-14000"/>
          </a:blip>
          <a:srcRect/>
          <a:stretch>
            <a:fillRect/>
          </a:stretch>
        </p:blipFill>
        <p:spPr bwMode="auto">
          <a:xfrm>
            <a:off x="0" y="0"/>
            <a:ext cx="9144000" cy="6858000"/>
          </a:xfrm>
          <a:prstGeom prst="rect">
            <a:avLst/>
          </a:prstGeom>
          <a:noFill/>
          <a:ln w="9525">
            <a:noFill/>
            <a:miter lim="800000"/>
            <a:headEnd/>
            <a:tailEnd/>
          </a:ln>
        </p:spPr>
      </p:pic>
      <p:pic>
        <p:nvPicPr>
          <p:cNvPr id="4" name="Picture 2" descr="http://countryfiedsoul.orgfree.com/images/backgroundPergamino6.jpg"/>
          <p:cNvPicPr>
            <a:picLocks noChangeAspect="1" noChangeArrowheads="1"/>
          </p:cNvPicPr>
          <p:nvPr/>
        </p:nvPicPr>
        <p:blipFill>
          <a:blip r:embed="rId3"/>
          <a:srcRect/>
          <a:stretch>
            <a:fillRect/>
          </a:stretch>
        </p:blipFill>
        <p:spPr bwMode="auto">
          <a:xfrm>
            <a:off x="2428860" y="212135"/>
            <a:ext cx="6500858" cy="6360138"/>
          </a:xfrm>
          <a:prstGeom prst="rect">
            <a:avLst/>
          </a:prstGeom>
          <a:noFill/>
        </p:spPr>
      </p:pic>
      <p:sp>
        <p:nvSpPr>
          <p:cNvPr id="2" name="1 Rectángulo"/>
          <p:cNvSpPr/>
          <p:nvPr/>
        </p:nvSpPr>
        <p:spPr>
          <a:xfrm>
            <a:off x="3214678" y="857232"/>
            <a:ext cx="5214974" cy="4647426"/>
          </a:xfrm>
          <a:prstGeom prst="rect">
            <a:avLst/>
          </a:prstGeom>
        </p:spPr>
        <p:txBody>
          <a:bodyPr wrap="square">
            <a:spAutoFit/>
          </a:bodyPr>
          <a:lstStyle/>
          <a:p>
            <a:pPr algn="ctr"/>
            <a:r>
              <a:rPr lang="es-ES" sz="4800" b="1" dirty="0" smtClean="0">
                <a:latin typeface="Agency FB" pitchFamily="34" charset="0"/>
                <a:cs typeface="Arial" pitchFamily="34" charset="0"/>
              </a:rPr>
              <a:t>AOKIGAHARA </a:t>
            </a:r>
          </a:p>
          <a:p>
            <a:pPr algn="ctr"/>
            <a:r>
              <a:rPr lang="es-ES" sz="2000" b="1" dirty="0" smtClean="0">
                <a:latin typeface="Agency FB" pitchFamily="34" charset="0"/>
              </a:rPr>
              <a:t>Conocido como </a:t>
            </a:r>
            <a:r>
              <a:rPr lang="es-ES" sz="2800" b="1" dirty="0" smtClean="0">
                <a:latin typeface="Agency FB" pitchFamily="34" charset="0"/>
              </a:rPr>
              <a:t>Mar de Árboles</a:t>
            </a:r>
            <a:r>
              <a:rPr lang="es-ES" sz="2000" b="1" dirty="0" smtClean="0">
                <a:latin typeface="Agency FB" pitchFamily="34" charset="0"/>
              </a:rPr>
              <a:t> </a:t>
            </a:r>
          </a:p>
          <a:p>
            <a:pPr algn="ctr"/>
            <a:r>
              <a:rPr lang="es-ES" sz="2000" b="1" dirty="0" smtClean="0">
                <a:latin typeface="Agency FB" pitchFamily="34" charset="0"/>
              </a:rPr>
              <a:t>(</a:t>
            </a:r>
            <a:r>
              <a:rPr lang="ja-JP" altLang="es-ES" sz="2000" b="1" smtClean="0">
                <a:latin typeface="Agency FB" pitchFamily="34" charset="0"/>
              </a:rPr>
              <a:t>樹海 </a:t>
            </a:r>
            <a:r>
              <a:rPr lang="es-ES" sz="2000" b="1" i="1" dirty="0" err="1" smtClean="0">
                <a:latin typeface="Agency FB" pitchFamily="34" charset="0"/>
              </a:rPr>
              <a:t>Jukai</a:t>
            </a:r>
            <a:r>
              <a:rPr lang="es-ES" sz="2000" b="1" dirty="0" smtClean="0">
                <a:latin typeface="Agency FB" pitchFamily="34" charset="0"/>
              </a:rPr>
              <a:t>) Es un bosque de 35 km</a:t>
            </a:r>
            <a:r>
              <a:rPr lang="es-ES" sz="2000" b="1" baseline="30000" dirty="0" smtClean="0">
                <a:latin typeface="Agency FB" pitchFamily="34" charset="0"/>
              </a:rPr>
              <a:t>2</a:t>
            </a:r>
            <a:r>
              <a:rPr lang="es-ES" sz="2000" b="1" dirty="0" smtClean="0">
                <a:latin typeface="Agency FB" pitchFamily="34" charset="0"/>
              </a:rPr>
              <a:t> ubicado al noroeste de la base del Monte </a:t>
            </a:r>
            <a:r>
              <a:rPr lang="es-ES" sz="2000" b="1" dirty="0" err="1" smtClean="0">
                <a:latin typeface="Agency FB" pitchFamily="34" charset="0"/>
              </a:rPr>
              <a:t>Fuji</a:t>
            </a:r>
            <a:r>
              <a:rPr lang="es-ES" sz="2000" b="1" dirty="0" smtClean="0">
                <a:latin typeface="Agency FB" pitchFamily="34" charset="0"/>
              </a:rPr>
              <a:t> entre la prefectura de Yamanashi </a:t>
            </a:r>
            <a:r>
              <a:rPr lang="es-ES" sz="2000" b="1" dirty="0" err="1" smtClean="0">
                <a:latin typeface="Agency FB" pitchFamily="34" charset="0"/>
              </a:rPr>
              <a:t>yShizuoka</a:t>
            </a:r>
            <a:r>
              <a:rPr lang="es-ES" sz="2000" b="1" dirty="0" smtClean="0">
                <a:latin typeface="Agency FB" pitchFamily="34" charset="0"/>
              </a:rPr>
              <a:t>, Japón. El bosque tiene una asociación histórica con demonios de la mitología japonesa, habiendo poemas de 1000 años indicando que el bosque está maldito. El turismo ha sido limitado únicamente a zonas vigiladas, y aunque no está prohibido adentrarse al bosque, se colocan numerosas señales de advertencia en varios idiomas para ayudar a las personas que piensan en suicidarse, a buscar ayuda de familiares antes de dejarlo todo</a:t>
            </a:r>
            <a:endParaRPr lang="es-ES" sz="2000" b="1" dirty="0">
              <a:latin typeface="Agency FB" pitchFamily="34" charset="0"/>
            </a:endParaRPr>
          </a:p>
        </p:txBody>
      </p:sp>
      <p:pic>
        <p:nvPicPr>
          <p:cNvPr id="3" name="Picture 2" descr="http://2.bp.blogspot.com/-ZAzdQJaVYbQ/UnLA5DplpBI/AAAAAAAAGkQ/thaiqcMZxMM/s400/Aokigahara_bosque_cuerda.jpg"/>
          <p:cNvPicPr>
            <a:picLocks noChangeAspect="1" noChangeArrowheads="1"/>
          </p:cNvPicPr>
          <p:nvPr/>
        </p:nvPicPr>
        <p:blipFill>
          <a:blip r:embed="rId4"/>
          <a:srcRect l="33750" r="30625"/>
          <a:stretch>
            <a:fillRect/>
          </a:stretch>
        </p:blipFill>
        <p:spPr bwMode="auto">
          <a:xfrm>
            <a:off x="357158" y="0"/>
            <a:ext cx="1357322" cy="2857500"/>
          </a:xfrm>
          <a:prstGeom prst="rect">
            <a:avLst/>
          </a:prstGeom>
          <a:noFill/>
        </p:spPr>
      </p:pic>
      <p:pic>
        <p:nvPicPr>
          <p:cNvPr id="6" name="Picture 4" descr="pc12"/>
          <p:cNvPicPr>
            <a:picLocks noChangeAspect="1" noChangeArrowheads="1" noCrop="1"/>
          </p:cNvPicPr>
          <p:nvPr/>
        </p:nvPicPr>
        <p:blipFill>
          <a:blip r:embed="rId5"/>
          <a:srcRect/>
          <a:stretch>
            <a:fillRect/>
          </a:stretch>
        </p:blipFill>
        <p:spPr bwMode="auto">
          <a:xfrm>
            <a:off x="214282" y="5715016"/>
            <a:ext cx="788987" cy="958850"/>
          </a:xfrm>
          <a:prstGeom prst="rect">
            <a:avLst/>
          </a:prstGeom>
          <a:noFill/>
          <a:ln w="9525">
            <a:noFill/>
            <a:miter lim="800000"/>
            <a:headEnd/>
            <a:tailEnd/>
          </a:ln>
        </p:spPr>
      </p:pic>
      <p:pic>
        <p:nvPicPr>
          <p:cNvPr id="7" name="Picture 2" descr="http://2.bp.blogspot.com/-of0jJhn_yV0/VP32-3RLAJI/AAAAAAACibU/ZG44SWCWvz0/s400/ilusiones-opticas-04.gif"/>
          <p:cNvPicPr>
            <a:picLocks noChangeAspect="1" noChangeArrowheads="1" noCrop="1"/>
          </p:cNvPicPr>
          <p:nvPr/>
        </p:nvPicPr>
        <p:blipFill>
          <a:blip r:embed="rId6">
            <a:duotone>
              <a:prstClr val="black"/>
              <a:schemeClr val="accent2">
                <a:tint val="45000"/>
                <a:satMod val="400000"/>
              </a:schemeClr>
            </a:duotone>
            <a:lum bright="-30000" contrast="100000"/>
          </a:blip>
          <a:srcRect/>
          <a:stretch>
            <a:fillRect/>
          </a:stretch>
        </p:blipFill>
        <p:spPr bwMode="auto">
          <a:xfrm>
            <a:off x="0" y="0"/>
            <a:ext cx="9144000" cy="6858016"/>
          </a:xfrm>
          <a:prstGeom prst="rect">
            <a:avLst/>
          </a:prstGeom>
          <a:noFill/>
        </p:spPr>
      </p:pic>
    </p:spTree>
  </p:cSld>
  <p:clrMapOvr>
    <a:masterClrMapping/>
  </p:clrMapOvr>
  <p:transition spd="slow" advTm="2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2000"/>
                            </p:stCondLst>
                            <p:childTnLst>
                              <p:par>
                                <p:cTn id="9" presetID="6" presetClass="exit" presetSubtype="32" fill="hold" nodeType="afterEffect">
                                  <p:stCondLst>
                                    <p:cond delay="0"/>
                                  </p:stCondLst>
                                  <p:childTnLst>
                                    <p:animEffect transition="out" filter="circle(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Aokigahara forest 02.jpg"/>
          <p:cNvPicPr>
            <a:picLocks noChangeAspect="1" noChangeArrowheads="1"/>
          </p:cNvPicPr>
          <p:nvPr/>
        </p:nvPicPr>
        <p:blipFill>
          <a:blip r:embed="rId2"/>
          <a:srcRect/>
          <a:stretch>
            <a:fillRect/>
          </a:stretch>
        </p:blipFill>
        <p:spPr bwMode="auto">
          <a:xfrm>
            <a:off x="0" y="-457200"/>
            <a:ext cx="9753600" cy="73152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Aokigahara 05.jpg"/>
          <p:cNvPicPr>
            <a:picLocks noChangeAspect="1" noChangeArrowheads="1"/>
          </p:cNvPicPr>
          <p:nvPr/>
        </p:nvPicPr>
        <p:blipFill>
          <a:blip r:embed="rId2"/>
          <a:srcRect/>
          <a:stretch>
            <a:fillRect/>
          </a:stretch>
        </p:blipFill>
        <p:spPr bwMode="auto">
          <a:xfrm>
            <a:off x="-609600" y="1"/>
            <a:ext cx="97536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s://encrypted-tbn0.gstatic.com/images?q=tbn:ANd9GcRDXpFEOpG1P9aW3HKXPXsVNYnyCpbP_r4-VTfjqG_RkauTHcCH"/>
          <p:cNvPicPr>
            <a:picLocks noChangeAspect="1" noChangeArrowheads="1"/>
          </p:cNvPicPr>
          <p:nvPr/>
        </p:nvPicPr>
        <p:blipFill>
          <a:blip r:embed="rId2"/>
          <a:srcRect/>
          <a:stretch>
            <a:fillRect/>
          </a:stretch>
        </p:blipFill>
        <p:spPr bwMode="auto">
          <a:xfrm>
            <a:off x="0" y="0"/>
            <a:ext cx="9215464"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1.bp.blogspot.com/-GTSiECZ2P08/VQCY0v8DjPI/AAAAAAAAASk/S37s8i5iS0k/s1600/LEYENDA%2BDE%2BEL%2BBOSQUE%2BDE%2BLOS%2BSUICIDIOS.png"/>
          <p:cNvPicPr>
            <a:picLocks noChangeAspect="1" noChangeArrowheads="1"/>
          </p:cNvPicPr>
          <p:nvPr/>
        </p:nvPicPr>
        <p:blipFill>
          <a:blip r:embed="rId2"/>
          <a:srcRect/>
          <a:stretch>
            <a:fillRect/>
          </a:stretch>
        </p:blipFill>
        <p:spPr bwMode="auto">
          <a:xfrm>
            <a:off x="0" y="0"/>
            <a:ext cx="9152852"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Picture 3" descr="illusion-010"/>
          <p:cNvPicPr>
            <a:picLocks noChangeAspect="1" noChangeArrowheads="1"/>
          </p:cNvPicPr>
          <p:nvPr/>
        </p:nvPicPr>
        <p:blipFill>
          <a:blip r:embed="rId2" cstate="print">
            <a:duotone>
              <a:prstClr val="black"/>
              <a:schemeClr val="accent6">
                <a:tint val="45000"/>
                <a:satMod val="400000"/>
              </a:schemeClr>
            </a:duotone>
            <a:lum bright="-53000" contrast="-14000"/>
          </a:blip>
          <a:srcRect/>
          <a:stretch>
            <a:fillRect/>
          </a:stretch>
        </p:blipFill>
        <p:spPr bwMode="auto">
          <a:xfrm>
            <a:off x="0" y="0"/>
            <a:ext cx="9144000" cy="6858000"/>
          </a:xfrm>
          <a:prstGeom prst="rect">
            <a:avLst/>
          </a:prstGeom>
          <a:noFill/>
          <a:ln w="9525">
            <a:noFill/>
            <a:miter lim="800000"/>
            <a:headEnd/>
            <a:tailEnd/>
          </a:ln>
        </p:spPr>
      </p:pic>
      <p:pic>
        <p:nvPicPr>
          <p:cNvPr id="4" name="Picture 2" descr="http://countryfiedsoul.orgfree.com/images/backgroundPergamino6.jpg"/>
          <p:cNvPicPr>
            <a:picLocks noChangeAspect="1" noChangeArrowheads="1"/>
          </p:cNvPicPr>
          <p:nvPr/>
        </p:nvPicPr>
        <p:blipFill>
          <a:blip r:embed="rId3"/>
          <a:srcRect/>
          <a:stretch>
            <a:fillRect/>
          </a:stretch>
        </p:blipFill>
        <p:spPr bwMode="auto">
          <a:xfrm>
            <a:off x="2428860" y="212135"/>
            <a:ext cx="6500858" cy="6360138"/>
          </a:xfrm>
          <a:prstGeom prst="rect">
            <a:avLst/>
          </a:prstGeom>
          <a:noFill/>
        </p:spPr>
      </p:pic>
      <p:sp>
        <p:nvSpPr>
          <p:cNvPr id="5" name="4 Rectángulo"/>
          <p:cNvSpPr/>
          <p:nvPr/>
        </p:nvSpPr>
        <p:spPr>
          <a:xfrm>
            <a:off x="3428992" y="785794"/>
            <a:ext cx="4857768" cy="4770537"/>
          </a:xfrm>
          <a:prstGeom prst="rect">
            <a:avLst/>
          </a:prstGeom>
        </p:spPr>
        <p:txBody>
          <a:bodyPr wrap="square">
            <a:spAutoFit/>
          </a:bodyPr>
          <a:lstStyle/>
          <a:p>
            <a:pPr lvl="0" fontAlgn="base">
              <a:spcBef>
                <a:spcPct val="0"/>
              </a:spcBef>
              <a:spcAft>
                <a:spcPct val="0"/>
              </a:spcAft>
            </a:pPr>
            <a:r>
              <a:rPr kumimoji="0" lang="es-ES" sz="4400" b="1" i="0" u="none" strike="noStrike" cap="none" normalizeH="0" baseline="0" dirty="0" smtClean="0">
                <a:ln>
                  <a:noFill/>
                </a:ln>
                <a:effectLst/>
                <a:latin typeface="Agency FB" pitchFamily="34" charset="0"/>
                <a:cs typeface="Arial" pitchFamily="34" charset="0"/>
              </a:rPr>
              <a:t>El bosque de los suicidas</a:t>
            </a:r>
          </a:p>
          <a:p>
            <a:pPr lvl="0" eaLnBrk="0" fontAlgn="ctr" hangingPunct="0">
              <a:spcBef>
                <a:spcPct val="0"/>
              </a:spcBef>
              <a:spcAft>
                <a:spcPct val="0"/>
              </a:spcAft>
            </a:pPr>
            <a:r>
              <a:rPr lang="es-ES" sz="2400" b="1" dirty="0" smtClean="0">
                <a:latin typeface="Agency FB" pitchFamily="34" charset="0"/>
                <a:cs typeface="Arial" pitchFamily="34" charset="0"/>
              </a:rPr>
              <a:t>E</a:t>
            </a:r>
            <a:r>
              <a:rPr kumimoji="0" lang="es-ES" sz="2400" b="1" i="0" u="none" strike="noStrike" cap="none" normalizeH="0" baseline="0" dirty="0" smtClean="0">
                <a:ln>
                  <a:noFill/>
                </a:ln>
                <a:effectLst/>
                <a:latin typeface="Agency FB" pitchFamily="34" charset="0"/>
                <a:cs typeface="Arial" pitchFamily="34" charset="0"/>
              </a:rPr>
              <a:t>l bosque de </a:t>
            </a:r>
            <a:r>
              <a:rPr kumimoji="0" lang="es-ES" sz="2400" b="1" i="0" u="none" strike="noStrike" cap="none" normalizeH="0" baseline="0" dirty="0" err="1" smtClean="0">
                <a:ln>
                  <a:noFill/>
                </a:ln>
                <a:effectLst/>
                <a:latin typeface="Agency FB" pitchFamily="34" charset="0"/>
                <a:cs typeface="Arial" pitchFamily="34" charset="0"/>
              </a:rPr>
              <a:t>aokigahara</a:t>
            </a:r>
            <a:r>
              <a:rPr kumimoji="0" lang="es-ES" sz="2400" b="1" i="0" u="none" strike="noStrike" cap="none" normalizeH="0" baseline="0" dirty="0" smtClean="0">
                <a:ln>
                  <a:noFill/>
                </a:ln>
                <a:effectLst/>
                <a:latin typeface="Agency FB" pitchFamily="34" charset="0"/>
                <a:cs typeface="Arial" pitchFamily="34" charset="0"/>
              </a:rPr>
              <a:t> es el lugar más popular para suicidarse en </a:t>
            </a:r>
            <a:r>
              <a:rPr kumimoji="0" lang="es-ES" sz="2400" b="1" i="0" u="none" strike="noStrike" cap="none" normalizeH="0" baseline="0" dirty="0" err="1" smtClean="0">
                <a:ln>
                  <a:noFill/>
                </a:ln>
                <a:effectLst/>
                <a:latin typeface="Agency FB" pitchFamily="34" charset="0"/>
                <a:cs typeface="Arial" pitchFamily="34" charset="0"/>
              </a:rPr>
              <a:t>japón</a:t>
            </a:r>
            <a:r>
              <a:rPr kumimoji="0" lang="es-ES" sz="2400" b="1" i="0" u="none" strike="noStrike" cap="none" normalizeH="0" baseline="0" dirty="0" smtClean="0">
                <a:ln>
                  <a:noFill/>
                </a:ln>
                <a:effectLst/>
                <a:latin typeface="Agency FB" pitchFamily="34" charset="0"/>
                <a:cs typeface="Arial" pitchFamily="34" charset="0"/>
              </a:rPr>
              <a:t>. tras la publicación de la novela de </a:t>
            </a:r>
            <a:r>
              <a:rPr kumimoji="0" lang="es-ES" sz="2400" b="1" i="0" u="none" strike="noStrike" cap="none" normalizeH="0" baseline="0" dirty="0" err="1" smtClean="0">
                <a:ln>
                  <a:noFill/>
                </a:ln>
                <a:effectLst/>
                <a:latin typeface="Agency FB" pitchFamily="34" charset="0"/>
                <a:cs typeface="Arial" pitchFamily="34" charset="0"/>
              </a:rPr>
              <a:t>kuroi</a:t>
            </a:r>
            <a:r>
              <a:rPr kumimoji="0" lang="es-ES" sz="2400" b="1" i="0" u="none" strike="noStrike" cap="none" normalizeH="0" baseline="0" dirty="0" smtClean="0">
                <a:ln>
                  <a:noFill/>
                </a:ln>
                <a:effectLst/>
                <a:latin typeface="Agency FB" pitchFamily="34" charset="0"/>
                <a:cs typeface="Arial" pitchFamily="34" charset="0"/>
              </a:rPr>
              <a:t> </a:t>
            </a:r>
            <a:r>
              <a:rPr kumimoji="0" lang="es-ES" sz="2400" b="1" i="0" u="none" strike="noStrike" cap="none" normalizeH="0" baseline="0" dirty="0" err="1" smtClean="0">
                <a:ln>
                  <a:noFill/>
                </a:ln>
                <a:effectLst/>
                <a:latin typeface="Agency FB" pitchFamily="34" charset="0"/>
                <a:cs typeface="Arial" pitchFamily="34" charset="0"/>
              </a:rPr>
              <a:t>juka</a:t>
            </a:r>
            <a:r>
              <a:rPr kumimoji="0" lang="es-ES" sz="2400" b="1" i="0" u="none" strike="noStrike" cap="none" normalizeH="0" baseline="0" dirty="0" smtClean="0">
                <a:ln>
                  <a:noFill/>
                </a:ln>
                <a:effectLst/>
                <a:latin typeface="Agency FB" pitchFamily="34" charset="0"/>
                <a:cs typeface="Arial" pitchFamily="34" charset="0"/>
              </a:rPr>
              <a:t>, en la que un joven enamorado se suicida en el bosque, la gente empezó a quitarse la vida, con un índice de 50 a 100 muertes al año. en el bosque hay tantos cuerpos sin vida que los </a:t>
            </a:r>
            <a:r>
              <a:rPr kumimoji="0" lang="es-ES" sz="2400" b="1" i="0" u="none" strike="noStrike" cap="none" normalizeH="0" baseline="0" dirty="0" err="1" smtClean="0">
                <a:ln>
                  <a:noFill/>
                </a:ln>
                <a:effectLst/>
                <a:latin typeface="Agency FB" pitchFamily="34" charset="0"/>
                <a:cs typeface="Arial" pitchFamily="34" charset="0"/>
              </a:rPr>
              <a:t>yakuza</a:t>
            </a:r>
            <a:r>
              <a:rPr kumimoji="0" lang="es-ES" sz="2400" b="1" i="0" u="none" strike="noStrike" cap="none" normalizeH="0" baseline="0" dirty="0" smtClean="0">
                <a:ln>
                  <a:noFill/>
                </a:ln>
                <a:effectLst/>
                <a:latin typeface="Agency FB" pitchFamily="34" charset="0"/>
                <a:cs typeface="Arial" pitchFamily="34" charset="0"/>
              </a:rPr>
              <a:t> pagan a los vagabundos para que vayan al lugar a recogerlos... </a:t>
            </a:r>
            <a:endParaRPr kumimoji="0" lang="es-ES" sz="2400" b="0" i="0" u="none" strike="noStrike" cap="none" normalizeH="0" baseline="0" dirty="0" smtClean="0">
              <a:ln>
                <a:noFill/>
              </a:ln>
              <a:effectLst/>
              <a:latin typeface="Agency FB" pitchFamily="34" charset="0"/>
              <a:cs typeface="Arial" pitchFamily="34" charset="0"/>
            </a:endParaRPr>
          </a:p>
        </p:txBody>
      </p:sp>
      <p:pic>
        <p:nvPicPr>
          <p:cNvPr id="43010" name="Picture 2" descr="http://2.bp.blogspot.com/-ZAzdQJaVYbQ/UnLA5DplpBI/AAAAAAAAGkQ/thaiqcMZxMM/s400/Aokigahara_bosque_cuerda.jpg"/>
          <p:cNvPicPr>
            <a:picLocks noChangeAspect="1" noChangeArrowheads="1"/>
          </p:cNvPicPr>
          <p:nvPr/>
        </p:nvPicPr>
        <p:blipFill>
          <a:blip r:embed="rId4"/>
          <a:srcRect l="33750" r="30625"/>
          <a:stretch>
            <a:fillRect/>
          </a:stretch>
        </p:blipFill>
        <p:spPr bwMode="auto">
          <a:xfrm>
            <a:off x="214282" y="0"/>
            <a:ext cx="1357322" cy="2857500"/>
          </a:xfrm>
          <a:prstGeom prst="rect">
            <a:avLst/>
          </a:prstGeom>
          <a:noFill/>
        </p:spPr>
      </p:pic>
      <p:pic>
        <p:nvPicPr>
          <p:cNvPr id="7" name="Picture 4" descr="pc12"/>
          <p:cNvPicPr>
            <a:picLocks noChangeAspect="1" noChangeArrowheads="1" noCrop="1"/>
          </p:cNvPicPr>
          <p:nvPr/>
        </p:nvPicPr>
        <p:blipFill>
          <a:blip r:embed="rId5"/>
          <a:srcRect/>
          <a:stretch>
            <a:fillRect/>
          </a:stretch>
        </p:blipFill>
        <p:spPr bwMode="auto">
          <a:xfrm>
            <a:off x="0" y="5899150"/>
            <a:ext cx="788987" cy="958850"/>
          </a:xfrm>
          <a:prstGeom prst="rect">
            <a:avLst/>
          </a:prstGeom>
          <a:noFill/>
          <a:ln w="9525">
            <a:noFill/>
            <a:miter lim="800000"/>
            <a:headEnd/>
            <a:tailEnd/>
          </a:ln>
        </p:spPr>
      </p:pic>
      <p:pic>
        <p:nvPicPr>
          <p:cNvPr id="9" name="Picture 2" descr="http://2.bp.blogspot.com/-of0jJhn_yV0/VP32-3RLAJI/AAAAAAACibU/ZG44SWCWvz0/s400/ilusiones-opticas-04.gif"/>
          <p:cNvPicPr>
            <a:picLocks noChangeAspect="1" noChangeArrowheads="1" noCrop="1"/>
          </p:cNvPicPr>
          <p:nvPr/>
        </p:nvPicPr>
        <p:blipFill>
          <a:blip r:embed="rId6">
            <a:duotone>
              <a:prstClr val="black"/>
              <a:schemeClr val="accent2">
                <a:tint val="45000"/>
                <a:satMod val="400000"/>
              </a:schemeClr>
            </a:duotone>
            <a:lum bright="-30000" contrast="100000"/>
          </a:blip>
          <a:srcRect/>
          <a:stretch>
            <a:fillRect/>
          </a:stretch>
        </p:blipFill>
        <p:spPr bwMode="auto">
          <a:xfrm>
            <a:off x="0" y="0"/>
            <a:ext cx="9144000" cy="6858016"/>
          </a:xfrm>
          <a:prstGeom prst="rect">
            <a:avLst/>
          </a:prstGeom>
          <a:noFill/>
        </p:spPr>
      </p:pic>
    </p:spTree>
  </p:cSld>
  <p:clrMapOvr>
    <a:masterClrMapping/>
  </p:clrMapOvr>
  <p:transition spd="slow" advTm="2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2000"/>
                            </p:stCondLst>
                            <p:childTnLst>
                              <p:par>
                                <p:cTn id="9" presetID="6" presetClass="exit" presetSubtype="16" fill="hold" nodeType="afterEffect">
                                  <p:stCondLst>
                                    <p:cond delay="0"/>
                                  </p:stCondLst>
                                  <p:childTnLst>
                                    <p:animEffect transition="out" filter="circle(in)">
                                      <p:cBhvr>
                                        <p:cTn id="10" dur="2000"/>
                                        <p:tgtEl>
                                          <p:spTgt spid="9"/>
                                        </p:tgtEl>
                                      </p:cBhvr>
                                    </p:animEffect>
                                    <p:set>
                                      <p:cBhvr>
                                        <p:cTn id="11"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www.audiovisual451.com/wp-content/uploads/El-bosque-de-los-suicidios-2.jpg"/>
          <p:cNvPicPr>
            <a:picLocks noChangeAspect="1" noChangeArrowheads="1"/>
          </p:cNvPicPr>
          <p:nvPr/>
        </p:nvPicPr>
        <p:blipFill>
          <a:blip r:embed="rId2"/>
          <a:srcRect/>
          <a:stretch>
            <a:fillRect/>
          </a:stretch>
        </p:blipFill>
        <p:spPr bwMode="auto">
          <a:xfrm>
            <a:off x="0" y="0"/>
            <a:ext cx="9222558"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el-bosque-de-los-suicidios-pelicula-imagen-05-750x400.jpg"/>
          <p:cNvPicPr>
            <a:picLocks noChangeAspect="1" noChangeArrowheads="1"/>
          </p:cNvPicPr>
          <p:nvPr/>
        </p:nvPicPr>
        <p:blipFill>
          <a:blip r:embed="rId2"/>
          <a:srcRect/>
          <a:stretch>
            <a:fillRect/>
          </a:stretch>
        </p:blipFill>
        <p:spPr bwMode="auto">
          <a:xfrm>
            <a:off x="-857288" y="0"/>
            <a:ext cx="1185867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Aokigahara forest 03.jpg"/>
          <p:cNvPicPr>
            <a:picLocks noChangeAspect="1" noChangeArrowheads="1"/>
          </p:cNvPicPr>
          <p:nvPr/>
        </p:nvPicPr>
        <p:blipFill>
          <a:blip r:embed="rId2"/>
          <a:srcRect/>
          <a:stretch>
            <a:fillRect/>
          </a:stretch>
        </p:blipFill>
        <p:spPr bwMode="auto">
          <a:xfrm>
            <a:off x="-609600" y="0"/>
            <a:ext cx="97536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Jose Luis\Desktop\vlcsnap-2016-03-03-22h42m45s543.png"/>
          <p:cNvPicPr>
            <a:picLocks noChangeAspect="1" noChangeArrowheads="1"/>
          </p:cNvPicPr>
          <p:nvPr/>
        </p:nvPicPr>
        <p:blipFill>
          <a:blip r:embed="rId2"/>
          <a:srcRect/>
          <a:stretch>
            <a:fillRect/>
          </a:stretch>
        </p:blipFill>
        <p:spPr bwMode="auto">
          <a:xfrm>
            <a:off x="0" y="0"/>
            <a:ext cx="9258322" cy="7143776"/>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Picture 3" descr="illusion-010"/>
          <p:cNvPicPr>
            <a:picLocks noChangeAspect="1" noChangeArrowheads="1"/>
          </p:cNvPicPr>
          <p:nvPr/>
        </p:nvPicPr>
        <p:blipFill>
          <a:blip r:embed="rId3" cstate="print">
            <a:duotone>
              <a:prstClr val="black"/>
              <a:schemeClr val="accent6">
                <a:tint val="45000"/>
                <a:satMod val="400000"/>
              </a:schemeClr>
            </a:duotone>
            <a:lum bright="-53000" contrast="-14000"/>
          </a:blip>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2571736" y="2000240"/>
            <a:ext cx="5857900" cy="4524315"/>
          </a:xfrm>
          <a:prstGeom prst="rect">
            <a:avLst/>
          </a:prstGeom>
          <a:solidFill>
            <a:schemeClr val="tx1"/>
          </a:solidFill>
        </p:spPr>
        <p:txBody>
          <a:bodyPr wrap="square">
            <a:spAutoFit/>
          </a:bodyPr>
          <a:lstStyle/>
          <a:p>
            <a:pPr algn="ctr"/>
            <a:endParaRPr lang="es-ES" sz="2400" b="1" dirty="0" smtClean="0">
              <a:solidFill>
                <a:srgbClr val="FF0000"/>
              </a:solidFill>
              <a:latin typeface="Agency FB" pitchFamily="34" charset="0"/>
            </a:endParaRPr>
          </a:p>
          <a:p>
            <a:pPr algn="ctr"/>
            <a:r>
              <a:rPr lang="es-ES" sz="2400" b="1" dirty="0" smtClean="0">
                <a:solidFill>
                  <a:srgbClr val="FF0000"/>
                </a:solidFill>
                <a:latin typeface="Agency FB" pitchFamily="34" charset="0"/>
              </a:rPr>
              <a:t>Este </a:t>
            </a:r>
            <a:r>
              <a:rPr lang="es-ES" sz="2400" b="1" dirty="0" smtClean="0">
                <a:solidFill>
                  <a:srgbClr val="FF0000"/>
                </a:solidFill>
                <a:latin typeface="Agency FB" pitchFamily="34" charset="0"/>
              </a:rPr>
              <a:t>templo de la muerte, en Japón, dispone de numerosos carteles de salvación que dicen que la vida es un don precioso que nos dan los padres. A los habitantes cercanos a este lugar se les ha educado con el pensamiento de la maldición de este bosque, poblado de las almas de los difuntos que allí se han quitado la vida. El equipo de 'Cuarto Milenio', que investigaba las incógnitas en torno al 'Bosque de los Suicidios', acabó presenciando la recogida de un cadáver mientras los policías actuaban como si fuese algo muy habitual.</a:t>
            </a:r>
            <a:endParaRPr lang="es-ES" sz="2400" b="1" dirty="0">
              <a:solidFill>
                <a:srgbClr val="FF0000"/>
              </a:solidFill>
              <a:latin typeface="Agency FB" pitchFamily="34" charset="0"/>
            </a:endParaRPr>
          </a:p>
        </p:txBody>
      </p:sp>
      <p:pic>
        <p:nvPicPr>
          <p:cNvPr id="4" name="Picture 2" descr="http://2.bp.blogspot.com/-ZAzdQJaVYbQ/UnLA5DplpBI/AAAAAAAAGkQ/thaiqcMZxMM/s400/Aokigahara_bosque_cuerda.jpg"/>
          <p:cNvPicPr>
            <a:picLocks noChangeAspect="1" noChangeArrowheads="1"/>
          </p:cNvPicPr>
          <p:nvPr/>
        </p:nvPicPr>
        <p:blipFill>
          <a:blip r:embed="rId4"/>
          <a:srcRect l="33750" r="30625"/>
          <a:stretch>
            <a:fillRect/>
          </a:stretch>
        </p:blipFill>
        <p:spPr bwMode="auto">
          <a:xfrm>
            <a:off x="357158" y="500042"/>
            <a:ext cx="1357322" cy="2857500"/>
          </a:xfrm>
          <a:prstGeom prst="ellipse">
            <a:avLst/>
          </a:prstGeom>
          <a:noFill/>
        </p:spPr>
      </p:pic>
      <p:pic>
        <p:nvPicPr>
          <p:cNvPr id="5" name="Picture 4" descr="pc12"/>
          <p:cNvPicPr>
            <a:picLocks noChangeAspect="1" noChangeArrowheads="1" noCrop="1"/>
          </p:cNvPicPr>
          <p:nvPr/>
        </p:nvPicPr>
        <p:blipFill>
          <a:blip r:embed="rId5"/>
          <a:srcRect/>
          <a:stretch>
            <a:fillRect/>
          </a:stretch>
        </p:blipFill>
        <p:spPr bwMode="auto">
          <a:xfrm>
            <a:off x="0" y="5899150"/>
            <a:ext cx="788987" cy="958850"/>
          </a:xfrm>
          <a:prstGeom prst="rect">
            <a:avLst/>
          </a:prstGeom>
          <a:noFill/>
          <a:ln w="9525">
            <a:noFill/>
            <a:miter lim="800000"/>
            <a:headEnd/>
            <a:tailEnd/>
          </a:ln>
        </p:spPr>
      </p:pic>
      <p:pic>
        <p:nvPicPr>
          <p:cNvPr id="6" name="Picture 2" descr="http://2.bp.blogspot.com/-of0jJhn_yV0/VP32-3RLAJI/AAAAAAACibU/ZG44SWCWvz0/s400/ilusiones-opticas-04.gif"/>
          <p:cNvPicPr>
            <a:picLocks noChangeAspect="1" noChangeArrowheads="1" noCrop="1"/>
          </p:cNvPicPr>
          <p:nvPr/>
        </p:nvPicPr>
        <p:blipFill>
          <a:blip r:embed="rId6">
            <a:duotone>
              <a:prstClr val="black"/>
              <a:schemeClr val="accent2">
                <a:tint val="45000"/>
                <a:satMod val="400000"/>
              </a:schemeClr>
            </a:duotone>
            <a:lum bright="-30000" contrast="100000"/>
          </a:blip>
          <a:srcRect/>
          <a:stretch>
            <a:fillRect/>
          </a:stretch>
        </p:blipFill>
        <p:spPr bwMode="auto">
          <a:xfrm>
            <a:off x="0" y="-16"/>
            <a:ext cx="9144000" cy="6858016"/>
          </a:xfrm>
          <a:prstGeom prst="rect">
            <a:avLst/>
          </a:prstGeom>
          <a:noFill/>
        </p:spPr>
      </p:pic>
    </p:spTree>
  </p:cSld>
  <p:clrMapOvr>
    <a:masterClrMapping/>
  </p:clrMapOvr>
  <p:transition spd="slow" advTm="34000">
    <p:zoom/>
    <p:sndAc>
      <p:stSnd>
        <p:snd r:embed="rId2" name="CHINE_ Nan Ni Wan  chanson traditionnel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2.bp.blogspot.com/-ZAzdQJaVYbQ/UnLA5DplpBI/AAAAAAAAGkQ/thaiqcMZxMM/s400/Aokigahara_bosque_cuerd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okigahara forest 01.jpg"/>
          <p:cNvPicPr>
            <a:picLocks noChangeAspect="1" noChangeArrowheads="1"/>
          </p:cNvPicPr>
          <p:nvPr/>
        </p:nvPicPr>
        <p:blipFill>
          <a:blip r:embed="rId2"/>
          <a:srcRect/>
          <a:stretch>
            <a:fillRect/>
          </a:stretch>
        </p:blipFill>
        <p:spPr bwMode="auto">
          <a:xfrm>
            <a:off x="-285784" y="0"/>
            <a:ext cx="97536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Picture 3" descr="illusion-010"/>
          <p:cNvPicPr>
            <a:picLocks noChangeAspect="1" noChangeArrowheads="1"/>
          </p:cNvPicPr>
          <p:nvPr/>
        </p:nvPicPr>
        <p:blipFill>
          <a:blip r:embed="rId3" cstate="print">
            <a:duotone>
              <a:prstClr val="black"/>
              <a:schemeClr val="accent6">
                <a:tint val="45000"/>
                <a:satMod val="400000"/>
              </a:schemeClr>
            </a:duotone>
            <a:lum bright="-53000" contrast="-14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2643174" y="1357298"/>
            <a:ext cx="5857900" cy="4832092"/>
          </a:xfrm>
          <a:prstGeom prst="rect">
            <a:avLst/>
          </a:prstGeom>
          <a:solidFill>
            <a:schemeClr val="tx1"/>
          </a:solidFill>
        </p:spPr>
        <p:txBody>
          <a:bodyPr wrap="square">
            <a:spAutoFit/>
          </a:bodyPr>
          <a:lstStyle/>
          <a:p>
            <a:pPr algn="ctr"/>
            <a:r>
              <a:rPr lang="es-ES" sz="2800" b="1" dirty="0" smtClean="0">
                <a:solidFill>
                  <a:srgbClr val="FF0000"/>
                </a:solidFill>
                <a:latin typeface="Agency FB" pitchFamily="34" charset="0"/>
              </a:rPr>
              <a:t>¿Qué fenómenos sobrenaturales esconde el 'Bosque de los Suicidios'?</a:t>
            </a:r>
            <a:r>
              <a:rPr lang="es-ES" sz="2800" dirty="0" smtClean="0">
                <a:solidFill>
                  <a:srgbClr val="FF0000"/>
                </a:solidFill>
                <a:latin typeface="Agency FB" pitchFamily="34" charset="0"/>
              </a:rPr>
              <a:t/>
            </a:r>
            <a:br>
              <a:rPr lang="es-ES" sz="2800" dirty="0" smtClean="0">
                <a:solidFill>
                  <a:srgbClr val="FF0000"/>
                </a:solidFill>
                <a:latin typeface="Agency FB" pitchFamily="34" charset="0"/>
              </a:rPr>
            </a:br>
            <a:endParaRPr lang="es-ES" sz="2800" dirty="0" smtClean="0">
              <a:solidFill>
                <a:srgbClr val="FF0000"/>
              </a:solidFill>
              <a:latin typeface="Agency FB" pitchFamily="34" charset="0"/>
            </a:endParaRPr>
          </a:p>
          <a:p>
            <a:pPr algn="ctr"/>
            <a:r>
              <a:rPr lang="es-ES" sz="2800" b="1" dirty="0" smtClean="0">
                <a:solidFill>
                  <a:srgbClr val="FF0000"/>
                </a:solidFill>
                <a:latin typeface="Agency FB" pitchFamily="34" charset="0"/>
              </a:rPr>
              <a:t>A los habitantes</a:t>
            </a:r>
            <a:r>
              <a:rPr lang="es-ES" sz="2800" dirty="0" smtClean="0">
                <a:solidFill>
                  <a:srgbClr val="FF0000"/>
                </a:solidFill>
                <a:latin typeface="Agency FB" pitchFamily="34" charset="0"/>
              </a:rPr>
              <a:t> cercanos a este bosque, siempre </a:t>
            </a:r>
            <a:r>
              <a:rPr lang="es-ES" sz="2800" b="1" dirty="0" smtClean="0">
                <a:solidFill>
                  <a:srgbClr val="FF0000"/>
                </a:solidFill>
                <a:latin typeface="Agency FB" pitchFamily="34" charset="0"/>
              </a:rPr>
              <a:t>se les ha educado diciendo que el bosque está maldito</a:t>
            </a:r>
            <a:r>
              <a:rPr lang="es-ES" sz="2800" dirty="0" smtClean="0">
                <a:solidFill>
                  <a:srgbClr val="FF0000"/>
                </a:solidFill>
                <a:latin typeface="Agency FB" pitchFamily="34" charset="0"/>
              </a:rPr>
              <a:t>, porque está poblado por las almas de los difuntos que se han suicidado allí.</a:t>
            </a:r>
            <a:r>
              <a:rPr lang="es-ES" sz="2800" b="1" dirty="0" smtClean="0">
                <a:solidFill>
                  <a:srgbClr val="FF0000"/>
                </a:solidFill>
                <a:latin typeface="Agency FB" pitchFamily="34" charset="0"/>
              </a:rPr>
              <a:t> También creen que los </a:t>
            </a:r>
            <a:r>
              <a:rPr lang="es-ES" sz="2800" b="1" dirty="0" err="1" smtClean="0">
                <a:solidFill>
                  <a:srgbClr val="FF0000"/>
                </a:solidFill>
                <a:latin typeface="Agency FB" pitchFamily="34" charset="0"/>
              </a:rPr>
              <a:t>Yurei</a:t>
            </a:r>
            <a:r>
              <a:rPr lang="es-ES" sz="2800" b="1" dirty="0" smtClean="0">
                <a:solidFill>
                  <a:srgbClr val="FF0000"/>
                </a:solidFill>
                <a:latin typeface="Agency FB" pitchFamily="34" charset="0"/>
              </a:rPr>
              <a:t>, los fantasmas japoneses, han embrujado el bosque</a:t>
            </a:r>
            <a:r>
              <a:rPr lang="es-ES" sz="2800" dirty="0" smtClean="0">
                <a:solidFill>
                  <a:srgbClr val="FF0000"/>
                </a:solidFill>
                <a:latin typeface="Agency FB" pitchFamily="34" charset="0"/>
              </a:rPr>
              <a:t>. Hay numerosos testimonios de apariciones en este lugar cargado de muertes.</a:t>
            </a:r>
            <a:endParaRPr lang="es-ES" sz="2800" dirty="0">
              <a:solidFill>
                <a:srgbClr val="FF0000"/>
              </a:solidFill>
              <a:latin typeface="Agency FB" pitchFamily="34" charset="0"/>
            </a:endParaRPr>
          </a:p>
        </p:txBody>
      </p:sp>
      <p:pic>
        <p:nvPicPr>
          <p:cNvPr id="3" name="Picture 2" descr="http://2.bp.blogspot.com/-ZAzdQJaVYbQ/UnLA5DplpBI/AAAAAAAAGkQ/thaiqcMZxMM/s400/Aokigahara_bosque_cuerda.jpg"/>
          <p:cNvPicPr>
            <a:picLocks noChangeAspect="1" noChangeArrowheads="1"/>
          </p:cNvPicPr>
          <p:nvPr/>
        </p:nvPicPr>
        <p:blipFill>
          <a:blip r:embed="rId4"/>
          <a:srcRect l="33750" r="30625"/>
          <a:stretch>
            <a:fillRect/>
          </a:stretch>
        </p:blipFill>
        <p:spPr bwMode="auto">
          <a:xfrm>
            <a:off x="214282" y="0"/>
            <a:ext cx="1357322" cy="2857500"/>
          </a:xfrm>
          <a:prstGeom prst="rect">
            <a:avLst/>
          </a:prstGeom>
          <a:noFill/>
        </p:spPr>
      </p:pic>
      <p:pic>
        <p:nvPicPr>
          <p:cNvPr id="4" name="Picture 4" descr="pc12"/>
          <p:cNvPicPr>
            <a:picLocks noChangeAspect="1" noChangeArrowheads="1" noCrop="1"/>
          </p:cNvPicPr>
          <p:nvPr/>
        </p:nvPicPr>
        <p:blipFill>
          <a:blip r:embed="rId5"/>
          <a:srcRect/>
          <a:stretch>
            <a:fillRect/>
          </a:stretch>
        </p:blipFill>
        <p:spPr bwMode="auto">
          <a:xfrm>
            <a:off x="0" y="5899150"/>
            <a:ext cx="788987" cy="958850"/>
          </a:xfrm>
          <a:prstGeom prst="rect">
            <a:avLst/>
          </a:prstGeom>
          <a:noFill/>
          <a:ln w="9525">
            <a:noFill/>
            <a:miter lim="800000"/>
            <a:headEnd/>
            <a:tailEnd/>
          </a:ln>
        </p:spPr>
      </p:pic>
      <p:pic>
        <p:nvPicPr>
          <p:cNvPr id="5" name="Picture 2" descr="http://3.bp.blogspot.com/-2SdhPcZHKfc/VP33DxlwH0I/AAAAAAACibw/HHcDyoazOCQ/s400/ilusiones-opticas-08.gif"/>
          <p:cNvPicPr>
            <a:picLocks noChangeAspect="1" noChangeArrowheads="1" noCrop="1"/>
          </p:cNvPicPr>
          <p:nvPr/>
        </p:nvPicPr>
        <p:blipFill>
          <a:blip r:embed="rId6">
            <a:duotone>
              <a:prstClr val="black"/>
              <a:schemeClr val="accent2">
                <a:tint val="45000"/>
                <a:satMod val="400000"/>
              </a:schemeClr>
            </a:duotone>
            <a:lum bright="-40000" contrast="77000"/>
          </a:blip>
          <a:srcRect/>
          <a:stretch>
            <a:fillRect/>
          </a:stretch>
        </p:blipFill>
        <p:spPr bwMode="auto">
          <a:xfrm>
            <a:off x="0" y="0"/>
            <a:ext cx="9144000" cy="6858016"/>
          </a:xfrm>
          <a:prstGeom prst="rect">
            <a:avLst/>
          </a:prstGeom>
          <a:noFill/>
        </p:spPr>
      </p:pic>
    </p:spTree>
  </p:cSld>
  <p:clrMapOvr>
    <a:masterClrMapping/>
  </p:clrMapOvr>
  <p:transition spd="slow" advTm="2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after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Aokigahara forest 0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Jose Luis\Desktop\001fd04cfc6210ef34d75e.jpg"/>
          <p:cNvPicPr>
            <a:picLocks noChangeAspect="1" noChangeArrowheads="1"/>
          </p:cNvPicPr>
          <p:nvPr/>
        </p:nvPicPr>
        <p:blipFill>
          <a:blip r:embed="rId2"/>
          <a:srcRect/>
          <a:stretch>
            <a:fillRect/>
          </a:stretch>
        </p:blipFill>
        <p:spPr bwMode="auto">
          <a:xfrm>
            <a:off x="0" y="0"/>
            <a:ext cx="923120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terror"/>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C:\Users\Jose Luis\Desktop\vlcsnap-2016-03-03-22h43m25s198.png"/>
          <p:cNvPicPr>
            <a:picLocks noChangeAspect="1" noChangeArrowheads="1"/>
          </p:cNvPicPr>
          <p:nvPr/>
        </p:nvPicPr>
        <p:blipFill>
          <a:blip r:embed="rId2"/>
          <a:srcRect/>
          <a:stretch>
            <a:fillRect/>
          </a:stretch>
        </p:blipFill>
        <p:spPr bwMode="auto">
          <a:xfrm>
            <a:off x="-928726" y="0"/>
            <a:ext cx="11787239"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Jose Luis\Desktop\vlcsnap-2016-03-03-22h47m56s121.png"/>
          <p:cNvPicPr>
            <a:picLocks noChangeAspect="1" noChangeArrowheads="1"/>
          </p:cNvPicPr>
          <p:nvPr/>
        </p:nvPicPr>
        <p:blipFill>
          <a:blip r:embed="rId2"/>
          <a:srcRect/>
          <a:stretch>
            <a:fillRect/>
          </a:stretch>
        </p:blipFill>
        <p:spPr bwMode="auto">
          <a:xfrm>
            <a:off x="-1" y="0"/>
            <a:ext cx="9129733"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Aokigahara, el Bosque de los Muertos"/>
          <p:cNvPicPr>
            <a:picLocks noChangeAspect="1" noChangeArrowheads="1"/>
          </p:cNvPicPr>
          <p:nvPr/>
        </p:nvPicPr>
        <p:blipFill>
          <a:blip r:embed="rId2"/>
          <a:srcRect/>
          <a:stretch>
            <a:fillRect/>
          </a:stretch>
        </p:blipFill>
        <p:spPr bwMode="auto">
          <a:xfrm>
            <a:off x="0" y="0"/>
            <a:ext cx="953885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Picture 3" descr="illusion-010"/>
          <p:cNvPicPr>
            <a:picLocks noChangeAspect="1" noChangeArrowheads="1"/>
          </p:cNvPicPr>
          <p:nvPr/>
        </p:nvPicPr>
        <p:blipFill>
          <a:blip r:embed="rId3" cstate="print">
            <a:duotone>
              <a:prstClr val="black"/>
              <a:schemeClr val="accent6">
                <a:tint val="45000"/>
                <a:satMod val="400000"/>
              </a:schemeClr>
            </a:duotone>
            <a:lum bright="-53000" contrast="-14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2285984" y="3000372"/>
            <a:ext cx="6286528" cy="3108543"/>
          </a:xfrm>
          <a:prstGeom prst="rect">
            <a:avLst/>
          </a:prstGeom>
          <a:solidFill>
            <a:schemeClr val="tx1"/>
          </a:solidFill>
        </p:spPr>
        <p:txBody>
          <a:bodyPr wrap="square">
            <a:spAutoFit/>
          </a:bodyPr>
          <a:lstStyle/>
          <a:p>
            <a:pPr algn="ctr"/>
            <a:r>
              <a:rPr lang="es-ES" sz="2800" b="1" dirty="0" smtClean="0">
                <a:solidFill>
                  <a:srgbClr val="FF0000"/>
                </a:solidFill>
                <a:latin typeface="Agency FB" pitchFamily="34" charset="0"/>
              </a:rPr>
              <a:t>Cuerdas, ropajes, tatamis y muchos más objetos misteriosos en 'El Bosque de los Suicidios'</a:t>
            </a:r>
            <a:r>
              <a:rPr lang="es-ES" sz="2800" dirty="0" smtClean="0">
                <a:solidFill>
                  <a:srgbClr val="FF0000"/>
                </a:solidFill>
                <a:latin typeface="Agency FB" pitchFamily="34" charset="0"/>
              </a:rPr>
              <a:t/>
            </a:r>
            <a:br>
              <a:rPr lang="es-ES" sz="2800" dirty="0" smtClean="0">
                <a:solidFill>
                  <a:srgbClr val="FF0000"/>
                </a:solidFill>
                <a:latin typeface="Agency FB" pitchFamily="34" charset="0"/>
              </a:rPr>
            </a:br>
            <a:r>
              <a:rPr lang="es-ES" sz="2800" dirty="0" smtClean="0">
                <a:solidFill>
                  <a:srgbClr val="FF0000"/>
                </a:solidFill>
                <a:latin typeface="Agency FB" pitchFamily="34" charset="0"/>
              </a:rPr>
              <a:t>Se encuentran </a:t>
            </a:r>
            <a:r>
              <a:rPr lang="es-ES" sz="2800" b="1" dirty="0" smtClean="0">
                <a:solidFill>
                  <a:srgbClr val="FF0000"/>
                </a:solidFill>
                <a:latin typeface="Agency FB" pitchFamily="34" charset="0"/>
              </a:rPr>
              <a:t>numerosos objetos extraños en 'El Bosque de los Suicidios'</a:t>
            </a:r>
            <a:r>
              <a:rPr lang="es-ES" sz="2800" dirty="0" smtClean="0">
                <a:solidFill>
                  <a:srgbClr val="FF0000"/>
                </a:solidFill>
                <a:latin typeface="Agency FB" pitchFamily="34" charset="0"/>
              </a:rPr>
              <a:t>. Cuerdas, lonas, ropajes y tatamis misteriosos utilizados por los suicidas que recurren al bosque para estar en un lugar sagrado y morir tranquilos.</a:t>
            </a:r>
            <a:endParaRPr lang="es-ES" sz="2800" dirty="0">
              <a:solidFill>
                <a:srgbClr val="FF0000"/>
              </a:solidFill>
              <a:latin typeface="Agency FB" pitchFamily="34" charset="0"/>
            </a:endParaRPr>
          </a:p>
        </p:txBody>
      </p:sp>
      <p:pic>
        <p:nvPicPr>
          <p:cNvPr id="3" name="Picture 2" descr="http://2.bp.blogspot.com/-ZAzdQJaVYbQ/UnLA5DplpBI/AAAAAAAAGkQ/thaiqcMZxMM/s400/Aokigahara_bosque_cuerda.jpg"/>
          <p:cNvPicPr>
            <a:picLocks noChangeAspect="1" noChangeArrowheads="1"/>
          </p:cNvPicPr>
          <p:nvPr/>
        </p:nvPicPr>
        <p:blipFill>
          <a:blip r:embed="rId4"/>
          <a:srcRect l="33750" r="30625"/>
          <a:stretch>
            <a:fillRect/>
          </a:stretch>
        </p:blipFill>
        <p:spPr bwMode="auto">
          <a:xfrm>
            <a:off x="214282" y="0"/>
            <a:ext cx="1357322" cy="2857500"/>
          </a:xfrm>
          <a:prstGeom prst="rect">
            <a:avLst/>
          </a:prstGeom>
          <a:noFill/>
        </p:spPr>
      </p:pic>
      <p:pic>
        <p:nvPicPr>
          <p:cNvPr id="4" name="Picture 4" descr="pc12"/>
          <p:cNvPicPr>
            <a:picLocks noChangeAspect="1" noChangeArrowheads="1" noCrop="1"/>
          </p:cNvPicPr>
          <p:nvPr/>
        </p:nvPicPr>
        <p:blipFill>
          <a:blip r:embed="rId5"/>
          <a:srcRect/>
          <a:stretch>
            <a:fillRect/>
          </a:stretch>
        </p:blipFill>
        <p:spPr bwMode="auto">
          <a:xfrm>
            <a:off x="0" y="5899150"/>
            <a:ext cx="788987" cy="958850"/>
          </a:xfrm>
          <a:prstGeom prst="rect">
            <a:avLst/>
          </a:prstGeom>
          <a:noFill/>
          <a:ln w="9525">
            <a:noFill/>
            <a:miter lim="800000"/>
            <a:headEnd/>
            <a:tailEnd/>
          </a:ln>
        </p:spPr>
      </p:pic>
      <p:pic>
        <p:nvPicPr>
          <p:cNvPr id="6" name="Picture 2" descr="http://3.bp.blogspot.com/-2SdhPcZHKfc/VP33DxlwH0I/AAAAAAACibw/HHcDyoazOCQ/s400/ilusiones-opticas-08.gif"/>
          <p:cNvPicPr>
            <a:picLocks noChangeAspect="1" noChangeArrowheads="1" noCrop="1"/>
          </p:cNvPicPr>
          <p:nvPr/>
        </p:nvPicPr>
        <p:blipFill>
          <a:blip r:embed="rId6">
            <a:duotone>
              <a:prstClr val="black"/>
              <a:schemeClr val="accent2">
                <a:tint val="45000"/>
                <a:satMod val="400000"/>
              </a:schemeClr>
            </a:duotone>
            <a:lum bright="-40000" contrast="77000"/>
          </a:blip>
          <a:srcRect/>
          <a:stretch>
            <a:fillRect/>
          </a:stretch>
        </p:blipFill>
        <p:spPr bwMode="auto">
          <a:xfrm>
            <a:off x="0" y="0"/>
            <a:ext cx="9144000" cy="6858016"/>
          </a:xfrm>
          <a:prstGeom prst="rect">
            <a:avLst/>
          </a:prstGeom>
          <a:noFill/>
        </p:spPr>
      </p:pic>
    </p:spTree>
  </p:cSld>
  <p:clrMapOvr>
    <a:masterClrMapping/>
  </p:clrMapOvr>
  <p:transition spd="slow" advTm="21000">
    <p:zoom/>
    <p:sndAc>
      <p:stSnd>
        <p:snd r:embed="rId2" name="Japón - Templo zen japones Tradicion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afterEffect">
                                  <p:stCondLst>
                                    <p:cond delay="0"/>
                                  </p:stCondLst>
                                  <p:childTnLst>
                                    <p:anim calcmode="lin" valueType="num">
                                      <p:cBhvr additive="base">
                                        <p:cTn id="6" dur="3000"/>
                                        <p:tgtEl>
                                          <p:spTgt spid="6"/>
                                        </p:tgtEl>
                                        <p:attrNameLst>
                                          <p:attrName>ppt_x</p:attrName>
                                        </p:attrNameLst>
                                      </p:cBhvr>
                                      <p:tavLst>
                                        <p:tav tm="0">
                                          <p:val>
                                            <p:strVal val="ppt_x"/>
                                          </p:val>
                                        </p:tav>
                                        <p:tav tm="100000">
                                          <p:val>
                                            <p:strVal val="ppt_x"/>
                                          </p:val>
                                        </p:tav>
                                      </p:tavLst>
                                    </p:anim>
                                    <p:anim calcmode="lin" valueType="num">
                                      <p:cBhvr additive="base">
                                        <p:cTn id="7" dur="3000"/>
                                        <p:tgtEl>
                                          <p:spTgt spid="6"/>
                                        </p:tgtEl>
                                        <p:attrNameLst>
                                          <p:attrName>ppt_y</p:attrName>
                                        </p:attrNameLst>
                                      </p:cBhvr>
                                      <p:tavLst>
                                        <p:tav tm="0">
                                          <p:val>
                                            <p:strVal val="ppt_y"/>
                                          </p:val>
                                        </p:tav>
                                        <p:tav tm="100000">
                                          <p:val>
                                            <p:strVal val="0-ppt_h/2"/>
                                          </p:val>
                                        </p:tav>
                                      </p:tavLst>
                                    </p:anim>
                                    <p:set>
                                      <p:cBhvr>
                                        <p:cTn id="8" dur="1" fill="hold">
                                          <p:stCondLst>
                                            <p:cond delay="2999"/>
                                          </p:stCondLst>
                                        </p:cTn>
                                        <p:tgtEl>
                                          <p:spTgt spid="6"/>
                                        </p:tgtEl>
                                        <p:attrNameLst>
                                          <p:attrName>style.visibility</p:attrName>
                                        </p:attrNameLst>
                                      </p:cBhvr>
                                      <p:to>
                                        <p:strVal val="hidden"/>
                                      </p:to>
                                    </p:set>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anime.mx/wp-content/uploads/2014/05/bosque-de-los-suisidas-japon.jpg"/>
          <p:cNvPicPr>
            <a:picLocks noChangeAspect="1" noChangeArrowheads="1"/>
          </p:cNvPicPr>
          <p:nvPr/>
        </p:nvPicPr>
        <p:blipFill>
          <a:blip r:embed="rId2"/>
          <a:srcRect/>
          <a:stretch>
            <a:fillRect/>
          </a:stretch>
        </p:blipFill>
        <p:spPr bwMode="auto">
          <a:xfrm>
            <a:off x="-1" y="0"/>
            <a:ext cx="9220177"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maldito"/>
          <p:cNvPicPr>
            <a:picLocks noChangeAspect="1" noChangeArrowheads="1"/>
          </p:cNvPicPr>
          <p:nvPr/>
        </p:nvPicPr>
        <p:blipFill>
          <a:blip r:embed="rId2"/>
          <a:srcRect/>
          <a:stretch>
            <a:fillRect/>
          </a:stretch>
        </p:blipFill>
        <p:spPr bwMode="auto">
          <a:xfrm>
            <a:off x="0" y="0"/>
            <a:ext cx="9358346"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hipermegared.net/images/bosque-suicida4.jpg"/>
          <p:cNvPicPr>
            <a:picLocks noChangeAspect="1" noChangeArrowheads="1"/>
          </p:cNvPicPr>
          <p:nvPr/>
        </p:nvPicPr>
        <p:blipFill>
          <a:blip r:embed="rId2"/>
          <a:srcRect/>
          <a:stretch>
            <a:fillRect/>
          </a:stretch>
        </p:blipFill>
        <p:spPr bwMode="auto">
          <a:xfrm>
            <a:off x="0" y="0"/>
            <a:ext cx="913408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Aokigahara, El Bosque de los Muertos"/>
          <p:cNvPicPr>
            <a:picLocks noChangeAspect="1" noChangeArrowheads="1"/>
          </p:cNvPicPr>
          <p:nvPr/>
        </p:nvPicPr>
        <p:blipFill>
          <a:blip r:embed="rId2"/>
          <a:srcRect/>
          <a:stretch>
            <a:fillRect/>
          </a:stretch>
        </p:blipFill>
        <p:spPr bwMode="auto">
          <a:xfrm>
            <a:off x="-857288" y="0"/>
            <a:ext cx="10287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laexuberanciadehades.files.wordpress.com/2011/10/aokigahara6.jpg"/>
          <p:cNvPicPr>
            <a:picLocks noChangeAspect="1" noChangeArrowheads="1"/>
          </p:cNvPicPr>
          <p:nvPr/>
        </p:nvPicPr>
        <p:blipFill>
          <a:blip r:embed="rId2"/>
          <a:srcRect/>
          <a:stretch>
            <a:fillRect/>
          </a:stretch>
        </p:blipFill>
        <p:spPr bwMode="auto">
          <a:xfrm>
            <a:off x="0" y="0"/>
            <a:ext cx="9261312"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cstate="print">
            <a:duotone>
              <a:prstClr val="black"/>
              <a:schemeClr val="accent6">
                <a:tint val="45000"/>
                <a:satMod val="400000"/>
              </a:schemeClr>
            </a:duotone>
            <a:lum bright="-53000" contrast="-14000"/>
          </a:blip>
          <a:srcRect/>
          <a:stretch>
            <a:fillRect/>
          </a:stretch>
        </p:blipFill>
        <p:spPr bwMode="auto">
          <a:xfrm>
            <a:off x="0" y="0"/>
            <a:ext cx="9144000" cy="6858000"/>
          </a:xfrm>
          <a:prstGeom prst="rect">
            <a:avLst/>
          </a:prstGeom>
          <a:noFill/>
          <a:ln w="9525">
            <a:noFill/>
            <a:miter lim="800000"/>
            <a:headEnd/>
            <a:tailEnd/>
          </a:ln>
        </p:spPr>
      </p:pic>
      <p:pic>
        <p:nvPicPr>
          <p:cNvPr id="49154" name="Picture 2" descr="https://encrypted-tbn1.gstatic.com/images?q=tbn:ANd9GcTt7qMhgUHgs9j9wizpE1Ra5l7ejnIHawBISxySvVjXGpo4UNW9"/>
          <p:cNvPicPr>
            <a:picLocks noChangeAspect="1" noChangeArrowheads="1"/>
          </p:cNvPicPr>
          <p:nvPr/>
        </p:nvPicPr>
        <p:blipFill>
          <a:blip r:embed="rId3"/>
          <a:srcRect/>
          <a:stretch>
            <a:fillRect/>
          </a:stretch>
        </p:blipFill>
        <p:spPr bwMode="auto">
          <a:xfrm>
            <a:off x="0" y="1071546"/>
            <a:ext cx="9222156" cy="4786322"/>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3.bp.blogspot.com/-vqqGQYAYesM/UhS5_-a_PxI/AAAAAAAAC6U/6W_IDP2m3ks/s1600/aokigahara-forest-2.jpg"/>
          <p:cNvPicPr>
            <a:picLocks noChangeAspect="1" noChangeArrowheads="1"/>
          </p:cNvPicPr>
          <p:nvPr/>
        </p:nvPicPr>
        <p:blipFill>
          <a:blip r:embed="rId2"/>
          <a:srcRect/>
          <a:stretch>
            <a:fillRect/>
          </a:stretch>
        </p:blipFill>
        <p:spPr bwMode="auto">
          <a:xfrm>
            <a:off x="0" y="0"/>
            <a:ext cx="9150824"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 name="Picture 3" descr="illusion-010"/>
          <p:cNvPicPr>
            <a:picLocks noChangeAspect="1" noChangeArrowheads="1"/>
          </p:cNvPicPr>
          <p:nvPr/>
        </p:nvPicPr>
        <p:blipFill>
          <a:blip r:embed="rId2" cstate="print">
            <a:duotone>
              <a:prstClr val="black"/>
              <a:schemeClr val="accent6">
                <a:tint val="45000"/>
                <a:satMod val="400000"/>
              </a:schemeClr>
            </a:duotone>
            <a:lum bright="-53000" contrast="-14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3071802" y="1571612"/>
            <a:ext cx="5572164" cy="4893647"/>
          </a:xfrm>
          <a:prstGeom prst="rect">
            <a:avLst/>
          </a:prstGeom>
          <a:solidFill>
            <a:schemeClr val="tx1"/>
          </a:solidFill>
        </p:spPr>
        <p:txBody>
          <a:bodyPr wrap="square">
            <a:spAutoFit/>
          </a:bodyPr>
          <a:lstStyle/>
          <a:p>
            <a:pPr algn="ctr"/>
            <a:r>
              <a:rPr lang="es-ES" sz="2400" b="1" dirty="0" smtClean="0">
                <a:solidFill>
                  <a:srgbClr val="FF0000"/>
                </a:solidFill>
                <a:latin typeface="Agency FB" pitchFamily="34" charset="0"/>
              </a:rPr>
              <a:t>'El Bosque de los Suicidios' utiliza carteles y música para animar a vivir </a:t>
            </a:r>
            <a:br>
              <a:rPr lang="es-ES" sz="2400" b="1" dirty="0" smtClean="0">
                <a:solidFill>
                  <a:srgbClr val="FF0000"/>
                </a:solidFill>
                <a:latin typeface="Agency FB" pitchFamily="34" charset="0"/>
              </a:rPr>
            </a:br>
            <a:r>
              <a:rPr lang="es-ES" sz="2400" b="1" dirty="0" smtClean="0">
                <a:solidFill>
                  <a:srgbClr val="FF0000"/>
                </a:solidFill>
                <a:latin typeface="Agency FB" pitchFamily="34" charset="0"/>
              </a:rPr>
              <a:t/>
            </a:r>
            <a:br>
              <a:rPr lang="es-ES" sz="2400" b="1" dirty="0" smtClean="0">
                <a:solidFill>
                  <a:srgbClr val="FF0000"/>
                </a:solidFill>
                <a:latin typeface="Agency FB" pitchFamily="34" charset="0"/>
              </a:rPr>
            </a:br>
            <a:r>
              <a:rPr lang="es-ES" sz="2400" b="1" dirty="0" smtClean="0">
                <a:solidFill>
                  <a:srgbClr val="FF0000"/>
                </a:solidFill>
                <a:latin typeface="Agency FB" pitchFamily="34" charset="0"/>
              </a:rPr>
              <a:t>Este templo de la muerte dispone de numerosos carteles de salvación, carteles que dicen que la vida es un don precioso que nos dan los padres y que por ello hay que pensárselo dos veces antes de quitarse la vida. Esos carteles tienen un número de teléfono para que aquellos que se dirijan hacia la muerte, pidan ayuda. También hay carteles de préstamos de dinero e incluso por las noches ponen música alegre en el bosque para que nadie cometa un suicidio.</a:t>
            </a:r>
            <a:endParaRPr lang="es-ES" sz="2400" b="1" dirty="0">
              <a:solidFill>
                <a:srgbClr val="FF0000"/>
              </a:solidFill>
              <a:latin typeface="Agency FB" pitchFamily="34" charset="0"/>
            </a:endParaRPr>
          </a:p>
        </p:txBody>
      </p:sp>
      <p:pic>
        <p:nvPicPr>
          <p:cNvPr id="3" name="Picture 2" descr="http://2.bp.blogspot.com/-ZAzdQJaVYbQ/UnLA5DplpBI/AAAAAAAAGkQ/thaiqcMZxMM/s400/Aokigahara_bosque_cuerda.jpg"/>
          <p:cNvPicPr>
            <a:picLocks noChangeAspect="1" noChangeArrowheads="1"/>
          </p:cNvPicPr>
          <p:nvPr/>
        </p:nvPicPr>
        <p:blipFill>
          <a:blip r:embed="rId3"/>
          <a:srcRect l="33750" r="30625"/>
          <a:stretch>
            <a:fillRect/>
          </a:stretch>
        </p:blipFill>
        <p:spPr bwMode="auto">
          <a:xfrm>
            <a:off x="214282" y="0"/>
            <a:ext cx="1357322" cy="2857500"/>
          </a:xfrm>
          <a:prstGeom prst="rect">
            <a:avLst/>
          </a:prstGeom>
          <a:noFill/>
        </p:spPr>
      </p:pic>
      <p:pic>
        <p:nvPicPr>
          <p:cNvPr id="4" name="Picture 4" descr="pc12"/>
          <p:cNvPicPr>
            <a:picLocks noChangeAspect="1" noChangeArrowheads="1" noCrop="1"/>
          </p:cNvPicPr>
          <p:nvPr/>
        </p:nvPicPr>
        <p:blipFill>
          <a:blip r:embed="rId4"/>
          <a:srcRect/>
          <a:stretch>
            <a:fillRect/>
          </a:stretch>
        </p:blipFill>
        <p:spPr bwMode="auto">
          <a:xfrm>
            <a:off x="0" y="5899150"/>
            <a:ext cx="788987" cy="958850"/>
          </a:xfrm>
          <a:prstGeom prst="rect">
            <a:avLst/>
          </a:prstGeom>
          <a:noFill/>
          <a:ln w="9525">
            <a:noFill/>
            <a:miter lim="800000"/>
            <a:headEnd/>
            <a:tailEnd/>
          </a:ln>
        </p:spPr>
      </p:pic>
      <p:pic>
        <p:nvPicPr>
          <p:cNvPr id="6" name="Picture 2" descr="http://3.bp.blogspot.com/-2SdhPcZHKfc/VP33DxlwH0I/AAAAAAACibw/HHcDyoazOCQ/s400/ilusiones-opticas-08.gif"/>
          <p:cNvPicPr>
            <a:picLocks noChangeAspect="1" noChangeArrowheads="1" noCrop="1"/>
          </p:cNvPicPr>
          <p:nvPr/>
        </p:nvPicPr>
        <p:blipFill>
          <a:blip r:embed="rId5">
            <a:duotone>
              <a:prstClr val="black"/>
              <a:schemeClr val="accent2">
                <a:tint val="45000"/>
                <a:satMod val="400000"/>
              </a:schemeClr>
            </a:duotone>
            <a:lum bright="-40000" contrast="77000"/>
          </a:blip>
          <a:srcRect/>
          <a:stretch>
            <a:fillRect/>
          </a:stretch>
        </p:blipFill>
        <p:spPr bwMode="auto">
          <a:xfrm>
            <a:off x="0" y="-16"/>
            <a:ext cx="9144000" cy="6858016"/>
          </a:xfrm>
          <a:prstGeom prst="rect">
            <a:avLst/>
          </a:prstGeom>
          <a:noFill/>
        </p:spPr>
      </p:pic>
    </p:spTree>
  </p:cSld>
  <p:clrMapOvr>
    <a:masterClrMapping/>
  </p:clrMapOvr>
  <p:transition spd="slow" advTm="39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2" presetClass="exit" presetSubtype="1" fill="hold" nodeType="after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ppt_x"/>
                                          </p:val>
                                        </p:tav>
                                      </p:tavLst>
                                    </p:anim>
                                    <p:anim calcmode="lin" valueType="num">
                                      <p:cBhvr additive="base">
                                        <p:cTn id="11" dur="3000"/>
                                        <p:tgtEl>
                                          <p:spTgt spid="6"/>
                                        </p:tgtEl>
                                        <p:attrNameLst>
                                          <p:attrName>ppt_y</p:attrName>
                                        </p:attrNameLst>
                                      </p:cBhvr>
                                      <p:tavLst>
                                        <p:tav tm="0">
                                          <p:val>
                                            <p:strVal val="ppt_y"/>
                                          </p:val>
                                        </p:tav>
                                        <p:tav tm="100000">
                                          <p:val>
                                            <p:strVal val="0-ppt_h/2"/>
                                          </p:val>
                                        </p:tav>
                                      </p:tavLst>
                                    </p:anim>
                                    <p:set>
                                      <p:cBhvr>
                                        <p:cTn id="12"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s://tejiendoelmundo.files.wordpress.com/2010/04/bosque_suicidas_japo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k41.kn3.net/taringa/3/0/D/0/A/A/AnniMendy/732.jpg"/>
          <p:cNvPicPr>
            <a:picLocks noChangeAspect="1" noChangeArrowheads="1"/>
          </p:cNvPicPr>
          <p:nvPr/>
        </p:nvPicPr>
        <p:blipFill>
          <a:blip r:embed="rId2"/>
          <a:srcRect/>
          <a:stretch>
            <a:fillRect/>
          </a:stretch>
        </p:blipFill>
        <p:spPr bwMode="auto">
          <a:xfrm>
            <a:off x="-447605" y="0"/>
            <a:ext cx="959160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Picture 2" descr="http://1.bp.blogspot.com/-8RH6r1mGYHw/VP33B2jVPxI/AAAAAAACibg/vsUVDOhNHXQ/s400/ilusiones-opticas-06.gif"/>
          <p:cNvPicPr>
            <a:picLocks noChangeAspect="1" noChangeArrowheads="1" noCrop="1"/>
          </p:cNvPicPr>
          <p:nvPr/>
        </p:nvPicPr>
        <p:blipFill>
          <a:blip r:embed="rId3">
            <a:duotone>
              <a:prstClr val="black"/>
              <a:schemeClr val="accent2">
                <a:tint val="45000"/>
                <a:satMod val="400000"/>
              </a:schemeClr>
            </a:duotone>
            <a:lum bright="-33000" contrast="100000"/>
          </a:blip>
          <a:srcRect/>
          <a:stretch>
            <a:fillRect/>
          </a:stretch>
        </p:blipFill>
        <p:spPr bwMode="auto">
          <a:xfrm>
            <a:off x="0" y="0"/>
            <a:ext cx="9144000" cy="6858016"/>
          </a:xfrm>
          <a:prstGeom prst="rect">
            <a:avLst/>
          </a:prstGeom>
          <a:noFill/>
        </p:spPr>
      </p:pic>
      <p:pic>
        <p:nvPicPr>
          <p:cNvPr id="32770" name="Picture 2" descr="http://tejiendoelmundo.files.wordpress.com/2010/04/jyukai.jpg?w=510"/>
          <p:cNvPicPr>
            <a:picLocks noChangeAspect="1" noChangeArrowheads="1"/>
          </p:cNvPicPr>
          <p:nvPr/>
        </p:nvPicPr>
        <p:blipFill>
          <a:blip r:embed="rId4"/>
          <a:srcRect/>
          <a:stretch>
            <a:fillRect/>
          </a:stretch>
        </p:blipFill>
        <p:spPr bwMode="auto">
          <a:xfrm>
            <a:off x="1857356" y="0"/>
            <a:ext cx="5140930" cy="6858000"/>
          </a:xfrm>
          <a:prstGeom prst="rect">
            <a:avLst/>
          </a:prstGeom>
          <a:noFill/>
        </p:spPr>
      </p:pic>
    </p:spTree>
  </p:cSld>
  <p:clrMapOvr>
    <a:masterClrMapping/>
  </p:clrMapOvr>
  <p:transition spd="slow" advTm="6000">
    <p:zoom/>
    <p:sndAc>
      <p:stSnd loop="1">
        <p:snd r:embed="rId2" name="Japón - Templo zen japones Tradicional.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elseptimoarte.net/imagenes/peliculas/46332.jpg"/>
          <p:cNvPicPr>
            <a:picLocks noChangeAspect="1" noChangeArrowheads="1"/>
          </p:cNvPicPr>
          <p:nvPr/>
        </p:nvPicPr>
        <p:blipFill>
          <a:blip r:embed="rId2"/>
          <a:srcRect/>
          <a:stretch>
            <a:fillRect/>
          </a:stretch>
        </p:blipFill>
        <p:spPr bwMode="auto">
          <a:xfrm>
            <a:off x="0" y="0"/>
            <a:ext cx="9232249"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tejiendoelmundo.files.wordpress.com/2010/04/img_7049.jpg?w=510"/>
          <p:cNvPicPr>
            <a:picLocks noChangeAspect="1" noChangeArrowheads="1"/>
          </p:cNvPicPr>
          <p:nvPr/>
        </p:nvPicPr>
        <p:blipFill>
          <a:blip r:embed="rId2"/>
          <a:srcRect/>
          <a:stretch>
            <a:fillRect/>
          </a:stretch>
        </p:blipFill>
        <p:spPr bwMode="auto">
          <a:xfrm>
            <a:off x="0" y="0"/>
            <a:ext cx="932262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Picture 3" descr="illusion-010"/>
          <p:cNvPicPr>
            <a:picLocks noChangeAspect="1" noChangeArrowheads="1"/>
          </p:cNvPicPr>
          <p:nvPr/>
        </p:nvPicPr>
        <p:blipFill>
          <a:blip r:embed="rId2" cstate="print">
            <a:duotone>
              <a:prstClr val="black"/>
              <a:schemeClr val="accent6">
                <a:tint val="45000"/>
                <a:satMod val="400000"/>
              </a:schemeClr>
            </a:duotone>
            <a:lum bright="-53000" contrast="-14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3428992" y="2000240"/>
            <a:ext cx="5286412" cy="4154984"/>
          </a:xfrm>
          <a:prstGeom prst="rect">
            <a:avLst/>
          </a:prstGeom>
          <a:solidFill>
            <a:schemeClr val="tx1"/>
          </a:solidFill>
        </p:spPr>
        <p:txBody>
          <a:bodyPr wrap="square">
            <a:spAutoFit/>
          </a:bodyPr>
          <a:lstStyle/>
          <a:p>
            <a:pPr algn="ctr"/>
            <a:r>
              <a:rPr lang="es-ES" sz="2400" b="1" dirty="0" smtClean="0">
                <a:solidFill>
                  <a:srgbClr val="FF0000"/>
                </a:solidFill>
                <a:latin typeface="Agency FB" pitchFamily="34" charset="0"/>
              </a:rPr>
              <a:t>Numerosas novelas pusieron de moda el Monte </a:t>
            </a:r>
            <a:r>
              <a:rPr lang="es-ES" sz="2400" b="1" dirty="0" err="1" smtClean="0">
                <a:solidFill>
                  <a:srgbClr val="FF0000"/>
                </a:solidFill>
                <a:latin typeface="Agency FB" pitchFamily="34" charset="0"/>
              </a:rPr>
              <a:t>Fuji</a:t>
            </a:r>
            <a:r>
              <a:rPr lang="es-ES" sz="2400" b="1" dirty="0" smtClean="0">
                <a:solidFill>
                  <a:srgbClr val="FF0000"/>
                </a:solidFill>
                <a:latin typeface="Agency FB" pitchFamily="34" charset="0"/>
              </a:rPr>
              <a:t> como lugar perfecto para suicidarse</a:t>
            </a:r>
            <a:br>
              <a:rPr lang="es-ES" sz="2400" b="1" dirty="0" smtClean="0">
                <a:solidFill>
                  <a:srgbClr val="FF0000"/>
                </a:solidFill>
                <a:latin typeface="Agency FB" pitchFamily="34" charset="0"/>
              </a:rPr>
            </a:br>
            <a:r>
              <a:rPr lang="es-ES" sz="2400" b="1" dirty="0" smtClean="0">
                <a:solidFill>
                  <a:srgbClr val="FF0000"/>
                </a:solidFill>
                <a:latin typeface="Agency FB" pitchFamily="34" charset="0"/>
              </a:rPr>
              <a:t/>
            </a:r>
            <a:br>
              <a:rPr lang="es-ES" sz="2400" b="1" dirty="0" smtClean="0">
                <a:solidFill>
                  <a:srgbClr val="FF0000"/>
                </a:solidFill>
                <a:latin typeface="Agency FB" pitchFamily="34" charset="0"/>
              </a:rPr>
            </a:br>
            <a:r>
              <a:rPr lang="es-ES" sz="2400" b="1" dirty="0" smtClean="0">
                <a:solidFill>
                  <a:srgbClr val="FF0000"/>
                </a:solidFill>
                <a:latin typeface="Agency FB" pitchFamily="34" charset="0"/>
              </a:rPr>
              <a:t>'El Bosque de los Suicidios' En 1960 apareció una novela en Japón cuyos protagonistas se quitaron la vida en ese bosque y se puso de moda ese lugar. También, en 1992 se publicó un manual del suicidio en el que se señala este bosque como el lugar perfecto e idílico para quitarse la vida. Desde entonces, el número de víctimas ha ido en aumento</a:t>
            </a:r>
            <a:r>
              <a:rPr lang="es-ES" sz="2400" dirty="0" smtClean="0">
                <a:solidFill>
                  <a:srgbClr val="FF0000"/>
                </a:solidFill>
                <a:latin typeface="Agency FB" pitchFamily="34" charset="0"/>
              </a:rPr>
              <a:t>.</a:t>
            </a:r>
            <a:endParaRPr lang="es-ES" sz="2400" dirty="0">
              <a:solidFill>
                <a:srgbClr val="FF0000"/>
              </a:solidFill>
              <a:latin typeface="Agency FB" pitchFamily="34" charset="0"/>
            </a:endParaRPr>
          </a:p>
        </p:txBody>
      </p:sp>
      <p:pic>
        <p:nvPicPr>
          <p:cNvPr id="3" name="Picture 2" descr="http://2.bp.blogspot.com/-ZAzdQJaVYbQ/UnLA5DplpBI/AAAAAAAAGkQ/thaiqcMZxMM/s400/Aokigahara_bosque_cuerda.jpg"/>
          <p:cNvPicPr>
            <a:picLocks noChangeAspect="1" noChangeArrowheads="1"/>
          </p:cNvPicPr>
          <p:nvPr/>
        </p:nvPicPr>
        <p:blipFill>
          <a:blip r:embed="rId3"/>
          <a:srcRect l="33750" r="30625"/>
          <a:stretch>
            <a:fillRect/>
          </a:stretch>
        </p:blipFill>
        <p:spPr bwMode="auto">
          <a:xfrm>
            <a:off x="214282" y="0"/>
            <a:ext cx="1357322" cy="2857500"/>
          </a:xfrm>
          <a:prstGeom prst="rect">
            <a:avLst/>
          </a:prstGeom>
          <a:noFill/>
        </p:spPr>
      </p:pic>
      <p:pic>
        <p:nvPicPr>
          <p:cNvPr id="4" name="Picture 4" descr="pc12"/>
          <p:cNvPicPr>
            <a:picLocks noChangeAspect="1" noChangeArrowheads="1" noCrop="1"/>
          </p:cNvPicPr>
          <p:nvPr/>
        </p:nvPicPr>
        <p:blipFill>
          <a:blip r:embed="rId4"/>
          <a:srcRect/>
          <a:stretch>
            <a:fillRect/>
          </a:stretch>
        </p:blipFill>
        <p:spPr bwMode="auto">
          <a:xfrm>
            <a:off x="0" y="5899150"/>
            <a:ext cx="788987" cy="958850"/>
          </a:xfrm>
          <a:prstGeom prst="rect">
            <a:avLst/>
          </a:prstGeom>
          <a:noFill/>
          <a:ln w="9525">
            <a:noFill/>
            <a:miter lim="800000"/>
            <a:headEnd/>
            <a:tailEnd/>
          </a:ln>
        </p:spPr>
      </p:pic>
      <p:pic>
        <p:nvPicPr>
          <p:cNvPr id="5" name="Picture 2" descr="http://1.bp.blogspot.com/-8RH6r1mGYHw/VP33B2jVPxI/AAAAAAACibg/vsUVDOhNHXQ/s400/ilusiones-opticas-06.gif"/>
          <p:cNvPicPr>
            <a:picLocks noChangeAspect="1" noChangeArrowheads="1" noCrop="1"/>
          </p:cNvPicPr>
          <p:nvPr/>
        </p:nvPicPr>
        <p:blipFill>
          <a:blip r:embed="rId5">
            <a:duotone>
              <a:prstClr val="black"/>
              <a:schemeClr val="accent2">
                <a:tint val="45000"/>
                <a:satMod val="400000"/>
              </a:schemeClr>
            </a:duotone>
            <a:lum bright="-33000" contrast="100000"/>
          </a:blip>
          <a:srcRect/>
          <a:stretch>
            <a:fillRect/>
          </a:stretch>
        </p:blipFill>
        <p:spPr bwMode="auto">
          <a:xfrm>
            <a:off x="0" y="0"/>
            <a:ext cx="9144000" cy="6858016"/>
          </a:xfrm>
          <a:prstGeom prst="rect">
            <a:avLst/>
          </a:prstGeom>
          <a:noFill/>
        </p:spPr>
      </p:pic>
    </p:spTree>
  </p:cSld>
  <p:clrMapOvr>
    <a:masterClrMapping/>
  </p:clrMapOvr>
  <p:transition spd="slow" advTm="2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after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culturacolectiva.com/wp-content/uploads/2013/10/aokigahara-el-bosque-suicidas-japoneses.jpeg"/>
          <p:cNvPicPr>
            <a:picLocks noChangeAspect="1" noChangeArrowheads="1"/>
          </p:cNvPicPr>
          <p:nvPr/>
        </p:nvPicPr>
        <p:blipFill>
          <a:blip r:embed="rId2"/>
          <a:srcRect/>
          <a:stretch>
            <a:fillRect/>
          </a:stretch>
        </p:blipFill>
        <p:spPr bwMode="auto">
          <a:xfrm>
            <a:off x="0" y="0"/>
            <a:ext cx="936006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theclinic.cl/wp-content/uploads/2012/05/BOSQUE-JAP%C3%93N.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Picture 3" descr="illusion-010"/>
          <p:cNvPicPr>
            <a:picLocks noChangeAspect="1" noChangeArrowheads="1"/>
          </p:cNvPicPr>
          <p:nvPr/>
        </p:nvPicPr>
        <p:blipFill>
          <a:blip r:embed="rId2" cstate="print">
            <a:duotone>
              <a:prstClr val="black"/>
              <a:schemeClr val="accent6">
                <a:tint val="45000"/>
                <a:satMod val="400000"/>
              </a:schemeClr>
            </a:duotone>
            <a:lum bright="-53000" contrast="-14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2143108" y="928670"/>
            <a:ext cx="6715172" cy="5632311"/>
          </a:xfrm>
          <a:prstGeom prst="rect">
            <a:avLst/>
          </a:prstGeom>
          <a:solidFill>
            <a:schemeClr val="tx1"/>
          </a:solidFill>
        </p:spPr>
        <p:txBody>
          <a:bodyPr wrap="square">
            <a:spAutoFit/>
          </a:bodyPr>
          <a:lstStyle/>
          <a:p>
            <a:pPr algn="ctr"/>
            <a:r>
              <a:rPr lang="es-ES" sz="2400" b="1" dirty="0" smtClean="0">
                <a:solidFill>
                  <a:srgbClr val="FF0000"/>
                </a:solidFill>
                <a:latin typeface="Agency FB" pitchFamily="34" charset="0"/>
              </a:rPr>
              <a:t>Aunque los suicidios han tomado más relevancia en últimos años, la realidad es que en tiempos pasados el bosque de los suicidas, era un lugar ceremonial donde los </a:t>
            </a:r>
            <a:r>
              <a:rPr lang="es-ES" sz="2400" b="1" dirty="0" err="1" smtClean="0">
                <a:solidFill>
                  <a:srgbClr val="FF0000"/>
                </a:solidFill>
                <a:latin typeface="Agency FB" pitchFamily="34" charset="0"/>
              </a:rPr>
              <a:t>Samurais</a:t>
            </a:r>
            <a:r>
              <a:rPr lang="es-ES" sz="2400" b="1" dirty="0" smtClean="0">
                <a:solidFill>
                  <a:srgbClr val="FF0000"/>
                </a:solidFill>
                <a:latin typeface="Agency FB" pitchFamily="34" charset="0"/>
              </a:rPr>
              <a:t> decidían terminar con su vida después de ciertos actos de deshonra, debilidad o sacrificio religioso. El bosque de </a:t>
            </a:r>
            <a:r>
              <a:rPr lang="es-ES" sz="2400" b="1" dirty="0" err="1" smtClean="0">
                <a:solidFill>
                  <a:srgbClr val="FF0000"/>
                </a:solidFill>
                <a:latin typeface="Agency FB" pitchFamily="34" charset="0"/>
              </a:rPr>
              <a:t>Aokigahara</a:t>
            </a:r>
            <a:r>
              <a:rPr lang="es-ES" sz="2400" b="1" dirty="0" smtClean="0">
                <a:solidFill>
                  <a:srgbClr val="FF0000"/>
                </a:solidFill>
                <a:latin typeface="Agency FB" pitchFamily="34" charset="0"/>
              </a:rPr>
              <a:t> actualmente es conocido como </a:t>
            </a:r>
            <a:r>
              <a:rPr lang="es-ES" sz="2400" b="1" dirty="0" err="1" smtClean="0">
                <a:solidFill>
                  <a:srgbClr val="FF0000"/>
                </a:solidFill>
                <a:latin typeface="Agency FB" pitchFamily="34" charset="0"/>
              </a:rPr>
              <a:t>Jyukai</a:t>
            </a:r>
            <a:r>
              <a:rPr lang="es-ES" sz="2400" b="1" dirty="0" smtClean="0">
                <a:solidFill>
                  <a:srgbClr val="FF0000"/>
                </a:solidFill>
                <a:latin typeface="Agency FB" pitchFamily="34" charset="0"/>
              </a:rPr>
              <a:t> (mar de árboles), gracias a una novela romántica llamada “El mar negro de los árboles” del escritor </a:t>
            </a:r>
            <a:r>
              <a:rPr lang="es-ES" sz="2400" b="1" dirty="0" err="1" smtClean="0">
                <a:solidFill>
                  <a:srgbClr val="FF0000"/>
                </a:solidFill>
                <a:latin typeface="Agency FB" pitchFamily="34" charset="0"/>
              </a:rPr>
              <a:t>Seisho</a:t>
            </a:r>
            <a:r>
              <a:rPr lang="es-ES" sz="2400" b="1" dirty="0" smtClean="0">
                <a:solidFill>
                  <a:srgbClr val="FF0000"/>
                </a:solidFill>
                <a:latin typeface="Agency FB" pitchFamily="34" charset="0"/>
              </a:rPr>
              <a:t> </a:t>
            </a:r>
            <a:r>
              <a:rPr lang="es-ES" sz="2400" b="1" dirty="0" err="1" smtClean="0">
                <a:solidFill>
                  <a:srgbClr val="FF0000"/>
                </a:solidFill>
                <a:latin typeface="Agency FB" pitchFamily="34" charset="0"/>
              </a:rPr>
              <a:t>Matsumoto</a:t>
            </a:r>
            <a:r>
              <a:rPr lang="es-ES" sz="2400" b="1" dirty="0" smtClean="0">
                <a:solidFill>
                  <a:srgbClr val="FF0000"/>
                </a:solidFill>
                <a:latin typeface="Agency FB" pitchFamily="34" charset="0"/>
              </a:rPr>
              <a:t> de 1960, libro el cual narra la historia de un hombre el cual debido a su desamor, decide terminar con su vida en el interior del bosque </a:t>
            </a:r>
            <a:r>
              <a:rPr lang="es-ES" sz="2400" b="1" dirty="0" err="1" smtClean="0">
                <a:solidFill>
                  <a:srgbClr val="FF0000"/>
                </a:solidFill>
                <a:latin typeface="Agency FB" pitchFamily="34" charset="0"/>
              </a:rPr>
              <a:t>Jyukai</a:t>
            </a:r>
            <a:r>
              <a:rPr lang="es-ES" sz="2400" b="1" dirty="0" smtClean="0">
                <a:solidFill>
                  <a:srgbClr val="FF0000"/>
                </a:solidFill>
                <a:latin typeface="Agency FB" pitchFamily="34" charset="0"/>
              </a:rPr>
              <a:t> </a:t>
            </a:r>
            <a:endParaRPr lang="es-ES" sz="2400" b="1" dirty="0" smtClean="0">
              <a:solidFill>
                <a:srgbClr val="FF0000"/>
              </a:solidFill>
              <a:latin typeface="Agency FB" pitchFamily="34" charset="0"/>
            </a:endParaRPr>
          </a:p>
          <a:p>
            <a:pPr algn="ctr"/>
            <a:r>
              <a:rPr lang="es-ES" sz="2400" b="1" dirty="0" smtClean="0">
                <a:solidFill>
                  <a:srgbClr val="FF0000"/>
                </a:solidFill>
                <a:latin typeface="Agency FB" pitchFamily="34" charset="0"/>
              </a:rPr>
              <a:t>( </a:t>
            </a:r>
            <a:r>
              <a:rPr lang="es-ES" sz="2400" b="1" dirty="0" err="1" smtClean="0">
                <a:solidFill>
                  <a:srgbClr val="FF0000"/>
                </a:solidFill>
                <a:latin typeface="Agency FB" pitchFamily="34" charset="0"/>
              </a:rPr>
              <a:t>Aokigahara</a:t>
            </a:r>
            <a:r>
              <a:rPr lang="es-ES" sz="2400" b="1" dirty="0" smtClean="0">
                <a:solidFill>
                  <a:srgbClr val="FF0000"/>
                </a:solidFill>
                <a:latin typeface="Agency FB" pitchFamily="34" charset="0"/>
              </a:rPr>
              <a:t>). Aunque las historias reales y leyendas urbanas surgen </a:t>
            </a:r>
            <a:r>
              <a:rPr lang="es-ES" sz="2400" b="1" dirty="0" err="1" smtClean="0">
                <a:solidFill>
                  <a:srgbClr val="FF0000"/>
                </a:solidFill>
                <a:latin typeface="Agency FB" pitchFamily="34" charset="0"/>
              </a:rPr>
              <a:t>dia</a:t>
            </a:r>
            <a:r>
              <a:rPr lang="es-ES" sz="2400" b="1" dirty="0" smtClean="0">
                <a:solidFill>
                  <a:srgbClr val="FF0000"/>
                </a:solidFill>
                <a:latin typeface="Agency FB" pitchFamily="34" charset="0"/>
              </a:rPr>
              <a:t> a </a:t>
            </a:r>
            <a:r>
              <a:rPr lang="es-ES" sz="2400" b="1" dirty="0" err="1" smtClean="0">
                <a:solidFill>
                  <a:srgbClr val="FF0000"/>
                </a:solidFill>
                <a:latin typeface="Agency FB" pitchFamily="34" charset="0"/>
              </a:rPr>
              <a:t>dia</a:t>
            </a:r>
            <a:r>
              <a:rPr lang="es-ES" sz="2400" b="1" dirty="0" smtClean="0">
                <a:solidFill>
                  <a:srgbClr val="FF0000"/>
                </a:solidFill>
                <a:latin typeface="Agency FB" pitchFamily="34" charset="0"/>
              </a:rPr>
              <a:t>, la única realidad es que el bosque </a:t>
            </a:r>
            <a:r>
              <a:rPr lang="es-ES" sz="2400" b="1" dirty="0" err="1" smtClean="0">
                <a:solidFill>
                  <a:srgbClr val="FF0000"/>
                </a:solidFill>
                <a:latin typeface="Agency FB" pitchFamily="34" charset="0"/>
              </a:rPr>
              <a:t>Aokigahara</a:t>
            </a:r>
            <a:r>
              <a:rPr lang="es-ES" sz="2400" b="1" dirty="0" smtClean="0">
                <a:solidFill>
                  <a:srgbClr val="FF0000"/>
                </a:solidFill>
                <a:latin typeface="Agency FB" pitchFamily="34" charset="0"/>
              </a:rPr>
              <a:t> es un espejismo de belleza natural, es un espacio de cobijo para todo aquel que siente que su vida no tiene sentido, es un crucero donde el dolor termina en suicidio. </a:t>
            </a:r>
            <a:endParaRPr lang="es-ES" sz="2400" b="1" dirty="0">
              <a:solidFill>
                <a:srgbClr val="FF0000"/>
              </a:solidFill>
              <a:latin typeface="Agency FB" pitchFamily="34" charset="0"/>
            </a:endParaRPr>
          </a:p>
        </p:txBody>
      </p:sp>
      <p:pic>
        <p:nvPicPr>
          <p:cNvPr id="3" name="Picture 4" descr="pc12"/>
          <p:cNvPicPr>
            <a:picLocks noChangeAspect="1" noChangeArrowheads="1" noCrop="1"/>
          </p:cNvPicPr>
          <p:nvPr/>
        </p:nvPicPr>
        <p:blipFill>
          <a:blip r:embed="rId3"/>
          <a:srcRect/>
          <a:stretch>
            <a:fillRect/>
          </a:stretch>
        </p:blipFill>
        <p:spPr bwMode="auto">
          <a:xfrm>
            <a:off x="0" y="5899150"/>
            <a:ext cx="788987" cy="958850"/>
          </a:xfrm>
          <a:prstGeom prst="rect">
            <a:avLst/>
          </a:prstGeom>
          <a:noFill/>
          <a:ln w="9525">
            <a:noFill/>
            <a:miter lim="800000"/>
            <a:headEnd/>
            <a:tailEnd/>
          </a:ln>
        </p:spPr>
      </p:pic>
      <p:pic>
        <p:nvPicPr>
          <p:cNvPr id="4" name="Picture 2" descr="http://2.bp.blogspot.com/-ZAzdQJaVYbQ/UnLA5DplpBI/AAAAAAAAGkQ/thaiqcMZxMM/s400/Aokigahara_bosque_cuerda.jpg"/>
          <p:cNvPicPr>
            <a:picLocks noChangeAspect="1" noChangeArrowheads="1"/>
          </p:cNvPicPr>
          <p:nvPr/>
        </p:nvPicPr>
        <p:blipFill>
          <a:blip r:embed="rId4"/>
          <a:srcRect l="33750" r="30625"/>
          <a:stretch>
            <a:fillRect/>
          </a:stretch>
        </p:blipFill>
        <p:spPr bwMode="auto">
          <a:xfrm>
            <a:off x="214282" y="0"/>
            <a:ext cx="1357322" cy="2857500"/>
          </a:xfrm>
          <a:prstGeom prst="rect">
            <a:avLst/>
          </a:prstGeom>
          <a:noFill/>
        </p:spPr>
      </p:pic>
      <p:pic>
        <p:nvPicPr>
          <p:cNvPr id="5" name="Picture 2" descr="http://1.bp.blogspot.com/-8RH6r1mGYHw/VP33B2jVPxI/AAAAAAACibg/vsUVDOhNHXQ/s400/ilusiones-opticas-06.gif"/>
          <p:cNvPicPr>
            <a:picLocks noChangeAspect="1" noChangeArrowheads="1" noCrop="1"/>
          </p:cNvPicPr>
          <p:nvPr/>
        </p:nvPicPr>
        <p:blipFill>
          <a:blip r:embed="rId5">
            <a:duotone>
              <a:prstClr val="black"/>
              <a:schemeClr val="accent2">
                <a:tint val="45000"/>
                <a:satMod val="400000"/>
              </a:schemeClr>
            </a:duotone>
            <a:lum bright="-33000" contrast="100000"/>
          </a:blip>
          <a:srcRect/>
          <a:stretch>
            <a:fillRect/>
          </a:stretch>
        </p:blipFill>
        <p:spPr bwMode="auto">
          <a:xfrm>
            <a:off x="0" y="0"/>
            <a:ext cx="9144000" cy="6858016"/>
          </a:xfrm>
          <a:prstGeom prst="rect">
            <a:avLst/>
          </a:prstGeom>
          <a:noFill/>
        </p:spPr>
      </p:pic>
    </p:spTree>
  </p:cSld>
  <p:clrMapOvr>
    <a:masterClrMapping/>
  </p:clrMapOvr>
  <p:transition spd="slow" advTm="47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2000"/>
                            </p:stCondLst>
                            <p:childTnLst>
                              <p:par>
                                <p:cTn id="9" presetID="4" presetClass="exit" presetSubtype="32" fill="hold" nodeType="afterEffect">
                                  <p:stCondLst>
                                    <p:cond delay="0"/>
                                  </p:stCondLst>
                                  <p:childTnLst>
                                    <p:animEffect transition="out" filter="box(out)">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ww.ajapon.com/wp-content/2010/03/3591271695_cbb49ba507_b.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s://encrypted-tbn2.gstatic.com/images?q=tbn:ANd9GcSZjiuCc_c4rrsrBWN7cXDFQHPecfgTGpP49-uSGui9IQClsz24"/>
          <p:cNvPicPr>
            <a:picLocks noChangeAspect="1" noChangeArrowheads="1"/>
          </p:cNvPicPr>
          <p:nvPr/>
        </p:nvPicPr>
        <p:blipFill>
          <a:blip r:embed="rId2"/>
          <a:srcRect/>
          <a:stretch>
            <a:fillRect/>
          </a:stretch>
        </p:blipFill>
        <p:spPr bwMode="auto">
          <a:xfrm>
            <a:off x="0" y="0"/>
            <a:ext cx="10297294"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1.bp.blogspot.com/-OE2YO6_rURM/VVsebOkHq-I/AAAAAAAAJJQ/nth3eAjZUEA/s1600/suicida-Aokigahara.jpg"/>
          <p:cNvPicPr>
            <a:picLocks noChangeAspect="1" noChangeArrowheads="1"/>
          </p:cNvPicPr>
          <p:nvPr/>
        </p:nvPicPr>
        <p:blipFill>
          <a:blip r:embed="rId2"/>
          <a:srcRect/>
          <a:stretch>
            <a:fillRect/>
          </a:stretch>
        </p:blipFill>
        <p:spPr bwMode="auto">
          <a:xfrm>
            <a:off x="0" y="0"/>
            <a:ext cx="916317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de.peru.com/ima/0/0/8/3/3/833084/611x458/mar-arboles.jpg"/>
          <p:cNvPicPr>
            <a:picLocks noChangeAspect="1" noChangeArrowheads="1"/>
          </p:cNvPicPr>
          <p:nvPr/>
        </p:nvPicPr>
        <p:blipFill>
          <a:blip r:embed="rId2"/>
          <a:srcRect/>
          <a:stretch>
            <a:fillRect/>
          </a:stretch>
        </p:blipFill>
        <p:spPr bwMode="auto">
          <a:xfrm>
            <a:off x="0" y="0"/>
            <a:ext cx="9154068"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i.ytimg.com/vi/q5D_5W2xqrE/hqdefault.jpg"/>
          <p:cNvPicPr>
            <a:picLocks noChangeAspect="1" noChangeArrowheads="1"/>
          </p:cNvPicPr>
          <p:nvPr/>
        </p:nvPicPr>
        <p:blipFill>
          <a:blip r:embed="rId2"/>
          <a:srcRect/>
          <a:stretch>
            <a:fillRect/>
          </a:stretch>
        </p:blipFill>
        <p:spPr bwMode="auto">
          <a:xfrm>
            <a:off x="-1" y="0"/>
            <a:ext cx="9143997"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www.hobbyconsolas.com/sites/default/files/resize/users/no-watermark/el_bosque_de_los_suicidios_in_2-615x322.jpg"/>
          <p:cNvPicPr>
            <a:picLocks noChangeAspect="1" noChangeArrowheads="1"/>
          </p:cNvPicPr>
          <p:nvPr/>
        </p:nvPicPr>
        <p:blipFill>
          <a:blip r:embed="rId2"/>
          <a:srcRect/>
          <a:stretch>
            <a:fillRect/>
          </a:stretch>
        </p:blipFill>
        <p:spPr bwMode="auto">
          <a:xfrm>
            <a:off x="-642974" y="0"/>
            <a:ext cx="10193878"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vlcsnap-2016-03-03-22h47m56s121.png"/>
          <p:cNvPicPr>
            <a:picLocks noChangeAspect="1" noChangeArrowheads="1"/>
          </p:cNvPicPr>
          <p:nvPr/>
        </p:nvPicPr>
        <p:blipFill>
          <a:blip r:embed="rId2"/>
          <a:srcRect/>
          <a:stretch>
            <a:fillRect/>
          </a:stretch>
        </p:blipFill>
        <p:spPr bwMode="auto">
          <a:xfrm>
            <a:off x="0" y="0"/>
            <a:ext cx="9386910" cy="6858000"/>
          </a:xfrm>
          <a:prstGeom prst="rect">
            <a:avLst/>
          </a:prstGeom>
          <a:noFill/>
        </p:spPr>
      </p:pic>
      <p:pic>
        <p:nvPicPr>
          <p:cNvPr id="5123" name="Picture 3" descr="C:\Users\Jose Luis\Desktop\vlcsnap-2016-03-03-22h47m26s915.png"/>
          <p:cNvPicPr>
            <a:picLocks noChangeAspect="1" noChangeArrowheads="1"/>
          </p:cNvPicPr>
          <p:nvPr/>
        </p:nvPicPr>
        <p:blipFill>
          <a:blip r:embed="rId3"/>
          <a:srcRect/>
          <a:stretch>
            <a:fillRect/>
          </a:stretch>
        </p:blipFill>
        <p:spPr bwMode="auto">
          <a:xfrm>
            <a:off x="0" y="0"/>
            <a:ext cx="9386910" cy="6858000"/>
          </a:xfrm>
          <a:prstGeom prst="rect">
            <a:avLst/>
          </a:prstGeom>
          <a:noFill/>
        </p:spPr>
      </p:pic>
      <p:pic>
        <p:nvPicPr>
          <p:cNvPr id="5124" name="Picture 4" descr="C:\Users\Jose Luis\Desktop\vlcsnap-2016-03-03-22h42m45s543.png"/>
          <p:cNvPicPr>
            <a:picLocks noChangeAspect="1" noChangeArrowheads="1"/>
          </p:cNvPicPr>
          <p:nvPr/>
        </p:nvPicPr>
        <p:blipFill>
          <a:blip r:embed="rId4"/>
          <a:srcRect/>
          <a:stretch>
            <a:fillRect/>
          </a:stretch>
        </p:blipFill>
        <p:spPr bwMode="auto">
          <a:xfrm>
            <a:off x="0" y="0"/>
            <a:ext cx="9386910" cy="6858000"/>
          </a:xfrm>
          <a:prstGeom prst="rect">
            <a:avLst/>
          </a:prstGeom>
          <a:noFill/>
        </p:spPr>
      </p:pic>
      <p:pic>
        <p:nvPicPr>
          <p:cNvPr id="5125" name="Picture 5" descr="C:\Users\Jose Luis\Desktop\vlcsnap-2016-03-03-22h43m25s198.png"/>
          <p:cNvPicPr>
            <a:picLocks noChangeAspect="1" noChangeArrowheads="1"/>
          </p:cNvPicPr>
          <p:nvPr/>
        </p:nvPicPr>
        <p:blipFill>
          <a:blip r:embed="rId5"/>
          <a:srcRect/>
          <a:stretch>
            <a:fillRect/>
          </a:stretch>
        </p:blipFill>
        <p:spPr bwMode="auto">
          <a:xfrm>
            <a:off x="0" y="0"/>
            <a:ext cx="9386910" cy="6858000"/>
          </a:xfrm>
          <a:prstGeom prst="rect">
            <a:avLst/>
          </a:prstGeom>
          <a:noFill/>
        </p:spPr>
      </p:pic>
      <p:pic>
        <p:nvPicPr>
          <p:cNvPr id="5126" name="Picture 6" descr="C:\Users\Jose Luis\Desktop\vlcsnap-2016-03-03-22h45m19s563.png"/>
          <p:cNvPicPr>
            <a:picLocks noChangeAspect="1" noChangeArrowheads="1"/>
          </p:cNvPicPr>
          <p:nvPr/>
        </p:nvPicPr>
        <p:blipFill>
          <a:blip r:embed="rId6"/>
          <a:srcRect/>
          <a:stretch>
            <a:fillRect/>
          </a:stretch>
        </p:blipFill>
        <p:spPr bwMode="auto">
          <a:xfrm>
            <a:off x="0" y="0"/>
            <a:ext cx="938691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tejiendoelmundo.files.wordpress.com/2010/04/bosque_suicidios.jpg?w=510&amp;h=339"/>
          <p:cNvPicPr>
            <a:picLocks noChangeAspect="1" noChangeArrowheads="1"/>
          </p:cNvPicPr>
          <p:nvPr/>
        </p:nvPicPr>
        <p:blipFill>
          <a:blip r:embed="rId2"/>
          <a:srcRect/>
          <a:stretch>
            <a:fillRect/>
          </a:stretch>
        </p:blipFill>
        <p:spPr bwMode="auto">
          <a:xfrm>
            <a:off x="0" y="0"/>
            <a:ext cx="932262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1746" name="Picture 2" descr="bosque"/>
          <p:cNvPicPr>
            <a:picLocks noChangeAspect="1" noChangeArrowheads="1"/>
          </p:cNvPicPr>
          <p:nvPr/>
        </p:nvPicPr>
        <p:blipFill>
          <a:blip r:embed="rId2"/>
          <a:srcRect/>
          <a:stretch>
            <a:fillRect/>
          </a:stretch>
        </p:blipFill>
        <p:spPr bwMode="auto">
          <a:xfrm>
            <a:off x="1071538" y="0"/>
            <a:ext cx="6929454" cy="6929454"/>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www.geceka.com/wp-content/uploads/2015/04/aokigahara-1.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hipermegared.net/images/bosque-suicida6.jpg"/>
          <p:cNvPicPr>
            <a:picLocks noChangeAspect="1" noChangeArrowheads="1"/>
          </p:cNvPicPr>
          <p:nvPr/>
        </p:nvPicPr>
        <p:blipFill>
          <a:blip r:embed="rId3"/>
          <a:srcRect/>
          <a:stretch>
            <a:fillRect/>
          </a:stretch>
        </p:blipFill>
        <p:spPr bwMode="auto">
          <a:xfrm>
            <a:off x="-1" y="0"/>
            <a:ext cx="9609849" cy="7215214"/>
          </a:xfrm>
          <a:prstGeom prst="rect">
            <a:avLst/>
          </a:prstGeom>
          <a:noFill/>
        </p:spPr>
      </p:pic>
    </p:spTree>
  </p:cSld>
  <p:clrMapOvr>
    <a:masterClrMapping/>
  </p:clrMapOvr>
  <p:transition spd="slow" advTm="6000">
    <p:zoom/>
    <p:sndAc>
      <p:stSnd>
        <p:snd r:embed="rId2" name="CHINE_ Nan Ni Wan  chanson traditionnelle.wav"/>
      </p:stSnd>
    </p:sndAc>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 name="Picture 3" descr="illusion-010"/>
          <p:cNvPicPr>
            <a:picLocks noChangeAspect="1" noChangeArrowheads="1"/>
          </p:cNvPicPr>
          <p:nvPr/>
        </p:nvPicPr>
        <p:blipFill>
          <a:blip r:embed="rId2" cstate="print">
            <a:duotone>
              <a:prstClr val="black"/>
              <a:schemeClr val="accent6">
                <a:tint val="45000"/>
                <a:satMod val="400000"/>
              </a:schemeClr>
            </a:duotone>
            <a:lum bright="-53000" contrast="-14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2214546" y="2143116"/>
            <a:ext cx="6500810" cy="3970318"/>
          </a:xfrm>
          <a:prstGeom prst="rect">
            <a:avLst/>
          </a:prstGeom>
          <a:solidFill>
            <a:schemeClr val="tx1"/>
          </a:solidFill>
        </p:spPr>
        <p:txBody>
          <a:bodyPr wrap="square">
            <a:spAutoFit/>
          </a:bodyPr>
          <a:lstStyle/>
          <a:p>
            <a:pPr algn="ctr"/>
            <a:r>
              <a:rPr lang="es-ES" sz="2800" b="1" dirty="0" smtClean="0">
                <a:solidFill>
                  <a:srgbClr val="FF0000"/>
                </a:solidFill>
                <a:latin typeface="Agency FB" pitchFamily="34" charset="0"/>
              </a:rPr>
              <a:t>En 1998 se supero por primera vez la cifra de los 30.000 suicidas en Japón, en el año 2007 se quitaron la vida 33.093 personas, habiéndose alcanzado en el año 2003 la cifra más alta: 34.427.</a:t>
            </a:r>
          </a:p>
          <a:p>
            <a:pPr algn="ctr"/>
            <a:r>
              <a:rPr lang="es-ES" sz="2800" b="1" dirty="0" smtClean="0">
                <a:solidFill>
                  <a:srgbClr val="FF0000"/>
                </a:solidFill>
                <a:latin typeface="Agency FB" pitchFamily="34" charset="0"/>
              </a:rPr>
              <a:t>Hay que decir, no obstante, que según los últimos datos de la OMS Japón ocupa el décimo puesto mundial en cuanto a tasa de suicidios por cada 100.000 habitantes, encabezando la clasificación, por este orden, Lituania, Bielorrusia y Rusia.</a:t>
            </a:r>
            <a:endParaRPr lang="es-ES" sz="2800" b="1" dirty="0">
              <a:solidFill>
                <a:srgbClr val="FF0000"/>
              </a:solidFill>
              <a:latin typeface="Agency FB" pitchFamily="34" charset="0"/>
            </a:endParaRPr>
          </a:p>
        </p:txBody>
      </p:sp>
      <p:pic>
        <p:nvPicPr>
          <p:cNvPr id="3" name="Picture 2" descr="http://2.bp.blogspot.com/-ZAzdQJaVYbQ/UnLA5DplpBI/AAAAAAAAGkQ/thaiqcMZxMM/s400/Aokigahara_bosque_cuerda.jpg"/>
          <p:cNvPicPr>
            <a:picLocks noChangeAspect="1" noChangeArrowheads="1"/>
          </p:cNvPicPr>
          <p:nvPr/>
        </p:nvPicPr>
        <p:blipFill>
          <a:blip r:embed="rId3"/>
          <a:srcRect l="33750" r="30625"/>
          <a:stretch>
            <a:fillRect/>
          </a:stretch>
        </p:blipFill>
        <p:spPr bwMode="auto">
          <a:xfrm>
            <a:off x="214282" y="0"/>
            <a:ext cx="1357322" cy="2857500"/>
          </a:xfrm>
          <a:prstGeom prst="rect">
            <a:avLst/>
          </a:prstGeom>
          <a:noFill/>
        </p:spPr>
      </p:pic>
      <p:pic>
        <p:nvPicPr>
          <p:cNvPr id="4" name="Picture 4" descr="pc12"/>
          <p:cNvPicPr>
            <a:picLocks noChangeAspect="1" noChangeArrowheads="1" noCrop="1"/>
          </p:cNvPicPr>
          <p:nvPr/>
        </p:nvPicPr>
        <p:blipFill>
          <a:blip r:embed="rId4"/>
          <a:srcRect/>
          <a:stretch>
            <a:fillRect/>
          </a:stretch>
        </p:blipFill>
        <p:spPr bwMode="auto">
          <a:xfrm>
            <a:off x="0" y="5899150"/>
            <a:ext cx="788987" cy="958850"/>
          </a:xfrm>
          <a:prstGeom prst="rect">
            <a:avLst/>
          </a:prstGeom>
          <a:noFill/>
          <a:ln w="9525">
            <a:noFill/>
            <a:miter lim="800000"/>
            <a:headEnd/>
            <a:tailEnd/>
          </a:ln>
        </p:spPr>
      </p:pic>
      <p:pic>
        <p:nvPicPr>
          <p:cNvPr id="5" name="Picture 2" descr="http://1.bp.blogspot.com/-8RH6r1mGYHw/VP33B2jVPxI/AAAAAAACibg/vsUVDOhNHXQ/s400/ilusiones-opticas-06.gif"/>
          <p:cNvPicPr>
            <a:picLocks noChangeAspect="1" noChangeArrowheads="1" noCrop="1"/>
          </p:cNvPicPr>
          <p:nvPr/>
        </p:nvPicPr>
        <p:blipFill>
          <a:blip r:embed="rId5">
            <a:duotone>
              <a:prstClr val="black"/>
              <a:schemeClr val="accent2">
                <a:tint val="45000"/>
                <a:satMod val="400000"/>
              </a:schemeClr>
            </a:duotone>
            <a:lum bright="-33000" contrast="100000"/>
          </a:blip>
          <a:srcRect/>
          <a:stretch>
            <a:fillRect/>
          </a:stretch>
        </p:blipFill>
        <p:spPr bwMode="auto">
          <a:xfrm>
            <a:off x="0" y="0"/>
            <a:ext cx="9144000" cy="6858016"/>
          </a:xfrm>
          <a:prstGeom prst="rect">
            <a:avLst/>
          </a:prstGeom>
          <a:noFill/>
        </p:spPr>
      </p:pic>
    </p:spTree>
  </p:cSld>
  <p:clrMapOvr>
    <a:masterClrMapping/>
  </p:clrMapOvr>
  <p:transition spd="slow" advTm="4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after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1.bp.blogspot.com/-rD4gzbbcrNs/VpgAs-7UOiI/AAAAAAAAKOY/IqRwLTDfA_I/s1600/10863265844_c995955937_b.jpg"/>
          <p:cNvPicPr>
            <a:picLocks noChangeAspect="1" noChangeArrowheads="1"/>
          </p:cNvPicPr>
          <p:nvPr/>
        </p:nvPicPr>
        <p:blipFill>
          <a:blip r:embed="rId2"/>
          <a:srcRect/>
          <a:stretch>
            <a:fillRect/>
          </a:stretch>
        </p:blipFill>
        <p:spPr bwMode="auto">
          <a:xfrm>
            <a:off x="0" y="0"/>
            <a:ext cx="9133952"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s://encrypted-tbn1.gstatic.com/images?q=tbn:ANd9GcQxe3X73vaDCNRjGNl9kLZHPgllXn3Zc_6x1y1ynXwPczBvKsOx"/>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lahoramuertaempieza.com/lahoramuertaempieza/ckeditor/kcfinder/upload/images/bosque-encantado-japon-fuji-suicida.jpg"/>
          <p:cNvPicPr>
            <a:picLocks noChangeAspect="1" noChangeArrowheads="1"/>
          </p:cNvPicPr>
          <p:nvPr/>
        </p:nvPicPr>
        <p:blipFill>
          <a:blip r:embed="rId2"/>
          <a:srcRect/>
          <a:stretch>
            <a:fillRect/>
          </a:stretch>
        </p:blipFill>
        <p:spPr bwMode="auto">
          <a:xfrm>
            <a:off x="-1" y="0"/>
            <a:ext cx="9521529"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tejiendoelmundo.files.wordpress.com/2010/04/suicidios_japon.jpg?w=510&amp;h=342"/>
          <p:cNvPicPr>
            <a:picLocks noChangeAspect="1" noChangeArrowheads="1"/>
          </p:cNvPicPr>
          <p:nvPr/>
        </p:nvPicPr>
        <p:blipFill>
          <a:blip r:embed="rId2"/>
          <a:srcRect/>
          <a:stretch>
            <a:fillRect/>
          </a:stretch>
        </p:blipFill>
        <p:spPr bwMode="auto">
          <a:xfrm>
            <a:off x="-1" y="0"/>
            <a:ext cx="926810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s://encrypted-tbn0.gstatic.com/images?q=tbn:ANd9GcTx5CEEh1n2yQ-3Y0sgHY9bNzSovZQ2zOTGXHhIfpPnN9a7u09o"/>
          <p:cNvPicPr>
            <a:picLocks noChangeAspect="1" noChangeArrowheads="1"/>
          </p:cNvPicPr>
          <p:nvPr/>
        </p:nvPicPr>
        <p:blipFill>
          <a:blip r:embed="rId2"/>
          <a:srcRect/>
          <a:stretch>
            <a:fillRect/>
          </a:stretch>
        </p:blipFill>
        <p:spPr bwMode="auto">
          <a:xfrm>
            <a:off x="-1" y="0"/>
            <a:ext cx="9440167" cy="7072338"/>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4.bp.blogspot.com/-MI6t1uDlt9I/T2dJP6hXUaI/AAAAAAAASS8/e0gpB03NxPQ/s1600/aokigahara.jpg"/>
          <p:cNvPicPr>
            <a:picLocks noChangeAspect="1" noChangeArrowheads="1"/>
          </p:cNvPicPr>
          <p:nvPr/>
        </p:nvPicPr>
        <p:blipFill>
          <a:blip r:embed="rId2"/>
          <a:srcRect/>
          <a:stretch>
            <a:fillRect/>
          </a:stretch>
        </p:blipFill>
        <p:spPr bwMode="auto">
          <a:xfrm>
            <a:off x="0" y="-1"/>
            <a:ext cx="4714876" cy="7087427"/>
          </a:xfrm>
          <a:prstGeom prst="rect">
            <a:avLst/>
          </a:prstGeom>
          <a:noFill/>
        </p:spPr>
      </p:pic>
      <p:pic>
        <p:nvPicPr>
          <p:cNvPr id="20482" name="Picture 2" descr="http://tejiendoelmundo.files.wordpress.com/2010/04/el_bosque_de_los_suicidios.jpg?w=510"/>
          <p:cNvPicPr>
            <a:picLocks noChangeAspect="1" noChangeArrowheads="1"/>
          </p:cNvPicPr>
          <p:nvPr/>
        </p:nvPicPr>
        <p:blipFill>
          <a:blip r:embed="rId3"/>
          <a:srcRect/>
          <a:stretch>
            <a:fillRect/>
          </a:stretch>
        </p:blipFill>
        <p:spPr bwMode="auto">
          <a:xfrm>
            <a:off x="4584095" y="0"/>
            <a:ext cx="4559905"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Cuerpos-500x445.jpg"/>
          <p:cNvPicPr>
            <a:picLocks noChangeAspect="1" noChangeArrowheads="1"/>
          </p:cNvPicPr>
          <p:nvPr/>
        </p:nvPicPr>
        <p:blipFill>
          <a:blip r:embed="rId2"/>
          <a:srcRect/>
          <a:stretch>
            <a:fillRect/>
          </a:stretch>
        </p:blipFill>
        <p:spPr bwMode="auto">
          <a:xfrm>
            <a:off x="0" y="0"/>
            <a:ext cx="9144000" cy="6866592"/>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C47.jpg"/>
          <p:cNvPicPr>
            <a:picLocks noChangeAspect="1" noChangeArrowheads="1"/>
          </p:cNvPicPr>
          <p:nvPr/>
        </p:nvPicPr>
        <p:blipFill>
          <a:blip r:embed="rId2"/>
          <a:srcRect/>
          <a:stretch>
            <a:fillRect/>
          </a:stretch>
        </p:blipFill>
        <p:spPr bwMode="auto">
          <a:xfrm>
            <a:off x="0" y="0"/>
            <a:ext cx="9195328"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12" name="Picture 3" descr="illusion-010"/>
          <p:cNvPicPr>
            <a:picLocks noChangeAspect="1" noChangeArrowheads="1"/>
          </p:cNvPicPr>
          <p:nvPr/>
        </p:nvPicPr>
        <p:blipFill>
          <a:blip r:embed="rId2" cstate="print">
            <a:duotone>
              <a:prstClr val="black"/>
              <a:schemeClr val="accent6">
                <a:tint val="45000"/>
                <a:satMod val="400000"/>
              </a:schemeClr>
            </a:duotone>
            <a:lum bright="-53000" contrast="-14000"/>
          </a:blip>
          <a:srcRect/>
          <a:stretch>
            <a:fillRect/>
          </a:stretch>
        </p:blipFill>
        <p:spPr bwMode="auto">
          <a:xfrm>
            <a:off x="0" y="0"/>
            <a:ext cx="9144000" cy="6858000"/>
          </a:xfrm>
          <a:prstGeom prst="rect">
            <a:avLst/>
          </a:prstGeom>
          <a:noFill/>
          <a:ln w="9525">
            <a:noFill/>
            <a:miter lim="800000"/>
            <a:headEnd/>
            <a:tailEnd/>
          </a:ln>
        </p:spPr>
      </p:pic>
      <p:pic>
        <p:nvPicPr>
          <p:cNvPr id="3074" name="Picture 3" descr="CARA"/>
          <p:cNvPicPr>
            <a:picLocks noChangeAspect="1" noChangeArrowheads="1"/>
          </p:cNvPicPr>
          <p:nvPr/>
        </p:nvPicPr>
        <p:blipFill>
          <a:blip r:embed="rId3"/>
          <a:srcRect/>
          <a:stretch>
            <a:fillRect/>
          </a:stretch>
        </p:blipFill>
        <p:spPr bwMode="auto">
          <a:xfrm>
            <a:off x="285720" y="5500702"/>
            <a:ext cx="776287" cy="981075"/>
          </a:xfrm>
          <a:prstGeom prst="rect">
            <a:avLst/>
          </a:prstGeom>
          <a:noFill/>
          <a:ln w="38100">
            <a:solidFill>
              <a:srgbClr val="1CDEF8"/>
            </a:solidFill>
            <a:miter lim="800000"/>
            <a:headEnd/>
            <a:tailEnd/>
          </a:ln>
        </p:spPr>
      </p:pic>
      <p:sp>
        <p:nvSpPr>
          <p:cNvPr id="3075" name="WordArt 4" descr="rainbow"/>
          <p:cNvSpPr>
            <a:spLocks noChangeArrowheads="1" noChangeShapeType="1" noTextEdit="1"/>
          </p:cNvSpPr>
          <p:nvPr/>
        </p:nvSpPr>
        <p:spPr bwMode="auto">
          <a:xfrm>
            <a:off x="1285852" y="6000768"/>
            <a:ext cx="1312863" cy="530225"/>
          </a:xfrm>
          <a:prstGeom prst="rect">
            <a:avLst/>
          </a:prstGeom>
        </p:spPr>
        <p:txBody>
          <a:bodyPr wrap="none" fromWordArt="1">
            <a:prstTxWarp prst="textPlain">
              <a:avLst>
                <a:gd name="adj" fmla="val 50000"/>
              </a:avLst>
            </a:prstTxWarp>
          </a:bodyPr>
          <a:lstStyle/>
          <a:p>
            <a:pPr algn="ctr"/>
            <a:r>
              <a:rPr lang="es-ES" sz="3600" b="1" kern="10" dirty="0">
                <a:ln w="9525">
                  <a:solidFill>
                    <a:srgbClr val="1116E9"/>
                  </a:solidFill>
                  <a:round/>
                  <a:headEnd/>
                  <a:tailEnd/>
                </a:ln>
                <a:solidFill>
                  <a:srgbClr val="FFFF00"/>
                </a:solidFill>
                <a:effectLst>
                  <a:outerShdw dist="35921" dir="2700000" algn="ctr" rotWithShape="0">
                    <a:schemeClr val="folHlink">
                      <a:alpha val="79999"/>
                    </a:schemeClr>
                  </a:outerShdw>
                </a:effectLst>
                <a:latin typeface="Forte"/>
              </a:rPr>
              <a:t>José Luis</a:t>
            </a:r>
          </a:p>
        </p:txBody>
      </p:sp>
      <p:pic>
        <p:nvPicPr>
          <p:cNvPr id="3076"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3077"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3078"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3079" name="Image 2" descr="swirlrainbw3.gif"/>
          <p:cNvPicPr>
            <a:picLocks noChangeAspect="1"/>
          </p:cNvPicPr>
          <p:nvPr/>
        </p:nvPicPr>
        <p:blipFill>
          <a:blip r:embed="rId4"/>
          <a:srcRect/>
          <a:stretch>
            <a:fillRect/>
          </a:stretch>
        </p:blipFill>
        <p:spPr bwMode="auto">
          <a:xfrm rot="10800000">
            <a:off x="0" y="6783388"/>
            <a:ext cx="9144000" cy="74612"/>
          </a:xfrm>
          <a:prstGeom prst="rect">
            <a:avLst/>
          </a:prstGeom>
          <a:noFill/>
          <a:ln w="9525">
            <a:noFill/>
            <a:miter lim="800000"/>
            <a:headEnd/>
            <a:tailEnd/>
          </a:ln>
        </p:spPr>
      </p:pic>
      <p:sp>
        <p:nvSpPr>
          <p:cNvPr id="13" name="Text Box 11"/>
          <p:cNvSpPr txBox="1">
            <a:spLocks noChangeArrowheads="1"/>
          </p:cNvSpPr>
          <p:nvPr/>
        </p:nvSpPr>
        <p:spPr bwMode="auto">
          <a:xfrm>
            <a:off x="7286643" y="1700212"/>
            <a:ext cx="500067" cy="369332"/>
          </a:xfrm>
          <a:prstGeom prst="rect">
            <a:avLst/>
          </a:prstGeom>
          <a:noFill/>
          <a:ln w="9525">
            <a:noFill/>
            <a:miter lim="800000"/>
            <a:headEnd/>
            <a:tailEnd/>
          </a:ln>
          <a:effectLst/>
        </p:spPr>
        <p:txBody>
          <a:bodyPr wrap="square">
            <a:spAutoFit/>
          </a:bodyPr>
          <a:lstStyle/>
          <a:p>
            <a:endParaRPr lang="es-ES" altLang="es-ES"/>
          </a:p>
        </p:txBody>
      </p:sp>
      <p:sp>
        <p:nvSpPr>
          <p:cNvPr id="14" name="Text Box 11"/>
          <p:cNvSpPr txBox="1">
            <a:spLocks noChangeArrowheads="1"/>
          </p:cNvSpPr>
          <p:nvPr/>
        </p:nvSpPr>
        <p:spPr bwMode="auto">
          <a:xfrm>
            <a:off x="7286643" y="1700213"/>
            <a:ext cx="133331" cy="366712"/>
          </a:xfrm>
          <a:prstGeom prst="rect">
            <a:avLst/>
          </a:prstGeom>
          <a:noFill/>
          <a:ln w="9525">
            <a:noFill/>
            <a:miter lim="800000"/>
            <a:headEnd/>
            <a:tailEnd/>
          </a:ln>
          <a:effectLst/>
        </p:spPr>
        <p:txBody>
          <a:bodyPr wrap="square">
            <a:spAutoFit/>
          </a:bodyPr>
          <a:lstStyle/>
          <a:p>
            <a:endParaRPr lang="es-ES" altLang="es-ES"/>
          </a:p>
        </p:txBody>
      </p:sp>
      <p:sp>
        <p:nvSpPr>
          <p:cNvPr id="16" name="15 Rectángulo"/>
          <p:cNvSpPr/>
          <p:nvPr/>
        </p:nvSpPr>
        <p:spPr>
          <a:xfrm>
            <a:off x="1571604" y="1214422"/>
            <a:ext cx="5350004" cy="3785652"/>
          </a:xfrm>
          <a:prstGeom prst="rect">
            <a:avLst/>
          </a:prstGeom>
          <a:noFill/>
        </p:spPr>
        <p:txBody>
          <a:bodyPr wrap="square" lIns="91440" tIns="45720" rIns="91440" bIns="45720">
            <a:spAutoFit/>
          </a:bodyPr>
          <a:lstStyle/>
          <a:p>
            <a:pPr algn="ctr"/>
            <a:r>
              <a:rPr lang="es-ES" sz="4800" b="1" dirty="0" smtClean="0">
                <a:ln w="12700">
                  <a:solidFill>
                    <a:schemeClr val="tx2">
                      <a:satMod val="155000"/>
                    </a:schemeClr>
                  </a:solidFill>
                  <a:prstDash val="solid"/>
                </a:ln>
                <a:solidFill>
                  <a:srgbClr val="FFFF00"/>
                </a:solidFill>
                <a:effectLst>
                  <a:glow rad="228600">
                    <a:schemeClr val="accent3">
                      <a:satMod val="175000"/>
                      <a:alpha val="40000"/>
                    </a:schemeClr>
                  </a:glow>
                  <a:outerShdw blurRad="41275" dist="20320" dir="1800000" algn="tl" rotWithShape="0">
                    <a:srgbClr val="000000">
                      <a:alpha val="40000"/>
                    </a:srgbClr>
                  </a:outerShdw>
                </a:effectLst>
                <a:latin typeface="Berlin Sans FB Demi" pitchFamily="34" charset="0"/>
              </a:rPr>
              <a:t>UN </a:t>
            </a:r>
          </a:p>
          <a:p>
            <a:pPr algn="ctr"/>
            <a:r>
              <a:rPr lang="es-ES" sz="4800" b="1" dirty="0" smtClean="0">
                <a:ln w="12700">
                  <a:solidFill>
                    <a:schemeClr val="tx2">
                      <a:satMod val="155000"/>
                    </a:schemeClr>
                  </a:solidFill>
                  <a:prstDash val="solid"/>
                </a:ln>
                <a:solidFill>
                  <a:srgbClr val="FFFF00"/>
                </a:solidFill>
                <a:effectLst>
                  <a:glow rad="228600">
                    <a:schemeClr val="accent3">
                      <a:satMod val="175000"/>
                      <a:alpha val="40000"/>
                    </a:schemeClr>
                  </a:glow>
                  <a:outerShdw blurRad="41275" dist="20320" dir="1800000" algn="tl" rotWithShape="0">
                    <a:srgbClr val="000000">
                      <a:alpha val="40000"/>
                    </a:srgbClr>
                  </a:outerShdw>
                </a:effectLst>
                <a:latin typeface="Berlin Sans FB Demi" pitchFamily="34" charset="0"/>
              </a:rPr>
              <a:t>FUERTE </a:t>
            </a:r>
          </a:p>
          <a:p>
            <a:pPr algn="ctr"/>
            <a:r>
              <a:rPr lang="es-ES" sz="4800" b="1" dirty="0" smtClean="0">
                <a:ln w="12700">
                  <a:solidFill>
                    <a:schemeClr val="tx2">
                      <a:satMod val="155000"/>
                    </a:schemeClr>
                  </a:solidFill>
                  <a:prstDash val="solid"/>
                </a:ln>
                <a:solidFill>
                  <a:srgbClr val="FFFF00"/>
                </a:solidFill>
                <a:effectLst>
                  <a:glow rad="228600">
                    <a:schemeClr val="accent3">
                      <a:satMod val="175000"/>
                      <a:alpha val="40000"/>
                    </a:schemeClr>
                  </a:glow>
                  <a:outerShdw blurRad="41275" dist="20320" dir="1800000" algn="tl" rotWithShape="0">
                    <a:srgbClr val="000000">
                      <a:alpha val="40000"/>
                    </a:srgbClr>
                  </a:outerShdw>
                </a:effectLst>
                <a:latin typeface="Berlin Sans FB Demi" pitchFamily="34" charset="0"/>
              </a:rPr>
              <a:t>ABRAZO,</a:t>
            </a:r>
          </a:p>
          <a:p>
            <a:pPr algn="ctr"/>
            <a:r>
              <a:rPr lang="es-ES" sz="4800" b="1" dirty="0" smtClean="0">
                <a:ln w="12700">
                  <a:solidFill>
                    <a:schemeClr val="tx2">
                      <a:satMod val="155000"/>
                    </a:schemeClr>
                  </a:solidFill>
                  <a:prstDash val="solid"/>
                </a:ln>
                <a:solidFill>
                  <a:srgbClr val="FFFF00"/>
                </a:solidFill>
                <a:effectLst>
                  <a:glow rad="228600">
                    <a:schemeClr val="accent3">
                      <a:satMod val="175000"/>
                      <a:alpha val="40000"/>
                    </a:schemeClr>
                  </a:glow>
                  <a:outerShdw blurRad="41275" dist="20320" dir="1800000" algn="tl" rotWithShape="0">
                    <a:srgbClr val="000000">
                      <a:alpha val="40000"/>
                    </a:srgbClr>
                  </a:outerShdw>
                </a:effectLst>
                <a:latin typeface="Berlin Sans FB Demi" pitchFamily="34" charset="0"/>
              </a:rPr>
              <a:t>QUE TENGAS</a:t>
            </a:r>
          </a:p>
          <a:p>
            <a:pPr algn="ctr"/>
            <a:r>
              <a:rPr lang="es-ES" sz="4800" b="1" dirty="0" smtClean="0">
                <a:ln w="12700">
                  <a:solidFill>
                    <a:schemeClr val="tx2">
                      <a:satMod val="155000"/>
                    </a:schemeClr>
                  </a:solidFill>
                  <a:prstDash val="solid"/>
                </a:ln>
                <a:solidFill>
                  <a:srgbClr val="FFFF00"/>
                </a:solidFill>
                <a:effectLst>
                  <a:glow rad="228600">
                    <a:schemeClr val="accent3">
                      <a:satMod val="175000"/>
                      <a:alpha val="40000"/>
                    </a:schemeClr>
                  </a:glow>
                  <a:outerShdw blurRad="41275" dist="20320" dir="1800000" algn="tl" rotWithShape="0">
                    <a:srgbClr val="000000">
                      <a:alpha val="40000"/>
                    </a:srgbClr>
                  </a:outerShdw>
                </a:effectLst>
                <a:latin typeface="Berlin Sans FB Demi" pitchFamily="34" charset="0"/>
              </a:rPr>
              <a:t>UN BUEN DIA</a:t>
            </a:r>
            <a:endParaRPr lang="es-ES" sz="4800" b="1" dirty="0">
              <a:ln w="12700">
                <a:solidFill>
                  <a:schemeClr val="tx2">
                    <a:satMod val="155000"/>
                  </a:schemeClr>
                </a:solidFill>
                <a:prstDash val="solid"/>
              </a:ln>
              <a:solidFill>
                <a:srgbClr val="FFFF00"/>
              </a:solidFill>
              <a:effectLst>
                <a:glow rad="228600">
                  <a:schemeClr val="accent3">
                    <a:satMod val="175000"/>
                    <a:alpha val="40000"/>
                  </a:schemeClr>
                </a:glow>
                <a:outerShdw blurRad="41275" dist="20320" dir="1800000" algn="tl" rotWithShape="0">
                  <a:srgbClr val="000000">
                    <a:alpha val="40000"/>
                  </a:srgbClr>
                </a:outerShdw>
              </a:effectLst>
              <a:latin typeface="Berlin Sans FB Demi" pitchFamily="34" charset="0"/>
            </a:endParaRPr>
          </a:p>
        </p:txBody>
      </p:sp>
      <p:pic>
        <p:nvPicPr>
          <p:cNvPr id="15" name="Picture 2" descr="http://3.bp.blogspot.com/-2SdhPcZHKfc/VP33DxlwH0I/AAAAAAACibw/HHcDyoazOCQ/s400/ilusiones-opticas-08.gif"/>
          <p:cNvPicPr>
            <a:picLocks noChangeAspect="1" noChangeArrowheads="1" noCrop="1"/>
          </p:cNvPicPr>
          <p:nvPr/>
        </p:nvPicPr>
        <p:blipFill>
          <a:blip r:embed="rId5">
            <a:duotone>
              <a:prstClr val="black"/>
              <a:schemeClr val="accent2">
                <a:tint val="45000"/>
                <a:satMod val="400000"/>
              </a:schemeClr>
            </a:duotone>
            <a:lum bright="-40000" contrast="77000"/>
          </a:blip>
          <a:srcRect/>
          <a:stretch>
            <a:fillRect/>
          </a:stretch>
        </p:blipFill>
        <p:spPr bwMode="auto">
          <a:xfrm>
            <a:off x="0" y="-16"/>
            <a:ext cx="9144000" cy="6858016"/>
          </a:xfrm>
          <a:prstGeom prst="rect">
            <a:avLst/>
          </a:prstGeom>
          <a:noFill/>
        </p:spPr>
      </p:pic>
    </p:spTree>
  </p:cSld>
  <p:clrMapOvr>
    <a:masterClrMapping/>
  </p:clrMapOvr>
  <p:transition spd="slow" advTm="1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1" fill="hold" nodeType="afterEffect">
                                  <p:stCondLst>
                                    <p:cond delay="0"/>
                                  </p:stCondLst>
                                  <p:childTnLst>
                                    <p:anim calcmode="lin" valueType="num">
                                      <p:cBhvr additive="base">
                                        <p:cTn id="6" dur="5000"/>
                                        <p:tgtEl>
                                          <p:spTgt spid="15"/>
                                        </p:tgtEl>
                                        <p:attrNameLst>
                                          <p:attrName>ppt_x</p:attrName>
                                        </p:attrNameLst>
                                      </p:cBhvr>
                                      <p:tavLst>
                                        <p:tav tm="0">
                                          <p:val>
                                            <p:strVal val="ppt_x"/>
                                          </p:val>
                                        </p:tav>
                                        <p:tav tm="100000">
                                          <p:val>
                                            <p:strVal val="ppt_x"/>
                                          </p:val>
                                        </p:tav>
                                      </p:tavLst>
                                    </p:anim>
                                    <p:anim calcmode="lin" valueType="num">
                                      <p:cBhvr additive="base">
                                        <p:cTn id="7" dur="5000"/>
                                        <p:tgtEl>
                                          <p:spTgt spid="15"/>
                                        </p:tgtEl>
                                        <p:attrNameLst>
                                          <p:attrName>ppt_y</p:attrName>
                                        </p:attrNameLst>
                                      </p:cBhvr>
                                      <p:tavLst>
                                        <p:tav tm="0">
                                          <p:val>
                                            <p:strVal val="ppt_y"/>
                                          </p:val>
                                        </p:tav>
                                        <p:tav tm="100000">
                                          <p:val>
                                            <p:strVal val="0-ppt_h/2"/>
                                          </p:val>
                                        </p:tav>
                                      </p:tavLst>
                                    </p:anim>
                                    <p:set>
                                      <p:cBhvr>
                                        <p:cTn id="8" dur="1" fill="hold">
                                          <p:stCondLst>
                                            <p:cond delay="4999"/>
                                          </p:stCondLst>
                                        </p:cTn>
                                        <p:tgtEl>
                                          <p:spTgt spid="15"/>
                                        </p:tgtEl>
                                        <p:attrNameLst>
                                          <p:attrName>style.visibility</p:attrName>
                                        </p:attrNameLst>
                                      </p:cBhvr>
                                      <p:to>
                                        <p:strVal val="hidden"/>
                                      </p:to>
                                    </p:set>
                                  </p:childTnLst>
                                </p:cTn>
                              </p:par>
                            </p:childTnLst>
                          </p:cTn>
                        </p:par>
                        <p:par>
                          <p:cTn id="9" fill="hold">
                            <p:stCondLst>
                              <p:cond delay="5000"/>
                            </p:stCondLst>
                            <p:childTnLst>
                              <p:par>
                                <p:cTn id="10" presetID="23" presetClass="entr" presetSubtype="16" fill="hold" nodeType="after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 calcmode="lin" valueType="num">
                                      <p:cBhvr>
                                        <p:cTn id="12" dur="2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3" dur="2000" fill="hold"/>
                                        <p:tgtEl>
                                          <p:spTgt spid="16">
                                            <p:txEl>
                                              <p:pRg st="0" end="0"/>
                                            </p:txEl>
                                          </p:spTgt>
                                        </p:tgtEl>
                                        <p:attrNameLst>
                                          <p:attrName>ppt_h</p:attrName>
                                        </p:attrNameLst>
                                      </p:cBhvr>
                                      <p:tavLst>
                                        <p:tav tm="0">
                                          <p:val>
                                            <p:fltVal val="0"/>
                                          </p:val>
                                        </p:tav>
                                        <p:tav tm="100000">
                                          <p:val>
                                            <p:strVal val="#ppt_h"/>
                                          </p:val>
                                        </p:tav>
                                      </p:tavLst>
                                    </p:anim>
                                  </p:childTnLst>
                                </p:cTn>
                              </p:par>
                              <p:par>
                                <p:cTn id="14" presetID="23" presetClass="entr" presetSubtype="16" fill="hold" nodeType="with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2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2000" fill="hold"/>
                                        <p:tgtEl>
                                          <p:spTgt spid="16">
                                            <p:txEl>
                                              <p:pRg st="1" end="1"/>
                                            </p:txEl>
                                          </p:spTgt>
                                        </p:tgtEl>
                                        <p:attrNameLst>
                                          <p:attrName>ppt_h</p:attrName>
                                        </p:attrNameLst>
                                      </p:cBhvr>
                                      <p:tavLst>
                                        <p:tav tm="0">
                                          <p:val>
                                            <p:fltVal val="0"/>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16">
                                            <p:txEl>
                                              <p:pRg st="2" end="2"/>
                                            </p:txEl>
                                          </p:spTgt>
                                        </p:tgtEl>
                                        <p:attrNameLst>
                                          <p:attrName>style.visibility</p:attrName>
                                        </p:attrNameLst>
                                      </p:cBhvr>
                                      <p:to>
                                        <p:strVal val="visible"/>
                                      </p:to>
                                    </p:set>
                                    <p:anim calcmode="lin" valueType="num">
                                      <p:cBhvr>
                                        <p:cTn id="20" dur="2000" fill="hold"/>
                                        <p:tgtEl>
                                          <p:spTgt spid="16">
                                            <p:txEl>
                                              <p:pRg st="2" end="2"/>
                                            </p:txEl>
                                          </p:spTgt>
                                        </p:tgtEl>
                                        <p:attrNameLst>
                                          <p:attrName>ppt_w</p:attrName>
                                        </p:attrNameLst>
                                      </p:cBhvr>
                                      <p:tavLst>
                                        <p:tav tm="0">
                                          <p:val>
                                            <p:fltVal val="0"/>
                                          </p:val>
                                        </p:tav>
                                        <p:tav tm="100000">
                                          <p:val>
                                            <p:strVal val="#ppt_w"/>
                                          </p:val>
                                        </p:tav>
                                      </p:tavLst>
                                    </p:anim>
                                    <p:anim calcmode="lin" valueType="num">
                                      <p:cBhvr>
                                        <p:cTn id="21" dur="2000" fill="hold"/>
                                        <p:tgtEl>
                                          <p:spTgt spid="16">
                                            <p:txEl>
                                              <p:pRg st="2" end="2"/>
                                            </p:txEl>
                                          </p:spTgt>
                                        </p:tgtEl>
                                        <p:attrNameLst>
                                          <p:attrName>ppt_h</p:attrName>
                                        </p:attrNameLst>
                                      </p:cBhvr>
                                      <p:tavLst>
                                        <p:tav tm="0">
                                          <p:val>
                                            <p:fltVal val="0"/>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16">
                                            <p:txEl>
                                              <p:pRg st="3" end="3"/>
                                            </p:txEl>
                                          </p:spTgt>
                                        </p:tgtEl>
                                        <p:attrNameLst>
                                          <p:attrName>style.visibility</p:attrName>
                                        </p:attrNameLst>
                                      </p:cBhvr>
                                      <p:to>
                                        <p:strVal val="visible"/>
                                      </p:to>
                                    </p:set>
                                    <p:anim calcmode="lin" valueType="num">
                                      <p:cBhvr>
                                        <p:cTn id="24" dur="2000" fill="hold"/>
                                        <p:tgtEl>
                                          <p:spTgt spid="16">
                                            <p:txEl>
                                              <p:pRg st="3" end="3"/>
                                            </p:txEl>
                                          </p:spTgt>
                                        </p:tgtEl>
                                        <p:attrNameLst>
                                          <p:attrName>ppt_w</p:attrName>
                                        </p:attrNameLst>
                                      </p:cBhvr>
                                      <p:tavLst>
                                        <p:tav tm="0">
                                          <p:val>
                                            <p:fltVal val="0"/>
                                          </p:val>
                                        </p:tav>
                                        <p:tav tm="100000">
                                          <p:val>
                                            <p:strVal val="#ppt_w"/>
                                          </p:val>
                                        </p:tav>
                                      </p:tavLst>
                                    </p:anim>
                                    <p:anim calcmode="lin" valueType="num">
                                      <p:cBhvr>
                                        <p:cTn id="25" dur="2000" fill="hold"/>
                                        <p:tgtEl>
                                          <p:spTgt spid="16">
                                            <p:txEl>
                                              <p:pRg st="3" end="3"/>
                                            </p:txEl>
                                          </p:spTgt>
                                        </p:tgtEl>
                                        <p:attrNameLst>
                                          <p:attrName>ppt_h</p:attrName>
                                        </p:attrNameLst>
                                      </p:cBhvr>
                                      <p:tavLst>
                                        <p:tav tm="0">
                                          <p:val>
                                            <p:fltVal val="0"/>
                                          </p:val>
                                        </p:tav>
                                        <p:tav tm="100000">
                                          <p:val>
                                            <p:strVal val="#ppt_h"/>
                                          </p:val>
                                        </p:tav>
                                      </p:tavLst>
                                    </p:anim>
                                  </p:childTnLst>
                                </p:cTn>
                              </p:par>
                              <p:par>
                                <p:cTn id="26" presetID="23" presetClass="entr" presetSubtype="16" fill="hold" nodeType="withEffect">
                                  <p:stCondLst>
                                    <p:cond delay="0"/>
                                  </p:stCondLst>
                                  <p:childTnLst>
                                    <p:set>
                                      <p:cBhvr>
                                        <p:cTn id="27" dur="1" fill="hold">
                                          <p:stCondLst>
                                            <p:cond delay="0"/>
                                          </p:stCondLst>
                                        </p:cTn>
                                        <p:tgtEl>
                                          <p:spTgt spid="16">
                                            <p:txEl>
                                              <p:pRg st="4" end="4"/>
                                            </p:txEl>
                                          </p:spTgt>
                                        </p:tgtEl>
                                        <p:attrNameLst>
                                          <p:attrName>style.visibility</p:attrName>
                                        </p:attrNameLst>
                                      </p:cBhvr>
                                      <p:to>
                                        <p:strVal val="visible"/>
                                      </p:to>
                                    </p:set>
                                    <p:anim calcmode="lin" valueType="num">
                                      <p:cBhvr>
                                        <p:cTn id="28" dur="2000" fill="hold"/>
                                        <p:tgtEl>
                                          <p:spTgt spid="16">
                                            <p:txEl>
                                              <p:pRg st="4" end="4"/>
                                            </p:txEl>
                                          </p:spTgt>
                                        </p:tgtEl>
                                        <p:attrNameLst>
                                          <p:attrName>ppt_w</p:attrName>
                                        </p:attrNameLst>
                                      </p:cBhvr>
                                      <p:tavLst>
                                        <p:tav tm="0">
                                          <p:val>
                                            <p:fltVal val="0"/>
                                          </p:val>
                                        </p:tav>
                                        <p:tav tm="100000">
                                          <p:val>
                                            <p:strVal val="#ppt_w"/>
                                          </p:val>
                                        </p:tav>
                                      </p:tavLst>
                                    </p:anim>
                                    <p:anim calcmode="lin" valueType="num">
                                      <p:cBhvr>
                                        <p:cTn id="29" dur="2000" fill="hold"/>
                                        <p:tgtEl>
                                          <p:spTgt spid="16">
                                            <p:txEl>
                                              <p:pRg st="4" end="4"/>
                                            </p:txEl>
                                          </p:spTgt>
                                        </p:tgtEl>
                                        <p:attrNameLst>
                                          <p:attrName>ppt_h</p:attrName>
                                        </p:attrNameLst>
                                      </p:cBhvr>
                                      <p:tavLst>
                                        <p:tav tm="0">
                                          <p:val>
                                            <p:fltVal val="0"/>
                                          </p:val>
                                        </p:tav>
                                        <p:tav tm="100000">
                                          <p:val>
                                            <p:strVal val="#ppt_h"/>
                                          </p:val>
                                        </p:tav>
                                      </p:tavLst>
                                    </p:anim>
                                  </p:childTnLst>
                                </p:cTn>
                              </p:par>
                              <p:par>
                                <p:cTn id="30" presetID="13" presetClass="entr" presetSubtype="16"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plus(in)">
                                      <p:cBhvr>
                                        <p:cTn id="3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OKIGAHA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AOKIGAHARA</Template>
  <TotalTime>41</TotalTime>
  <Words>526</Words>
  <Application>Microsoft Office PowerPoint</Application>
  <PresentationFormat>Presentación en pantalla (4:3)</PresentationFormat>
  <Paragraphs>26</Paragraphs>
  <Slides>71</Slides>
  <Notes>1</Notes>
  <HiddenSlides>0</HiddenSlides>
  <MMClips>1</MMClips>
  <ScaleCrop>false</ScaleCrop>
  <HeadingPairs>
    <vt:vector size="4" baseType="variant">
      <vt:variant>
        <vt:lpstr>Tema</vt:lpstr>
      </vt:variant>
      <vt:variant>
        <vt:i4>2</vt:i4>
      </vt:variant>
      <vt:variant>
        <vt:lpstr>Títulos de diapositiva</vt:lpstr>
      </vt:variant>
      <vt:variant>
        <vt:i4>71</vt:i4>
      </vt:variant>
    </vt:vector>
  </HeadingPairs>
  <TitlesOfParts>
    <vt:vector size="73" baseType="lpstr">
      <vt:lpstr>AOKIGAHARA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27</cp:revision>
  <dcterms:created xsi:type="dcterms:W3CDTF">2016-03-04T08:55:30Z</dcterms:created>
  <dcterms:modified xsi:type="dcterms:W3CDTF">2016-03-04T09:37:00Z</dcterms:modified>
</cp:coreProperties>
</file>