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60" r:id="rId1"/>
    <p:sldMasterId id="2147483696" r:id="rId2"/>
    <p:sldMasterId id="2147483708" r:id="rId3"/>
    <p:sldMasterId id="2147483720" r:id="rId4"/>
    <p:sldMasterId id="2147483732" r:id="rId5"/>
  </p:sldMasterIdLst>
  <p:sldIdLst>
    <p:sldId id="257" r:id="rId6"/>
    <p:sldId id="480" r:id="rId7"/>
    <p:sldId id="481" r:id="rId8"/>
    <p:sldId id="391" r:id="rId9"/>
    <p:sldId id="1004" r:id="rId10"/>
    <p:sldId id="1003" r:id="rId11"/>
    <p:sldId id="1006" r:id="rId12"/>
    <p:sldId id="1021" r:id="rId13"/>
    <p:sldId id="1020" r:id="rId14"/>
    <p:sldId id="1022" r:id="rId15"/>
    <p:sldId id="1010" r:id="rId16"/>
    <p:sldId id="1015" r:id="rId17"/>
    <p:sldId id="1012" r:id="rId18"/>
    <p:sldId id="980" r:id="rId19"/>
    <p:sldId id="981" r:id="rId20"/>
    <p:sldId id="996" r:id="rId21"/>
    <p:sldId id="985" r:id="rId22"/>
    <p:sldId id="977" r:id="rId23"/>
    <p:sldId id="978" r:id="rId24"/>
    <p:sldId id="979" r:id="rId25"/>
    <p:sldId id="1016" r:id="rId26"/>
    <p:sldId id="971" r:id="rId27"/>
    <p:sldId id="993" r:id="rId28"/>
    <p:sldId id="1014" r:id="rId29"/>
    <p:sldId id="1011" r:id="rId30"/>
    <p:sldId id="987" r:id="rId31"/>
    <p:sldId id="983" r:id="rId32"/>
    <p:sldId id="1008" r:id="rId33"/>
    <p:sldId id="984" r:id="rId34"/>
    <p:sldId id="406" r:id="rId35"/>
    <p:sldId id="268" r:id="rId36"/>
  </p:sldIdLst>
  <p:sldSz cx="12192000" cy="6858000"/>
  <p:notesSz cx="6858000" cy="9144000"/>
  <p:embeddedFontLst>
    <p:embeddedFont>
      <p:font typeface="Artistik" panose="04040505050F02020602" pitchFamily="82" charset="0"/>
      <p:regular r:id="rId37"/>
    </p:embeddedFont>
    <p:embeddedFont>
      <p:font typeface="Balloon XBd" panose="03060902030402060201" pitchFamily="66" charset="-18"/>
      <p:bold r:id="rId38"/>
    </p:embeddedFont>
    <p:embeddedFont>
      <p:font typeface="Brooklyn CE" panose="020B0604020202020204"/>
      <p:italic r:id="rId39"/>
    </p:embeddedFont>
    <p:embeddedFont>
      <p:font typeface="Calibri" panose="020F0502020204030204" pitchFamily="34" charset="0"/>
      <p:regular r:id="rId40"/>
      <p:bold r:id="rId41"/>
      <p:italic r:id="rId42"/>
      <p:boldItalic r:id="rId43"/>
    </p:embeddedFont>
    <p:embeddedFont>
      <p:font typeface="Calibri Light" panose="020F0302020204030204" pitchFamily="34" charset="0"/>
      <p:regular r:id="rId44"/>
      <p:italic r:id="rId45"/>
    </p:embeddedFont>
    <p:embeddedFont>
      <p:font typeface="EucrosiaUPC" panose="02020603050405020304" pitchFamily="18" charset="-34"/>
      <p:regular r:id="rId46"/>
      <p:bold r:id="rId47"/>
      <p:italic r:id="rId48"/>
      <p:boldItalic r:id="rId49"/>
    </p:embeddedFont>
    <p:embeddedFont>
      <p:font typeface="Kristen ITC" panose="03050502040202030202" pitchFamily="66" charset="0"/>
      <p:regular r:id="rId50"/>
    </p:embeddedFont>
    <p:embeddedFont>
      <p:font typeface="Merlin CE" panose="020B0604020202020204"/>
      <p:regular r:id="rId51"/>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3oHYnmavqiLTtR//50AUdQ==" hashData="iHxVzdad6Jy6094nfuUStZFO5EgSJ8Z55jpXixdvVNycwNGjjZjZfA0BYq5agtV33WPFTRj2pCtMN2kNbOnGv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B9C8C"/>
    <a:srgbClr val="7D7E6C"/>
    <a:srgbClr val="F9E7A2"/>
    <a:srgbClr val="0000CC"/>
    <a:srgbClr val="0000FF"/>
    <a:srgbClr val="EDB849"/>
    <a:srgbClr val="FF6600"/>
    <a:srgbClr val="FFCC99"/>
    <a:srgbClr val="FF9966"/>
    <a:srgbClr val="C5970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091" autoAdjust="0"/>
    <p:restoredTop sz="94660"/>
  </p:normalViewPr>
  <p:slideViewPr>
    <p:cSldViewPr snapToGrid="0">
      <p:cViewPr varScale="1">
        <p:scale>
          <a:sx n="104" d="100"/>
          <a:sy n="104" d="100"/>
        </p:scale>
        <p:origin x="114" y="240"/>
      </p:cViewPr>
      <p:guideLst>
        <p:guide orient="horz" pos="2160"/>
        <p:guide pos="3840"/>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font" Target="fonts/font3.fntdata"/><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font" Target="fonts/font6.fntdata"/><Relationship Id="rId47" Type="http://schemas.openxmlformats.org/officeDocument/2006/relationships/font" Target="fonts/font11.fntdata"/><Relationship Id="rId50" Type="http://schemas.openxmlformats.org/officeDocument/2006/relationships/font" Target="fonts/font14.fntdata"/><Relationship Id="rId55"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font" Target="fonts/font2.fntdata"/><Relationship Id="rId46" Type="http://schemas.openxmlformats.org/officeDocument/2006/relationships/font" Target="fonts/font10.fntdata"/><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font" Target="fonts/font5.fntdata"/><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font" Target="fonts/font9.fntdata"/><Relationship Id="rId53"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font" Target="fonts/font13.fnt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font" Target="fonts/font8.fntdata"/><Relationship Id="rId52"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font" Target="fonts/font7.fntdata"/><Relationship Id="rId48" Type="http://schemas.openxmlformats.org/officeDocument/2006/relationships/font" Target="fonts/font12.fntdata"/><Relationship Id="rId8" Type="http://schemas.openxmlformats.org/officeDocument/2006/relationships/slide" Target="slides/slide3.xml"/><Relationship Id="rId51" Type="http://schemas.openxmlformats.org/officeDocument/2006/relationships/font" Target="fonts/font15.fntdata"/><Relationship Id="rId3" Type="http://schemas.openxmlformats.org/officeDocument/2006/relationships/slideMaster" Target="slideMasters/slideMaster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524001" y="1122363"/>
            <a:ext cx="9144000" cy="2387600"/>
          </a:xfrm>
        </p:spPr>
        <p:txBody>
          <a:bodyPr anchor="b"/>
          <a:lstStyle>
            <a:lvl1pPr algn="ctr">
              <a:defRPr sz="5999"/>
            </a:lvl1pPr>
          </a:lstStyle>
          <a:p>
            <a:r>
              <a:rPr lang="sk-SK"/>
              <a:t>Kliknutím upravte štýl predlohy nadpisu</a:t>
            </a:r>
            <a:endParaRPr lang="en-US" dirty="0"/>
          </a:p>
        </p:txBody>
      </p:sp>
      <p:sp>
        <p:nvSpPr>
          <p:cNvPr id="3" name="Subtitle 2"/>
          <p:cNvSpPr>
            <a:spLocks noGrp="1"/>
          </p:cNvSpPr>
          <p:nvPr>
            <p:ph type="subTitle" idx="1"/>
          </p:nvPr>
        </p:nvSpPr>
        <p:spPr>
          <a:xfrm>
            <a:off x="1524001" y="3602038"/>
            <a:ext cx="9144000" cy="1655762"/>
          </a:xfrm>
        </p:spPr>
        <p:txBody>
          <a:bodyPr/>
          <a:lstStyle>
            <a:lvl1pPr marL="0" indent="0" algn="ctr">
              <a:buNone/>
              <a:defRPr sz="2400"/>
            </a:lvl1pPr>
            <a:lvl2pPr marL="457151" indent="0" algn="ctr">
              <a:buNone/>
              <a:defRPr sz="1999"/>
            </a:lvl2pPr>
            <a:lvl3pPr marL="914302" indent="0" algn="ctr">
              <a:buNone/>
              <a:defRPr sz="1800"/>
            </a:lvl3pPr>
            <a:lvl4pPr marL="1371454" indent="0" algn="ctr">
              <a:buNone/>
              <a:defRPr sz="1600"/>
            </a:lvl4pPr>
            <a:lvl5pPr marL="1828605" indent="0" algn="ctr">
              <a:buNone/>
              <a:defRPr sz="1600"/>
            </a:lvl5pPr>
            <a:lvl6pPr marL="2285756" indent="0" algn="ctr">
              <a:buNone/>
              <a:defRPr sz="1600"/>
            </a:lvl6pPr>
            <a:lvl7pPr marL="2742907" indent="0" algn="ctr">
              <a:buNone/>
              <a:defRPr sz="1600"/>
            </a:lvl7pPr>
            <a:lvl8pPr marL="3200059" indent="0" algn="ctr">
              <a:buNone/>
              <a:defRPr sz="1600"/>
            </a:lvl8pPr>
            <a:lvl9pPr marL="3657210" indent="0" algn="ctr">
              <a:buNone/>
              <a:defRPr sz="16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25. 1. 2023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0969850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25. 1. 2023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8480424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9"/>
            <a:ext cx="10515600" cy="2852737"/>
          </a:xfrm>
        </p:spPr>
        <p:txBody>
          <a:bodyPr anchor="b"/>
          <a:lstStyle>
            <a:lvl1pPr>
              <a:defRPr sz="5999"/>
            </a:lvl1pPr>
          </a:lstStyle>
          <a:p>
            <a:r>
              <a:rPr lang="sk-SK"/>
              <a:t>Kliknutím upravte štýl predlohy nadpisu</a:t>
            </a:r>
            <a:endParaRPr lang="en-US" dirty="0"/>
          </a:p>
        </p:txBody>
      </p:sp>
      <p:sp>
        <p:nvSpPr>
          <p:cNvPr id="3" name="Text Placeholder 2"/>
          <p:cNvSpPr>
            <a:spLocks noGrp="1"/>
          </p:cNvSpPr>
          <p:nvPr>
            <p:ph type="body" idx="1"/>
          </p:nvPr>
        </p:nvSpPr>
        <p:spPr>
          <a:xfrm>
            <a:off x="831850" y="4589464"/>
            <a:ext cx="10515600" cy="1500187"/>
          </a:xfrm>
        </p:spPr>
        <p:txBody>
          <a:bodyPr/>
          <a:lstStyle>
            <a:lvl1pPr marL="0" indent="0">
              <a:buNone/>
              <a:defRPr sz="2400">
                <a:solidFill>
                  <a:schemeClr val="tx1">
                    <a:tint val="75000"/>
                  </a:schemeClr>
                </a:solidFill>
              </a:defRPr>
            </a:lvl1pPr>
            <a:lvl2pPr marL="457151" indent="0">
              <a:buNone/>
              <a:defRPr sz="1999">
                <a:solidFill>
                  <a:schemeClr val="tx1">
                    <a:tint val="75000"/>
                  </a:schemeClr>
                </a:solidFill>
              </a:defRPr>
            </a:lvl2pPr>
            <a:lvl3pPr marL="914302" indent="0">
              <a:buNone/>
              <a:defRPr sz="1800">
                <a:solidFill>
                  <a:schemeClr val="tx1">
                    <a:tint val="75000"/>
                  </a:schemeClr>
                </a:solidFill>
              </a:defRPr>
            </a:lvl3pPr>
            <a:lvl4pPr marL="1371454" indent="0">
              <a:buNone/>
              <a:defRPr sz="1600">
                <a:solidFill>
                  <a:schemeClr val="tx1">
                    <a:tint val="75000"/>
                  </a:schemeClr>
                </a:solidFill>
              </a:defRPr>
            </a:lvl4pPr>
            <a:lvl5pPr marL="1828605" indent="0">
              <a:buNone/>
              <a:defRPr sz="1600">
                <a:solidFill>
                  <a:schemeClr val="tx1">
                    <a:tint val="75000"/>
                  </a:schemeClr>
                </a:solidFill>
              </a:defRPr>
            </a:lvl5pPr>
            <a:lvl6pPr marL="2285756" indent="0">
              <a:buNone/>
              <a:defRPr sz="1600">
                <a:solidFill>
                  <a:schemeClr val="tx1">
                    <a:tint val="75000"/>
                  </a:schemeClr>
                </a:solidFill>
              </a:defRPr>
            </a:lvl6pPr>
            <a:lvl7pPr marL="2742907" indent="0">
              <a:buNone/>
              <a:defRPr sz="1600">
                <a:solidFill>
                  <a:schemeClr val="tx1">
                    <a:tint val="75000"/>
                  </a:schemeClr>
                </a:solidFill>
              </a:defRPr>
            </a:lvl7pPr>
            <a:lvl8pPr marL="3200059" indent="0">
              <a:buNone/>
              <a:defRPr sz="1600">
                <a:solidFill>
                  <a:schemeClr val="tx1">
                    <a:tint val="75000"/>
                  </a:schemeClr>
                </a:solidFill>
              </a:defRPr>
            </a:lvl8pPr>
            <a:lvl9pPr marL="3657210" indent="0">
              <a:buNone/>
              <a:defRPr sz="16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37D2B237-F00F-4862-9069-ABD888C85C1C}" type="datetimeFigureOut">
              <a:rPr lang="sk-SK" smtClean="0"/>
              <a:t>25. 1. 2023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2325748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37D2B237-F00F-4862-9069-ABD888C85C1C}" type="datetimeFigureOut">
              <a:rPr lang="sk-SK" smtClean="0"/>
              <a:t>25. 1. 2023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7537450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6"/>
            <a:ext cx="10515600" cy="1325563"/>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839789" y="1681164"/>
            <a:ext cx="5157787" cy="823912"/>
          </a:xfrm>
        </p:spPr>
        <p:txBody>
          <a:bodyPr anchor="b"/>
          <a:lstStyle>
            <a:lvl1pPr marL="0" indent="0">
              <a:buNone/>
              <a:defRPr sz="2400" b="1"/>
            </a:lvl1pPr>
            <a:lvl2pPr marL="457151" indent="0">
              <a:buNone/>
              <a:defRPr sz="1999" b="1"/>
            </a:lvl2pPr>
            <a:lvl3pPr marL="914302" indent="0">
              <a:buNone/>
              <a:defRPr sz="1800" b="1"/>
            </a:lvl3pPr>
            <a:lvl4pPr marL="1371454" indent="0">
              <a:buNone/>
              <a:defRPr sz="1600" b="1"/>
            </a:lvl4pPr>
            <a:lvl5pPr marL="1828605" indent="0">
              <a:buNone/>
              <a:defRPr sz="1600" b="1"/>
            </a:lvl5pPr>
            <a:lvl6pPr marL="2285756" indent="0">
              <a:buNone/>
              <a:defRPr sz="1600" b="1"/>
            </a:lvl6pPr>
            <a:lvl7pPr marL="2742907" indent="0">
              <a:buNone/>
              <a:defRPr sz="1600" b="1"/>
            </a:lvl7pPr>
            <a:lvl8pPr marL="3200059" indent="0">
              <a:buNone/>
              <a:defRPr sz="1600" b="1"/>
            </a:lvl8pPr>
            <a:lvl9pPr marL="3657210" indent="0">
              <a:buNone/>
              <a:defRPr sz="1600" b="1"/>
            </a:lvl9pPr>
          </a:lstStyle>
          <a:p>
            <a:pPr lvl="0"/>
            <a:r>
              <a:rPr lang="sk-SK"/>
              <a:t>Kliknite sem a upravte štýly predlohy textu</a:t>
            </a:r>
          </a:p>
        </p:txBody>
      </p:sp>
      <p:sp>
        <p:nvSpPr>
          <p:cNvPr id="4" name="Content Placeholder 3"/>
          <p:cNvSpPr>
            <a:spLocks noGrp="1"/>
          </p:cNvSpPr>
          <p:nvPr>
            <p:ph sz="half" idx="2"/>
          </p:nvPr>
        </p:nvSpPr>
        <p:spPr>
          <a:xfrm>
            <a:off x="839789" y="2505076"/>
            <a:ext cx="5157787"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6172201" y="1681164"/>
            <a:ext cx="5183188" cy="823912"/>
          </a:xfrm>
        </p:spPr>
        <p:txBody>
          <a:bodyPr anchor="b"/>
          <a:lstStyle>
            <a:lvl1pPr marL="0" indent="0">
              <a:buNone/>
              <a:defRPr sz="2400" b="1"/>
            </a:lvl1pPr>
            <a:lvl2pPr marL="457151" indent="0">
              <a:buNone/>
              <a:defRPr sz="1999" b="1"/>
            </a:lvl2pPr>
            <a:lvl3pPr marL="914302" indent="0">
              <a:buNone/>
              <a:defRPr sz="1800" b="1"/>
            </a:lvl3pPr>
            <a:lvl4pPr marL="1371454" indent="0">
              <a:buNone/>
              <a:defRPr sz="1600" b="1"/>
            </a:lvl4pPr>
            <a:lvl5pPr marL="1828605" indent="0">
              <a:buNone/>
              <a:defRPr sz="1600" b="1"/>
            </a:lvl5pPr>
            <a:lvl6pPr marL="2285756" indent="0">
              <a:buNone/>
              <a:defRPr sz="1600" b="1"/>
            </a:lvl6pPr>
            <a:lvl7pPr marL="2742907" indent="0">
              <a:buNone/>
              <a:defRPr sz="1600" b="1"/>
            </a:lvl7pPr>
            <a:lvl8pPr marL="3200059" indent="0">
              <a:buNone/>
              <a:defRPr sz="1600" b="1"/>
            </a:lvl8pPr>
            <a:lvl9pPr marL="3657210" indent="0">
              <a:buNone/>
              <a:defRPr sz="1600" b="1"/>
            </a:lvl9pPr>
          </a:lstStyle>
          <a:p>
            <a:pPr lvl="0"/>
            <a:r>
              <a:rPr lang="sk-SK"/>
              <a:t>Kliknite sem a upravte štýly predlohy textu</a:t>
            </a:r>
          </a:p>
        </p:txBody>
      </p:sp>
      <p:sp>
        <p:nvSpPr>
          <p:cNvPr id="6" name="Content Placeholder 5"/>
          <p:cNvSpPr>
            <a:spLocks noGrp="1"/>
          </p:cNvSpPr>
          <p:nvPr>
            <p:ph sz="quarter" idx="4"/>
          </p:nvPr>
        </p:nvSpPr>
        <p:spPr>
          <a:xfrm>
            <a:off x="6172201" y="2505076"/>
            <a:ext cx="5183188"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37D2B237-F00F-4862-9069-ABD888C85C1C}" type="datetimeFigureOut">
              <a:rPr lang="sk-SK" smtClean="0"/>
              <a:t>25. 1. 2023</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1048761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37D2B237-F00F-4862-9069-ABD888C85C1C}" type="datetimeFigureOut">
              <a:rPr lang="sk-SK" smtClean="0"/>
              <a:t>25. 1. 2023</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36592023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D2B237-F00F-4862-9069-ABD888C85C1C}" type="datetimeFigureOut">
              <a:rPr lang="sk-SK" smtClean="0"/>
              <a:t>25. 1. 2023</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7340387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9789" y="457200"/>
            <a:ext cx="3932237" cy="1600200"/>
          </a:xfrm>
        </p:spPr>
        <p:txBody>
          <a:bodyPr anchor="b"/>
          <a:lstStyle>
            <a:lvl1pPr>
              <a:defRPr sz="3199"/>
            </a:lvl1pPr>
          </a:lstStyle>
          <a:p>
            <a:r>
              <a:rPr lang="sk-SK"/>
              <a:t>Kliknutím upravte štýl predlohy nadpisu</a:t>
            </a:r>
            <a:endParaRPr lang="en-US" dirty="0"/>
          </a:p>
        </p:txBody>
      </p:sp>
      <p:sp>
        <p:nvSpPr>
          <p:cNvPr id="3" name="Content Placeholder 2"/>
          <p:cNvSpPr>
            <a:spLocks noGrp="1"/>
          </p:cNvSpPr>
          <p:nvPr>
            <p:ph idx="1"/>
          </p:nvPr>
        </p:nvSpPr>
        <p:spPr>
          <a:xfrm>
            <a:off x="5183188" y="987426"/>
            <a:ext cx="6172200" cy="4873625"/>
          </a:xfrm>
        </p:spPr>
        <p:txBody>
          <a:bodyPr/>
          <a:lstStyle>
            <a:lvl1pPr>
              <a:defRPr sz="3199"/>
            </a:lvl1pPr>
            <a:lvl2pPr>
              <a:defRPr sz="2800"/>
            </a:lvl2pPr>
            <a:lvl3pPr>
              <a:defRPr sz="2400"/>
            </a:lvl3pPr>
            <a:lvl4pPr>
              <a:defRPr sz="1999"/>
            </a:lvl4pPr>
            <a:lvl5pPr>
              <a:defRPr sz="1999"/>
            </a:lvl5pPr>
            <a:lvl6pPr>
              <a:defRPr sz="1999"/>
            </a:lvl6pPr>
            <a:lvl7pPr>
              <a:defRPr sz="1999"/>
            </a:lvl7pPr>
            <a:lvl8pPr>
              <a:defRPr sz="1999"/>
            </a:lvl8pPr>
            <a:lvl9pPr>
              <a:defRPr sz="1999"/>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839789" y="2057401"/>
            <a:ext cx="3932237" cy="3811588"/>
          </a:xfrm>
        </p:spPr>
        <p:txBody>
          <a:bodyPr/>
          <a:lstStyle>
            <a:lvl1pPr marL="0" indent="0">
              <a:buNone/>
              <a:defRPr sz="1600"/>
            </a:lvl1pPr>
            <a:lvl2pPr marL="457151" indent="0">
              <a:buNone/>
              <a:defRPr sz="1400"/>
            </a:lvl2pPr>
            <a:lvl3pPr marL="914302" indent="0">
              <a:buNone/>
              <a:defRPr sz="1200"/>
            </a:lvl3pPr>
            <a:lvl4pPr marL="1371454" indent="0">
              <a:buNone/>
              <a:defRPr sz="1000"/>
            </a:lvl4pPr>
            <a:lvl5pPr marL="1828605" indent="0">
              <a:buNone/>
              <a:defRPr sz="1000"/>
            </a:lvl5pPr>
            <a:lvl6pPr marL="2285756" indent="0">
              <a:buNone/>
              <a:defRPr sz="1000"/>
            </a:lvl6pPr>
            <a:lvl7pPr marL="2742907" indent="0">
              <a:buNone/>
              <a:defRPr sz="1000"/>
            </a:lvl7pPr>
            <a:lvl8pPr marL="3200059" indent="0">
              <a:buNone/>
              <a:defRPr sz="1000"/>
            </a:lvl8pPr>
            <a:lvl9pPr marL="3657210" indent="0">
              <a:buNone/>
              <a:defRPr sz="100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37D2B237-F00F-4862-9069-ABD888C85C1C}" type="datetimeFigureOut">
              <a:rPr lang="sk-SK" smtClean="0"/>
              <a:t>25. 1. 2023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1584105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9789" y="457200"/>
            <a:ext cx="3932237" cy="1600200"/>
          </a:xfrm>
        </p:spPr>
        <p:txBody>
          <a:bodyPr anchor="b"/>
          <a:lstStyle>
            <a:lvl1pPr>
              <a:defRPr sz="3199"/>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5183188" y="987426"/>
            <a:ext cx="6172200" cy="4873625"/>
          </a:xfrm>
        </p:spPr>
        <p:txBody>
          <a:bodyPr anchor="t"/>
          <a:lstStyle>
            <a:lvl1pPr marL="0" indent="0">
              <a:buNone/>
              <a:defRPr sz="3199"/>
            </a:lvl1pPr>
            <a:lvl2pPr marL="457151" indent="0">
              <a:buNone/>
              <a:defRPr sz="2800"/>
            </a:lvl2pPr>
            <a:lvl3pPr marL="914302" indent="0">
              <a:buNone/>
              <a:defRPr sz="2400"/>
            </a:lvl3pPr>
            <a:lvl4pPr marL="1371454" indent="0">
              <a:buNone/>
              <a:defRPr sz="1999"/>
            </a:lvl4pPr>
            <a:lvl5pPr marL="1828605" indent="0">
              <a:buNone/>
              <a:defRPr sz="1999"/>
            </a:lvl5pPr>
            <a:lvl6pPr marL="2285756" indent="0">
              <a:buNone/>
              <a:defRPr sz="1999"/>
            </a:lvl6pPr>
            <a:lvl7pPr marL="2742907" indent="0">
              <a:buNone/>
              <a:defRPr sz="1999"/>
            </a:lvl7pPr>
            <a:lvl8pPr marL="3200059" indent="0">
              <a:buNone/>
              <a:defRPr sz="1999"/>
            </a:lvl8pPr>
            <a:lvl9pPr marL="3657210" indent="0">
              <a:buNone/>
              <a:defRPr sz="1999"/>
            </a:lvl9pPr>
          </a:lstStyle>
          <a:p>
            <a:r>
              <a:rPr lang="sk-SK"/>
              <a:t>Kliknutím na ikonu pridáte obrázok</a:t>
            </a:r>
            <a:endParaRPr lang="en-US" dirty="0"/>
          </a:p>
        </p:txBody>
      </p:sp>
      <p:sp>
        <p:nvSpPr>
          <p:cNvPr id="4" name="Text Placeholder 3"/>
          <p:cNvSpPr>
            <a:spLocks noGrp="1"/>
          </p:cNvSpPr>
          <p:nvPr>
            <p:ph type="body" sz="half" idx="2"/>
          </p:nvPr>
        </p:nvSpPr>
        <p:spPr>
          <a:xfrm>
            <a:off x="839789" y="2057401"/>
            <a:ext cx="3932237" cy="3811588"/>
          </a:xfrm>
        </p:spPr>
        <p:txBody>
          <a:bodyPr/>
          <a:lstStyle>
            <a:lvl1pPr marL="0" indent="0">
              <a:buNone/>
              <a:defRPr sz="1600"/>
            </a:lvl1pPr>
            <a:lvl2pPr marL="457151" indent="0">
              <a:buNone/>
              <a:defRPr sz="1400"/>
            </a:lvl2pPr>
            <a:lvl3pPr marL="914302" indent="0">
              <a:buNone/>
              <a:defRPr sz="1200"/>
            </a:lvl3pPr>
            <a:lvl4pPr marL="1371454" indent="0">
              <a:buNone/>
              <a:defRPr sz="1000"/>
            </a:lvl4pPr>
            <a:lvl5pPr marL="1828605" indent="0">
              <a:buNone/>
              <a:defRPr sz="1000"/>
            </a:lvl5pPr>
            <a:lvl6pPr marL="2285756" indent="0">
              <a:buNone/>
              <a:defRPr sz="1000"/>
            </a:lvl6pPr>
            <a:lvl7pPr marL="2742907" indent="0">
              <a:buNone/>
              <a:defRPr sz="1000"/>
            </a:lvl7pPr>
            <a:lvl8pPr marL="3200059" indent="0">
              <a:buNone/>
              <a:defRPr sz="1000"/>
            </a:lvl8pPr>
            <a:lvl9pPr marL="3657210" indent="0">
              <a:buNone/>
              <a:defRPr sz="100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37D2B237-F00F-4862-9069-ABD888C85C1C}" type="datetimeFigureOut">
              <a:rPr lang="sk-SK" smtClean="0"/>
              <a:t>25. 1. 2023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996318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25. 1. 2023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13666245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6"/>
            <a:ext cx="2628900" cy="581183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838200" y="365126"/>
            <a:ext cx="7734300" cy="581183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37D2B237-F00F-4862-9069-ABD888C85C1C}" type="datetimeFigureOut">
              <a:rPr lang="sk-SK" smtClean="0"/>
              <a:t>25. 1. 2023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FD6D36E8-1B50-4171-AD6E-16669238FF26}" type="slidenum">
              <a:rPr lang="sk-SK" smtClean="0"/>
              <a:t>‹#›</a:t>
            </a:fld>
            <a:endParaRPr lang="sk-SK"/>
          </a:p>
        </p:txBody>
      </p:sp>
    </p:spTree>
    <p:extLst>
      <p:ext uri="{BB962C8B-B14F-4D97-AF65-F5344CB8AC3E}">
        <p14:creationId xmlns:p14="http://schemas.microsoft.com/office/powerpoint/2010/main" val="25311457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524000" y="1122363"/>
            <a:ext cx="9144000" cy="2387600"/>
          </a:xfrm>
        </p:spPr>
        <p:txBody>
          <a:bodyPr anchor="b"/>
          <a:lstStyle>
            <a:lvl1pPr algn="ctr">
              <a:defRPr sz="60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25. 1. 2023</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1400536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25. 1. 2023</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674150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831850" y="1709738"/>
            <a:ext cx="10515600" cy="2852737"/>
          </a:xfrm>
        </p:spPr>
        <p:txBody>
          <a:bodyPr anchor="b"/>
          <a:lstStyle>
            <a:lvl1pPr>
              <a:defRPr sz="60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25. 1. 2023</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2749358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838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6172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25. 1. 2023</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4425188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839788" y="365125"/>
            <a:ext cx="10515600" cy="1325563"/>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839788" y="2505075"/>
            <a:ext cx="5157787"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6172200" y="2505075"/>
            <a:ext cx="5183188"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25. 1. 2023</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4397760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25. 1. 2023</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2925237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25. 1. 2023</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865754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25. 1. 2023</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54373322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25. 1. 2023</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2037762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25. 1. 2023</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0955965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8724900" y="365125"/>
            <a:ext cx="2628900" cy="581183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838200" y="365125"/>
            <a:ext cx="7734300" cy="581183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25. 1. 2023</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67706254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4"/>
            <a:ext cx="9144000" cy="2387600"/>
          </a:xfrm>
        </p:spPr>
        <p:txBody>
          <a:bodyPr anchor="b"/>
          <a:lstStyle>
            <a:lvl1pPr algn="ctr">
              <a:defRPr sz="6000"/>
            </a:lvl1pPr>
          </a:lstStyle>
          <a:p>
            <a:r>
              <a:rPr lang="sk-SK"/>
              <a:t>Kliknutím upravte štýl predlohy nadpisu</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192" indent="0" algn="ctr">
              <a:buNone/>
              <a:defRPr sz="2000"/>
            </a:lvl2pPr>
            <a:lvl3pPr marL="914383" indent="0" algn="ctr">
              <a:buNone/>
              <a:defRPr sz="1800"/>
            </a:lvl3pPr>
            <a:lvl4pPr marL="1371574" indent="0" algn="ctr">
              <a:buNone/>
              <a:defRPr sz="1600"/>
            </a:lvl4pPr>
            <a:lvl5pPr marL="1828766" indent="0" algn="ctr">
              <a:buNone/>
              <a:defRPr sz="1600"/>
            </a:lvl5pPr>
            <a:lvl6pPr marL="2285957" indent="0" algn="ctr">
              <a:buNone/>
              <a:defRPr sz="1600"/>
            </a:lvl6pPr>
            <a:lvl7pPr marL="2743149" indent="0" algn="ctr">
              <a:buNone/>
              <a:defRPr sz="1600"/>
            </a:lvl7pPr>
            <a:lvl8pPr marL="3200341" indent="0" algn="ctr">
              <a:buNone/>
              <a:defRPr sz="1600"/>
            </a:lvl8pPr>
            <a:lvl9pPr marL="3657532" indent="0" algn="ctr">
              <a:buNone/>
              <a:defRPr sz="16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25. 1. 2023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531241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25. 1. 2023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52967014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sk-SK"/>
              <a:t>Kliknutím upravte štýl predlohy nadpisu</a:t>
            </a:r>
            <a:endParaRPr lang="en-US" dirty="0"/>
          </a:p>
        </p:txBody>
      </p:sp>
      <p:sp>
        <p:nvSpPr>
          <p:cNvPr id="3" name="Text Placeholder 2"/>
          <p:cNvSpPr>
            <a:spLocks noGrp="1"/>
          </p:cNvSpPr>
          <p:nvPr>
            <p:ph type="body" idx="1"/>
          </p:nvPr>
        </p:nvSpPr>
        <p:spPr>
          <a:xfrm>
            <a:off x="831851" y="4589464"/>
            <a:ext cx="10515600" cy="1500187"/>
          </a:xfrm>
        </p:spPr>
        <p:txBody>
          <a:bodyPr/>
          <a:lstStyle>
            <a:lvl1pPr marL="0" indent="0">
              <a:buNone/>
              <a:defRPr sz="2400">
                <a:solidFill>
                  <a:schemeClr val="tx1">
                    <a:tint val="75000"/>
                  </a:schemeClr>
                </a:solidFill>
              </a:defRPr>
            </a:lvl1pPr>
            <a:lvl2pPr marL="457192" indent="0">
              <a:buNone/>
              <a:defRPr sz="2000">
                <a:solidFill>
                  <a:schemeClr val="tx1">
                    <a:tint val="75000"/>
                  </a:schemeClr>
                </a:solidFill>
              </a:defRPr>
            </a:lvl2pPr>
            <a:lvl3pPr marL="914383" indent="0">
              <a:buNone/>
              <a:defRPr sz="1800">
                <a:solidFill>
                  <a:schemeClr val="tx1">
                    <a:tint val="75000"/>
                  </a:schemeClr>
                </a:solidFill>
              </a:defRPr>
            </a:lvl3pPr>
            <a:lvl4pPr marL="1371574" indent="0">
              <a:buNone/>
              <a:defRPr sz="1600">
                <a:solidFill>
                  <a:schemeClr val="tx1">
                    <a:tint val="75000"/>
                  </a:schemeClr>
                </a:solidFill>
              </a:defRPr>
            </a:lvl4pPr>
            <a:lvl5pPr marL="1828766" indent="0">
              <a:buNone/>
              <a:defRPr sz="1600">
                <a:solidFill>
                  <a:schemeClr val="tx1">
                    <a:tint val="75000"/>
                  </a:schemeClr>
                </a:solidFill>
              </a:defRPr>
            </a:lvl5pPr>
            <a:lvl6pPr marL="2285957" indent="0">
              <a:buNone/>
              <a:defRPr sz="1600">
                <a:solidFill>
                  <a:schemeClr val="tx1">
                    <a:tint val="75000"/>
                  </a:schemeClr>
                </a:solidFill>
              </a:defRPr>
            </a:lvl6pPr>
            <a:lvl7pPr marL="2743149" indent="0">
              <a:buNone/>
              <a:defRPr sz="1600">
                <a:solidFill>
                  <a:schemeClr val="tx1">
                    <a:tint val="75000"/>
                  </a:schemeClr>
                </a:solidFill>
              </a:defRPr>
            </a:lvl7pPr>
            <a:lvl8pPr marL="3200341" indent="0">
              <a:buNone/>
              <a:defRPr sz="1600">
                <a:solidFill>
                  <a:schemeClr val="tx1">
                    <a:tint val="75000"/>
                  </a:schemeClr>
                </a:solidFill>
              </a:defRPr>
            </a:lvl8pPr>
            <a:lvl9pPr marL="3657532" indent="0">
              <a:buNone/>
              <a:defRPr sz="1600">
                <a:solidFill>
                  <a:schemeClr val="tx1">
                    <a:tint val="75000"/>
                  </a:schemeClr>
                </a:solidFill>
              </a:defRPr>
            </a:lvl9pPr>
          </a:lstStyle>
          <a:p>
            <a:pPr lvl="0"/>
            <a:r>
              <a:rPr lang="sk-SK"/>
              <a:t>Upraviť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25. 1. 2023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65804755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838200" y="1825626"/>
            <a:ext cx="5181600" cy="435133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6172200" y="1825626"/>
            <a:ext cx="5181600" cy="435133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25. 1. 2023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9502014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6"/>
            <a:ext cx="10515600" cy="1325563"/>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192" indent="0">
              <a:buNone/>
              <a:defRPr sz="2000" b="1"/>
            </a:lvl2pPr>
            <a:lvl3pPr marL="914383" indent="0">
              <a:buNone/>
              <a:defRPr sz="1800" b="1"/>
            </a:lvl3pPr>
            <a:lvl4pPr marL="1371574" indent="0">
              <a:buNone/>
              <a:defRPr sz="1600" b="1"/>
            </a:lvl4pPr>
            <a:lvl5pPr marL="1828766" indent="0">
              <a:buNone/>
              <a:defRPr sz="1600" b="1"/>
            </a:lvl5pPr>
            <a:lvl6pPr marL="2285957" indent="0">
              <a:buNone/>
              <a:defRPr sz="1600" b="1"/>
            </a:lvl6pPr>
            <a:lvl7pPr marL="2743149" indent="0">
              <a:buNone/>
              <a:defRPr sz="1600" b="1"/>
            </a:lvl7pPr>
            <a:lvl8pPr marL="3200341" indent="0">
              <a:buNone/>
              <a:defRPr sz="1600" b="1"/>
            </a:lvl8pPr>
            <a:lvl9pPr marL="3657532" indent="0">
              <a:buNone/>
              <a:defRPr sz="1600" b="1"/>
            </a:lvl9pPr>
          </a:lstStyle>
          <a:p>
            <a:pPr lvl="0"/>
            <a:r>
              <a:rPr lang="sk-SK"/>
              <a:t>Upraviť štýly predlohy textu</a:t>
            </a:r>
          </a:p>
        </p:txBody>
      </p:sp>
      <p:sp>
        <p:nvSpPr>
          <p:cNvPr id="4" name="Content Placeholder 3"/>
          <p:cNvSpPr>
            <a:spLocks noGrp="1"/>
          </p:cNvSpPr>
          <p:nvPr>
            <p:ph sz="half" idx="2"/>
          </p:nvPr>
        </p:nvSpPr>
        <p:spPr>
          <a:xfrm>
            <a:off x="839789" y="2505075"/>
            <a:ext cx="5157787" cy="368458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192" indent="0">
              <a:buNone/>
              <a:defRPr sz="2000" b="1"/>
            </a:lvl2pPr>
            <a:lvl3pPr marL="914383" indent="0">
              <a:buNone/>
              <a:defRPr sz="1800" b="1"/>
            </a:lvl3pPr>
            <a:lvl4pPr marL="1371574" indent="0">
              <a:buNone/>
              <a:defRPr sz="1600" b="1"/>
            </a:lvl4pPr>
            <a:lvl5pPr marL="1828766" indent="0">
              <a:buNone/>
              <a:defRPr sz="1600" b="1"/>
            </a:lvl5pPr>
            <a:lvl6pPr marL="2285957" indent="0">
              <a:buNone/>
              <a:defRPr sz="1600" b="1"/>
            </a:lvl6pPr>
            <a:lvl7pPr marL="2743149" indent="0">
              <a:buNone/>
              <a:defRPr sz="1600" b="1"/>
            </a:lvl7pPr>
            <a:lvl8pPr marL="3200341" indent="0">
              <a:buNone/>
              <a:defRPr sz="1600" b="1"/>
            </a:lvl8pPr>
            <a:lvl9pPr marL="3657532" indent="0">
              <a:buNone/>
              <a:defRPr sz="1600" b="1"/>
            </a:lvl9pPr>
          </a:lstStyle>
          <a:p>
            <a:pPr lvl="0"/>
            <a:r>
              <a:rPr lang="sk-SK"/>
              <a:t>Upraviť štýly predlohy textu</a:t>
            </a:r>
          </a:p>
        </p:txBody>
      </p:sp>
      <p:sp>
        <p:nvSpPr>
          <p:cNvPr id="6" name="Content Placeholder 5"/>
          <p:cNvSpPr>
            <a:spLocks noGrp="1"/>
          </p:cNvSpPr>
          <p:nvPr>
            <p:ph sz="quarter" idx="4"/>
          </p:nvPr>
        </p:nvSpPr>
        <p:spPr>
          <a:xfrm>
            <a:off x="6172200" y="2505075"/>
            <a:ext cx="5183188" cy="368458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25. 1. 2023</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99581587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25. 1. 2023</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23701089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25. 1. 2023</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34540618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1"/>
            <a:ext cx="3932237" cy="1600200"/>
          </a:xfrm>
        </p:spPr>
        <p:txBody>
          <a:bodyPr anchor="b"/>
          <a:lstStyle>
            <a:lvl1pPr>
              <a:defRPr sz="3200"/>
            </a:lvl1pPr>
          </a:lstStyle>
          <a:p>
            <a:r>
              <a:rPr lang="sk-SK"/>
              <a:t>Kliknutím upravte štýl predlohy nadpisu</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192" indent="0">
              <a:buNone/>
              <a:defRPr sz="1400"/>
            </a:lvl2pPr>
            <a:lvl3pPr marL="914383" indent="0">
              <a:buNone/>
              <a:defRPr sz="1200"/>
            </a:lvl3pPr>
            <a:lvl4pPr marL="1371574" indent="0">
              <a:buNone/>
              <a:defRPr sz="1000"/>
            </a:lvl4pPr>
            <a:lvl5pPr marL="1828766" indent="0">
              <a:buNone/>
              <a:defRPr sz="1000"/>
            </a:lvl5pPr>
            <a:lvl6pPr marL="2285957" indent="0">
              <a:buNone/>
              <a:defRPr sz="1000"/>
            </a:lvl6pPr>
            <a:lvl7pPr marL="2743149" indent="0">
              <a:buNone/>
              <a:defRPr sz="1000"/>
            </a:lvl7pPr>
            <a:lvl8pPr marL="3200341" indent="0">
              <a:buNone/>
              <a:defRPr sz="1000"/>
            </a:lvl8pPr>
            <a:lvl9pPr marL="3657532" indent="0">
              <a:buNone/>
              <a:defRPr sz="1000"/>
            </a:lvl9pPr>
          </a:lstStyle>
          <a:p>
            <a:pPr lvl="0"/>
            <a:r>
              <a:rPr lang="sk-SK"/>
              <a:t>Upraviť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25. 1. 2023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9859273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1"/>
            <a:ext cx="3932237" cy="1600200"/>
          </a:xfrm>
        </p:spPr>
        <p:txBody>
          <a:bodyPr anchor="b"/>
          <a:lstStyle>
            <a:lvl1pPr>
              <a:defRPr sz="32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192" indent="0">
              <a:buNone/>
              <a:defRPr sz="2800"/>
            </a:lvl2pPr>
            <a:lvl3pPr marL="914383" indent="0">
              <a:buNone/>
              <a:defRPr sz="2400"/>
            </a:lvl3pPr>
            <a:lvl4pPr marL="1371574" indent="0">
              <a:buNone/>
              <a:defRPr sz="2000"/>
            </a:lvl4pPr>
            <a:lvl5pPr marL="1828766" indent="0">
              <a:buNone/>
              <a:defRPr sz="2000"/>
            </a:lvl5pPr>
            <a:lvl6pPr marL="2285957" indent="0">
              <a:buNone/>
              <a:defRPr sz="2000"/>
            </a:lvl6pPr>
            <a:lvl7pPr marL="2743149" indent="0">
              <a:buNone/>
              <a:defRPr sz="2000"/>
            </a:lvl7pPr>
            <a:lvl8pPr marL="3200341" indent="0">
              <a:buNone/>
              <a:defRPr sz="2000"/>
            </a:lvl8pPr>
            <a:lvl9pPr marL="3657532" indent="0">
              <a:buNone/>
              <a:defRPr sz="2000"/>
            </a:lvl9pPr>
          </a:lstStyle>
          <a:p>
            <a:r>
              <a:rPr lang="sk-SK"/>
              <a:t>Kliknutím na ikonu pridáte obrázok</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192" indent="0">
              <a:buNone/>
              <a:defRPr sz="1400"/>
            </a:lvl2pPr>
            <a:lvl3pPr marL="914383" indent="0">
              <a:buNone/>
              <a:defRPr sz="1200"/>
            </a:lvl3pPr>
            <a:lvl4pPr marL="1371574" indent="0">
              <a:buNone/>
              <a:defRPr sz="1000"/>
            </a:lvl4pPr>
            <a:lvl5pPr marL="1828766" indent="0">
              <a:buNone/>
              <a:defRPr sz="1000"/>
            </a:lvl5pPr>
            <a:lvl6pPr marL="2285957" indent="0">
              <a:buNone/>
              <a:defRPr sz="1000"/>
            </a:lvl6pPr>
            <a:lvl7pPr marL="2743149" indent="0">
              <a:buNone/>
              <a:defRPr sz="1000"/>
            </a:lvl7pPr>
            <a:lvl8pPr marL="3200341" indent="0">
              <a:buNone/>
              <a:defRPr sz="1000"/>
            </a:lvl8pPr>
            <a:lvl9pPr marL="3657532" indent="0">
              <a:buNone/>
              <a:defRPr sz="1000"/>
            </a:lvl9pPr>
          </a:lstStyle>
          <a:p>
            <a:pPr lvl="0"/>
            <a:r>
              <a:rPr lang="sk-SK"/>
              <a:t>Upraviť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25. 1. 2023</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54658883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25. 1. 2023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83418601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25. 1. 2023</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3149874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524000" y="1122363"/>
            <a:ext cx="9144000" cy="2387600"/>
          </a:xfrm>
        </p:spPr>
        <p:txBody>
          <a:bodyPr anchor="b"/>
          <a:lstStyle>
            <a:lvl1pPr algn="ctr">
              <a:defRPr sz="60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25. 1. 2023</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71437476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25. 1. 2023</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20499562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831850" y="1709738"/>
            <a:ext cx="10515600" cy="2852737"/>
          </a:xfrm>
        </p:spPr>
        <p:txBody>
          <a:bodyPr anchor="b"/>
          <a:lstStyle>
            <a:lvl1pPr>
              <a:defRPr sz="60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25. 1. 2023</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03112198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838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6172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25. 1. 2023</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20434868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839788" y="365125"/>
            <a:ext cx="10515600" cy="1325563"/>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839788" y="2505075"/>
            <a:ext cx="5157787"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6172200" y="2505075"/>
            <a:ext cx="5183188"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25. 1. 2023</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77163659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25. 1. 2023</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1042746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25. 1. 2023</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28726726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25. 1. 2023</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41527977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25. 1. 2023</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22510961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25. 1. 2023</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11388422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8724900" y="365125"/>
            <a:ext cx="2628900" cy="581183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838200" y="365125"/>
            <a:ext cx="7734300" cy="581183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25. 1. 2023</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72759803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4401" y="2130426"/>
            <a:ext cx="10363199" cy="1470025"/>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8802" y="3886203"/>
            <a:ext cx="8534400" cy="1752600"/>
          </a:xfrm>
          <a:prstGeom prst="rect">
            <a:avLst/>
          </a:prstGeom>
        </p:spPr>
        <p:txBody>
          <a:bodyPr lIns="100794" tIns="50397" rIns="100794" bIns="50397"/>
          <a:lstStyle>
            <a:lvl1pPr marL="0" indent="0" algn="ctr">
              <a:buNone/>
              <a:defRPr/>
            </a:lvl1pPr>
            <a:lvl2pPr marL="457218" indent="0" algn="ctr">
              <a:buNone/>
              <a:defRPr/>
            </a:lvl2pPr>
            <a:lvl3pPr marL="914437" indent="0" algn="ctr">
              <a:buNone/>
              <a:defRPr/>
            </a:lvl3pPr>
            <a:lvl4pPr marL="1371655" indent="0" algn="ctr">
              <a:buNone/>
              <a:defRPr/>
            </a:lvl4pPr>
            <a:lvl5pPr marL="1828873" indent="0" algn="ctr">
              <a:buNone/>
              <a:defRPr/>
            </a:lvl5pPr>
            <a:lvl6pPr marL="2286091" indent="0" algn="ctr">
              <a:buNone/>
              <a:defRPr/>
            </a:lvl6pPr>
            <a:lvl7pPr marL="2743309" indent="0" algn="ctr">
              <a:buNone/>
              <a:defRPr/>
            </a:lvl7pPr>
            <a:lvl8pPr marL="3200527" indent="0" algn="ctr">
              <a:buNone/>
              <a:defRPr/>
            </a:lvl8pPr>
            <a:lvl9pPr marL="3657745"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25. 1. 2023</a:t>
            </a:fld>
            <a:endParaRPr lang="es-ES" altLang="sk-SK"/>
          </a:p>
        </p:txBody>
      </p:sp>
    </p:spTree>
    <p:extLst>
      <p:ext uri="{BB962C8B-B14F-4D97-AF65-F5344CB8AC3E}">
        <p14:creationId xmlns:p14="http://schemas.microsoft.com/office/powerpoint/2010/main" val="369974928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9600" y="1600201"/>
            <a:ext cx="10972800" cy="4525963"/>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25. 1. 2023</a:t>
            </a:fld>
            <a:endParaRPr lang="es-ES" altLang="sk-SK"/>
          </a:p>
        </p:txBody>
      </p:sp>
    </p:spTree>
    <p:extLst>
      <p:ext uri="{BB962C8B-B14F-4D97-AF65-F5344CB8AC3E}">
        <p14:creationId xmlns:p14="http://schemas.microsoft.com/office/powerpoint/2010/main" val="25522824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3086" y="4406904"/>
            <a:ext cx="10363199" cy="1362075"/>
          </a:xfrm>
          <a:prstGeom prst="rect">
            <a:avLst/>
          </a:prstGeom>
        </p:spPr>
        <p:txBody>
          <a:bodyPr lIns="100794" tIns="50397" rIns="100794" bIns="50397" anchor="t"/>
          <a:lstStyle>
            <a:lvl1pPr algn="l">
              <a:defRPr sz="3992" b="1" cap="all"/>
            </a:lvl1pPr>
          </a:lstStyle>
          <a:p>
            <a:r>
              <a:rPr lang="sk-SK"/>
              <a:t>Upravte štýly predlohy textu</a:t>
            </a:r>
          </a:p>
        </p:txBody>
      </p:sp>
      <p:sp>
        <p:nvSpPr>
          <p:cNvPr id="3" name="Zástupný symbol textu 2"/>
          <p:cNvSpPr>
            <a:spLocks noGrp="1"/>
          </p:cNvSpPr>
          <p:nvPr>
            <p:ph type="body" idx="1"/>
          </p:nvPr>
        </p:nvSpPr>
        <p:spPr>
          <a:xfrm>
            <a:off x="963086" y="2906714"/>
            <a:ext cx="10363199" cy="1500187"/>
          </a:xfrm>
          <a:prstGeom prst="rect">
            <a:avLst/>
          </a:prstGeom>
        </p:spPr>
        <p:txBody>
          <a:bodyPr lIns="100794" tIns="50397" rIns="100794" bIns="50397" anchor="b"/>
          <a:lstStyle>
            <a:lvl1pPr marL="0" indent="0">
              <a:buNone/>
              <a:defRPr sz="1996"/>
            </a:lvl1pPr>
            <a:lvl2pPr marL="457218" indent="0">
              <a:buNone/>
              <a:defRPr sz="1814"/>
            </a:lvl2pPr>
            <a:lvl3pPr marL="914437" indent="0">
              <a:buNone/>
              <a:defRPr sz="1633"/>
            </a:lvl3pPr>
            <a:lvl4pPr marL="1371655" indent="0">
              <a:buNone/>
              <a:defRPr sz="1361"/>
            </a:lvl4pPr>
            <a:lvl5pPr marL="1828873" indent="0">
              <a:buNone/>
              <a:defRPr sz="1361"/>
            </a:lvl5pPr>
            <a:lvl6pPr marL="2286091" indent="0">
              <a:buNone/>
              <a:defRPr sz="1361"/>
            </a:lvl6pPr>
            <a:lvl7pPr marL="2743309" indent="0">
              <a:buNone/>
              <a:defRPr sz="1361"/>
            </a:lvl7pPr>
            <a:lvl8pPr marL="3200527" indent="0">
              <a:buNone/>
              <a:defRPr sz="1361"/>
            </a:lvl8pPr>
            <a:lvl9pPr marL="3657745" indent="0">
              <a:buNone/>
              <a:defRPr sz="136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25. 1. 2023</a:t>
            </a:fld>
            <a:endParaRPr lang="es-ES" altLang="sk-SK"/>
          </a:p>
        </p:txBody>
      </p:sp>
    </p:spTree>
    <p:extLst>
      <p:ext uri="{BB962C8B-B14F-4D97-AF65-F5344CB8AC3E}">
        <p14:creationId xmlns:p14="http://schemas.microsoft.com/office/powerpoint/2010/main" val="311949684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9600"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97602" y="1600201"/>
            <a:ext cx="5384800" cy="4525963"/>
          </a:xfrm>
          <a:prstGeom prst="rect">
            <a:avLst/>
          </a:prstGeom>
        </p:spPr>
        <p:txBody>
          <a:bodyPr lIns="100794" tIns="50397" rIns="100794" bIns="50397"/>
          <a:lstStyle>
            <a:lvl1pPr>
              <a:defRPr sz="2812"/>
            </a:lvl1pPr>
            <a:lvl2pPr>
              <a:defRPr sz="2359"/>
            </a:lvl2pPr>
            <a:lvl3pPr>
              <a:defRPr sz="1996"/>
            </a:lvl3pPr>
            <a:lvl4pPr>
              <a:defRPr sz="1814"/>
            </a:lvl4pPr>
            <a:lvl5pPr>
              <a:defRPr sz="1814"/>
            </a:lvl5pPr>
            <a:lvl6pPr>
              <a:defRPr sz="1814"/>
            </a:lvl6pPr>
            <a:lvl7pPr>
              <a:defRPr sz="1814"/>
            </a:lvl7pPr>
            <a:lvl8pPr>
              <a:defRPr sz="1814"/>
            </a:lvl8pPr>
            <a:lvl9pPr>
              <a:defRPr sz="1814"/>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25. 1. 2023</a:t>
            </a:fld>
            <a:endParaRPr lang="es-ES" altLang="sk-SK"/>
          </a:p>
        </p:txBody>
      </p:sp>
    </p:spTree>
    <p:extLst>
      <p:ext uri="{BB962C8B-B14F-4D97-AF65-F5344CB8AC3E}">
        <p14:creationId xmlns:p14="http://schemas.microsoft.com/office/powerpoint/2010/main" val="43247764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9601" y="1535114"/>
            <a:ext cx="5386918"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4" name="Zástupný symbol obsahu 3"/>
          <p:cNvSpPr>
            <a:spLocks noGrp="1"/>
          </p:cNvSpPr>
          <p:nvPr>
            <p:ph sz="half" idx="2"/>
          </p:nvPr>
        </p:nvSpPr>
        <p:spPr>
          <a:xfrm>
            <a:off x="609601" y="2174878"/>
            <a:ext cx="5386918"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93369" y="1535114"/>
            <a:ext cx="5389033" cy="639762"/>
          </a:xfrm>
          <a:prstGeom prst="rect">
            <a:avLst/>
          </a:prstGeom>
        </p:spPr>
        <p:txBody>
          <a:bodyPr lIns="100794" tIns="50397" rIns="100794" bIns="50397" anchor="b"/>
          <a:lstStyle>
            <a:lvl1pPr marL="0" indent="0">
              <a:buNone/>
              <a:defRPr sz="2359" b="1"/>
            </a:lvl1pPr>
            <a:lvl2pPr marL="457218" indent="0">
              <a:buNone/>
              <a:defRPr sz="1996" b="1"/>
            </a:lvl2pPr>
            <a:lvl3pPr marL="914437" indent="0">
              <a:buNone/>
              <a:defRPr sz="1814" b="1"/>
            </a:lvl3pPr>
            <a:lvl4pPr marL="1371655" indent="0">
              <a:buNone/>
              <a:defRPr sz="1633" b="1"/>
            </a:lvl4pPr>
            <a:lvl5pPr marL="1828873" indent="0">
              <a:buNone/>
              <a:defRPr sz="1633" b="1"/>
            </a:lvl5pPr>
            <a:lvl6pPr marL="2286091" indent="0">
              <a:buNone/>
              <a:defRPr sz="1633" b="1"/>
            </a:lvl6pPr>
            <a:lvl7pPr marL="2743309" indent="0">
              <a:buNone/>
              <a:defRPr sz="1633" b="1"/>
            </a:lvl7pPr>
            <a:lvl8pPr marL="3200527" indent="0">
              <a:buNone/>
              <a:defRPr sz="1633" b="1"/>
            </a:lvl8pPr>
            <a:lvl9pPr marL="3657745" indent="0">
              <a:buNone/>
              <a:defRPr sz="1633" b="1"/>
            </a:lvl9pPr>
          </a:lstStyle>
          <a:p>
            <a:pPr lvl="0"/>
            <a:r>
              <a:rPr lang="sk-SK"/>
              <a:t>Upravte štýl predlohy textu.</a:t>
            </a:r>
          </a:p>
        </p:txBody>
      </p:sp>
      <p:sp>
        <p:nvSpPr>
          <p:cNvPr id="6" name="Zástupný symbol obsahu 5"/>
          <p:cNvSpPr>
            <a:spLocks noGrp="1"/>
          </p:cNvSpPr>
          <p:nvPr>
            <p:ph sz="quarter" idx="4"/>
          </p:nvPr>
        </p:nvSpPr>
        <p:spPr>
          <a:xfrm>
            <a:off x="6193369" y="2174878"/>
            <a:ext cx="5389033" cy="3951288"/>
          </a:xfrm>
          <a:prstGeom prst="rect">
            <a:avLst/>
          </a:prstGeom>
        </p:spPr>
        <p:txBody>
          <a:bodyPr lIns="100794" tIns="50397" rIns="100794" bIns="50397"/>
          <a:lstStyle>
            <a:lvl1pPr>
              <a:defRPr sz="2359"/>
            </a:lvl1pPr>
            <a:lvl2pPr>
              <a:defRPr sz="1996"/>
            </a:lvl2pPr>
            <a:lvl3pPr>
              <a:defRPr sz="1814"/>
            </a:lvl3pPr>
            <a:lvl4pPr>
              <a:defRPr sz="1633"/>
            </a:lvl4pPr>
            <a:lvl5pPr>
              <a:defRPr sz="1633"/>
            </a:lvl5pPr>
            <a:lvl6pPr>
              <a:defRPr sz="1633"/>
            </a:lvl6pPr>
            <a:lvl7pPr>
              <a:defRPr sz="1633"/>
            </a:lvl7pPr>
            <a:lvl8pPr>
              <a:defRPr sz="1633"/>
            </a:lvl8pPr>
            <a:lvl9pPr>
              <a:defRPr sz="1633"/>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25. 1. 2023</a:t>
            </a:fld>
            <a:endParaRPr lang="es-ES" altLang="sk-SK"/>
          </a:p>
        </p:txBody>
      </p:sp>
    </p:spTree>
    <p:extLst>
      <p:ext uri="{BB962C8B-B14F-4D97-AF65-F5344CB8AC3E}">
        <p14:creationId xmlns:p14="http://schemas.microsoft.com/office/powerpoint/2010/main" val="122196433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25. 1. 2023</a:t>
            </a:fld>
            <a:endParaRPr lang="es-ES" altLang="sk-SK"/>
          </a:p>
        </p:txBody>
      </p:sp>
    </p:spTree>
    <p:extLst>
      <p:ext uri="{BB962C8B-B14F-4D97-AF65-F5344CB8AC3E}">
        <p14:creationId xmlns:p14="http://schemas.microsoft.com/office/powerpoint/2010/main" val="123344291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25. 1. 2023</a:t>
            </a:fld>
            <a:endParaRPr lang="es-ES" altLang="sk-SK"/>
          </a:p>
        </p:txBody>
      </p:sp>
    </p:spTree>
    <p:extLst>
      <p:ext uri="{BB962C8B-B14F-4D97-AF65-F5344CB8AC3E}">
        <p14:creationId xmlns:p14="http://schemas.microsoft.com/office/powerpoint/2010/main" val="415962436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9602" y="273053"/>
            <a:ext cx="4011084" cy="1162050"/>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sahu 2"/>
          <p:cNvSpPr>
            <a:spLocks noGrp="1"/>
          </p:cNvSpPr>
          <p:nvPr>
            <p:ph idx="1"/>
          </p:nvPr>
        </p:nvSpPr>
        <p:spPr>
          <a:xfrm>
            <a:off x="4766737" y="273054"/>
            <a:ext cx="6815666" cy="5853113"/>
          </a:xfrm>
          <a:prstGeom prst="rect">
            <a:avLst/>
          </a:prstGeom>
        </p:spPr>
        <p:txBody>
          <a:bodyPr lIns="100794" tIns="50397" rIns="100794" bIns="50397"/>
          <a:lstStyle>
            <a:lvl1pPr>
              <a:defRPr sz="3175"/>
            </a:lvl1pPr>
            <a:lvl2pPr>
              <a:defRPr sz="2812"/>
            </a:lvl2pPr>
            <a:lvl3pPr>
              <a:defRPr sz="2359"/>
            </a:lvl3pPr>
            <a:lvl4pPr>
              <a:defRPr sz="1996"/>
            </a:lvl4pPr>
            <a:lvl5pPr>
              <a:defRPr sz="1996"/>
            </a:lvl5pPr>
            <a:lvl6pPr>
              <a:defRPr sz="1996"/>
            </a:lvl6pPr>
            <a:lvl7pPr>
              <a:defRPr sz="1996"/>
            </a:lvl7pPr>
            <a:lvl8pPr>
              <a:defRPr sz="1996"/>
            </a:lvl8pPr>
            <a:lvl9pPr>
              <a:defRPr sz="1996"/>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9602" y="1435101"/>
            <a:ext cx="4011084" cy="4691063"/>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25. 1. 2023</a:t>
            </a:fld>
            <a:endParaRPr lang="es-ES" altLang="sk-SK"/>
          </a:p>
        </p:txBody>
      </p:sp>
    </p:spTree>
    <p:extLst>
      <p:ext uri="{BB962C8B-B14F-4D97-AF65-F5344CB8AC3E}">
        <p14:creationId xmlns:p14="http://schemas.microsoft.com/office/powerpoint/2010/main" val="316919726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9720" y="4800600"/>
            <a:ext cx="7315200" cy="566738"/>
          </a:xfrm>
          <a:prstGeom prst="rect">
            <a:avLst/>
          </a:prstGeom>
        </p:spPr>
        <p:txBody>
          <a:bodyPr lIns="100794" tIns="50397" rIns="100794" bIns="50397" anchor="b"/>
          <a:lstStyle>
            <a:lvl1pPr algn="l">
              <a:defRPr sz="1996" b="1"/>
            </a:lvl1pPr>
          </a:lstStyle>
          <a:p>
            <a:r>
              <a:rPr lang="sk-SK"/>
              <a:t>Upravte štýly predlohy textu</a:t>
            </a:r>
          </a:p>
        </p:txBody>
      </p:sp>
      <p:sp>
        <p:nvSpPr>
          <p:cNvPr id="3" name="Zástupný symbol obrázka 2"/>
          <p:cNvSpPr>
            <a:spLocks noGrp="1"/>
          </p:cNvSpPr>
          <p:nvPr>
            <p:ph type="pic" idx="1"/>
          </p:nvPr>
        </p:nvSpPr>
        <p:spPr>
          <a:xfrm>
            <a:off x="2389720" y="612778"/>
            <a:ext cx="7315200" cy="4114800"/>
          </a:xfrm>
          <a:prstGeom prst="rect">
            <a:avLst/>
          </a:prstGeom>
        </p:spPr>
        <p:txBody>
          <a:bodyPr lIns="100794" tIns="50397" rIns="100794" bIns="50397"/>
          <a:lstStyle>
            <a:lvl1pPr marL="0" indent="0">
              <a:buNone/>
              <a:defRPr sz="3175"/>
            </a:lvl1pPr>
            <a:lvl2pPr marL="457218" indent="0">
              <a:buNone/>
              <a:defRPr sz="2812"/>
            </a:lvl2pPr>
            <a:lvl3pPr marL="914437" indent="0">
              <a:buNone/>
              <a:defRPr sz="2359"/>
            </a:lvl3pPr>
            <a:lvl4pPr marL="1371655" indent="0">
              <a:buNone/>
              <a:defRPr sz="1996"/>
            </a:lvl4pPr>
            <a:lvl5pPr marL="1828873" indent="0">
              <a:buNone/>
              <a:defRPr sz="1996"/>
            </a:lvl5pPr>
            <a:lvl6pPr marL="2286091" indent="0">
              <a:buNone/>
              <a:defRPr sz="1996"/>
            </a:lvl6pPr>
            <a:lvl7pPr marL="2743309" indent="0">
              <a:buNone/>
              <a:defRPr sz="1996"/>
            </a:lvl7pPr>
            <a:lvl8pPr marL="3200527" indent="0">
              <a:buNone/>
              <a:defRPr sz="1996"/>
            </a:lvl8pPr>
            <a:lvl9pPr marL="3657745" indent="0">
              <a:buNone/>
              <a:defRPr sz="1996"/>
            </a:lvl9pPr>
          </a:lstStyle>
          <a:p>
            <a:pPr lvl="0"/>
            <a:endParaRPr lang="sk-SK" noProof="0"/>
          </a:p>
        </p:txBody>
      </p:sp>
      <p:sp>
        <p:nvSpPr>
          <p:cNvPr id="4" name="Zástupný symbol textu 3"/>
          <p:cNvSpPr>
            <a:spLocks noGrp="1"/>
          </p:cNvSpPr>
          <p:nvPr>
            <p:ph type="body" sz="half" idx="2"/>
          </p:nvPr>
        </p:nvSpPr>
        <p:spPr>
          <a:xfrm>
            <a:off x="2389720" y="5367341"/>
            <a:ext cx="7315200" cy="804862"/>
          </a:xfrm>
          <a:prstGeom prst="rect">
            <a:avLst/>
          </a:prstGeom>
        </p:spPr>
        <p:txBody>
          <a:bodyPr lIns="100794" tIns="50397" rIns="100794" bIns="50397"/>
          <a:lstStyle>
            <a:lvl1pPr marL="0" indent="0">
              <a:buNone/>
              <a:defRPr sz="1361"/>
            </a:lvl1pPr>
            <a:lvl2pPr marL="457218" indent="0">
              <a:buNone/>
              <a:defRPr sz="1179"/>
            </a:lvl2pPr>
            <a:lvl3pPr marL="914437" indent="0">
              <a:buNone/>
              <a:defRPr sz="998"/>
            </a:lvl3pPr>
            <a:lvl4pPr marL="1371655" indent="0">
              <a:buNone/>
              <a:defRPr sz="907"/>
            </a:lvl4pPr>
            <a:lvl5pPr marL="1828873" indent="0">
              <a:buNone/>
              <a:defRPr sz="907"/>
            </a:lvl5pPr>
            <a:lvl6pPr marL="2286091" indent="0">
              <a:buNone/>
              <a:defRPr sz="907"/>
            </a:lvl6pPr>
            <a:lvl7pPr marL="2743309" indent="0">
              <a:buNone/>
              <a:defRPr sz="907"/>
            </a:lvl7pPr>
            <a:lvl8pPr marL="3200527" indent="0">
              <a:buNone/>
              <a:defRPr sz="907"/>
            </a:lvl8pPr>
            <a:lvl9pPr marL="3657745" indent="0">
              <a:buNone/>
              <a:defRPr sz="907"/>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25. 1. 2023</a:t>
            </a:fld>
            <a:endParaRPr lang="es-ES" altLang="sk-SK"/>
          </a:p>
        </p:txBody>
      </p:sp>
    </p:spTree>
    <p:extLst>
      <p:ext uri="{BB962C8B-B14F-4D97-AF65-F5344CB8AC3E}">
        <p14:creationId xmlns:p14="http://schemas.microsoft.com/office/powerpoint/2010/main" val="19601897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9600" y="274638"/>
            <a:ext cx="10972800" cy="114300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0" y="1600201"/>
            <a:ext cx="10972800" cy="4525963"/>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25. 1. 2023</a:t>
            </a:fld>
            <a:endParaRPr lang="es-ES" altLang="sk-SK"/>
          </a:p>
        </p:txBody>
      </p:sp>
    </p:spTree>
    <p:extLst>
      <p:ext uri="{BB962C8B-B14F-4D97-AF65-F5344CB8AC3E}">
        <p14:creationId xmlns:p14="http://schemas.microsoft.com/office/powerpoint/2010/main" val="206286341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39200" y="274642"/>
            <a:ext cx="2743201" cy="5851525"/>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9603" y="274642"/>
            <a:ext cx="8026399" cy="5851525"/>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165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25. 1. 2023</a:t>
            </a:fld>
            <a:endParaRPr lang="es-ES" altLang="sk-SK"/>
          </a:p>
        </p:txBody>
      </p:sp>
    </p:spTree>
    <p:extLst>
      <p:ext uri="{BB962C8B-B14F-4D97-AF65-F5344CB8AC3E}">
        <p14:creationId xmlns:p14="http://schemas.microsoft.com/office/powerpoint/2010/main" val="32498672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lumMod val="65000"/>
            <a:lumOff val="3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D2B237-F00F-4862-9069-ABD888C85C1C}" type="datetimeFigureOut">
              <a:rPr lang="sk-SK" smtClean="0"/>
              <a:t>25. 1. 2023</a:t>
            </a:fld>
            <a:endParaRPr lang="sk-SK"/>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6D36E8-1B50-4171-AD6E-16669238FF26}" type="slidenum">
              <a:rPr lang="sk-SK" smtClean="0"/>
              <a:t>‹#›</a:t>
            </a:fld>
            <a:endParaRPr lang="sk-SK"/>
          </a:p>
        </p:txBody>
      </p:sp>
    </p:spTree>
    <p:extLst>
      <p:ext uri="{BB962C8B-B14F-4D97-AF65-F5344CB8AC3E}">
        <p14:creationId xmlns:p14="http://schemas.microsoft.com/office/powerpoint/2010/main" val="321563668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302" rtl="0" eaLnBrk="1" latinLnBrk="0" hangingPunct="1">
        <a:lnSpc>
          <a:spcPct val="90000"/>
        </a:lnSpc>
        <a:spcBef>
          <a:spcPct val="0"/>
        </a:spcBef>
        <a:buNone/>
        <a:defRPr sz="4399" kern="1200">
          <a:solidFill>
            <a:schemeClr val="tx1"/>
          </a:solidFill>
          <a:latin typeface="+mj-lt"/>
          <a:ea typeface="+mj-ea"/>
          <a:cs typeface="+mj-cs"/>
        </a:defRPr>
      </a:lvl1pPr>
    </p:titleStyle>
    <p:bodyStyle>
      <a:lvl1pPr marL="228575" indent="-228575" algn="l" defTabSz="914302"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26" indent="-228575" algn="l" defTabSz="914302"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78" indent="-228575" algn="l" defTabSz="914302" rtl="0" eaLnBrk="1" latinLnBrk="0" hangingPunct="1">
        <a:lnSpc>
          <a:spcPct val="90000"/>
        </a:lnSpc>
        <a:spcBef>
          <a:spcPts val="500"/>
        </a:spcBef>
        <a:buFont typeface="Arial" panose="020B0604020202020204" pitchFamily="34" charset="0"/>
        <a:buChar char="•"/>
        <a:defRPr sz="1999" kern="1200">
          <a:solidFill>
            <a:schemeClr val="tx1"/>
          </a:solidFill>
          <a:latin typeface="+mn-lt"/>
          <a:ea typeface="+mn-ea"/>
          <a:cs typeface="+mn-cs"/>
        </a:defRPr>
      </a:lvl3pPr>
      <a:lvl4pPr marL="1600029"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180"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331"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483"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634"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785" indent="-228575" algn="l" defTabSz="91430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02" rtl="0" eaLnBrk="1" latinLnBrk="0" hangingPunct="1">
        <a:defRPr sz="1800" kern="1200">
          <a:solidFill>
            <a:schemeClr val="tx1"/>
          </a:solidFill>
          <a:latin typeface="+mn-lt"/>
          <a:ea typeface="+mn-ea"/>
          <a:cs typeface="+mn-cs"/>
        </a:defRPr>
      </a:lvl1pPr>
      <a:lvl2pPr marL="457151" algn="l" defTabSz="914302" rtl="0" eaLnBrk="1" latinLnBrk="0" hangingPunct="1">
        <a:defRPr sz="1800" kern="1200">
          <a:solidFill>
            <a:schemeClr val="tx1"/>
          </a:solidFill>
          <a:latin typeface="+mn-lt"/>
          <a:ea typeface="+mn-ea"/>
          <a:cs typeface="+mn-cs"/>
        </a:defRPr>
      </a:lvl2pPr>
      <a:lvl3pPr marL="914302" algn="l" defTabSz="914302" rtl="0" eaLnBrk="1" latinLnBrk="0" hangingPunct="1">
        <a:defRPr sz="1800" kern="1200">
          <a:solidFill>
            <a:schemeClr val="tx1"/>
          </a:solidFill>
          <a:latin typeface="+mn-lt"/>
          <a:ea typeface="+mn-ea"/>
          <a:cs typeface="+mn-cs"/>
        </a:defRPr>
      </a:lvl3pPr>
      <a:lvl4pPr marL="1371454" algn="l" defTabSz="914302" rtl="0" eaLnBrk="1" latinLnBrk="0" hangingPunct="1">
        <a:defRPr sz="1800" kern="1200">
          <a:solidFill>
            <a:schemeClr val="tx1"/>
          </a:solidFill>
          <a:latin typeface="+mn-lt"/>
          <a:ea typeface="+mn-ea"/>
          <a:cs typeface="+mn-cs"/>
        </a:defRPr>
      </a:lvl4pPr>
      <a:lvl5pPr marL="1828605" algn="l" defTabSz="914302" rtl="0" eaLnBrk="1" latinLnBrk="0" hangingPunct="1">
        <a:defRPr sz="1800" kern="1200">
          <a:solidFill>
            <a:schemeClr val="tx1"/>
          </a:solidFill>
          <a:latin typeface="+mn-lt"/>
          <a:ea typeface="+mn-ea"/>
          <a:cs typeface="+mn-cs"/>
        </a:defRPr>
      </a:lvl5pPr>
      <a:lvl6pPr marL="2285756" algn="l" defTabSz="914302" rtl="0" eaLnBrk="1" latinLnBrk="0" hangingPunct="1">
        <a:defRPr sz="1800" kern="1200">
          <a:solidFill>
            <a:schemeClr val="tx1"/>
          </a:solidFill>
          <a:latin typeface="+mn-lt"/>
          <a:ea typeface="+mn-ea"/>
          <a:cs typeface="+mn-cs"/>
        </a:defRPr>
      </a:lvl6pPr>
      <a:lvl7pPr marL="2742907" algn="l" defTabSz="914302" rtl="0" eaLnBrk="1" latinLnBrk="0" hangingPunct="1">
        <a:defRPr sz="1800" kern="1200">
          <a:solidFill>
            <a:schemeClr val="tx1"/>
          </a:solidFill>
          <a:latin typeface="+mn-lt"/>
          <a:ea typeface="+mn-ea"/>
          <a:cs typeface="+mn-cs"/>
        </a:defRPr>
      </a:lvl7pPr>
      <a:lvl8pPr marL="3200059" algn="l" defTabSz="914302" rtl="0" eaLnBrk="1" latinLnBrk="0" hangingPunct="1">
        <a:defRPr sz="1800" kern="1200">
          <a:solidFill>
            <a:schemeClr val="tx1"/>
          </a:solidFill>
          <a:latin typeface="+mn-lt"/>
          <a:ea typeface="+mn-ea"/>
          <a:cs typeface="+mn-cs"/>
        </a:defRPr>
      </a:lvl8pPr>
      <a:lvl9pPr marL="3657210" algn="l" defTabSz="914302"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lumMod val="65000"/>
            <a:lumOff val="35000"/>
          </a:schemeClr>
        </a:solid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716D49-2463-4AA2-952A-92B9460384EF}" type="datetimeFigureOut">
              <a:rPr lang="sk-SK" smtClean="0"/>
              <a:t>25. 1. 2023</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B3219F-1421-47EF-AFA7-A06FA1E7081D}" type="slidenum">
              <a:rPr lang="sk-SK" smtClean="0"/>
              <a:t>‹#›</a:t>
            </a:fld>
            <a:endParaRPr lang="sk-SK"/>
          </a:p>
        </p:txBody>
      </p:sp>
    </p:spTree>
    <p:extLst>
      <p:ext uri="{BB962C8B-B14F-4D97-AF65-F5344CB8AC3E}">
        <p14:creationId xmlns:p14="http://schemas.microsoft.com/office/powerpoint/2010/main" val="14010665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1" y="365126"/>
            <a:ext cx="10515600" cy="1325563"/>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838201" y="1825626"/>
            <a:ext cx="10515600" cy="4351338"/>
          </a:xfrm>
          <a:prstGeom prst="rect">
            <a:avLst/>
          </a:prstGeom>
        </p:spPr>
        <p:txBody>
          <a:bodyPr vert="horz" lIns="91440" tIns="45720" rIns="91440" bIns="45720" rtlCol="0">
            <a:normAutofit/>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F66897-4934-487E-864C-D2566DDFCD31}" type="datetime1">
              <a:rPr lang="sk-SK" smtClean="0"/>
              <a:t>25. 1. 2023</a:t>
            </a:fld>
            <a:endParaRPr lang="sk-SK"/>
          </a:p>
        </p:txBody>
      </p:sp>
      <p:sp>
        <p:nvSpPr>
          <p:cNvPr id="5" name="Footer Placeholder 4"/>
          <p:cNvSpPr>
            <a:spLocks noGrp="1"/>
          </p:cNvSpPr>
          <p:nvPr>
            <p:ph type="ftr" sz="quarter" idx="3"/>
          </p:nvPr>
        </p:nvSpPr>
        <p:spPr>
          <a:xfrm>
            <a:off x="4038601"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85828B-678F-40F1-8D80-935C067E9A0B}" type="slidenum">
              <a:rPr lang="sk-SK" smtClean="0"/>
              <a:t>‹#›</a:t>
            </a:fld>
            <a:endParaRPr lang="sk-SK"/>
          </a:p>
        </p:txBody>
      </p:sp>
    </p:spTree>
    <p:extLst>
      <p:ext uri="{BB962C8B-B14F-4D97-AF65-F5344CB8AC3E}">
        <p14:creationId xmlns:p14="http://schemas.microsoft.com/office/powerpoint/2010/main" val="3830088105"/>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sldNum="0" hdr="0" ftr="0" dt="0"/>
  <p:txStyles>
    <p:titleStyle>
      <a:lvl1pPr algn="l" defTabSz="91438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5" indent="-228595" algn="l" defTabSz="91438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7" indent="-228595" algn="l" defTabSz="91438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9" indent="-228595" algn="l" defTabSz="91438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70" indent="-228595" algn="l" defTabSz="91438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62" indent="-228595" algn="l" defTabSz="91438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53" indent="-228595" algn="l" defTabSz="91438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45" indent="-228595" algn="l" defTabSz="91438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36" indent="-228595" algn="l" defTabSz="91438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28" indent="-228595" algn="l" defTabSz="91438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83" rtl="0" eaLnBrk="1" latinLnBrk="0" hangingPunct="1">
        <a:defRPr sz="1800" kern="1200">
          <a:solidFill>
            <a:schemeClr val="tx1"/>
          </a:solidFill>
          <a:latin typeface="+mn-lt"/>
          <a:ea typeface="+mn-ea"/>
          <a:cs typeface="+mn-cs"/>
        </a:defRPr>
      </a:lvl1pPr>
      <a:lvl2pPr marL="457192" algn="l" defTabSz="914383" rtl="0" eaLnBrk="1" latinLnBrk="0" hangingPunct="1">
        <a:defRPr sz="1800" kern="1200">
          <a:solidFill>
            <a:schemeClr val="tx1"/>
          </a:solidFill>
          <a:latin typeface="+mn-lt"/>
          <a:ea typeface="+mn-ea"/>
          <a:cs typeface="+mn-cs"/>
        </a:defRPr>
      </a:lvl2pPr>
      <a:lvl3pPr marL="914383" algn="l" defTabSz="914383" rtl="0" eaLnBrk="1" latinLnBrk="0" hangingPunct="1">
        <a:defRPr sz="1800" kern="1200">
          <a:solidFill>
            <a:schemeClr val="tx1"/>
          </a:solidFill>
          <a:latin typeface="+mn-lt"/>
          <a:ea typeface="+mn-ea"/>
          <a:cs typeface="+mn-cs"/>
        </a:defRPr>
      </a:lvl3pPr>
      <a:lvl4pPr marL="1371574" algn="l" defTabSz="914383" rtl="0" eaLnBrk="1" latinLnBrk="0" hangingPunct="1">
        <a:defRPr sz="1800" kern="1200">
          <a:solidFill>
            <a:schemeClr val="tx1"/>
          </a:solidFill>
          <a:latin typeface="+mn-lt"/>
          <a:ea typeface="+mn-ea"/>
          <a:cs typeface="+mn-cs"/>
        </a:defRPr>
      </a:lvl4pPr>
      <a:lvl5pPr marL="1828766" algn="l" defTabSz="914383" rtl="0" eaLnBrk="1" latinLnBrk="0" hangingPunct="1">
        <a:defRPr sz="1800" kern="1200">
          <a:solidFill>
            <a:schemeClr val="tx1"/>
          </a:solidFill>
          <a:latin typeface="+mn-lt"/>
          <a:ea typeface="+mn-ea"/>
          <a:cs typeface="+mn-cs"/>
        </a:defRPr>
      </a:lvl5pPr>
      <a:lvl6pPr marL="2285957" algn="l" defTabSz="914383" rtl="0" eaLnBrk="1" latinLnBrk="0" hangingPunct="1">
        <a:defRPr sz="1800" kern="1200">
          <a:solidFill>
            <a:schemeClr val="tx1"/>
          </a:solidFill>
          <a:latin typeface="+mn-lt"/>
          <a:ea typeface="+mn-ea"/>
          <a:cs typeface="+mn-cs"/>
        </a:defRPr>
      </a:lvl6pPr>
      <a:lvl7pPr marL="2743149" algn="l" defTabSz="914383" rtl="0" eaLnBrk="1" latinLnBrk="0" hangingPunct="1">
        <a:defRPr sz="1800" kern="1200">
          <a:solidFill>
            <a:schemeClr val="tx1"/>
          </a:solidFill>
          <a:latin typeface="+mn-lt"/>
          <a:ea typeface="+mn-ea"/>
          <a:cs typeface="+mn-cs"/>
        </a:defRPr>
      </a:lvl7pPr>
      <a:lvl8pPr marL="3200341" algn="l" defTabSz="914383" rtl="0" eaLnBrk="1" latinLnBrk="0" hangingPunct="1">
        <a:defRPr sz="1800" kern="1200">
          <a:solidFill>
            <a:schemeClr val="tx1"/>
          </a:solidFill>
          <a:latin typeface="+mn-lt"/>
          <a:ea typeface="+mn-ea"/>
          <a:cs typeface="+mn-cs"/>
        </a:defRPr>
      </a:lvl8pPr>
      <a:lvl9pPr marL="3657532" algn="l" defTabSz="914383"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716D49-2463-4AA2-952A-92B9460384EF}" type="datetimeFigureOut">
              <a:rPr lang="sk-SK" smtClean="0"/>
              <a:t>25. 1. 2023</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B3219F-1421-47EF-AFA7-A06FA1E7081D}" type="slidenum">
              <a:rPr lang="sk-SK" smtClean="0"/>
              <a:t>‹#›</a:t>
            </a:fld>
            <a:endParaRPr lang="sk-SK"/>
          </a:p>
        </p:txBody>
      </p:sp>
    </p:spTree>
    <p:extLst>
      <p:ext uri="{BB962C8B-B14F-4D97-AF65-F5344CB8AC3E}">
        <p14:creationId xmlns:p14="http://schemas.microsoft.com/office/powerpoint/2010/main" val="1498629624"/>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8643" y="6245939"/>
            <a:ext cx="2845440" cy="47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9571" eaLnBrk="1" hangingPunct="1">
              <a:lnSpc>
                <a:spcPct val="100000"/>
              </a:lnSpc>
              <a:buClrTx/>
              <a:buSzTx/>
              <a:buFontTx/>
              <a:buNone/>
              <a:defRPr sz="1361" u="none">
                <a:solidFill>
                  <a:srgbClr val="000000"/>
                </a:solidFill>
                <a:latin typeface="Arial" charset="0"/>
                <a:ea typeface="+mn-ea"/>
                <a:cs typeface="Arial" charset="0"/>
              </a:defRPr>
            </a:lvl1pPr>
          </a:lstStyle>
          <a:p>
            <a:pPr>
              <a:defRPr/>
            </a:pPr>
            <a:fld id="{14735D88-9579-4667-A696-FED41C5A8FBE}" type="datetime1">
              <a:rPr lang="sk-SK" altLang="sk-SK"/>
              <a:pPr>
                <a:defRPr/>
              </a:pPr>
              <a:t>25. 1. 2023</a:t>
            </a:fld>
            <a:endParaRPr lang="es-ES" altLang="sk-SK"/>
          </a:p>
        </p:txBody>
      </p:sp>
    </p:spTree>
    <p:extLst>
      <p:ext uri="{BB962C8B-B14F-4D97-AF65-F5344CB8AC3E}">
        <p14:creationId xmlns:p14="http://schemas.microsoft.com/office/powerpoint/2010/main" val="2054622861"/>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hf sldNum="0" hdr="0" ftr="0" dt="0"/>
  <p:txStyles>
    <p:titleStyle>
      <a:lvl1pPr algn="ctr" rtl="0" eaLnBrk="0" fontAlgn="base" hangingPunct="0">
        <a:spcBef>
          <a:spcPct val="0"/>
        </a:spcBef>
        <a:spcAft>
          <a:spcPct val="0"/>
        </a:spcAft>
        <a:defRPr sz="4445">
          <a:solidFill>
            <a:schemeClr val="tx2"/>
          </a:solidFill>
          <a:latin typeface="+mj-lt"/>
          <a:ea typeface="+mj-ea"/>
          <a:cs typeface="+mj-cs"/>
        </a:defRPr>
      </a:lvl1pPr>
      <a:lvl2pPr algn="ctr" rtl="0" eaLnBrk="0" fontAlgn="base" hangingPunct="0">
        <a:spcBef>
          <a:spcPct val="0"/>
        </a:spcBef>
        <a:spcAft>
          <a:spcPct val="0"/>
        </a:spcAft>
        <a:defRPr sz="4445">
          <a:solidFill>
            <a:schemeClr val="tx2"/>
          </a:solidFill>
          <a:latin typeface="Arial" charset="0"/>
          <a:cs typeface="Arial" charset="0"/>
        </a:defRPr>
      </a:lvl2pPr>
      <a:lvl3pPr algn="ctr" rtl="0" eaLnBrk="0" fontAlgn="base" hangingPunct="0">
        <a:spcBef>
          <a:spcPct val="0"/>
        </a:spcBef>
        <a:spcAft>
          <a:spcPct val="0"/>
        </a:spcAft>
        <a:defRPr sz="4445">
          <a:solidFill>
            <a:schemeClr val="tx2"/>
          </a:solidFill>
          <a:latin typeface="Arial" charset="0"/>
          <a:cs typeface="Arial" charset="0"/>
        </a:defRPr>
      </a:lvl3pPr>
      <a:lvl4pPr algn="ctr" rtl="0" eaLnBrk="0" fontAlgn="base" hangingPunct="0">
        <a:spcBef>
          <a:spcPct val="0"/>
        </a:spcBef>
        <a:spcAft>
          <a:spcPct val="0"/>
        </a:spcAft>
        <a:defRPr sz="4445">
          <a:solidFill>
            <a:schemeClr val="tx2"/>
          </a:solidFill>
          <a:latin typeface="Arial" charset="0"/>
          <a:cs typeface="Arial" charset="0"/>
        </a:defRPr>
      </a:lvl4pPr>
      <a:lvl5pPr algn="ctr" rtl="0" eaLnBrk="0" fontAlgn="base" hangingPunct="0">
        <a:spcBef>
          <a:spcPct val="0"/>
        </a:spcBef>
        <a:spcAft>
          <a:spcPct val="0"/>
        </a:spcAft>
        <a:defRPr sz="4445">
          <a:solidFill>
            <a:schemeClr val="tx2"/>
          </a:solidFill>
          <a:latin typeface="Arial" charset="0"/>
          <a:cs typeface="Arial" charset="0"/>
        </a:defRPr>
      </a:lvl5pPr>
      <a:lvl6pPr marL="457218" algn="ctr" rtl="0" fontAlgn="base">
        <a:spcBef>
          <a:spcPct val="0"/>
        </a:spcBef>
        <a:spcAft>
          <a:spcPct val="0"/>
        </a:spcAft>
        <a:defRPr sz="4445">
          <a:solidFill>
            <a:schemeClr val="tx2"/>
          </a:solidFill>
          <a:latin typeface="Arial" charset="0"/>
          <a:cs typeface="Arial" charset="0"/>
        </a:defRPr>
      </a:lvl6pPr>
      <a:lvl7pPr marL="914437" algn="ctr" rtl="0" fontAlgn="base">
        <a:spcBef>
          <a:spcPct val="0"/>
        </a:spcBef>
        <a:spcAft>
          <a:spcPct val="0"/>
        </a:spcAft>
        <a:defRPr sz="4445">
          <a:solidFill>
            <a:schemeClr val="tx2"/>
          </a:solidFill>
          <a:latin typeface="Arial" charset="0"/>
          <a:cs typeface="Arial" charset="0"/>
        </a:defRPr>
      </a:lvl7pPr>
      <a:lvl8pPr marL="1371655" algn="ctr" rtl="0" fontAlgn="base">
        <a:spcBef>
          <a:spcPct val="0"/>
        </a:spcBef>
        <a:spcAft>
          <a:spcPct val="0"/>
        </a:spcAft>
        <a:defRPr sz="4445">
          <a:solidFill>
            <a:schemeClr val="tx2"/>
          </a:solidFill>
          <a:latin typeface="Arial" charset="0"/>
          <a:cs typeface="Arial" charset="0"/>
        </a:defRPr>
      </a:lvl8pPr>
      <a:lvl9pPr marL="1828873" algn="ctr" rtl="0" fontAlgn="base">
        <a:spcBef>
          <a:spcPct val="0"/>
        </a:spcBef>
        <a:spcAft>
          <a:spcPct val="0"/>
        </a:spcAft>
        <a:defRPr sz="4445">
          <a:solidFill>
            <a:schemeClr val="tx2"/>
          </a:solidFill>
          <a:latin typeface="Arial" charset="0"/>
          <a:cs typeface="Arial" charset="0"/>
        </a:defRPr>
      </a:lvl9pPr>
    </p:titleStyle>
    <p:bodyStyle>
      <a:lvl1pPr marL="342774" indent="-342774" algn="l" rtl="0" eaLnBrk="0" fontAlgn="base" hangingPunct="0">
        <a:spcBef>
          <a:spcPct val="20000"/>
        </a:spcBef>
        <a:spcAft>
          <a:spcPct val="0"/>
        </a:spcAft>
        <a:buChar char="•"/>
        <a:defRPr sz="3175">
          <a:solidFill>
            <a:schemeClr val="tx1"/>
          </a:solidFill>
          <a:latin typeface="+mn-lt"/>
          <a:ea typeface="+mn-ea"/>
          <a:cs typeface="+mn-cs"/>
        </a:defRPr>
      </a:lvl1pPr>
      <a:lvl2pPr marL="741718" indent="-285165" algn="l" rtl="0" eaLnBrk="0" fontAlgn="base" hangingPunct="0">
        <a:spcBef>
          <a:spcPct val="20000"/>
        </a:spcBef>
        <a:spcAft>
          <a:spcPct val="0"/>
        </a:spcAft>
        <a:buChar char="–"/>
        <a:defRPr sz="2812">
          <a:solidFill>
            <a:schemeClr val="tx1"/>
          </a:solidFill>
          <a:latin typeface="+mn-lt"/>
          <a:cs typeface="+mn-cs"/>
        </a:defRPr>
      </a:lvl2pPr>
      <a:lvl3pPr marL="1142101" indent="-227556" algn="l" rtl="0" eaLnBrk="0" fontAlgn="base" hangingPunct="0">
        <a:spcBef>
          <a:spcPct val="20000"/>
        </a:spcBef>
        <a:spcAft>
          <a:spcPct val="0"/>
        </a:spcAft>
        <a:buChar char="•"/>
        <a:defRPr sz="2359">
          <a:solidFill>
            <a:schemeClr val="tx1"/>
          </a:solidFill>
          <a:latin typeface="+mn-lt"/>
          <a:cs typeface="+mn-cs"/>
        </a:defRPr>
      </a:lvl3pPr>
      <a:lvl4pPr marL="1600094" indent="-227556" algn="l" rtl="0" eaLnBrk="0" fontAlgn="base" hangingPunct="0">
        <a:spcBef>
          <a:spcPct val="20000"/>
        </a:spcBef>
        <a:spcAft>
          <a:spcPct val="0"/>
        </a:spcAft>
        <a:buChar char="–"/>
        <a:defRPr sz="1996">
          <a:solidFill>
            <a:schemeClr val="tx1"/>
          </a:solidFill>
          <a:latin typeface="+mn-lt"/>
          <a:cs typeface="+mn-cs"/>
        </a:defRPr>
      </a:lvl4pPr>
      <a:lvl5pPr marL="2056646" indent="-227556" algn="l" rtl="0" eaLnBrk="0" fontAlgn="base" hangingPunct="0">
        <a:spcBef>
          <a:spcPct val="20000"/>
        </a:spcBef>
        <a:spcAft>
          <a:spcPct val="0"/>
        </a:spcAft>
        <a:buChar char="»"/>
        <a:defRPr sz="1996">
          <a:solidFill>
            <a:schemeClr val="tx1"/>
          </a:solidFill>
          <a:latin typeface="+mn-lt"/>
          <a:cs typeface="+mn-cs"/>
        </a:defRPr>
      </a:lvl5pPr>
      <a:lvl6pPr marL="2514700" indent="-228610" algn="l" rtl="0" fontAlgn="base">
        <a:spcBef>
          <a:spcPct val="20000"/>
        </a:spcBef>
        <a:spcAft>
          <a:spcPct val="0"/>
        </a:spcAft>
        <a:buChar char="»"/>
        <a:defRPr sz="1996">
          <a:solidFill>
            <a:schemeClr val="tx1"/>
          </a:solidFill>
          <a:latin typeface="+mn-lt"/>
          <a:cs typeface="+mn-cs"/>
        </a:defRPr>
      </a:lvl6pPr>
      <a:lvl7pPr marL="2971918" indent="-228610" algn="l" rtl="0" fontAlgn="base">
        <a:spcBef>
          <a:spcPct val="20000"/>
        </a:spcBef>
        <a:spcAft>
          <a:spcPct val="0"/>
        </a:spcAft>
        <a:buChar char="»"/>
        <a:defRPr sz="1996">
          <a:solidFill>
            <a:schemeClr val="tx1"/>
          </a:solidFill>
          <a:latin typeface="+mn-lt"/>
          <a:cs typeface="+mn-cs"/>
        </a:defRPr>
      </a:lvl7pPr>
      <a:lvl8pPr marL="3429137" indent="-228610" algn="l" rtl="0" fontAlgn="base">
        <a:spcBef>
          <a:spcPct val="20000"/>
        </a:spcBef>
        <a:spcAft>
          <a:spcPct val="0"/>
        </a:spcAft>
        <a:buChar char="»"/>
        <a:defRPr sz="1996">
          <a:solidFill>
            <a:schemeClr val="tx1"/>
          </a:solidFill>
          <a:latin typeface="+mn-lt"/>
          <a:cs typeface="+mn-cs"/>
        </a:defRPr>
      </a:lvl8pPr>
      <a:lvl9pPr marL="3886355" indent="-228610" algn="l" rtl="0" fontAlgn="base">
        <a:spcBef>
          <a:spcPct val="20000"/>
        </a:spcBef>
        <a:spcAft>
          <a:spcPct val="0"/>
        </a:spcAft>
        <a:buChar char="»"/>
        <a:defRPr sz="1996">
          <a:solidFill>
            <a:schemeClr val="tx1"/>
          </a:solidFill>
          <a:latin typeface="+mn-lt"/>
          <a:cs typeface="+mn-cs"/>
        </a:defRPr>
      </a:lvl9pPr>
    </p:bodyStyle>
    <p:otherStyle>
      <a:defPPr>
        <a:defRPr lang="sk-SK"/>
      </a:defPPr>
      <a:lvl1pPr marL="0" algn="l" defTabSz="914437" rtl="0" eaLnBrk="1" latinLnBrk="0" hangingPunct="1">
        <a:defRPr sz="1814" kern="1200">
          <a:solidFill>
            <a:schemeClr val="tx1"/>
          </a:solidFill>
          <a:latin typeface="+mn-lt"/>
          <a:ea typeface="+mn-ea"/>
          <a:cs typeface="+mn-cs"/>
        </a:defRPr>
      </a:lvl1pPr>
      <a:lvl2pPr marL="457218" algn="l" defTabSz="914437" rtl="0" eaLnBrk="1" latinLnBrk="0" hangingPunct="1">
        <a:defRPr sz="1814" kern="1200">
          <a:solidFill>
            <a:schemeClr val="tx1"/>
          </a:solidFill>
          <a:latin typeface="+mn-lt"/>
          <a:ea typeface="+mn-ea"/>
          <a:cs typeface="+mn-cs"/>
        </a:defRPr>
      </a:lvl2pPr>
      <a:lvl3pPr marL="914437" algn="l" defTabSz="914437" rtl="0" eaLnBrk="1" latinLnBrk="0" hangingPunct="1">
        <a:defRPr sz="1814" kern="1200">
          <a:solidFill>
            <a:schemeClr val="tx1"/>
          </a:solidFill>
          <a:latin typeface="+mn-lt"/>
          <a:ea typeface="+mn-ea"/>
          <a:cs typeface="+mn-cs"/>
        </a:defRPr>
      </a:lvl3pPr>
      <a:lvl4pPr marL="1371655" algn="l" defTabSz="914437" rtl="0" eaLnBrk="1" latinLnBrk="0" hangingPunct="1">
        <a:defRPr sz="1814" kern="1200">
          <a:solidFill>
            <a:schemeClr val="tx1"/>
          </a:solidFill>
          <a:latin typeface="+mn-lt"/>
          <a:ea typeface="+mn-ea"/>
          <a:cs typeface="+mn-cs"/>
        </a:defRPr>
      </a:lvl4pPr>
      <a:lvl5pPr marL="1828873" algn="l" defTabSz="914437" rtl="0" eaLnBrk="1" latinLnBrk="0" hangingPunct="1">
        <a:defRPr sz="1814" kern="1200">
          <a:solidFill>
            <a:schemeClr val="tx1"/>
          </a:solidFill>
          <a:latin typeface="+mn-lt"/>
          <a:ea typeface="+mn-ea"/>
          <a:cs typeface="+mn-cs"/>
        </a:defRPr>
      </a:lvl5pPr>
      <a:lvl6pPr marL="2286091" algn="l" defTabSz="914437" rtl="0" eaLnBrk="1" latinLnBrk="0" hangingPunct="1">
        <a:defRPr sz="1814" kern="1200">
          <a:solidFill>
            <a:schemeClr val="tx1"/>
          </a:solidFill>
          <a:latin typeface="+mn-lt"/>
          <a:ea typeface="+mn-ea"/>
          <a:cs typeface="+mn-cs"/>
        </a:defRPr>
      </a:lvl6pPr>
      <a:lvl7pPr marL="2743309" algn="l" defTabSz="914437" rtl="0" eaLnBrk="1" latinLnBrk="0" hangingPunct="1">
        <a:defRPr sz="1814" kern="1200">
          <a:solidFill>
            <a:schemeClr val="tx1"/>
          </a:solidFill>
          <a:latin typeface="+mn-lt"/>
          <a:ea typeface="+mn-ea"/>
          <a:cs typeface="+mn-cs"/>
        </a:defRPr>
      </a:lvl7pPr>
      <a:lvl8pPr marL="3200527" algn="l" defTabSz="914437" rtl="0" eaLnBrk="1" latinLnBrk="0" hangingPunct="1">
        <a:defRPr sz="1814" kern="1200">
          <a:solidFill>
            <a:schemeClr val="tx1"/>
          </a:solidFill>
          <a:latin typeface="+mn-lt"/>
          <a:ea typeface="+mn-ea"/>
          <a:cs typeface="+mn-cs"/>
        </a:defRPr>
      </a:lvl8pPr>
      <a:lvl9pPr marL="3657745" algn="l" defTabSz="914437" rtl="0" eaLnBrk="1" latinLnBrk="0" hangingPunct="1">
        <a:defRPr sz="181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34.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4.jpg"/><Relationship Id="rId2" Type="http://schemas.openxmlformats.org/officeDocument/2006/relationships/image" Target="../media/image6.png"/><Relationship Id="rId1" Type="http://schemas.openxmlformats.org/officeDocument/2006/relationships/slideLayout" Target="../slideLayouts/slideLayout34.xml"/><Relationship Id="rId6" Type="http://schemas.openxmlformats.org/officeDocument/2006/relationships/image" Target="../media/image3.jpg"/><Relationship Id="rId5" Type="http://schemas.openxmlformats.org/officeDocument/2006/relationships/image" Target="../media/image2.jp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4.xml"/><Relationship Id="rId5" Type="http://schemas.openxmlformats.org/officeDocument/2006/relationships/image" Target="../media/image5.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slide" Target="slide4.xml"/><Relationship Id="rId7"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23.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8.jpg"/><Relationship Id="rId1" Type="http://schemas.openxmlformats.org/officeDocument/2006/relationships/slideLayout" Target="../slideLayouts/slideLayout12.xml"/><Relationship Id="rId5" Type="http://schemas.openxmlformats.org/officeDocument/2006/relationships/image" Target="../media/image20.jpg"/><Relationship Id="rId4" Type="http://schemas.openxmlformats.org/officeDocument/2006/relationships/image" Target="../media/image19.jp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1.jpg"/><Relationship Id="rId1" Type="http://schemas.openxmlformats.org/officeDocument/2006/relationships/slideLayout" Target="../slideLayouts/slideLayout12.xml"/><Relationship Id="rId5" Type="http://schemas.openxmlformats.org/officeDocument/2006/relationships/image" Target="../media/image2.jpg"/><Relationship Id="rId4" Type="http://schemas.openxmlformats.org/officeDocument/2006/relationships/image" Target="../media/image22.jp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3.jpg"/><Relationship Id="rId1" Type="http://schemas.openxmlformats.org/officeDocument/2006/relationships/slideLayout" Target="../slideLayouts/slideLayout12.xml"/><Relationship Id="rId5" Type="http://schemas.openxmlformats.org/officeDocument/2006/relationships/image" Target="../media/image25.jpg"/><Relationship Id="rId4" Type="http://schemas.openxmlformats.org/officeDocument/2006/relationships/image" Target="../media/image24.jp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6.jpg"/><Relationship Id="rId1" Type="http://schemas.openxmlformats.org/officeDocument/2006/relationships/slideLayout" Target="../slideLayouts/slideLayout12.xml"/><Relationship Id="rId5" Type="http://schemas.openxmlformats.org/officeDocument/2006/relationships/image" Target="../media/image28.jpg"/><Relationship Id="rId4" Type="http://schemas.openxmlformats.org/officeDocument/2006/relationships/image" Target="../media/image27.jp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9.jpg"/><Relationship Id="rId1" Type="http://schemas.openxmlformats.org/officeDocument/2006/relationships/slideLayout" Target="../slideLayouts/slideLayout12.xml"/><Relationship Id="rId5" Type="http://schemas.openxmlformats.org/officeDocument/2006/relationships/image" Target="../media/image31.jpg"/><Relationship Id="rId4" Type="http://schemas.openxmlformats.org/officeDocument/2006/relationships/image" Target="../media/image30.jp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2.jpg"/><Relationship Id="rId1" Type="http://schemas.openxmlformats.org/officeDocument/2006/relationships/slideLayout" Target="../slideLayouts/slideLayout12.xml"/><Relationship Id="rId5" Type="http://schemas.openxmlformats.org/officeDocument/2006/relationships/image" Target="../media/image34.jpg"/><Relationship Id="rId4" Type="http://schemas.openxmlformats.org/officeDocument/2006/relationships/image" Target="../media/image33.jp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5.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6.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7.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8.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9.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0.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1.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2.jpg"/><Relationship Id="rId1" Type="http://schemas.openxmlformats.org/officeDocument/2006/relationships/slideLayout" Target="../slideLayouts/slideLayout12.xml"/><Relationship Id="rId5" Type="http://schemas.openxmlformats.org/officeDocument/2006/relationships/image" Target="../media/image44.jpg"/><Relationship Id="rId4" Type="http://schemas.openxmlformats.org/officeDocument/2006/relationships/image" Target="../media/image43.jp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5.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6.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7.jpg"/><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48.jp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9.jpg"/><Relationship Id="rId1" Type="http://schemas.openxmlformats.org/officeDocument/2006/relationships/slideLayout" Target="../slideLayouts/slideLayout12.xml"/><Relationship Id="rId5" Type="http://schemas.openxmlformats.org/officeDocument/2006/relationships/image" Target="../media/image51.jpg"/><Relationship Id="rId4" Type="http://schemas.openxmlformats.org/officeDocument/2006/relationships/image" Target="../media/image50.jp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2.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3.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4.jpeg"/><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55.jpe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56.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23.xml"/><Relationship Id="rId6" Type="http://schemas.openxmlformats.org/officeDocument/2006/relationships/image" Target="../media/image5.png"/><Relationship Id="rId5" Type="http://schemas.openxmlformats.org/officeDocument/2006/relationships/image" Target="../media/image60.png"/><Relationship Id="rId4" Type="http://schemas.openxmlformats.org/officeDocument/2006/relationships/image" Target="../media/image59.png"/></Relationships>
</file>

<file path=ppt/slides/_rels/slide31.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s://vk.com/mispps" TargetMode="External"/><Relationship Id="rId3" Type="http://schemas.openxmlformats.org/officeDocument/2006/relationships/image" Target="../media/image61.png"/><Relationship Id="rId7" Type="http://schemas.openxmlformats.org/officeDocument/2006/relationships/hyperlink" Target="https://www.facebook.com/mispps" TargetMode="External"/><Relationship Id="rId12" Type="http://schemas.openxmlformats.org/officeDocument/2006/relationships/image" Target="../media/image66.png"/><Relationship Id="rId2" Type="http://schemas.openxmlformats.org/officeDocument/2006/relationships/hyperlink" Target="http://www.mispps.com/" TargetMode="External"/><Relationship Id="rId1" Type="http://schemas.openxmlformats.org/officeDocument/2006/relationships/slideLayout" Target="../slideLayouts/slideLayout45.xml"/><Relationship Id="rId6" Type="http://schemas.openxmlformats.org/officeDocument/2006/relationships/image" Target="../media/image63.png"/><Relationship Id="rId11" Type="http://schemas.openxmlformats.org/officeDocument/2006/relationships/hyperlink" Target="https://plus.google.com/+Mispps/" TargetMode="External"/><Relationship Id="rId5" Type="http://schemas.openxmlformats.org/officeDocument/2006/relationships/image" Target="../media/image62.png"/><Relationship Id="rId10" Type="http://schemas.openxmlformats.org/officeDocument/2006/relationships/image" Target="../media/image6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Autor 1">
            <a:extLst>
              <a:ext uri="{FF2B5EF4-FFF2-40B4-BE49-F238E27FC236}">
                <a16:creationId xmlns:a16="http://schemas.microsoft.com/office/drawing/2014/main" id="{4A442D77-F734-4DC9-A489-0DB768B31348}"/>
              </a:ext>
            </a:extLst>
          </p:cNvPr>
          <p:cNvSpPr txBox="1"/>
          <p:nvPr/>
        </p:nvSpPr>
        <p:spPr>
          <a:xfrm>
            <a:off x="489269" y="5502159"/>
            <a:ext cx="3074545" cy="954107"/>
          </a:xfrm>
          <a:prstGeom prst="rect">
            <a:avLst/>
          </a:prstGeom>
          <a:noFill/>
          <a:ln>
            <a:noFill/>
          </a:ln>
          <a:effectLst>
            <a:outerShdw blurRad="50800" dist="38100" dir="2700000" algn="tl" rotWithShape="0">
              <a:prstClr val="black">
                <a:alpha val="40000"/>
              </a:prstClr>
            </a:outerShdw>
          </a:effectLst>
        </p:spPr>
        <p:txBody>
          <a:bodyPr wrap="square" rtlCol="0">
            <a:spAutoFit/>
            <a:scene3d>
              <a:camera prst="orthographicFront"/>
              <a:lightRig rig="threePt" dir="t"/>
            </a:scene3d>
            <a:sp3d prstMaterial="matte"/>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3200" b="1" i="0" u="none" strike="noStrike" kern="1200" cap="none" spc="0" normalizeH="0" baseline="0" noProof="0">
                <a:ln>
                  <a:solidFill>
                    <a:prstClr val="black">
                      <a:alpha val="75000"/>
                    </a:prstClr>
                  </a:solidFill>
                </a:ln>
                <a:solidFill>
                  <a:srgbClr val="EDB849"/>
                </a:solidFill>
                <a:effectLst>
                  <a:outerShdw blurRad="50800" dist="38100" dir="2700000" algn="tl" rotWithShape="0">
                    <a:prstClr val="black">
                      <a:alpha val="40000"/>
                    </a:prstClr>
                  </a:outerShdw>
                </a:effectLst>
                <a:uLnTx/>
                <a:uFillTx/>
                <a:latin typeface="Artistik" panose="04040505050F02020602" pitchFamily="82" charset="0"/>
                <a:ea typeface="+mn-ea"/>
                <a:cs typeface="+mn-cs"/>
              </a:rPr>
              <a:t>Sekerka Dušan Ing.</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2400" b="1" i="0" u="none" strike="noStrike" kern="1200" cap="none" spc="0" normalizeH="0" baseline="0" noProof="0">
                <a:ln>
                  <a:solidFill>
                    <a:prstClr val="black">
                      <a:alpha val="75000"/>
                    </a:prstClr>
                  </a:solidFill>
                </a:ln>
                <a:solidFill>
                  <a:srgbClr val="EDB849"/>
                </a:solidFill>
                <a:effectLst>
                  <a:outerShdw blurRad="50800" dist="38100" dir="2700000" algn="tl" rotWithShape="0">
                    <a:prstClr val="black">
                      <a:alpha val="40000"/>
                    </a:prstClr>
                  </a:outerShdw>
                </a:effectLst>
                <a:uLnTx/>
                <a:uFillTx/>
                <a:latin typeface="Artistik" panose="04040505050F02020602" pitchFamily="82" charset="0"/>
                <a:ea typeface="+mn-ea"/>
                <a:cs typeface="+mn-cs"/>
              </a:rPr>
              <a:t>Slovakia</a:t>
            </a:r>
          </a:p>
        </p:txBody>
      </p:sp>
      <p:sp>
        <p:nvSpPr>
          <p:cNvPr id="21" name="Autor 2">
            <a:extLst>
              <a:ext uri="{FF2B5EF4-FFF2-40B4-BE49-F238E27FC236}">
                <a16:creationId xmlns:a16="http://schemas.microsoft.com/office/drawing/2014/main" id="{091F6B87-50F2-4D2F-8435-00F1A3F58F56}"/>
              </a:ext>
            </a:extLst>
          </p:cNvPr>
          <p:cNvSpPr txBox="1"/>
          <p:nvPr/>
        </p:nvSpPr>
        <p:spPr>
          <a:xfrm>
            <a:off x="9800492" y="5420703"/>
            <a:ext cx="1902238" cy="954107"/>
          </a:xfrm>
          <a:prstGeom prst="rect">
            <a:avLst/>
          </a:prstGeom>
          <a:noFill/>
        </p:spPr>
        <p:txBody>
          <a:bodyPr wrap="square" rtlCol="0">
            <a:spAutoFit/>
            <a:scene3d>
              <a:camera prst="orthographicFront"/>
              <a:lightRig rig="threePt" dir="t"/>
            </a:scene3d>
            <a:sp3d prstMaterial="matte"/>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sk-SK" sz="3200" b="1" i="0" u="none" strike="noStrike" kern="1200" cap="none" spc="0" normalizeH="0" baseline="0" noProof="0">
                <a:ln>
                  <a:solidFill>
                    <a:prstClr val="black">
                      <a:alpha val="75000"/>
                    </a:prstClr>
                  </a:solidFill>
                </a:ln>
                <a:solidFill>
                  <a:srgbClr val="EDB849"/>
                </a:solidFill>
                <a:effectLst>
                  <a:outerShdw blurRad="50800" dist="38100" dir="2700000" algn="tl" rotWithShape="0">
                    <a:prstClr val="black">
                      <a:alpha val="80000"/>
                    </a:prstClr>
                  </a:outerShdw>
                </a:effectLst>
                <a:uLnTx/>
                <a:uFillTx/>
                <a:latin typeface="Artistik" panose="04040505050F02020602" pitchFamily="82" charset="0"/>
                <a:ea typeface="+mn-ea"/>
                <a:cs typeface="+mn-cs"/>
              </a:rPr>
              <a:t>Hudec Ivan</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sk-SK" sz="2400" b="1" i="0" u="none" strike="noStrike" kern="1200" cap="none" spc="0" normalizeH="0" baseline="0" noProof="0">
                <a:ln>
                  <a:solidFill>
                    <a:prstClr val="black">
                      <a:alpha val="75000"/>
                    </a:prstClr>
                  </a:solidFill>
                </a:ln>
                <a:solidFill>
                  <a:srgbClr val="EDB849"/>
                </a:solidFill>
                <a:effectLst>
                  <a:outerShdw blurRad="50800" dist="38100" dir="2700000" algn="tl" rotWithShape="0">
                    <a:prstClr val="black">
                      <a:alpha val="80000"/>
                    </a:prstClr>
                  </a:outerShdw>
                </a:effectLst>
                <a:uLnTx/>
                <a:uFillTx/>
                <a:latin typeface="Artistik" panose="04040505050F02020602" pitchFamily="82" charset="0"/>
                <a:ea typeface="+mn-ea"/>
                <a:cs typeface="+mn-cs"/>
              </a:rPr>
              <a:t>Slovakia</a:t>
            </a:r>
          </a:p>
        </p:txBody>
      </p:sp>
      <p:sp>
        <p:nvSpPr>
          <p:cNvPr id="4" name="Číslo">
            <a:extLst>
              <a:ext uri="{FF2B5EF4-FFF2-40B4-BE49-F238E27FC236}">
                <a16:creationId xmlns:a16="http://schemas.microsoft.com/office/drawing/2014/main" id="{4263AEC4-7CE8-4A44-9170-019CC59EDE09}"/>
              </a:ext>
            </a:extLst>
          </p:cNvPr>
          <p:cNvSpPr/>
          <p:nvPr/>
        </p:nvSpPr>
        <p:spPr>
          <a:xfrm>
            <a:off x="10595869" y="483190"/>
            <a:ext cx="978811" cy="539502"/>
          </a:xfrm>
          <a:prstGeom prst="roundRect">
            <a:avLst/>
          </a:prstGeom>
          <a:solidFill>
            <a:schemeClr val="bg1">
              <a:lumMod val="65000"/>
            </a:schemeClr>
          </a:solidFill>
          <a:ln w="38100" cap="flat" cmpd="sng" algn="ctr">
            <a:solidFill>
              <a:schemeClr val="tx1">
                <a:lumMod val="65000"/>
                <a:lumOff val="35000"/>
              </a:schemeClr>
            </a:solidFill>
            <a:prstDash val="solid"/>
            <a:miter lim="800000"/>
          </a:ln>
          <a:effectLst>
            <a:outerShdw blurRad="50800" dist="38100" dir="2700000" algn="tl" rotWithShape="0">
              <a:prstClr val="black">
                <a:alpha val="40000"/>
              </a:prstClr>
            </a:outerShdw>
          </a:effectLst>
        </p:spPr>
        <p:txBody>
          <a:bodyPr rot="0" spcFirstLastPara="0" vertOverflow="overflow" horzOverflow="overflow" vert="horz" wrap="square" lIns="96491" tIns="96491" rIns="96491" bIns="128655" numCol="1" spcCol="0" rtlCol="0" fromWordArt="0" anchor="ctr" anchorCtr="0" forceAA="0" compatLnSpc="1">
            <a:prstTxWarp prst="textNoShape">
              <a:avLst/>
            </a:prstTxWarp>
            <a:noAutofit/>
          </a:bodyPr>
          <a:lstStyle/>
          <a:p>
            <a:pPr marL="0" marR="0" lvl="0" indent="0" algn="ctr" defTabSz="408462" rtl="0" eaLnBrk="1" fontAlgn="auto" latinLnBrk="0" hangingPunct="1">
              <a:lnSpc>
                <a:spcPct val="100000"/>
              </a:lnSpc>
              <a:spcBef>
                <a:spcPts val="0"/>
              </a:spcBef>
              <a:spcAft>
                <a:spcPts val="0"/>
              </a:spcAft>
              <a:buClrTx/>
              <a:buSzTx/>
              <a:buFontTx/>
              <a:buNone/>
              <a:tabLst/>
              <a:defRPr/>
            </a:pPr>
            <a:r>
              <a:rPr kumimoji="0" lang="sk-SK" sz="3574" b="1" i="0" u="none" strike="noStrike" kern="0" cap="none" spc="0" normalizeH="0" baseline="0" noProof="0">
                <a:ln w="22225">
                  <a:solidFill>
                    <a:prstClr val="black">
                      <a:alpha val="50000"/>
                    </a:prstClr>
                  </a:solidFill>
                  <a:prstDash val="solid"/>
                </a:ln>
                <a:solidFill>
                  <a:srgbClr val="EDB849"/>
                </a:solidFill>
                <a:effectLst/>
                <a:uLnTx/>
                <a:uFillTx/>
                <a:latin typeface="Balloon XBd" panose="03060902030402060201" pitchFamily="66" charset="-18"/>
                <a:ea typeface="+mn-ea"/>
                <a:cs typeface="+mn-cs"/>
              </a:rPr>
              <a:t>13</a:t>
            </a:r>
          </a:p>
        </p:txBody>
      </p:sp>
      <p:sp>
        <p:nvSpPr>
          <p:cNvPr id="5" name="SLO">
            <a:extLst>
              <a:ext uri="{FF2B5EF4-FFF2-40B4-BE49-F238E27FC236}">
                <a16:creationId xmlns:a16="http://schemas.microsoft.com/office/drawing/2014/main" id="{18A28397-E560-46BC-9F16-92D2FAB25901}"/>
              </a:ext>
            </a:extLst>
          </p:cNvPr>
          <p:cNvSpPr txBox="1"/>
          <p:nvPr/>
        </p:nvSpPr>
        <p:spPr>
          <a:xfrm>
            <a:off x="1909077" y="1608367"/>
            <a:ext cx="8646165" cy="1402395"/>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marL="0" marR="0" lvl="0" indent="0" algn="ctr" defTabSz="408462" rtl="0" eaLnBrk="1" fontAlgn="auto" latinLnBrk="0" hangingPunct="1">
              <a:lnSpc>
                <a:spcPct val="100000"/>
              </a:lnSpc>
              <a:spcBef>
                <a:spcPts val="0"/>
              </a:spcBef>
              <a:spcAft>
                <a:spcPts val="0"/>
              </a:spcAft>
              <a:buClrTx/>
              <a:buSzTx/>
              <a:buFontTx/>
              <a:buNone/>
              <a:tabLst/>
              <a:defRPr/>
            </a:pPr>
            <a:r>
              <a:rPr kumimoji="0" lang="sk-SK" sz="8577" b="1" i="0" u="none" strike="noStrike" kern="1200" cap="none" spc="0" normalizeH="0" baseline="0" noProof="0">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uLnTx/>
                <a:uFillTx/>
                <a:latin typeface="Artistik" panose="04040505050F02020602" pitchFamily="82" charset="0"/>
                <a:ea typeface="+mn-ea"/>
                <a:cs typeface="+mn-cs"/>
              </a:rPr>
              <a:t>Svet objektívom</a:t>
            </a:r>
          </a:p>
        </p:txBody>
      </p:sp>
      <p:sp>
        <p:nvSpPr>
          <p:cNvPr id="6" name="ŠPA">
            <a:extLst>
              <a:ext uri="{FF2B5EF4-FFF2-40B4-BE49-F238E27FC236}">
                <a16:creationId xmlns:a16="http://schemas.microsoft.com/office/drawing/2014/main" id="{82D768C0-43AA-4477-B34F-C94105EBCE75}"/>
              </a:ext>
            </a:extLst>
          </p:cNvPr>
          <p:cNvSpPr txBox="1"/>
          <p:nvPr/>
        </p:nvSpPr>
        <p:spPr>
          <a:xfrm>
            <a:off x="1772917" y="1608367"/>
            <a:ext cx="8646165" cy="1402395"/>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marL="0" marR="0" lvl="0" indent="0" algn="ctr" defTabSz="408462" rtl="0" eaLnBrk="1" fontAlgn="auto" latinLnBrk="0" hangingPunct="1">
              <a:lnSpc>
                <a:spcPct val="100000"/>
              </a:lnSpc>
              <a:spcBef>
                <a:spcPts val="0"/>
              </a:spcBef>
              <a:spcAft>
                <a:spcPts val="0"/>
              </a:spcAft>
              <a:buClrTx/>
              <a:buSzTx/>
              <a:buFontTx/>
              <a:buNone/>
              <a:tabLst/>
              <a:defRPr/>
            </a:pPr>
            <a:r>
              <a:rPr kumimoji="0" lang="sk-SK" sz="8577" b="1" i="0" u="none" strike="noStrike" kern="1200" cap="none" spc="0" normalizeH="0" baseline="0" noProof="0">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uLnTx/>
                <a:uFillTx/>
                <a:latin typeface="Artistik" panose="04040505050F02020602" pitchFamily="82" charset="0"/>
                <a:ea typeface="+mn-ea"/>
                <a:cs typeface="+mn-cs"/>
              </a:rPr>
              <a:t>El mundo en la lente</a:t>
            </a:r>
          </a:p>
        </p:txBody>
      </p:sp>
      <p:sp>
        <p:nvSpPr>
          <p:cNvPr id="7" name="ANG">
            <a:extLst>
              <a:ext uri="{FF2B5EF4-FFF2-40B4-BE49-F238E27FC236}">
                <a16:creationId xmlns:a16="http://schemas.microsoft.com/office/drawing/2014/main" id="{BDCCF544-DCBA-4B49-8D69-A83214FCB9E8}"/>
              </a:ext>
            </a:extLst>
          </p:cNvPr>
          <p:cNvSpPr txBox="1"/>
          <p:nvPr/>
        </p:nvSpPr>
        <p:spPr>
          <a:xfrm>
            <a:off x="1772917" y="1608367"/>
            <a:ext cx="8646165" cy="1402395"/>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marL="0" marR="0" lvl="0" indent="0" algn="ctr" defTabSz="408462" rtl="0" eaLnBrk="1" fontAlgn="auto" latinLnBrk="0" hangingPunct="1">
              <a:lnSpc>
                <a:spcPct val="100000"/>
              </a:lnSpc>
              <a:spcBef>
                <a:spcPts val="0"/>
              </a:spcBef>
              <a:spcAft>
                <a:spcPts val="0"/>
              </a:spcAft>
              <a:buClrTx/>
              <a:buSzTx/>
              <a:buFontTx/>
              <a:buNone/>
              <a:tabLst/>
              <a:defRPr/>
            </a:pPr>
            <a:r>
              <a:rPr kumimoji="0" lang="en-US" sz="8577" b="1" i="0" u="none" strike="noStrike" kern="1200" cap="none" spc="0" normalizeH="0" baseline="0" noProof="0">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uLnTx/>
                <a:uFillTx/>
                <a:latin typeface="Artistik" panose="04040505050F02020602" pitchFamily="82" charset="0"/>
                <a:ea typeface="+mn-ea"/>
                <a:cs typeface="+mn-cs"/>
              </a:rPr>
              <a:t>The world in the lens</a:t>
            </a:r>
            <a:endParaRPr kumimoji="0" lang="sk-SK" sz="8577" b="1" i="0" u="none" strike="noStrike" kern="1200" cap="none" spc="0" normalizeH="0" baseline="0" noProof="0">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uLnTx/>
              <a:uFillTx/>
              <a:latin typeface="Artistik" panose="04040505050F02020602" pitchFamily="82" charset="0"/>
              <a:ea typeface="+mn-ea"/>
              <a:cs typeface="+mn-cs"/>
            </a:endParaRPr>
          </a:p>
        </p:txBody>
      </p:sp>
      <p:pic>
        <p:nvPicPr>
          <p:cNvPr id="16" name="Foto 3">
            <a:extLst>
              <a:ext uri="{FF2B5EF4-FFF2-40B4-BE49-F238E27FC236}">
                <a16:creationId xmlns:a16="http://schemas.microsoft.com/office/drawing/2014/main" id="{ED07F5F0-BA00-408D-99C7-579118C3EBF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600000">
            <a:off x="7200000" y="3132000"/>
            <a:ext cx="3200000" cy="1800000"/>
          </a:xfrm>
          <a:prstGeom prst="rect">
            <a:avLst/>
          </a:prstGeom>
          <a:ln w="38100" cap="sq">
            <a:solidFill>
              <a:schemeClr val="bg1"/>
            </a:solidFill>
            <a:prstDash val="solid"/>
            <a:miter lim="800000"/>
          </a:ln>
          <a:effectLst>
            <a:outerShdw blurRad="50800" dist="63500" dir="2700000" algn="tl" rotWithShape="0">
              <a:srgbClr val="000000"/>
            </a:outerShdw>
          </a:effectLst>
        </p:spPr>
      </p:pic>
      <p:pic>
        <p:nvPicPr>
          <p:cNvPr id="15" name="Foto 2">
            <a:extLst>
              <a:ext uri="{FF2B5EF4-FFF2-40B4-BE49-F238E27FC236}">
                <a16:creationId xmlns:a16="http://schemas.microsoft.com/office/drawing/2014/main" id="{CCD43E81-86C8-4D77-86C0-CB777A479D7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21000000">
            <a:off x="1800000" y="3132000"/>
            <a:ext cx="3200001" cy="1800000"/>
          </a:xfrm>
          <a:prstGeom prst="rect">
            <a:avLst/>
          </a:prstGeom>
          <a:ln w="38100" cap="sq">
            <a:solidFill>
              <a:schemeClr val="bg1"/>
            </a:solidFill>
            <a:prstDash val="solid"/>
            <a:miter lim="800000"/>
          </a:ln>
          <a:effectLst>
            <a:outerShdw blurRad="50800" dist="63500" dir="2700000" algn="tl" rotWithShape="0">
              <a:srgbClr val="000000"/>
            </a:outerShdw>
          </a:effectLst>
        </p:spPr>
      </p:pic>
      <p:pic>
        <p:nvPicPr>
          <p:cNvPr id="14" name="Foto 1">
            <a:extLst>
              <a:ext uri="{FF2B5EF4-FFF2-40B4-BE49-F238E27FC236}">
                <a16:creationId xmlns:a16="http://schemas.microsoft.com/office/drawing/2014/main" id="{7FED3D32-B198-4CB3-9816-2D0FE1D309A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95997" y="2376000"/>
            <a:ext cx="3200000" cy="1800000"/>
          </a:xfrm>
          <a:prstGeom prst="rect">
            <a:avLst/>
          </a:prstGeom>
          <a:ln w="38100" cap="sq">
            <a:solidFill>
              <a:schemeClr val="bg1"/>
            </a:solidFill>
            <a:prstDash val="solid"/>
            <a:miter lim="800000"/>
          </a:ln>
          <a:effectLst>
            <a:outerShdw blurRad="50800" dist="63500" dir="2700000" algn="tl" rotWithShape="0">
              <a:srgbClr val="000000"/>
            </a:outerShdw>
          </a:effectLst>
        </p:spPr>
      </p:pic>
      <p:sp>
        <p:nvSpPr>
          <p:cNvPr id="27" name="Steve">
            <a:extLst>
              <a:ext uri="{FF2B5EF4-FFF2-40B4-BE49-F238E27FC236}">
                <a16:creationId xmlns:a16="http://schemas.microsoft.com/office/drawing/2014/main" id="{6FB6360E-F2C0-48FB-9D1A-6CD9004492ED}"/>
              </a:ext>
            </a:extLst>
          </p:cNvPr>
          <p:cNvSpPr txBox="1"/>
          <p:nvPr/>
        </p:nvSpPr>
        <p:spPr>
          <a:xfrm>
            <a:off x="5460389" y="4297302"/>
            <a:ext cx="1281871" cy="646331"/>
          </a:xfrm>
          <a:prstGeom prst="rect">
            <a:avLst/>
          </a:prstGeom>
          <a:noFill/>
        </p:spPr>
        <p:txBody>
          <a:bodyPr wrap="square" rtlCol="0">
            <a:spAutoFit/>
            <a:scene3d>
              <a:camera prst="orthographicFront"/>
              <a:lightRig rig="threePt" dir="t"/>
            </a:scene3d>
            <a:sp3d prstMaterial="matte"/>
          </a:bodyPr>
          <a:lstStyle/>
          <a:p>
            <a:pPr marL="0" marR="0" lvl="0" indent="0" algn="ctr" defTabSz="408462" rtl="0" eaLnBrk="1" fontAlgn="auto" latinLnBrk="0" hangingPunct="1">
              <a:lnSpc>
                <a:spcPct val="100000"/>
              </a:lnSpc>
              <a:spcBef>
                <a:spcPts val="0"/>
              </a:spcBef>
              <a:spcAft>
                <a:spcPts val="0"/>
              </a:spcAft>
              <a:buClrTx/>
              <a:buSzTx/>
              <a:buFontTx/>
              <a:buNone/>
              <a:tabLst/>
              <a:defRPr/>
            </a:pPr>
            <a:r>
              <a:rPr kumimoji="0" lang="sk-SK" sz="3600" b="1" i="0" u="none" strike="noStrike" kern="1200" cap="none" spc="0" normalizeH="0" baseline="0" noProof="0">
                <a:ln>
                  <a:solidFill>
                    <a:prstClr val="black"/>
                  </a:solidFill>
                </a:ln>
                <a:solidFill>
                  <a:srgbClr val="EDB849"/>
                </a:solidFill>
                <a:effectLst>
                  <a:outerShdw blurRad="50800" dist="38100" dir="2700000" algn="tl" rotWithShape="0">
                    <a:prstClr val="black">
                      <a:alpha val="40000"/>
                    </a:prstClr>
                  </a:outerShdw>
                </a:effectLst>
                <a:uLnTx/>
                <a:uFillTx/>
                <a:latin typeface="Artistik" panose="04040505050F02020602" pitchFamily="82" charset="0"/>
                <a:ea typeface="+mn-ea"/>
                <a:cs typeface="+mn-cs"/>
              </a:rPr>
              <a:t>Steve</a:t>
            </a:r>
          </a:p>
        </p:txBody>
      </p:sp>
      <p:pic>
        <p:nvPicPr>
          <p:cNvPr id="8" name="Rám">
            <a:extLst>
              <a:ext uri="{FF2B5EF4-FFF2-40B4-BE49-F238E27FC236}">
                <a16:creationId xmlns:a16="http://schemas.microsoft.com/office/drawing/2014/main" id="{8F176CA5-81C1-48D5-A441-867D7F324C0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32837434"/>
      </p:ext>
    </p:extLst>
  </p:cSld>
  <p:clrMapOvr>
    <a:masterClrMapping/>
  </p:clrMapOvr>
  <mc:AlternateContent xmlns:mc="http://schemas.openxmlformats.org/markup-compatibility/2006" xmlns:p14="http://schemas.microsoft.com/office/powerpoint/2010/main">
    <mc:Choice Requires="p14">
      <p:transition spd="slow" p14:dur="2000" advClick="0" advTm="21000">
        <p:fade/>
        <p:sndAc>
          <p:stSnd loop="1">
            <p:snd r:embed="rId2" name="Nadezdha Loskutova - Relax.wav"/>
          </p:stSnd>
        </p:sndAc>
      </p:transition>
    </mc:Choice>
    <mc:Fallback xmlns="">
      <p:transition spd="slow" advClick="0" advTm="21000">
        <p:fade/>
        <p:sndAc>
          <p:stSnd loop="1">
            <p:snd r:embed="rId7" name="Nadezdha Loskutova - Relax.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2000"/>
                                        <p:tgtEl>
                                          <p:spTgt spid="14"/>
                                        </p:tgtEl>
                                      </p:cBhvr>
                                    </p:animEffect>
                                    <p:anim calcmode="lin" valueType="num">
                                      <p:cBhvr>
                                        <p:cTn id="12" dur="2000" fill="hold"/>
                                        <p:tgtEl>
                                          <p:spTgt spid="14"/>
                                        </p:tgtEl>
                                        <p:attrNameLst>
                                          <p:attrName>ppt_x</p:attrName>
                                        </p:attrNameLst>
                                      </p:cBhvr>
                                      <p:tavLst>
                                        <p:tav tm="0">
                                          <p:val>
                                            <p:strVal val="#ppt_x"/>
                                          </p:val>
                                        </p:tav>
                                        <p:tav tm="100000">
                                          <p:val>
                                            <p:strVal val="#ppt_x"/>
                                          </p:val>
                                        </p:tav>
                                      </p:tavLst>
                                    </p:anim>
                                    <p:anim calcmode="lin" valueType="num">
                                      <p:cBhvr>
                                        <p:cTn id="13" dur="2000" fill="hold"/>
                                        <p:tgtEl>
                                          <p:spTgt spid="14"/>
                                        </p:tgtEl>
                                        <p:attrNameLst>
                                          <p:attrName>ppt_y</p:attrName>
                                        </p:attrNameLst>
                                      </p:cBhvr>
                                      <p:tavLst>
                                        <p:tav tm="0">
                                          <p:val>
                                            <p:strVal val="#ppt_y+.1"/>
                                          </p:val>
                                        </p:tav>
                                        <p:tav tm="100000">
                                          <p:val>
                                            <p:strVal val="#ppt_y"/>
                                          </p:val>
                                        </p:tav>
                                      </p:tavLst>
                                    </p:anim>
                                  </p:childTnLst>
                                </p:cTn>
                              </p:par>
                              <p:par>
                                <p:cTn id="14" presetID="53" presetClass="entr" presetSubtype="528" fill="hold" nodeType="withEffect">
                                  <p:stCondLst>
                                    <p:cond delay="1000"/>
                                  </p:stCondLst>
                                  <p:childTnLst>
                                    <p:set>
                                      <p:cBhvr>
                                        <p:cTn id="15" dur="1" fill="hold">
                                          <p:stCondLst>
                                            <p:cond delay="0"/>
                                          </p:stCondLst>
                                        </p:cTn>
                                        <p:tgtEl>
                                          <p:spTgt spid="15"/>
                                        </p:tgtEl>
                                        <p:attrNameLst>
                                          <p:attrName>style.visibility</p:attrName>
                                        </p:attrNameLst>
                                      </p:cBhvr>
                                      <p:to>
                                        <p:strVal val="visible"/>
                                      </p:to>
                                    </p:set>
                                    <p:anim calcmode="lin" valueType="num">
                                      <p:cBhvr>
                                        <p:cTn id="16" dur="2500" fill="hold"/>
                                        <p:tgtEl>
                                          <p:spTgt spid="15"/>
                                        </p:tgtEl>
                                        <p:attrNameLst>
                                          <p:attrName>ppt_w</p:attrName>
                                        </p:attrNameLst>
                                      </p:cBhvr>
                                      <p:tavLst>
                                        <p:tav tm="0">
                                          <p:val>
                                            <p:fltVal val="0"/>
                                          </p:val>
                                        </p:tav>
                                        <p:tav tm="100000">
                                          <p:val>
                                            <p:strVal val="#ppt_w"/>
                                          </p:val>
                                        </p:tav>
                                      </p:tavLst>
                                    </p:anim>
                                    <p:anim calcmode="lin" valueType="num">
                                      <p:cBhvr>
                                        <p:cTn id="17" dur="2500" fill="hold"/>
                                        <p:tgtEl>
                                          <p:spTgt spid="15"/>
                                        </p:tgtEl>
                                        <p:attrNameLst>
                                          <p:attrName>ppt_h</p:attrName>
                                        </p:attrNameLst>
                                      </p:cBhvr>
                                      <p:tavLst>
                                        <p:tav tm="0">
                                          <p:val>
                                            <p:fltVal val="0"/>
                                          </p:val>
                                        </p:tav>
                                        <p:tav tm="100000">
                                          <p:val>
                                            <p:strVal val="#ppt_h"/>
                                          </p:val>
                                        </p:tav>
                                      </p:tavLst>
                                    </p:anim>
                                    <p:animEffect transition="in" filter="fade">
                                      <p:cBhvr>
                                        <p:cTn id="18" dur="2500"/>
                                        <p:tgtEl>
                                          <p:spTgt spid="15"/>
                                        </p:tgtEl>
                                      </p:cBhvr>
                                    </p:animEffect>
                                    <p:anim calcmode="lin" valueType="num">
                                      <p:cBhvr>
                                        <p:cTn id="19" dur="2500" fill="hold"/>
                                        <p:tgtEl>
                                          <p:spTgt spid="15"/>
                                        </p:tgtEl>
                                        <p:attrNameLst>
                                          <p:attrName>ppt_x</p:attrName>
                                        </p:attrNameLst>
                                      </p:cBhvr>
                                      <p:tavLst>
                                        <p:tav tm="0">
                                          <p:val>
                                            <p:fltVal val="0.5"/>
                                          </p:val>
                                        </p:tav>
                                        <p:tav tm="100000">
                                          <p:val>
                                            <p:strVal val="#ppt_x"/>
                                          </p:val>
                                        </p:tav>
                                      </p:tavLst>
                                    </p:anim>
                                    <p:anim calcmode="lin" valueType="num">
                                      <p:cBhvr>
                                        <p:cTn id="20" dur="2500" fill="hold"/>
                                        <p:tgtEl>
                                          <p:spTgt spid="15"/>
                                        </p:tgtEl>
                                        <p:attrNameLst>
                                          <p:attrName>ppt_y</p:attrName>
                                        </p:attrNameLst>
                                      </p:cBhvr>
                                      <p:tavLst>
                                        <p:tav tm="0">
                                          <p:val>
                                            <p:fltVal val="0.5"/>
                                          </p:val>
                                        </p:tav>
                                        <p:tav tm="100000">
                                          <p:val>
                                            <p:strVal val="#ppt_y"/>
                                          </p:val>
                                        </p:tav>
                                      </p:tavLst>
                                    </p:anim>
                                  </p:childTnLst>
                                </p:cTn>
                              </p:par>
                              <p:par>
                                <p:cTn id="21" presetID="53" presetClass="entr" presetSubtype="528" fill="hold" nodeType="withEffect">
                                  <p:stCondLst>
                                    <p:cond delay="1000"/>
                                  </p:stCondLst>
                                  <p:childTnLst>
                                    <p:set>
                                      <p:cBhvr>
                                        <p:cTn id="22" dur="1" fill="hold">
                                          <p:stCondLst>
                                            <p:cond delay="0"/>
                                          </p:stCondLst>
                                        </p:cTn>
                                        <p:tgtEl>
                                          <p:spTgt spid="16"/>
                                        </p:tgtEl>
                                        <p:attrNameLst>
                                          <p:attrName>style.visibility</p:attrName>
                                        </p:attrNameLst>
                                      </p:cBhvr>
                                      <p:to>
                                        <p:strVal val="visible"/>
                                      </p:to>
                                    </p:set>
                                    <p:anim calcmode="lin" valueType="num">
                                      <p:cBhvr>
                                        <p:cTn id="23" dur="2500" fill="hold"/>
                                        <p:tgtEl>
                                          <p:spTgt spid="16"/>
                                        </p:tgtEl>
                                        <p:attrNameLst>
                                          <p:attrName>ppt_w</p:attrName>
                                        </p:attrNameLst>
                                      </p:cBhvr>
                                      <p:tavLst>
                                        <p:tav tm="0">
                                          <p:val>
                                            <p:fltVal val="0"/>
                                          </p:val>
                                        </p:tav>
                                        <p:tav tm="100000">
                                          <p:val>
                                            <p:strVal val="#ppt_w"/>
                                          </p:val>
                                        </p:tav>
                                      </p:tavLst>
                                    </p:anim>
                                    <p:anim calcmode="lin" valueType="num">
                                      <p:cBhvr>
                                        <p:cTn id="24" dur="2500" fill="hold"/>
                                        <p:tgtEl>
                                          <p:spTgt spid="16"/>
                                        </p:tgtEl>
                                        <p:attrNameLst>
                                          <p:attrName>ppt_h</p:attrName>
                                        </p:attrNameLst>
                                      </p:cBhvr>
                                      <p:tavLst>
                                        <p:tav tm="0">
                                          <p:val>
                                            <p:fltVal val="0"/>
                                          </p:val>
                                        </p:tav>
                                        <p:tav tm="100000">
                                          <p:val>
                                            <p:strVal val="#ppt_h"/>
                                          </p:val>
                                        </p:tav>
                                      </p:tavLst>
                                    </p:anim>
                                    <p:animEffect transition="in" filter="fade">
                                      <p:cBhvr>
                                        <p:cTn id="25" dur="2500"/>
                                        <p:tgtEl>
                                          <p:spTgt spid="16"/>
                                        </p:tgtEl>
                                      </p:cBhvr>
                                    </p:animEffect>
                                    <p:anim calcmode="lin" valueType="num">
                                      <p:cBhvr>
                                        <p:cTn id="26" dur="2500" fill="hold"/>
                                        <p:tgtEl>
                                          <p:spTgt spid="16"/>
                                        </p:tgtEl>
                                        <p:attrNameLst>
                                          <p:attrName>ppt_x</p:attrName>
                                        </p:attrNameLst>
                                      </p:cBhvr>
                                      <p:tavLst>
                                        <p:tav tm="0">
                                          <p:val>
                                            <p:fltVal val="0.5"/>
                                          </p:val>
                                        </p:tav>
                                        <p:tav tm="100000">
                                          <p:val>
                                            <p:strVal val="#ppt_x"/>
                                          </p:val>
                                        </p:tav>
                                      </p:tavLst>
                                    </p:anim>
                                    <p:anim calcmode="lin" valueType="num">
                                      <p:cBhvr>
                                        <p:cTn id="27" dur="2500" fill="hold"/>
                                        <p:tgtEl>
                                          <p:spTgt spid="16"/>
                                        </p:tgtEl>
                                        <p:attrNameLst>
                                          <p:attrName>ppt_y</p:attrName>
                                        </p:attrNameLst>
                                      </p:cBhvr>
                                      <p:tavLst>
                                        <p:tav tm="0">
                                          <p:val>
                                            <p:fltVal val="0.5"/>
                                          </p:val>
                                        </p:tav>
                                        <p:tav tm="100000">
                                          <p:val>
                                            <p:strVal val="#ppt_y"/>
                                          </p:val>
                                        </p:tav>
                                      </p:tavLst>
                                    </p:anim>
                                  </p:childTnLst>
                                </p:cTn>
                              </p:par>
                            </p:childTnLst>
                          </p:cTn>
                        </p:par>
                        <p:par>
                          <p:cTn id="28" fill="hold">
                            <p:stCondLst>
                              <p:cond delay="5500"/>
                            </p:stCondLst>
                            <p:childTnLst>
                              <p:par>
                                <p:cTn id="29" presetID="53" presetClass="entr" presetSubtype="16" fill="hold" grpId="0" nodeType="afterEffect">
                                  <p:stCondLst>
                                    <p:cond delay="500"/>
                                  </p:stCondLst>
                                  <p:childTnLst>
                                    <p:set>
                                      <p:cBhvr>
                                        <p:cTn id="30" dur="1" fill="hold">
                                          <p:stCondLst>
                                            <p:cond delay="0"/>
                                          </p:stCondLst>
                                        </p:cTn>
                                        <p:tgtEl>
                                          <p:spTgt spid="27"/>
                                        </p:tgtEl>
                                        <p:attrNameLst>
                                          <p:attrName>style.visibility</p:attrName>
                                        </p:attrNameLst>
                                      </p:cBhvr>
                                      <p:to>
                                        <p:strVal val="visible"/>
                                      </p:to>
                                    </p:set>
                                    <p:anim calcmode="lin" valueType="num">
                                      <p:cBhvr>
                                        <p:cTn id="31" dur="1000" fill="hold"/>
                                        <p:tgtEl>
                                          <p:spTgt spid="27"/>
                                        </p:tgtEl>
                                        <p:attrNameLst>
                                          <p:attrName>ppt_w</p:attrName>
                                        </p:attrNameLst>
                                      </p:cBhvr>
                                      <p:tavLst>
                                        <p:tav tm="0">
                                          <p:val>
                                            <p:fltVal val="0"/>
                                          </p:val>
                                        </p:tav>
                                        <p:tav tm="100000">
                                          <p:val>
                                            <p:strVal val="#ppt_w"/>
                                          </p:val>
                                        </p:tav>
                                      </p:tavLst>
                                    </p:anim>
                                    <p:anim calcmode="lin" valueType="num">
                                      <p:cBhvr>
                                        <p:cTn id="32" dur="1000" fill="hold"/>
                                        <p:tgtEl>
                                          <p:spTgt spid="27"/>
                                        </p:tgtEl>
                                        <p:attrNameLst>
                                          <p:attrName>ppt_h</p:attrName>
                                        </p:attrNameLst>
                                      </p:cBhvr>
                                      <p:tavLst>
                                        <p:tav tm="0">
                                          <p:val>
                                            <p:fltVal val="0"/>
                                          </p:val>
                                        </p:tav>
                                        <p:tav tm="100000">
                                          <p:val>
                                            <p:strVal val="#ppt_h"/>
                                          </p:val>
                                        </p:tav>
                                      </p:tavLst>
                                    </p:anim>
                                    <p:animEffect transition="in" filter="fade">
                                      <p:cBhvr>
                                        <p:cTn id="33" dur="1000"/>
                                        <p:tgtEl>
                                          <p:spTgt spid="27"/>
                                        </p:tgtEl>
                                      </p:cBhvr>
                                    </p:animEffect>
                                  </p:childTnLst>
                                </p:cTn>
                              </p:par>
                            </p:childTnLst>
                          </p:cTn>
                        </p:par>
                        <p:par>
                          <p:cTn id="34" fill="hold">
                            <p:stCondLst>
                              <p:cond delay="7000"/>
                            </p:stCondLst>
                            <p:childTnLst>
                              <p:par>
                                <p:cTn id="35" presetID="42" presetClass="entr" presetSubtype="0" fill="hold" grpId="0" nodeType="afterEffect">
                                  <p:stCondLst>
                                    <p:cond delay="50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1500"/>
                                        <p:tgtEl>
                                          <p:spTgt spid="26"/>
                                        </p:tgtEl>
                                      </p:cBhvr>
                                    </p:animEffect>
                                    <p:anim calcmode="lin" valueType="num">
                                      <p:cBhvr>
                                        <p:cTn id="38" dur="1500" fill="hold"/>
                                        <p:tgtEl>
                                          <p:spTgt spid="26"/>
                                        </p:tgtEl>
                                        <p:attrNameLst>
                                          <p:attrName>ppt_x</p:attrName>
                                        </p:attrNameLst>
                                      </p:cBhvr>
                                      <p:tavLst>
                                        <p:tav tm="0">
                                          <p:val>
                                            <p:strVal val="#ppt_x"/>
                                          </p:val>
                                        </p:tav>
                                        <p:tav tm="100000">
                                          <p:val>
                                            <p:strVal val="#ppt_x"/>
                                          </p:val>
                                        </p:tav>
                                      </p:tavLst>
                                    </p:anim>
                                    <p:anim calcmode="lin" valueType="num">
                                      <p:cBhvr>
                                        <p:cTn id="39" dur="1500" fill="hold"/>
                                        <p:tgtEl>
                                          <p:spTgt spid="26"/>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50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1500"/>
                                        <p:tgtEl>
                                          <p:spTgt spid="21"/>
                                        </p:tgtEl>
                                      </p:cBhvr>
                                    </p:animEffect>
                                    <p:anim calcmode="lin" valueType="num">
                                      <p:cBhvr>
                                        <p:cTn id="43" dur="1500" fill="hold"/>
                                        <p:tgtEl>
                                          <p:spTgt spid="21"/>
                                        </p:tgtEl>
                                        <p:attrNameLst>
                                          <p:attrName>ppt_x</p:attrName>
                                        </p:attrNameLst>
                                      </p:cBhvr>
                                      <p:tavLst>
                                        <p:tav tm="0">
                                          <p:val>
                                            <p:strVal val="#ppt_x"/>
                                          </p:val>
                                        </p:tav>
                                        <p:tav tm="100000">
                                          <p:val>
                                            <p:strVal val="#ppt_x"/>
                                          </p:val>
                                        </p:tav>
                                      </p:tavLst>
                                    </p:anim>
                                    <p:anim calcmode="lin" valueType="num">
                                      <p:cBhvr>
                                        <p:cTn id="44" dur="1500" fill="hold"/>
                                        <p:tgtEl>
                                          <p:spTgt spid="21"/>
                                        </p:tgtEl>
                                        <p:attrNameLst>
                                          <p:attrName>ppt_y</p:attrName>
                                        </p:attrNameLst>
                                      </p:cBhvr>
                                      <p:tavLst>
                                        <p:tav tm="0">
                                          <p:val>
                                            <p:strVal val="#ppt_y+.1"/>
                                          </p:val>
                                        </p:tav>
                                        <p:tav tm="100000">
                                          <p:val>
                                            <p:strVal val="#ppt_y"/>
                                          </p:val>
                                        </p:tav>
                                      </p:tavLst>
                                    </p:anim>
                                  </p:childTnLst>
                                </p:cTn>
                              </p:par>
                            </p:childTnLst>
                          </p:cTn>
                        </p:par>
                        <p:par>
                          <p:cTn id="45" fill="hold">
                            <p:stCondLst>
                              <p:cond delay="9000"/>
                            </p:stCondLst>
                            <p:childTnLst>
                              <p:par>
                                <p:cTn id="46" presetID="10" presetClass="exit" presetSubtype="0" fill="hold" grpId="0" nodeType="afterEffect">
                                  <p:stCondLst>
                                    <p:cond delay="0"/>
                                  </p:stCondLst>
                                  <p:iterate type="lt">
                                    <p:tmPct val="0"/>
                                  </p:iterate>
                                  <p:childTnLst>
                                    <p:animEffect transition="out" filter="fade">
                                      <p:cBhvr>
                                        <p:cTn id="47" dur="1000"/>
                                        <p:tgtEl>
                                          <p:spTgt spid="7">
                                            <p:txEl>
                                              <p:pRg st="0" end="0"/>
                                            </p:txEl>
                                          </p:spTgt>
                                        </p:tgtEl>
                                      </p:cBhvr>
                                    </p:animEffect>
                                    <p:set>
                                      <p:cBhvr>
                                        <p:cTn id="48" dur="1" fill="hold">
                                          <p:stCondLst>
                                            <p:cond delay="999"/>
                                          </p:stCondLst>
                                        </p:cTn>
                                        <p:tgtEl>
                                          <p:spTgt spid="7">
                                            <p:txEl>
                                              <p:pRg st="0" end="0"/>
                                            </p:txEl>
                                          </p:spTgt>
                                        </p:tgtEl>
                                        <p:attrNameLst>
                                          <p:attrName>style.visibility</p:attrName>
                                        </p:attrNameLst>
                                      </p:cBhvr>
                                      <p:to>
                                        <p:strVal val="hidden"/>
                                      </p:to>
                                    </p:set>
                                  </p:childTnLst>
                                </p:cTn>
                              </p:par>
                            </p:childTnLst>
                          </p:cTn>
                        </p:par>
                        <p:par>
                          <p:cTn id="49" fill="hold">
                            <p:stCondLst>
                              <p:cond delay="10000"/>
                            </p:stCondLst>
                            <p:childTnLst>
                              <p:par>
                                <p:cTn id="50" presetID="1" presetClass="entr" presetSubtype="0" fill="hold" grpId="0" nodeType="afterEffect">
                                  <p:stCondLst>
                                    <p:cond delay="0"/>
                                  </p:stCondLst>
                                  <p:iterate type="lt">
                                    <p:tmAbs val="300"/>
                                  </p:iterate>
                                  <p:childTnLst>
                                    <p:set>
                                      <p:cBhvr>
                                        <p:cTn id="51" dur="1" fill="hold">
                                          <p:stCondLst>
                                            <p:cond delay="0"/>
                                          </p:stCondLst>
                                        </p:cTn>
                                        <p:tgtEl>
                                          <p:spTgt spid="6"/>
                                        </p:tgtEl>
                                        <p:attrNameLst>
                                          <p:attrName>style.visibility</p:attrName>
                                        </p:attrNameLst>
                                      </p:cBhvr>
                                      <p:to>
                                        <p:strVal val="visible"/>
                                      </p:to>
                                    </p:set>
                                  </p:childTnLst>
                                </p:cTn>
                              </p:par>
                            </p:childTnLst>
                          </p:cTn>
                        </p:par>
                        <p:par>
                          <p:cTn id="52" fill="hold">
                            <p:stCondLst>
                              <p:cond delay="14501"/>
                            </p:stCondLst>
                            <p:childTnLst>
                              <p:par>
                                <p:cTn id="53" presetID="10" presetClass="exit" presetSubtype="0" fill="hold" grpId="1" nodeType="afterEffect">
                                  <p:stCondLst>
                                    <p:cond delay="0"/>
                                  </p:stCondLst>
                                  <p:iterate type="lt">
                                    <p:tmPct val="0"/>
                                  </p:iterate>
                                  <p:childTnLst>
                                    <p:animEffect transition="out" filter="fade">
                                      <p:cBhvr>
                                        <p:cTn id="54" dur="1000"/>
                                        <p:tgtEl>
                                          <p:spTgt spid="6"/>
                                        </p:tgtEl>
                                      </p:cBhvr>
                                    </p:animEffect>
                                    <p:set>
                                      <p:cBhvr>
                                        <p:cTn id="55" dur="1" fill="hold">
                                          <p:stCondLst>
                                            <p:cond delay="999"/>
                                          </p:stCondLst>
                                        </p:cTn>
                                        <p:tgtEl>
                                          <p:spTgt spid="6"/>
                                        </p:tgtEl>
                                        <p:attrNameLst>
                                          <p:attrName>style.visibility</p:attrName>
                                        </p:attrNameLst>
                                      </p:cBhvr>
                                      <p:to>
                                        <p:strVal val="hidden"/>
                                      </p:to>
                                    </p:set>
                                  </p:childTnLst>
                                </p:cTn>
                              </p:par>
                            </p:childTnLst>
                          </p:cTn>
                        </p:par>
                        <p:par>
                          <p:cTn id="56" fill="hold">
                            <p:stCondLst>
                              <p:cond delay="15501"/>
                            </p:stCondLst>
                            <p:childTnLst>
                              <p:par>
                                <p:cTn id="57" presetID="1" presetClass="entr" presetSubtype="0" fill="hold" nodeType="afterEffect">
                                  <p:stCondLst>
                                    <p:cond delay="0"/>
                                  </p:stCondLst>
                                  <p:iterate type="lt">
                                    <p:tmAbs val="300"/>
                                  </p:iterate>
                                  <p:childTnLst>
                                    <p:set>
                                      <p:cBhvr>
                                        <p:cTn id="58"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1" grpId="0"/>
      <p:bldP spid="4" grpId="0" animBg="1"/>
      <p:bldP spid="6" grpId="0"/>
      <p:bldP spid="6" grpId="1"/>
      <p:bldP spid="7" grpId="0" build="allAtOnce"/>
      <p:bldP spid="2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Krajina">
            <a:extLst>
              <a:ext uri="{FF2B5EF4-FFF2-40B4-BE49-F238E27FC236}">
                <a16:creationId xmlns:a16="http://schemas.microsoft.com/office/drawing/2014/main" id="{2912792E-335A-4A2A-91D1-1494DEDF2E30}"/>
              </a:ext>
            </a:extLst>
          </p:cNvPr>
          <p:cNvSpPr txBox="1"/>
          <p:nvPr/>
        </p:nvSpPr>
        <p:spPr>
          <a:xfrm>
            <a:off x="3546168" y="5266383"/>
            <a:ext cx="5301262" cy="1200329"/>
          </a:xfrm>
          <a:prstGeom prst="rect">
            <a:avLst/>
          </a:prstGeom>
          <a:noFill/>
        </p:spPr>
        <p:txBody>
          <a:bodyPr wrap="square" rtlCol="0">
            <a:spAutoFit/>
          </a:bodyPr>
          <a:lstStyle/>
          <a:p>
            <a:pPr marL="0" marR="0" lvl="0" indent="0" algn="ctr" defTabSz="408462" rtl="0" eaLnBrk="1" fontAlgn="auto" latinLnBrk="0" hangingPunct="1">
              <a:lnSpc>
                <a:spcPct val="100000"/>
              </a:lnSpc>
              <a:spcBef>
                <a:spcPts val="0"/>
              </a:spcBef>
              <a:spcAft>
                <a:spcPts val="0"/>
              </a:spcAft>
              <a:buClrTx/>
              <a:buSzTx/>
              <a:buFontTx/>
              <a:buNone/>
              <a:tabLst/>
              <a:defRPr/>
            </a:pPr>
            <a:r>
              <a:rPr kumimoji="0" lang="sk-SK" sz="7200" b="1" i="0" u="none" strike="noStrike" kern="1200" cap="none" spc="0" normalizeH="0" baseline="0" noProof="0">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uLnTx/>
                <a:uFillTx/>
                <a:latin typeface="Artistik" panose="04040505050F02020602" pitchFamily="82" charset="0"/>
                <a:ea typeface="+mn-ea"/>
                <a:cs typeface="+mn-cs"/>
              </a:rPr>
              <a:t>ZIMBABWE</a:t>
            </a:r>
          </a:p>
        </p:txBody>
      </p:sp>
      <p:pic>
        <p:nvPicPr>
          <p:cNvPr id="11" name="Vlajka">
            <a:extLst>
              <a:ext uri="{FF2B5EF4-FFF2-40B4-BE49-F238E27FC236}">
                <a16:creationId xmlns:a16="http://schemas.microsoft.com/office/drawing/2014/main" id="{4501CE9A-0317-4BE0-AD85-10E7B1779B6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rot="871683">
            <a:off x="9523862" y="1324596"/>
            <a:ext cx="1692873" cy="1382513"/>
          </a:xfrm>
          <a:prstGeom prst="rect">
            <a:avLst/>
          </a:prstGeom>
          <a:effectLst>
            <a:outerShdw blurRad="50800" dist="76200" dir="5400000" algn="ctr" rotWithShape="0">
              <a:sysClr val="windowText" lastClr="000000"/>
            </a:outerShdw>
          </a:effectLst>
        </p:spPr>
      </p:pic>
      <p:pic>
        <p:nvPicPr>
          <p:cNvPr id="12" name="Erb">
            <a:extLst>
              <a:ext uri="{FF2B5EF4-FFF2-40B4-BE49-F238E27FC236}">
                <a16:creationId xmlns:a16="http://schemas.microsoft.com/office/drawing/2014/main" id="{7DCFDBC3-2F4B-4F24-8F53-9CEF827BE81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20475882">
            <a:off x="1060995" y="1099696"/>
            <a:ext cx="1569846" cy="1402395"/>
          </a:xfrm>
          <a:prstGeom prst="rect">
            <a:avLst/>
          </a:prstGeom>
          <a:effectLst>
            <a:outerShdw blurRad="50800" dist="76200" dir="5400000" algn="ctr" rotWithShape="0">
              <a:sysClr val="windowText" lastClr="000000"/>
            </a:outerShdw>
          </a:effectLst>
        </p:spPr>
      </p:pic>
      <p:sp>
        <p:nvSpPr>
          <p:cNvPr id="15" name="Miesto">
            <a:extLst>
              <a:ext uri="{FF2B5EF4-FFF2-40B4-BE49-F238E27FC236}">
                <a16:creationId xmlns:a16="http://schemas.microsoft.com/office/drawing/2014/main" id="{B64181BB-C552-4F83-8FE2-8EF27326B63E}"/>
              </a:ext>
            </a:extLst>
          </p:cNvPr>
          <p:cNvSpPr txBox="1"/>
          <p:nvPr/>
        </p:nvSpPr>
        <p:spPr>
          <a:xfrm>
            <a:off x="3310854" y="1314656"/>
            <a:ext cx="5570290" cy="1402395"/>
          </a:xfrm>
          <a:prstGeom prst="rect">
            <a:avLst/>
          </a:prstGeom>
          <a:noFill/>
        </p:spPr>
        <p:txBody>
          <a:bodyPr wrap="square" rtlCol="0">
            <a:prstTxWarp prst="textArchUp">
              <a:avLst>
                <a:gd name="adj" fmla="val 11653463"/>
              </a:avLst>
            </a:prstTxWarp>
            <a:spAutoFit/>
          </a:bodyPr>
          <a:lstStyle/>
          <a:p>
            <a:pPr marL="0" marR="0" lvl="0" indent="0" algn="ctr" defTabSz="408462" rtl="0" eaLnBrk="1" fontAlgn="auto" latinLnBrk="0" hangingPunct="1">
              <a:lnSpc>
                <a:spcPct val="100000"/>
              </a:lnSpc>
              <a:spcBef>
                <a:spcPts val="0"/>
              </a:spcBef>
              <a:spcAft>
                <a:spcPts val="0"/>
              </a:spcAft>
              <a:buClrTx/>
              <a:buSzTx/>
              <a:buFontTx/>
              <a:buNone/>
              <a:tabLst/>
              <a:defRPr/>
            </a:pPr>
            <a:r>
              <a:rPr kumimoji="0" lang="sk-SK" sz="8577" b="1" i="0" u="none" strike="noStrike" kern="1200" cap="none" spc="0" normalizeH="0" baseline="0" noProof="0">
                <a:ln>
                  <a:solidFill>
                    <a:prstClr val="black"/>
                  </a:solidFill>
                </a:ln>
                <a:gradFill>
                  <a:gsLst>
                    <a:gs pos="0">
                      <a:srgbClr val="FCF289"/>
                    </a:gs>
                    <a:gs pos="34000">
                      <a:srgbClr val="EFBC49"/>
                    </a:gs>
                    <a:gs pos="71000">
                      <a:srgbClr val="BD872E"/>
                    </a:gs>
                    <a:gs pos="100000">
                      <a:srgbClr val="7B4407"/>
                    </a:gs>
                  </a:gsLst>
                  <a:lin ang="5400000" scaled="1"/>
                </a:gradFill>
                <a:effectLst>
                  <a:outerShdw blurRad="38100" dist="38100" dir="2700000" algn="tl">
                    <a:srgbClr val="000000">
                      <a:alpha val="43137"/>
                    </a:srgbClr>
                  </a:outerShdw>
                </a:effectLst>
                <a:uLnTx/>
                <a:uFillTx/>
                <a:latin typeface="Artistik" panose="04040505050F02020602" pitchFamily="82" charset="0"/>
                <a:ea typeface="+mn-ea"/>
                <a:cs typeface="+mn-cs"/>
              </a:rPr>
              <a:t>Victoria Falls</a:t>
            </a:r>
          </a:p>
        </p:txBody>
      </p:sp>
      <p:pic>
        <p:nvPicPr>
          <p:cNvPr id="9" name="Rám">
            <a:extLst>
              <a:ext uri="{FF2B5EF4-FFF2-40B4-BE49-F238E27FC236}">
                <a16:creationId xmlns:a16="http://schemas.microsoft.com/office/drawing/2014/main" id="{0BBF39FE-0AD1-43F5-9893-0FD1CE51B4C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4" name="Foto 3">
            <a:extLst>
              <a:ext uri="{FF2B5EF4-FFF2-40B4-BE49-F238E27FC236}">
                <a16:creationId xmlns:a16="http://schemas.microsoft.com/office/drawing/2014/main" id="{71415839-6E56-4B0E-85CF-2B356E98D40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600000">
            <a:off x="7200000" y="3091717"/>
            <a:ext cx="3200000" cy="1800000"/>
          </a:xfrm>
          <a:prstGeom prst="rect">
            <a:avLst/>
          </a:prstGeom>
          <a:ln w="38100" cap="sq">
            <a:solidFill>
              <a:schemeClr val="bg1"/>
            </a:solidFill>
            <a:prstDash val="solid"/>
            <a:miter lim="800000"/>
          </a:ln>
          <a:effectLst>
            <a:outerShdw blurRad="50800" dist="63500" dir="2700000" algn="tl" rotWithShape="0">
              <a:srgbClr val="000000"/>
            </a:outerShdw>
          </a:effectLst>
        </p:spPr>
      </p:pic>
      <p:pic>
        <p:nvPicPr>
          <p:cNvPr id="16" name="Foto 2">
            <a:extLst>
              <a:ext uri="{FF2B5EF4-FFF2-40B4-BE49-F238E27FC236}">
                <a16:creationId xmlns:a16="http://schemas.microsoft.com/office/drawing/2014/main" id="{3ADB5ED1-9D7D-4F2C-95F9-40F5CCFE3B8D}"/>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rot="21000000">
            <a:off x="1800000" y="3132000"/>
            <a:ext cx="3200001" cy="1800000"/>
          </a:xfrm>
          <a:prstGeom prst="rect">
            <a:avLst/>
          </a:prstGeom>
          <a:ln w="38100" cap="sq">
            <a:solidFill>
              <a:schemeClr val="bg1"/>
            </a:solidFill>
            <a:prstDash val="solid"/>
            <a:miter lim="800000"/>
          </a:ln>
          <a:effectLst>
            <a:outerShdw blurRad="50800" dist="63500" dir="2700000" algn="tl" rotWithShape="0">
              <a:srgbClr val="000000"/>
            </a:outerShdw>
          </a:effectLst>
        </p:spPr>
      </p:pic>
      <p:pic>
        <p:nvPicPr>
          <p:cNvPr id="17" name="Foto 1">
            <a:extLst>
              <a:ext uri="{FF2B5EF4-FFF2-40B4-BE49-F238E27FC236}">
                <a16:creationId xmlns:a16="http://schemas.microsoft.com/office/drawing/2014/main" id="{A68C9FBB-4B23-46AE-BB1D-18C1B511655E}"/>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4495997" y="2376000"/>
            <a:ext cx="3200000" cy="1800000"/>
          </a:xfrm>
          <a:prstGeom prst="rect">
            <a:avLst/>
          </a:prstGeom>
          <a:ln w="38100" cap="sq">
            <a:solidFill>
              <a:schemeClr val="bg1"/>
            </a:solidFill>
            <a:prstDash val="solid"/>
            <a:miter lim="800000"/>
          </a:ln>
          <a:effectLst>
            <a:outerShdw blurRad="50800" dist="63500" dir="2700000" algn="tl" rotWithShape="0">
              <a:srgbClr val="000000"/>
            </a:outerShdw>
          </a:effectLst>
        </p:spPr>
      </p:pic>
    </p:spTree>
    <p:extLst>
      <p:ext uri="{BB962C8B-B14F-4D97-AF65-F5344CB8AC3E}">
        <p14:creationId xmlns:p14="http://schemas.microsoft.com/office/powerpoint/2010/main" val="1419521695"/>
      </p:ext>
    </p:extLst>
  </p:cSld>
  <p:clrMapOvr>
    <a:masterClrMapping/>
  </p:clrMapOvr>
  <mc:AlternateContent xmlns:mc="http://schemas.openxmlformats.org/markup-compatibility/2006" xmlns:p14="http://schemas.microsoft.com/office/powerpoint/2010/main">
    <mc:Choice Requires="p14">
      <p:transition spd="slow" p14:dur="2000" advClick="0" advTm="13000">
        <p:fade/>
      </p:transition>
    </mc:Choice>
    <mc:Fallback xmlns="">
      <p:transition spd="slow" advClick="0"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400"/>
                                  </p:iterate>
                                  <p:childTnLst>
                                    <p:set>
                                      <p:cBhvr>
                                        <p:cTn id="6" dur="1" fill="hold">
                                          <p:stCondLst>
                                            <p:cond delay="0"/>
                                          </p:stCondLst>
                                        </p:cTn>
                                        <p:tgtEl>
                                          <p:spTgt spid="15"/>
                                        </p:tgtEl>
                                        <p:attrNameLst>
                                          <p:attrName>style.visibility</p:attrName>
                                        </p:attrNameLst>
                                      </p:cBhvr>
                                      <p:to>
                                        <p:strVal val="visible"/>
                                      </p:to>
                                    </p:set>
                                  </p:childTnLst>
                                </p:cTn>
                              </p:par>
                            </p:childTnLst>
                          </p:cTn>
                        </p:par>
                        <p:par>
                          <p:cTn id="7" fill="hold">
                            <p:stCondLst>
                              <p:cond delay="5301"/>
                            </p:stCondLst>
                            <p:childTnLst>
                              <p:par>
                                <p:cTn id="8" presetID="42" presetClass="entr" presetSubtype="0" fill="hold" grpId="0" nodeType="after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fade">
                                      <p:cBhvr>
                                        <p:cTn id="10" dur="2000"/>
                                        <p:tgtEl>
                                          <p:spTgt spid="24"/>
                                        </p:tgtEl>
                                      </p:cBhvr>
                                    </p:animEffect>
                                    <p:anim calcmode="lin" valueType="num">
                                      <p:cBhvr>
                                        <p:cTn id="11" dur="2000" fill="hold"/>
                                        <p:tgtEl>
                                          <p:spTgt spid="24"/>
                                        </p:tgtEl>
                                        <p:attrNameLst>
                                          <p:attrName>ppt_x</p:attrName>
                                        </p:attrNameLst>
                                      </p:cBhvr>
                                      <p:tavLst>
                                        <p:tav tm="0">
                                          <p:val>
                                            <p:strVal val="#ppt_x"/>
                                          </p:val>
                                        </p:tav>
                                        <p:tav tm="100000">
                                          <p:val>
                                            <p:strVal val="#ppt_x"/>
                                          </p:val>
                                        </p:tav>
                                      </p:tavLst>
                                    </p:anim>
                                    <p:anim calcmode="lin" valueType="num">
                                      <p:cBhvr>
                                        <p:cTn id="12" dur="2000" fill="hold"/>
                                        <p:tgtEl>
                                          <p:spTgt spid="24"/>
                                        </p:tgtEl>
                                        <p:attrNameLst>
                                          <p:attrName>ppt_y</p:attrName>
                                        </p:attrNameLst>
                                      </p:cBhvr>
                                      <p:tavLst>
                                        <p:tav tm="0">
                                          <p:val>
                                            <p:strVal val="#ppt_y+.1"/>
                                          </p:val>
                                        </p:tav>
                                        <p:tav tm="100000">
                                          <p:val>
                                            <p:strVal val="#ppt_y"/>
                                          </p:val>
                                        </p:tav>
                                      </p:tavLst>
                                    </p:anim>
                                  </p:childTnLst>
                                </p:cTn>
                              </p:par>
                            </p:childTnLst>
                          </p:cTn>
                        </p:par>
                        <p:par>
                          <p:cTn id="13" fill="hold">
                            <p:stCondLst>
                              <p:cond delay="7301"/>
                            </p:stCondLst>
                            <p:childTnLst>
                              <p:par>
                                <p:cTn id="14" presetID="53" presetClass="entr" presetSubtype="528" fill="hold" nodeType="afterEffect">
                                  <p:stCondLst>
                                    <p:cond delay="500"/>
                                  </p:stCondLst>
                                  <p:childTnLst>
                                    <p:set>
                                      <p:cBhvr>
                                        <p:cTn id="15" dur="1" fill="hold">
                                          <p:stCondLst>
                                            <p:cond delay="0"/>
                                          </p:stCondLst>
                                        </p:cTn>
                                        <p:tgtEl>
                                          <p:spTgt spid="12"/>
                                        </p:tgtEl>
                                        <p:attrNameLst>
                                          <p:attrName>style.visibility</p:attrName>
                                        </p:attrNameLst>
                                      </p:cBhvr>
                                      <p:to>
                                        <p:strVal val="visible"/>
                                      </p:to>
                                    </p:set>
                                    <p:anim calcmode="lin" valueType="num">
                                      <p:cBhvr>
                                        <p:cTn id="16" dur="2500" fill="hold"/>
                                        <p:tgtEl>
                                          <p:spTgt spid="12"/>
                                        </p:tgtEl>
                                        <p:attrNameLst>
                                          <p:attrName>ppt_w</p:attrName>
                                        </p:attrNameLst>
                                      </p:cBhvr>
                                      <p:tavLst>
                                        <p:tav tm="0">
                                          <p:val>
                                            <p:fltVal val="0"/>
                                          </p:val>
                                        </p:tav>
                                        <p:tav tm="100000">
                                          <p:val>
                                            <p:strVal val="#ppt_w"/>
                                          </p:val>
                                        </p:tav>
                                      </p:tavLst>
                                    </p:anim>
                                    <p:anim calcmode="lin" valueType="num">
                                      <p:cBhvr>
                                        <p:cTn id="17" dur="2500" fill="hold"/>
                                        <p:tgtEl>
                                          <p:spTgt spid="12"/>
                                        </p:tgtEl>
                                        <p:attrNameLst>
                                          <p:attrName>ppt_h</p:attrName>
                                        </p:attrNameLst>
                                      </p:cBhvr>
                                      <p:tavLst>
                                        <p:tav tm="0">
                                          <p:val>
                                            <p:fltVal val="0"/>
                                          </p:val>
                                        </p:tav>
                                        <p:tav tm="100000">
                                          <p:val>
                                            <p:strVal val="#ppt_h"/>
                                          </p:val>
                                        </p:tav>
                                      </p:tavLst>
                                    </p:anim>
                                    <p:animEffect transition="in" filter="fade">
                                      <p:cBhvr>
                                        <p:cTn id="18" dur="2500"/>
                                        <p:tgtEl>
                                          <p:spTgt spid="12"/>
                                        </p:tgtEl>
                                      </p:cBhvr>
                                    </p:animEffect>
                                    <p:anim calcmode="lin" valueType="num">
                                      <p:cBhvr>
                                        <p:cTn id="19" dur="2500" fill="hold"/>
                                        <p:tgtEl>
                                          <p:spTgt spid="12"/>
                                        </p:tgtEl>
                                        <p:attrNameLst>
                                          <p:attrName>ppt_x</p:attrName>
                                        </p:attrNameLst>
                                      </p:cBhvr>
                                      <p:tavLst>
                                        <p:tav tm="0">
                                          <p:val>
                                            <p:fltVal val="0.5"/>
                                          </p:val>
                                        </p:tav>
                                        <p:tav tm="100000">
                                          <p:val>
                                            <p:strVal val="#ppt_x"/>
                                          </p:val>
                                        </p:tav>
                                      </p:tavLst>
                                    </p:anim>
                                    <p:anim calcmode="lin" valueType="num">
                                      <p:cBhvr>
                                        <p:cTn id="20" dur="2500" fill="hold"/>
                                        <p:tgtEl>
                                          <p:spTgt spid="12"/>
                                        </p:tgtEl>
                                        <p:attrNameLst>
                                          <p:attrName>ppt_y</p:attrName>
                                        </p:attrNameLst>
                                      </p:cBhvr>
                                      <p:tavLst>
                                        <p:tav tm="0">
                                          <p:val>
                                            <p:fltVal val="0.5"/>
                                          </p:val>
                                        </p:tav>
                                        <p:tav tm="100000">
                                          <p:val>
                                            <p:strVal val="#ppt_y"/>
                                          </p:val>
                                        </p:tav>
                                      </p:tavLst>
                                    </p:anim>
                                  </p:childTnLst>
                                </p:cTn>
                              </p:par>
                              <p:par>
                                <p:cTn id="21" presetID="53" presetClass="entr" presetSubtype="528" fill="hold" nodeType="withEffect">
                                  <p:stCondLst>
                                    <p:cond delay="50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500" fill="hold"/>
                                        <p:tgtEl>
                                          <p:spTgt spid="11"/>
                                        </p:tgtEl>
                                        <p:attrNameLst>
                                          <p:attrName>ppt_w</p:attrName>
                                        </p:attrNameLst>
                                      </p:cBhvr>
                                      <p:tavLst>
                                        <p:tav tm="0">
                                          <p:val>
                                            <p:fltVal val="0"/>
                                          </p:val>
                                        </p:tav>
                                        <p:tav tm="100000">
                                          <p:val>
                                            <p:strVal val="#ppt_w"/>
                                          </p:val>
                                        </p:tav>
                                      </p:tavLst>
                                    </p:anim>
                                    <p:anim calcmode="lin" valueType="num">
                                      <p:cBhvr>
                                        <p:cTn id="24" dur="2500" fill="hold"/>
                                        <p:tgtEl>
                                          <p:spTgt spid="11"/>
                                        </p:tgtEl>
                                        <p:attrNameLst>
                                          <p:attrName>ppt_h</p:attrName>
                                        </p:attrNameLst>
                                      </p:cBhvr>
                                      <p:tavLst>
                                        <p:tav tm="0">
                                          <p:val>
                                            <p:fltVal val="0"/>
                                          </p:val>
                                        </p:tav>
                                        <p:tav tm="100000">
                                          <p:val>
                                            <p:strVal val="#ppt_h"/>
                                          </p:val>
                                        </p:tav>
                                      </p:tavLst>
                                    </p:anim>
                                    <p:animEffect transition="in" filter="fade">
                                      <p:cBhvr>
                                        <p:cTn id="25" dur="2500"/>
                                        <p:tgtEl>
                                          <p:spTgt spid="11"/>
                                        </p:tgtEl>
                                      </p:cBhvr>
                                    </p:animEffect>
                                    <p:anim calcmode="lin" valueType="num">
                                      <p:cBhvr>
                                        <p:cTn id="26" dur="2500" fill="hold"/>
                                        <p:tgtEl>
                                          <p:spTgt spid="11"/>
                                        </p:tgtEl>
                                        <p:attrNameLst>
                                          <p:attrName>ppt_x</p:attrName>
                                        </p:attrNameLst>
                                      </p:cBhvr>
                                      <p:tavLst>
                                        <p:tav tm="0">
                                          <p:val>
                                            <p:fltVal val="0.5"/>
                                          </p:val>
                                        </p:tav>
                                        <p:tav tm="100000">
                                          <p:val>
                                            <p:strVal val="#ppt_x"/>
                                          </p:val>
                                        </p:tav>
                                      </p:tavLst>
                                    </p:anim>
                                    <p:anim calcmode="lin" valueType="num">
                                      <p:cBhvr>
                                        <p:cTn id="27" dur="2500" fill="hold"/>
                                        <p:tgtEl>
                                          <p:spTgt spid="1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1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Globus">
            <a:extLst>
              <a:ext uri="{FF2B5EF4-FFF2-40B4-BE49-F238E27FC236}">
                <a16:creationId xmlns:a16="http://schemas.microsoft.com/office/drawing/2014/main" id="{91657BE5-C823-4A25-A3D2-916A9F36D7B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02638" y="246221"/>
            <a:ext cx="2201796" cy="2201796"/>
          </a:xfrm>
          <a:prstGeom prst="rect">
            <a:avLst/>
          </a:prstGeom>
          <a:effectLst/>
        </p:spPr>
      </p:pic>
      <p:pic>
        <p:nvPicPr>
          <p:cNvPr id="5" name="Mapa">
            <a:extLst>
              <a:ext uri="{FF2B5EF4-FFF2-40B4-BE49-F238E27FC236}">
                <a16:creationId xmlns:a16="http://schemas.microsoft.com/office/drawing/2014/main" id="{E68AFFE8-1069-4466-8756-4D2D97D052D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236813" y="91156"/>
            <a:ext cx="7390060" cy="6675688"/>
          </a:xfrm>
          <a:prstGeom prst="rect">
            <a:avLst/>
          </a:prstGeom>
          <a:effectLst>
            <a:glow rad="266700">
              <a:srgbClr val="7D7E6C">
                <a:alpha val="34000"/>
              </a:srgbClr>
            </a:glow>
            <a:outerShdw blurRad="50800" dist="38100" dir="2700000" algn="tl" rotWithShape="0">
              <a:prstClr val="black">
                <a:alpha val="40000"/>
              </a:prstClr>
            </a:outerShdw>
          </a:effectLst>
        </p:spPr>
      </p:pic>
      <p:sp>
        <p:nvSpPr>
          <p:cNvPr id="22" name="Miesto">
            <a:extLst>
              <a:ext uri="{FF2B5EF4-FFF2-40B4-BE49-F238E27FC236}">
                <a16:creationId xmlns:a16="http://schemas.microsoft.com/office/drawing/2014/main" id="{BD1DCE6E-A25F-4AB0-8FE3-335F40A24D9A}"/>
              </a:ext>
            </a:extLst>
          </p:cNvPr>
          <p:cNvSpPr txBox="1"/>
          <p:nvPr/>
        </p:nvSpPr>
        <p:spPr>
          <a:xfrm>
            <a:off x="1183236" y="5199974"/>
            <a:ext cx="3242396" cy="1200329"/>
          </a:xfrm>
          <a:prstGeom prst="rect">
            <a:avLst/>
          </a:prstGeom>
          <a:noFill/>
        </p:spPr>
        <p:txBody>
          <a:bodyPr wrap="square" rtlCol="0">
            <a:spAutoFit/>
          </a:bodyPr>
          <a:lstStyle/>
          <a:p>
            <a:pPr marL="0" marR="0" lvl="0" indent="0" algn="ctr" defTabSz="408462" rtl="0" eaLnBrk="1" fontAlgn="auto" latinLnBrk="0" hangingPunct="1">
              <a:lnSpc>
                <a:spcPct val="100000"/>
              </a:lnSpc>
              <a:spcBef>
                <a:spcPts val="0"/>
              </a:spcBef>
              <a:spcAft>
                <a:spcPts val="0"/>
              </a:spcAft>
              <a:buClrTx/>
              <a:buSzTx/>
              <a:buFontTx/>
              <a:buNone/>
              <a:tabLst/>
              <a:defRPr/>
            </a:pPr>
            <a:r>
              <a:rPr kumimoji="0" lang="sk-SK" sz="4400" b="1" i="0" u="none" strike="noStrike" kern="1200" cap="none" spc="0" normalizeH="0" baseline="0" noProof="0">
                <a:ln>
                  <a:solidFill>
                    <a:prstClr val="black">
                      <a:alpha val="65000"/>
                    </a:prstClr>
                  </a:solidFill>
                </a:ln>
                <a:solidFill>
                  <a:prstClr val="white"/>
                </a:solidFill>
                <a:effectLst>
                  <a:outerShdw blurRad="50800" dist="38100" dir="2700000" algn="tl" rotWithShape="0">
                    <a:prstClr val="black"/>
                  </a:outerShdw>
                </a:effectLst>
                <a:uLnTx/>
                <a:uFillTx/>
                <a:latin typeface="Artistik" panose="04040505050F02020602" pitchFamily="82" charset="0"/>
                <a:ea typeface="+mn-ea"/>
                <a:cs typeface="+mn-cs"/>
              </a:rPr>
              <a:t>Victoria Falls</a:t>
            </a:r>
          </a:p>
          <a:p>
            <a:pPr marL="0" marR="0" lvl="0" indent="0" algn="ctr" defTabSz="408462" rtl="0" eaLnBrk="1" fontAlgn="auto" latinLnBrk="0" hangingPunct="1">
              <a:lnSpc>
                <a:spcPct val="100000"/>
              </a:lnSpc>
              <a:spcBef>
                <a:spcPts val="0"/>
              </a:spcBef>
              <a:spcAft>
                <a:spcPts val="0"/>
              </a:spcAft>
              <a:buClrTx/>
              <a:buSzTx/>
              <a:buFontTx/>
              <a:buNone/>
              <a:tabLst/>
              <a:defRPr/>
            </a:pPr>
            <a:r>
              <a:rPr kumimoji="0" lang="sk-SK" sz="2800" b="1" i="0" u="none" strike="noStrike" kern="1200" cap="none" spc="0" normalizeH="0" baseline="0" noProof="0">
                <a:ln>
                  <a:solidFill>
                    <a:prstClr val="black">
                      <a:alpha val="65000"/>
                    </a:prstClr>
                  </a:solidFill>
                </a:ln>
                <a:solidFill>
                  <a:prstClr val="white"/>
                </a:solidFill>
                <a:effectLst>
                  <a:outerShdw blurRad="50800" dist="38100" dir="2700000" algn="tl" rotWithShape="0">
                    <a:prstClr val="black"/>
                  </a:outerShdw>
                </a:effectLst>
                <a:uLnTx/>
                <a:uFillTx/>
                <a:latin typeface="Artistik" panose="04040505050F02020602" pitchFamily="82" charset="0"/>
                <a:ea typeface="+mn-ea"/>
                <a:cs typeface="+mn-cs"/>
              </a:rPr>
              <a:t>Zimbabwe</a:t>
            </a:r>
          </a:p>
        </p:txBody>
      </p:sp>
      <p:sp>
        <p:nvSpPr>
          <p:cNvPr id="6" name="Názov">
            <a:extLst>
              <a:ext uri="{FF2B5EF4-FFF2-40B4-BE49-F238E27FC236}">
                <a16:creationId xmlns:a16="http://schemas.microsoft.com/office/drawing/2014/main" id="{EA10EE2D-6F61-4CD7-81AB-5837E5919DDA}"/>
              </a:ext>
            </a:extLst>
          </p:cNvPr>
          <p:cNvSpPr/>
          <p:nvPr/>
        </p:nvSpPr>
        <p:spPr>
          <a:xfrm>
            <a:off x="3781507" y="2186724"/>
            <a:ext cx="841898" cy="246221"/>
          </a:xfrm>
          <a:prstGeom prst="rect">
            <a:avLst/>
          </a:prstGeom>
          <a:solidFill>
            <a:schemeClr val="bg1">
              <a:lumMod val="85000"/>
            </a:schemeClr>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1000" b="0" i="0" u="none" strike="noStrike" kern="1200" cap="none" spc="0" normalizeH="0" baseline="0" noProof="0">
                <a:ln>
                  <a:noFill/>
                </a:ln>
                <a:solidFill>
                  <a:prstClr val="black"/>
                </a:solidFill>
                <a:effectLst/>
                <a:uLnTx/>
                <a:uFillTx/>
                <a:latin typeface="Calibri" panose="020F0502020204030204"/>
                <a:ea typeface="+mn-ea"/>
                <a:cs typeface="+mn-cs"/>
              </a:rPr>
              <a:t>Victoria Falls</a:t>
            </a:r>
          </a:p>
        </p:txBody>
      </p:sp>
      <p:pic>
        <p:nvPicPr>
          <p:cNvPr id="7" name="Šípka">
            <a:extLst>
              <a:ext uri="{FF2B5EF4-FFF2-40B4-BE49-F238E27FC236}">
                <a16:creationId xmlns:a16="http://schemas.microsoft.com/office/drawing/2014/main" id="{98A96CEB-4FA3-46F3-9181-DECCA95609B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21212286">
            <a:off x="3588784" y="2530242"/>
            <a:ext cx="511678" cy="491212"/>
          </a:xfrm>
          <a:prstGeom prst="rect">
            <a:avLst/>
          </a:prstGeom>
          <a:noFill/>
        </p:spPr>
      </p:pic>
      <p:pic>
        <p:nvPicPr>
          <p:cNvPr id="10" name="Rám">
            <a:extLst>
              <a:ext uri="{FF2B5EF4-FFF2-40B4-BE49-F238E27FC236}">
                <a16:creationId xmlns:a16="http://schemas.microsoft.com/office/drawing/2014/main" id="{96193BB1-4DEE-47A6-A62F-E9B87592768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2" name="GPS">
            <a:extLst>
              <a:ext uri="{FF2B5EF4-FFF2-40B4-BE49-F238E27FC236}">
                <a16:creationId xmlns:a16="http://schemas.microsoft.com/office/drawing/2014/main" id="{DA3A315C-8546-4B00-A5ED-16460D364233}"/>
              </a:ext>
            </a:extLst>
          </p:cNvPr>
          <p:cNvSpPr txBox="1"/>
          <p:nvPr/>
        </p:nvSpPr>
        <p:spPr>
          <a:xfrm>
            <a:off x="529714" y="2482926"/>
            <a:ext cx="2347643" cy="292922"/>
          </a:xfrm>
          <a:prstGeom prst="rect">
            <a:avLst/>
          </a:prstGeom>
          <a:noFill/>
          <a:effectLst>
            <a:outerShdw blurRad="63500" dist="12700" dir="2700000" algn="tl" rotWithShape="0">
              <a:prstClr val="black">
                <a:alpha val="20000"/>
              </a:prstClr>
            </a:outerShdw>
          </a:effectLst>
        </p:spPr>
        <p:txBody>
          <a:bodyPr wrap="square" rtlCol="0">
            <a:spAutoFit/>
          </a:bodyPr>
          <a:lstStyle/>
          <a:p>
            <a:pPr marL="0" marR="0" lvl="0" indent="0" algn="ctr" defTabSz="945490" rtl="0" eaLnBrk="1" fontAlgn="auto" latinLnBrk="0" hangingPunct="1">
              <a:lnSpc>
                <a:spcPct val="100000"/>
              </a:lnSpc>
              <a:spcBef>
                <a:spcPts val="0"/>
              </a:spcBef>
              <a:spcAft>
                <a:spcPts val="0"/>
              </a:spcAft>
              <a:buClrTx/>
              <a:buSzTx/>
              <a:buFontTx/>
              <a:buNone/>
              <a:tabLst/>
              <a:defRPr/>
            </a:pPr>
            <a:r>
              <a:rPr kumimoji="0" lang="sk-SK" sz="1241" b="1" i="1" u="none" strike="noStrike" kern="0" cap="none" spc="0" normalizeH="0" baseline="0" noProof="0">
                <a:ln>
                  <a:noFill/>
                </a:ln>
                <a:solidFill>
                  <a:prstClr val="white"/>
                </a:solidFill>
                <a:effectLst>
                  <a:outerShdw blurRad="50800" dist="38100" dir="2700000" algn="tl" rotWithShape="0">
                    <a:prstClr val="black">
                      <a:alpha val="40000"/>
                    </a:prstClr>
                  </a:outerShdw>
                </a:effectLst>
                <a:uLnTx/>
                <a:uFillTx/>
                <a:latin typeface="Calibri" panose="020F0502020204030204"/>
                <a:ea typeface="+mn-ea"/>
                <a:cs typeface="+mn-cs"/>
              </a:rPr>
              <a:t>GPS   S 17°55‘28‘‘   E 25°51‘24‘‘</a:t>
            </a:r>
            <a:endParaRPr kumimoji="0" lang="sk-SK" sz="1241" b="1" i="1" u="none" strike="noStrike" kern="0" cap="none" spc="0" normalizeH="0" baseline="0" noProof="0" dirty="0">
              <a:ln>
                <a:noFill/>
              </a:ln>
              <a:solidFill>
                <a:prstClr val="white"/>
              </a:solidFill>
              <a:effectLst>
                <a:outerShdw blurRad="50800" dist="38100" dir="2700000" algn="tl" rotWithShape="0">
                  <a:prstClr val="black">
                    <a:alpha val="40000"/>
                  </a:prstClr>
                </a:outerShdw>
              </a:effectLst>
              <a:uLnTx/>
              <a:uFillTx/>
              <a:latin typeface="Calibri" panose="020F0502020204030204"/>
              <a:ea typeface="+mn-ea"/>
              <a:cs typeface="+mn-cs"/>
            </a:endParaRPr>
          </a:p>
        </p:txBody>
      </p:sp>
    </p:spTree>
    <p:extLst>
      <p:ext uri="{BB962C8B-B14F-4D97-AF65-F5344CB8AC3E}">
        <p14:creationId xmlns:p14="http://schemas.microsoft.com/office/powerpoint/2010/main" val="161954458"/>
      </p:ext>
    </p:extLst>
  </p:cSld>
  <p:clrMapOvr>
    <a:masterClrMapping/>
  </p:clrMapOvr>
  <mc:AlternateContent xmlns:mc="http://schemas.openxmlformats.org/markup-compatibility/2006" xmlns:p14="http://schemas.microsoft.com/office/powerpoint/2010/main">
    <mc:Choice Requires="p14">
      <p:transition spd="slow" p14:dur="2000" advTm="13000">
        <p:fade/>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 calcmode="lin" valueType="num">
                                      <p:cBhvr>
                                        <p:cTn id="7" dur="2000" fill="hold"/>
                                        <p:tgtEl>
                                          <p:spTgt spid="11"/>
                                        </p:tgtEl>
                                        <p:attrNameLst>
                                          <p:attrName>ppt_w</p:attrName>
                                        </p:attrNameLst>
                                      </p:cBhvr>
                                      <p:tavLst>
                                        <p:tav tm="0">
                                          <p:val>
                                            <p:fltVal val="0"/>
                                          </p:val>
                                        </p:tav>
                                        <p:tav tm="100000">
                                          <p:val>
                                            <p:strVal val="#ppt_w"/>
                                          </p:val>
                                        </p:tav>
                                      </p:tavLst>
                                    </p:anim>
                                    <p:anim calcmode="lin" valueType="num">
                                      <p:cBhvr>
                                        <p:cTn id="8" dur="2000" fill="hold"/>
                                        <p:tgtEl>
                                          <p:spTgt spid="11"/>
                                        </p:tgtEl>
                                        <p:attrNameLst>
                                          <p:attrName>ppt_h</p:attrName>
                                        </p:attrNameLst>
                                      </p:cBhvr>
                                      <p:tavLst>
                                        <p:tav tm="0">
                                          <p:val>
                                            <p:fltVal val="0"/>
                                          </p:val>
                                        </p:tav>
                                        <p:tav tm="100000">
                                          <p:val>
                                            <p:strVal val="#ppt_h"/>
                                          </p:val>
                                        </p:tav>
                                      </p:tavLst>
                                    </p:anim>
                                    <p:animEffect transition="in" filter="fade">
                                      <p:cBhvr>
                                        <p:cTn id="9" dur="2000"/>
                                        <p:tgtEl>
                                          <p:spTgt spid="11"/>
                                        </p:tgtEl>
                                      </p:cBhvr>
                                    </p:animEffect>
                                  </p:childTnLst>
                                </p:cTn>
                              </p:par>
                              <p:par>
                                <p:cTn id="10" presetID="42" presetClass="entr" presetSubtype="0" fill="hold" grpId="0" nodeType="withEffect">
                                  <p:stCondLst>
                                    <p:cond delay="100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500"/>
                                        <p:tgtEl>
                                          <p:spTgt spid="12"/>
                                        </p:tgtEl>
                                      </p:cBhvr>
                                    </p:animEffect>
                                    <p:anim calcmode="lin" valueType="num">
                                      <p:cBhvr>
                                        <p:cTn id="13" dur="1500" fill="hold"/>
                                        <p:tgtEl>
                                          <p:spTgt spid="12"/>
                                        </p:tgtEl>
                                        <p:attrNameLst>
                                          <p:attrName>ppt_x</p:attrName>
                                        </p:attrNameLst>
                                      </p:cBhvr>
                                      <p:tavLst>
                                        <p:tav tm="0">
                                          <p:val>
                                            <p:strVal val="#ppt_x"/>
                                          </p:val>
                                        </p:tav>
                                        <p:tav tm="100000">
                                          <p:val>
                                            <p:strVal val="#ppt_x"/>
                                          </p:val>
                                        </p:tav>
                                      </p:tavLst>
                                    </p:anim>
                                    <p:anim calcmode="lin" valueType="num">
                                      <p:cBhvr>
                                        <p:cTn id="14" dur="1500" fill="hold"/>
                                        <p:tgtEl>
                                          <p:spTgt spid="12"/>
                                        </p:tgtEl>
                                        <p:attrNameLst>
                                          <p:attrName>ppt_y</p:attrName>
                                        </p:attrNameLst>
                                      </p:cBhvr>
                                      <p:tavLst>
                                        <p:tav tm="0">
                                          <p:val>
                                            <p:strVal val="#ppt_y+.1"/>
                                          </p:val>
                                        </p:tav>
                                        <p:tav tm="100000">
                                          <p:val>
                                            <p:strVal val="#ppt_y"/>
                                          </p:val>
                                        </p:tav>
                                      </p:tavLst>
                                    </p:anim>
                                  </p:childTnLst>
                                </p:cTn>
                              </p:par>
                            </p:childTnLst>
                          </p:cTn>
                        </p:par>
                        <p:par>
                          <p:cTn id="15" fill="hold">
                            <p:stCondLst>
                              <p:cond delay="2500"/>
                            </p:stCondLst>
                            <p:childTnLst>
                              <p:par>
                                <p:cTn id="16" presetID="22" presetClass="entr" presetSubtype="8" fill="hold" nodeType="afterEffect">
                                  <p:stCondLst>
                                    <p:cond delay="500"/>
                                  </p:stCondLst>
                                  <p:childTnLst>
                                    <p:set>
                                      <p:cBhvr>
                                        <p:cTn id="17" dur="1" fill="hold">
                                          <p:stCondLst>
                                            <p:cond delay="0"/>
                                          </p:stCondLst>
                                        </p:cTn>
                                        <p:tgtEl>
                                          <p:spTgt spid="5"/>
                                        </p:tgtEl>
                                        <p:attrNameLst>
                                          <p:attrName>style.visibility</p:attrName>
                                        </p:attrNameLst>
                                      </p:cBhvr>
                                      <p:to>
                                        <p:strVal val="visible"/>
                                      </p:to>
                                    </p:set>
                                    <p:animEffect transition="in" filter="wipe(left)">
                                      <p:cBhvr>
                                        <p:cTn id="18" dur="2000"/>
                                        <p:tgtEl>
                                          <p:spTgt spid="5"/>
                                        </p:tgtEl>
                                      </p:cBhvr>
                                    </p:animEffect>
                                  </p:childTnLst>
                                </p:cTn>
                              </p:par>
                            </p:childTnLst>
                          </p:cTn>
                        </p:par>
                        <p:par>
                          <p:cTn id="19" fill="hold">
                            <p:stCondLst>
                              <p:cond delay="5000"/>
                            </p:stCondLst>
                            <p:childTnLst>
                              <p:par>
                                <p:cTn id="20" presetID="42" presetClass="entr" presetSubtype="0" fill="hold" grpId="0" nodeType="afterEffect">
                                  <p:stCondLst>
                                    <p:cond delay="25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2000"/>
                                        <p:tgtEl>
                                          <p:spTgt spid="22"/>
                                        </p:tgtEl>
                                      </p:cBhvr>
                                    </p:animEffect>
                                    <p:anim calcmode="lin" valueType="num">
                                      <p:cBhvr>
                                        <p:cTn id="23" dur="2000" fill="hold"/>
                                        <p:tgtEl>
                                          <p:spTgt spid="22"/>
                                        </p:tgtEl>
                                        <p:attrNameLst>
                                          <p:attrName>ppt_x</p:attrName>
                                        </p:attrNameLst>
                                      </p:cBhvr>
                                      <p:tavLst>
                                        <p:tav tm="0">
                                          <p:val>
                                            <p:strVal val="#ppt_x"/>
                                          </p:val>
                                        </p:tav>
                                        <p:tav tm="100000">
                                          <p:val>
                                            <p:strVal val="#ppt_x"/>
                                          </p:val>
                                        </p:tav>
                                      </p:tavLst>
                                    </p:anim>
                                    <p:anim calcmode="lin" valueType="num">
                                      <p:cBhvr>
                                        <p:cTn id="24" dur="2000" fill="hold"/>
                                        <p:tgtEl>
                                          <p:spTgt spid="22"/>
                                        </p:tgtEl>
                                        <p:attrNameLst>
                                          <p:attrName>ppt_y</p:attrName>
                                        </p:attrNameLst>
                                      </p:cBhvr>
                                      <p:tavLst>
                                        <p:tav tm="0">
                                          <p:val>
                                            <p:strVal val="#ppt_y+.1"/>
                                          </p:val>
                                        </p:tav>
                                        <p:tav tm="100000">
                                          <p:val>
                                            <p:strVal val="#ppt_y"/>
                                          </p:val>
                                        </p:tav>
                                      </p:tavLst>
                                    </p:anim>
                                  </p:childTnLst>
                                </p:cTn>
                              </p:par>
                            </p:childTnLst>
                          </p:cTn>
                        </p:par>
                        <p:par>
                          <p:cTn id="25" fill="hold">
                            <p:stCondLst>
                              <p:cond delay="7250"/>
                            </p:stCondLst>
                            <p:childTnLst>
                              <p:par>
                                <p:cTn id="26" presetID="42" presetClass="entr" presetSubtype="0" fill="hold" nodeType="afterEffect">
                                  <p:stCondLst>
                                    <p:cond delay="50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2000"/>
                                        <p:tgtEl>
                                          <p:spTgt spid="7"/>
                                        </p:tgtEl>
                                      </p:cBhvr>
                                    </p:animEffect>
                                    <p:anim calcmode="lin" valueType="num">
                                      <p:cBhvr>
                                        <p:cTn id="29" dur="2000" fill="hold"/>
                                        <p:tgtEl>
                                          <p:spTgt spid="7"/>
                                        </p:tgtEl>
                                        <p:attrNameLst>
                                          <p:attrName>ppt_x</p:attrName>
                                        </p:attrNameLst>
                                      </p:cBhvr>
                                      <p:tavLst>
                                        <p:tav tm="0">
                                          <p:val>
                                            <p:strVal val="#ppt_x"/>
                                          </p:val>
                                        </p:tav>
                                        <p:tav tm="100000">
                                          <p:val>
                                            <p:strVal val="#ppt_x"/>
                                          </p:val>
                                        </p:tav>
                                      </p:tavLst>
                                    </p:anim>
                                    <p:anim calcmode="lin" valueType="num">
                                      <p:cBhvr>
                                        <p:cTn id="30" dur="2000" fill="hold"/>
                                        <p:tgtEl>
                                          <p:spTgt spid="7"/>
                                        </p:tgtEl>
                                        <p:attrNameLst>
                                          <p:attrName>ppt_y</p:attrName>
                                        </p:attrNameLst>
                                      </p:cBhvr>
                                      <p:tavLst>
                                        <p:tav tm="0">
                                          <p:val>
                                            <p:strVal val="#ppt_y+.1"/>
                                          </p:val>
                                        </p:tav>
                                        <p:tav tm="100000">
                                          <p:val>
                                            <p:strVal val="#ppt_y"/>
                                          </p:val>
                                        </p:tav>
                                      </p:tavLst>
                                    </p:anim>
                                  </p:childTnLst>
                                </p:cTn>
                              </p:par>
                              <p:par>
                                <p:cTn id="31" presetID="53" presetClass="entr" presetSubtype="16" fill="hold" grpId="0" nodeType="withEffect">
                                  <p:stCondLst>
                                    <p:cond delay="500"/>
                                  </p:stCondLst>
                                  <p:childTnLst>
                                    <p:set>
                                      <p:cBhvr>
                                        <p:cTn id="32" dur="1" fill="hold">
                                          <p:stCondLst>
                                            <p:cond delay="0"/>
                                          </p:stCondLst>
                                        </p:cTn>
                                        <p:tgtEl>
                                          <p:spTgt spid="6"/>
                                        </p:tgtEl>
                                        <p:attrNameLst>
                                          <p:attrName>style.visibility</p:attrName>
                                        </p:attrNameLst>
                                      </p:cBhvr>
                                      <p:to>
                                        <p:strVal val="visible"/>
                                      </p:to>
                                    </p:set>
                                    <p:anim calcmode="lin" valueType="num">
                                      <p:cBhvr>
                                        <p:cTn id="33" dur="2000" fill="hold"/>
                                        <p:tgtEl>
                                          <p:spTgt spid="6"/>
                                        </p:tgtEl>
                                        <p:attrNameLst>
                                          <p:attrName>ppt_w</p:attrName>
                                        </p:attrNameLst>
                                      </p:cBhvr>
                                      <p:tavLst>
                                        <p:tav tm="0">
                                          <p:val>
                                            <p:fltVal val="0"/>
                                          </p:val>
                                        </p:tav>
                                        <p:tav tm="100000">
                                          <p:val>
                                            <p:strVal val="#ppt_w"/>
                                          </p:val>
                                        </p:tav>
                                      </p:tavLst>
                                    </p:anim>
                                    <p:anim calcmode="lin" valueType="num">
                                      <p:cBhvr>
                                        <p:cTn id="34" dur="2000" fill="hold"/>
                                        <p:tgtEl>
                                          <p:spTgt spid="6"/>
                                        </p:tgtEl>
                                        <p:attrNameLst>
                                          <p:attrName>ppt_h</p:attrName>
                                        </p:attrNameLst>
                                      </p:cBhvr>
                                      <p:tavLst>
                                        <p:tav tm="0">
                                          <p:val>
                                            <p:fltVal val="0"/>
                                          </p:val>
                                        </p:tav>
                                        <p:tav tm="100000">
                                          <p:val>
                                            <p:strVal val="#ppt_h"/>
                                          </p:val>
                                        </p:tav>
                                      </p:tavLst>
                                    </p:anim>
                                    <p:animEffect transition="in" filter="fade">
                                      <p:cBhvr>
                                        <p:cTn id="3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6" grpId="0" animBg="1"/>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Rám">
            <a:extLst>
              <a:ext uri="{FF2B5EF4-FFF2-40B4-BE49-F238E27FC236}">
                <a16:creationId xmlns:a16="http://schemas.microsoft.com/office/drawing/2014/main" id="{F8C69CB7-CE34-4FBF-A90B-28FECC1041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7" name="SVK">
            <a:extLst>
              <a:ext uri="{FF2B5EF4-FFF2-40B4-BE49-F238E27FC236}">
                <a16:creationId xmlns:a16="http://schemas.microsoft.com/office/drawing/2014/main" id="{713407FA-DC80-4B08-8557-96AB26639BC7}"/>
              </a:ext>
            </a:extLst>
          </p:cNvPr>
          <p:cNvSpPr txBox="1"/>
          <p:nvPr/>
        </p:nvSpPr>
        <p:spPr>
          <a:xfrm>
            <a:off x="792000" y="4716000"/>
            <a:ext cx="10584000" cy="1665199"/>
          </a:xfrm>
          <a:prstGeom prst="rect">
            <a:avLst/>
          </a:prstGeom>
          <a:gradFill>
            <a:gsLst>
              <a:gs pos="30000">
                <a:schemeClr val="bg1">
                  <a:lumMod val="75000"/>
                </a:schemeClr>
              </a:gs>
              <a:gs pos="0">
                <a:schemeClr val="bg1">
                  <a:lumMod val="65000"/>
                </a:schemeClr>
              </a:gs>
              <a:gs pos="70000">
                <a:schemeClr val="bg1">
                  <a:lumMod val="75000"/>
                </a:schemeClr>
              </a:gs>
              <a:gs pos="100000">
                <a:schemeClr val="bg1">
                  <a:lumMod val="65000"/>
                </a:schemeClr>
              </a:gs>
            </a:gsLst>
            <a:lin ang="16200000" scaled="1"/>
          </a:gradFill>
          <a:ln w="19050">
            <a:solidFill>
              <a:schemeClr val="bg1"/>
            </a:solidFill>
          </a:ln>
          <a:effectLst>
            <a:outerShdw blurRad="76200" dist="76200" dir="2700000" algn="tl" rotWithShape="0">
              <a:prstClr val="black">
                <a:alpha val="50000"/>
              </a:prstClr>
            </a:outerShdw>
          </a:effectLst>
        </p:spPr>
        <p:txBody>
          <a:bodyPr wrap="square" rtlCol="0">
            <a:noAutofit/>
          </a:bodyPr>
          <a:lstStyle/>
          <a:p>
            <a:pPr marL="0" marR="0" lvl="0" indent="0" algn="just" defTabSz="914383" rtl="0" eaLnBrk="1" fontAlgn="auto" latinLnBrk="0" hangingPunct="1">
              <a:lnSpc>
                <a:spcPct val="100000"/>
              </a:lnSpc>
              <a:spcBef>
                <a:spcPts val="0"/>
              </a:spcBef>
              <a:spcAft>
                <a:spcPts val="0"/>
              </a:spcAft>
              <a:buClrTx/>
              <a:buSzTx/>
              <a:buFontTx/>
              <a:buNone/>
              <a:tabLst/>
              <a:defRPr/>
            </a:pPr>
            <a:r>
              <a:rPr kumimoji="0" lang="sk-SK" sz="2000" b="0" i="0" u="none" strike="noStrike" kern="0" cap="none" spc="0" normalizeH="0" baseline="0" noProof="0">
                <a:ln>
                  <a:solidFill>
                    <a:prstClr val="white"/>
                  </a:solidFill>
                </a:ln>
                <a:solidFill>
                  <a:srgbClr val="FF0000"/>
                </a:solidFill>
                <a:effectLst/>
                <a:uLnTx/>
                <a:uFillTx/>
                <a:latin typeface="Merlin CE" pitchFamily="2" charset="0"/>
                <a:ea typeface="+mn-ea"/>
                <a:cs typeface="+mn-cs"/>
              </a:rPr>
              <a:t>    </a:t>
            </a:r>
            <a:r>
              <a:rPr kumimoji="0" lang="sk-SK" sz="2000" b="0" i="0" u="none" strike="noStrike" kern="0" cap="none" spc="0" normalizeH="0" baseline="0" noProof="0">
                <a:ln>
                  <a:solidFill>
                    <a:prstClr val="black"/>
                  </a:solidFill>
                </a:ln>
                <a:solidFill>
                  <a:prstClr val="white"/>
                </a:solidFill>
                <a:effectLst/>
                <a:uLnTx/>
                <a:uFillTx/>
                <a:latin typeface="Merlin CE" pitchFamily="2" charset="0"/>
                <a:ea typeface="+mn-ea"/>
                <a:cs typeface="+mn-cs"/>
              </a:rPr>
              <a:t>V</a:t>
            </a:r>
            <a:r>
              <a:rPr kumimoji="0" lang="sk-SK" sz="1644" b="0" i="1" u="none" strike="noStrike" kern="0" cap="none" spc="0" normalizeH="0" baseline="0" noProof="0">
                <a:ln>
                  <a:noFill/>
                </a:ln>
                <a:solidFill>
                  <a:prstClr val="black"/>
                </a:solidFill>
                <a:effectLst/>
                <a:uLnTx/>
                <a:uFillTx/>
                <a:latin typeface="Calibri" panose="020F0502020204030204"/>
                <a:ea typeface="+mn-ea"/>
                <a:cs typeface="+mn-cs"/>
              </a:rPr>
              <a:t>iktoriine vodopády sú jedny z najväčších vodopádov na svete. Boli vytvorené asi pred 150 miliónmi rokov na Zambijskej náhornej plošine. Objavil ich škótsky cestovateľ David Livingstone v roku 1855 a pomenoval ich po kráľovnej Viktórii. Nachádzajú sa na rieke Zambezi, na hraniciach medzi Zambiou a Zimbabwe. Šírka vodopádov je 1.708 m. Voda padá z útesu vysokého 108 m do úzkeho kaňonu. Turistami je obľúbený tzv. Čertov bazén na okraji vodopádov, kde len úzka skalná bariéra delí odvážlivcov od pádu do priepasti. Podnebie v okolí vodopádov je veľmi príjemné vďaka ich vyššej nadmorskej výške. Viktoriine vodopády sú od roku 1989 zapísané na zoznam svetového dedičstva UNESCO.</a:t>
            </a:r>
          </a:p>
        </p:txBody>
      </p:sp>
      <p:sp>
        <p:nvSpPr>
          <p:cNvPr id="26" name="ŠPA">
            <a:extLst>
              <a:ext uri="{FF2B5EF4-FFF2-40B4-BE49-F238E27FC236}">
                <a16:creationId xmlns:a16="http://schemas.microsoft.com/office/drawing/2014/main" id="{422E658A-6180-417A-A998-71888896B403}"/>
              </a:ext>
            </a:extLst>
          </p:cNvPr>
          <p:cNvSpPr txBox="1"/>
          <p:nvPr/>
        </p:nvSpPr>
        <p:spPr>
          <a:xfrm>
            <a:off x="791999" y="2592000"/>
            <a:ext cx="10584000" cy="1918052"/>
          </a:xfrm>
          <a:prstGeom prst="rect">
            <a:avLst/>
          </a:prstGeom>
          <a:gradFill>
            <a:gsLst>
              <a:gs pos="30000">
                <a:schemeClr val="bg1">
                  <a:lumMod val="75000"/>
                </a:schemeClr>
              </a:gs>
              <a:gs pos="0">
                <a:schemeClr val="bg1">
                  <a:lumMod val="65000"/>
                </a:schemeClr>
              </a:gs>
              <a:gs pos="70000">
                <a:schemeClr val="bg1">
                  <a:lumMod val="75000"/>
                </a:schemeClr>
              </a:gs>
              <a:gs pos="100000">
                <a:schemeClr val="bg1">
                  <a:lumMod val="65000"/>
                </a:schemeClr>
              </a:gs>
            </a:gsLst>
            <a:lin ang="16200000" scaled="1"/>
          </a:gradFill>
          <a:ln w="19050">
            <a:solidFill>
              <a:schemeClr val="bg1"/>
            </a:solidFill>
          </a:ln>
          <a:effectLst>
            <a:outerShdw blurRad="76200" dist="76200" dir="2700000" algn="tl" rotWithShape="0">
              <a:sysClr val="windowText" lastClr="000000">
                <a:alpha val="50000"/>
              </a:sysClr>
            </a:outerShdw>
          </a:effectLst>
        </p:spPr>
        <p:txBody>
          <a:bodyPr wrap="square" rtlCol="0">
            <a:noAutofit/>
          </a:bodyPr>
          <a:lstStyle/>
          <a:p>
            <a:pPr marL="0" marR="0" lvl="0" indent="0" algn="just" defTabSz="914383" rtl="0" eaLnBrk="1" fontAlgn="auto" latinLnBrk="0" hangingPunct="1">
              <a:lnSpc>
                <a:spcPct val="100000"/>
              </a:lnSpc>
              <a:spcBef>
                <a:spcPts val="0"/>
              </a:spcBef>
              <a:spcAft>
                <a:spcPts val="0"/>
              </a:spcAft>
              <a:buClrTx/>
              <a:buSzTx/>
              <a:buFontTx/>
              <a:buNone/>
              <a:tabLst/>
              <a:defRPr/>
            </a:pPr>
            <a:r>
              <a:rPr kumimoji="0" lang="sk-SK" sz="2000" b="0" i="0" u="none" strike="noStrike" kern="0" cap="none" spc="0" normalizeH="0" baseline="0" noProof="0">
                <a:ln>
                  <a:solidFill>
                    <a:prstClr val="white"/>
                  </a:solidFill>
                </a:ln>
                <a:solidFill>
                  <a:srgbClr val="FF0000"/>
                </a:solidFill>
                <a:effectLst/>
                <a:uLnTx/>
                <a:uFillTx/>
                <a:latin typeface="Merlin CE" pitchFamily="2" charset="0"/>
                <a:ea typeface="+mn-ea"/>
                <a:cs typeface="+mn-cs"/>
              </a:rPr>
              <a:t>    </a:t>
            </a:r>
            <a:r>
              <a:rPr kumimoji="0" lang="sk-SK" sz="2000" b="0" i="0" u="none" strike="noStrike" kern="0" cap="none" spc="0" normalizeH="0" baseline="0" noProof="0">
                <a:ln>
                  <a:solidFill>
                    <a:prstClr val="black"/>
                  </a:solidFill>
                </a:ln>
                <a:solidFill>
                  <a:prstClr val="white"/>
                </a:solidFill>
                <a:effectLst/>
                <a:uLnTx/>
                <a:uFillTx/>
                <a:latin typeface="Merlin CE" pitchFamily="2" charset="0"/>
                <a:ea typeface="+mn-ea"/>
                <a:cs typeface="+mn-cs"/>
              </a:rPr>
              <a:t>L</a:t>
            </a:r>
            <a:r>
              <a:rPr kumimoji="0" lang="es-ES" sz="1644" b="0" i="1" u="none" strike="noStrike" kern="0" cap="none" spc="0" normalizeH="0" baseline="0" noProof="0">
                <a:ln>
                  <a:noFill/>
                </a:ln>
                <a:solidFill>
                  <a:prstClr val="black"/>
                </a:solidFill>
                <a:effectLst/>
                <a:uLnTx/>
                <a:uFillTx/>
                <a:latin typeface="Calibri" panose="020F0502020204030204"/>
                <a:ea typeface="+mn-ea"/>
                <a:cs typeface="+mn-cs"/>
              </a:rPr>
              <a:t>as Cataratas Victoria son una de las cascadas más grandes del mundo. Fueron cread</a:t>
            </a:r>
            <a:r>
              <a:rPr kumimoji="0" lang="sk-SK" sz="1644" b="0" i="1" u="none" strike="noStrike" kern="0" cap="none" spc="0" normalizeH="0" baseline="0" noProof="0">
                <a:ln>
                  <a:noFill/>
                </a:ln>
                <a:solidFill>
                  <a:prstClr val="black"/>
                </a:solidFill>
                <a:effectLst/>
                <a:uLnTx/>
                <a:uFillTx/>
                <a:latin typeface="Calibri" panose="020F0502020204030204"/>
                <a:ea typeface="+mn-ea"/>
                <a:cs typeface="+mn-cs"/>
              </a:rPr>
              <a:t>a</a:t>
            </a:r>
            <a:r>
              <a:rPr kumimoji="0" lang="es-ES" sz="1644" b="0" i="1" u="none" strike="noStrike" kern="0" cap="none" spc="0" normalizeH="0" baseline="0" noProof="0">
                <a:ln>
                  <a:noFill/>
                </a:ln>
                <a:solidFill>
                  <a:prstClr val="black"/>
                </a:solidFill>
                <a:effectLst/>
                <a:uLnTx/>
                <a:uFillTx/>
                <a:latin typeface="Calibri" panose="020F0502020204030204"/>
                <a:ea typeface="+mn-ea"/>
                <a:cs typeface="+mn-cs"/>
              </a:rPr>
              <a:t>s hace unos 150 millones de años en la meseta de Zambia. Fueron descubiertos por el viajero escocés David Livingston</a:t>
            </a:r>
            <a:r>
              <a:rPr kumimoji="0" lang="sk-SK" sz="1644" b="0" i="1" u="none" strike="noStrike" kern="0" cap="none" spc="0" normalizeH="0" baseline="0" noProof="0">
                <a:ln>
                  <a:noFill/>
                </a:ln>
                <a:solidFill>
                  <a:prstClr val="black"/>
                </a:solidFill>
                <a:effectLst/>
                <a:uLnTx/>
                <a:uFillTx/>
                <a:latin typeface="Calibri" panose="020F0502020204030204"/>
                <a:ea typeface="+mn-ea"/>
                <a:cs typeface="+mn-cs"/>
              </a:rPr>
              <a:t>e</a:t>
            </a:r>
            <a:r>
              <a:rPr kumimoji="0" lang="es-ES" sz="1644" b="0" i="1" u="none" strike="noStrike" kern="0" cap="none" spc="0" normalizeH="0" baseline="0" noProof="0">
                <a:ln>
                  <a:noFill/>
                </a:ln>
                <a:solidFill>
                  <a:prstClr val="black"/>
                </a:solidFill>
                <a:effectLst/>
                <a:uLnTx/>
                <a:uFillTx/>
                <a:latin typeface="Calibri" panose="020F0502020204030204"/>
                <a:ea typeface="+mn-ea"/>
                <a:cs typeface="+mn-cs"/>
              </a:rPr>
              <a:t> en 1855 y llevan el nombre de la Reina Victoria. Están ubicados en el río Zambezi, en la frontera entre Zambia y Zimbabwe. El ancho de las cascadas es de 1.708 m. El agua cae desde un acantilado de 108 m de altura en un cañón estrecho. Para los turistas es popular la piscina del Diablo al borde de las cascadas, donde solo una estrecha barrera de roca divide a los temerarios de caer al abismo. El clima alrededor de las cascadas es muy agradable debido a su altura sobre el nivel del mar.</a:t>
            </a:r>
            <a:r>
              <a:rPr kumimoji="0" lang="sk-SK" sz="1644" b="0" i="1" u="none" strike="noStrike" kern="0" cap="none" spc="0" normalizeH="0" baseline="0" noProof="0">
                <a:ln>
                  <a:noFill/>
                </a:ln>
                <a:solidFill>
                  <a:prstClr val="black"/>
                </a:solidFill>
                <a:effectLst/>
                <a:uLnTx/>
                <a:uFillTx/>
                <a:latin typeface="Calibri" panose="020F0502020204030204"/>
                <a:ea typeface="+mn-ea"/>
                <a:cs typeface="+mn-cs"/>
              </a:rPr>
              <a:t> </a:t>
            </a:r>
            <a:r>
              <a:rPr kumimoji="0" lang="es-ES" sz="1644" b="0" i="1" u="none" strike="noStrike" kern="0" cap="none" spc="0" normalizeH="0" baseline="0" noProof="0">
                <a:ln>
                  <a:noFill/>
                </a:ln>
                <a:solidFill>
                  <a:prstClr val="black"/>
                </a:solidFill>
                <a:effectLst/>
                <a:uLnTx/>
                <a:uFillTx/>
                <a:latin typeface="Calibri" panose="020F0502020204030204"/>
                <a:ea typeface="+mn-ea"/>
                <a:cs typeface="+mn-cs"/>
              </a:rPr>
              <a:t>Desde 1989, las Cataratas Victoria han sido declaradas Patrimonio de la Humanidad por la UNESCO</a:t>
            </a:r>
            <a:r>
              <a:rPr kumimoji="0" lang="sk-SK" sz="1644" b="0" i="1" u="none" strike="noStrike" kern="0" cap="none" spc="0" normalizeH="0" baseline="0" noProof="0">
                <a:ln>
                  <a:noFill/>
                </a:ln>
                <a:solidFill>
                  <a:prstClr val="black"/>
                </a:solidFill>
                <a:effectLst/>
                <a:uLnTx/>
                <a:uFillTx/>
                <a:latin typeface="Calibri" panose="020F0502020204030204"/>
                <a:ea typeface="+mn-ea"/>
                <a:cs typeface="+mn-cs"/>
              </a:rPr>
              <a:t>.</a:t>
            </a:r>
            <a:endParaRPr kumimoji="0" lang="en-US" sz="1644" b="0" i="1"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27" name="ANG">
            <a:extLst>
              <a:ext uri="{FF2B5EF4-FFF2-40B4-BE49-F238E27FC236}">
                <a16:creationId xmlns:a16="http://schemas.microsoft.com/office/drawing/2014/main" id="{FAC7F288-AADD-42F4-B3BD-E323E1D711AF}"/>
              </a:ext>
            </a:extLst>
          </p:cNvPr>
          <p:cNvSpPr txBox="1"/>
          <p:nvPr/>
        </p:nvSpPr>
        <p:spPr>
          <a:xfrm>
            <a:off x="791999" y="468000"/>
            <a:ext cx="10584000" cy="1918217"/>
          </a:xfrm>
          <a:prstGeom prst="rect">
            <a:avLst/>
          </a:prstGeom>
          <a:gradFill>
            <a:gsLst>
              <a:gs pos="30000">
                <a:schemeClr val="bg1">
                  <a:lumMod val="75000"/>
                </a:schemeClr>
              </a:gs>
              <a:gs pos="0">
                <a:schemeClr val="bg1">
                  <a:lumMod val="65000"/>
                </a:schemeClr>
              </a:gs>
              <a:gs pos="70000">
                <a:schemeClr val="bg1">
                  <a:lumMod val="75000"/>
                </a:schemeClr>
              </a:gs>
              <a:gs pos="100000">
                <a:schemeClr val="bg1">
                  <a:lumMod val="65000"/>
                </a:schemeClr>
              </a:gs>
            </a:gsLst>
            <a:lin ang="16200000" scaled="1"/>
          </a:gradFill>
          <a:ln w="19050">
            <a:solidFill>
              <a:schemeClr val="bg1"/>
            </a:solidFill>
          </a:ln>
          <a:effectLst>
            <a:outerShdw blurRad="76200" dist="76200" dir="2700000" algn="tl" rotWithShape="0">
              <a:sysClr val="windowText" lastClr="000000">
                <a:alpha val="50000"/>
              </a:sysClr>
            </a:outerShdw>
          </a:effectLst>
        </p:spPr>
        <p:txBody>
          <a:bodyPr wrap="square" rtlCol="0">
            <a:noAutofit/>
          </a:bodyPr>
          <a:lstStyle/>
          <a:p>
            <a:pPr marL="0" marR="0" lvl="0" indent="0" algn="just" defTabSz="914383" rtl="0" eaLnBrk="1" fontAlgn="auto" latinLnBrk="0" hangingPunct="1">
              <a:lnSpc>
                <a:spcPct val="100000"/>
              </a:lnSpc>
              <a:spcBef>
                <a:spcPts val="0"/>
              </a:spcBef>
              <a:spcAft>
                <a:spcPts val="0"/>
              </a:spcAft>
              <a:buClrTx/>
              <a:buSzTx/>
              <a:buFontTx/>
              <a:buNone/>
              <a:tabLst/>
              <a:defRPr/>
            </a:pPr>
            <a:r>
              <a:rPr kumimoji="0" lang="sk-SK" sz="2000" b="0" i="0" u="none" strike="noStrike" kern="0" cap="none" spc="0" normalizeH="0" baseline="0" noProof="0">
                <a:ln>
                  <a:solidFill>
                    <a:prstClr val="white"/>
                  </a:solidFill>
                </a:ln>
                <a:solidFill>
                  <a:srgbClr val="FF0000"/>
                </a:solidFill>
                <a:effectLst/>
                <a:uLnTx/>
                <a:uFillTx/>
                <a:latin typeface="Merlin CE" pitchFamily="2" charset="0"/>
                <a:ea typeface="+mn-ea"/>
                <a:cs typeface="+mn-cs"/>
              </a:rPr>
              <a:t>    </a:t>
            </a:r>
            <a:r>
              <a:rPr kumimoji="0" lang="sk-SK" sz="2000" b="0" i="0" u="none" strike="noStrike" kern="0" cap="none" spc="0" normalizeH="0" baseline="0" noProof="0">
                <a:ln>
                  <a:solidFill>
                    <a:prstClr val="black"/>
                  </a:solidFill>
                </a:ln>
                <a:solidFill>
                  <a:prstClr val="white"/>
                </a:solidFill>
                <a:effectLst/>
                <a:uLnTx/>
                <a:uFillTx/>
                <a:latin typeface="Merlin CE" pitchFamily="2" charset="0"/>
                <a:ea typeface="+mn-ea"/>
                <a:cs typeface="+mn-cs"/>
              </a:rPr>
              <a:t>V</a:t>
            </a:r>
            <a:r>
              <a:rPr kumimoji="0" lang="en-US" sz="1644" b="0" i="1" u="none" strike="noStrike" kern="0" cap="none" spc="0" normalizeH="0" baseline="0" noProof="0">
                <a:ln>
                  <a:noFill/>
                </a:ln>
                <a:solidFill>
                  <a:prstClr val="black"/>
                </a:solidFill>
                <a:effectLst/>
                <a:uLnTx/>
                <a:uFillTx/>
                <a:latin typeface="Calibri" panose="020F0502020204030204"/>
                <a:ea typeface="+mn-ea"/>
                <a:cs typeface="+mn-cs"/>
              </a:rPr>
              <a:t>ictoria Falls are one of the largest waterfalls in the world. They were created about 150 million years ago on the Zambian Plateau. They were discovered by Scottish traveler David Livingston</a:t>
            </a:r>
            <a:r>
              <a:rPr kumimoji="0" lang="sk-SK" sz="1644" b="0" i="1" u="none" strike="noStrike" kern="0" cap="none" spc="0" normalizeH="0" baseline="0" noProof="0">
                <a:ln>
                  <a:noFill/>
                </a:ln>
                <a:solidFill>
                  <a:prstClr val="black"/>
                </a:solidFill>
                <a:effectLst/>
                <a:uLnTx/>
                <a:uFillTx/>
                <a:latin typeface="Calibri" panose="020F0502020204030204"/>
                <a:ea typeface="+mn-ea"/>
                <a:cs typeface="+mn-cs"/>
              </a:rPr>
              <a:t>e</a:t>
            </a:r>
            <a:r>
              <a:rPr kumimoji="0" lang="en-US" sz="1644" b="0" i="1" u="none" strike="noStrike" kern="0" cap="none" spc="0" normalizeH="0" baseline="0" noProof="0">
                <a:ln>
                  <a:noFill/>
                </a:ln>
                <a:solidFill>
                  <a:prstClr val="black"/>
                </a:solidFill>
                <a:effectLst/>
                <a:uLnTx/>
                <a:uFillTx/>
                <a:latin typeface="Calibri" panose="020F0502020204030204"/>
                <a:ea typeface="+mn-ea"/>
                <a:cs typeface="+mn-cs"/>
              </a:rPr>
              <a:t> in 1855 and named after Queen Victoria. The</a:t>
            </a:r>
            <a:r>
              <a:rPr kumimoji="0" lang="sk-SK" sz="1644" b="0" i="1" u="none" strike="noStrike" kern="0" cap="none" spc="0" normalizeH="0" baseline="0" noProof="0">
                <a:ln>
                  <a:noFill/>
                </a:ln>
                <a:solidFill>
                  <a:prstClr val="black"/>
                </a:solidFill>
                <a:effectLst/>
                <a:uLnTx/>
                <a:uFillTx/>
                <a:latin typeface="Calibri" panose="020F0502020204030204"/>
                <a:ea typeface="+mn-ea"/>
                <a:cs typeface="+mn-cs"/>
              </a:rPr>
              <a:t> waterfalls</a:t>
            </a:r>
            <a:r>
              <a:rPr kumimoji="0" lang="en-US" sz="1644" b="0" i="1" u="none" strike="noStrike" kern="0" cap="none" spc="0" normalizeH="0" baseline="0" noProof="0">
                <a:ln>
                  <a:noFill/>
                </a:ln>
                <a:solidFill>
                  <a:prstClr val="black"/>
                </a:solidFill>
                <a:effectLst/>
                <a:uLnTx/>
                <a:uFillTx/>
                <a:latin typeface="Calibri" panose="020F0502020204030204"/>
                <a:ea typeface="+mn-ea"/>
                <a:cs typeface="+mn-cs"/>
              </a:rPr>
              <a:t> are located on the Zambezi River, on the border between Zambia and Zimbabwe. Their width is</a:t>
            </a:r>
            <a:r>
              <a:rPr kumimoji="0" lang="sk-SK" sz="1644" b="0" i="1" u="none" strike="noStrike" kern="0" cap="none" spc="0" normalizeH="0" baseline="0" noProof="0">
                <a:ln>
                  <a:noFill/>
                </a:ln>
                <a:solidFill>
                  <a:prstClr val="black"/>
                </a:solidFill>
                <a:effectLst/>
                <a:uLnTx/>
                <a:uFillTx/>
                <a:latin typeface="Calibri" panose="020F0502020204030204"/>
                <a:ea typeface="+mn-ea"/>
                <a:cs typeface="+mn-cs"/>
              </a:rPr>
              <a:t> </a:t>
            </a:r>
            <a:r>
              <a:rPr kumimoji="0" lang="en-US" sz="1644" b="0" i="1" u="none" strike="noStrike" kern="0" cap="none" spc="0" normalizeH="0" baseline="0" noProof="0">
                <a:ln>
                  <a:noFill/>
                </a:ln>
                <a:solidFill>
                  <a:prstClr val="black"/>
                </a:solidFill>
                <a:effectLst/>
                <a:uLnTx/>
                <a:uFillTx/>
                <a:latin typeface="Calibri" panose="020F0502020204030204"/>
                <a:ea typeface="+mn-ea"/>
                <a:cs typeface="+mn-cs"/>
              </a:rPr>
              <a:t>1.708 m. </a:t>
            </a:r>
            <a:r>
              <a:rPr kumimoji="0" lang="sk-SK" sz="1644" b="0" i="1" u="none" strike="noStrike" kern="0" cap="none" spc="0" normalizeH="0" baseline="0" noProof="0">
                <a:ln>
                  <a:noFill/>
                </a:ln>
                <a:solidFill>
                  <a:prstClr val="black"/>
                </a:solidFill>
                <a:effectLst/>
                <a:uLnTx/>
                <a:uFillTx/>
                <a:latin typeface="Calibri" panose="020F0502020204030204"/>
                <a:ea typeface="+mn-ea"/>
                <a:cs typeface="+mn-cs"/>
              </a:rPr>
              <a:t>and t</a:t>
            </a:r>
            <a:r>
              <a:rPr kumimoji="0" lang="en-US" sz="1644" b="0" i="1" u="none" strike="noStrike" kern="0" cap="none" spc="0" normalizeH="0" baseline="0" noProof="0">
                <a:ln>
                  <a:noFill/>
                </a:ln>
                <a:solidFill>
                  <a:prstClr val="black"/>
                </a:solidFill>
                <a:effectLst/>
                <a:uLnTx/>
                <a:uFillTx/>
                <a:latin typeface="Calibri" panose="020F0502020204030204"/>
                <a:ea typeface="+mn-ea"/>
                <a:cs typeface="+mn-cs"/>
              </a:rPr>
              <a:t>he water falls from a 108 m high cliff into a narrow canyon. For tourists are popular the Devil's pool at the edge of the waterfalls, where only a narrow rock barrier divides daredevils from falling into the abyss. The climate around the waterfalls is very pleasant due to their height above sea level.</a:t>
            </a:r>
            <a:r>
              <a:rPr kumimoji="0" lang="sk-SK" sz="1644" b="0" i="1" u="none" strike="noStrike" kern="0" cap="none" spc="0" normalizeH="0" baseline="0" noProof="0">
                <a:ln>
                  <a:noFill/>
                </a:ln>
                <a:solidFill>
                  <a:prstClr val="black"/>
                </a:solidFill>
                <a:effectLst/>
                <a:uLnTx/>
                <a:uFillTx/>
                <a:latin typeface="Calibri" panose="020F0502020204030204"/>
                <a:ea typeface="+mn-ea"/>
                <a:cs typeface="+mn-cs"/>
              </a:rPr>
              <a:t> </a:t>
            </a:r>
            <a:r>
              <a:rPr kumimoji="0" lang="en-US" sz="1644" b="0" i="1" u="none" strike="noStrike" kern="0" cap="none" spc="0" normalizeH="0" baseline="0" noProof="0">
                <a:ln>
                  <a:noFill/>
                </a:ln>
                <a:solidFill>
                  <a:prstClr val="black"/>
                </a:solidFill>
                <a:effectLst/>
                <a:uLnTx/>
                <a:uFillTx/>
                <a:latin typeface="Calibri" panose="020F0502020204030204"/>
                <a:ea typeface="+mn-ea"/>
                <a:cs typeface="+mn-cs"/>
              </a:rPr>
              <a:t>Since 1989, Victoria Falls has been a UNESCO World Heritage Site.</a:t>
            </a:r>
            <a:endParaRPr kumimoji="0" lang="sk-SK" sz="1644" b="0" i="1" u="none" strike="noStrike" kern="0" cap="none" spc="0" normalizeH="0" baseline="0" noProof="0">
              <a:ln>
                <a:noFill/>
              </a:ln>
              <a:solidFill>
                <a:prstClr val="black"/>
              </a:solidFill>
              <a:effectLst/>
              <a:uLnTx/>
              <a:uFillTx/>
              <a:latin typeface="Calibri" panose="020F0502020204030204"/>
              <a:ea typeface="+mn-ea"/>
              <a:cs typeface="+mn-cs"/>
            </a:endParaRPr>
          </a:p>
        </p:txBody>
      </p:sp>
      <p:pic>
        <p:nvPicPr>
          <p:cNvPr id="28" name="SVK - vlajka">
            <a:hlinkClick r:id="rId3" action="ppaction://hlinksldjump"/>
            <a:extLst>
              <a:ext uri="{FF2B5EF4-FFF2-40B4-BE49-F238E27FC236}">
                <a16:creationId xmlns:a16="http://schemas.microsoft.com/office/drawing/2014/main" id="{1C668E5B-26CB-47E6-BF6E-896CD9046C4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7742" y="4608000"/>
            <a:ext cx="510237" cy="340158"/>
          </a:xfrm>
          <a:prstGeom prst="ellipse">
            <a:avLst/>
          </a:prstGeom>
          <a:ln w="25400" cap="rnd">
            <a:no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29" name="ANG - vlajka">
            <a:hlinkClick r:id="" action="ppaction://noaction"/>
            <a:extLst>
              <a:ext uri="{FF2B5EF4-FFF2-40B4-BE49-F238E27FC236}">
                <a16:creationId xmlns:a16="http://schemas.microsoft.com/office/drawing/2014/main" id="{4B06ECA7-C041-4C64-A16B-A119FA4869F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97742" y="396000"/>
            <a:ext cx="510237" cy="340158"/>
          </a:xfrm>
          <a:prstGeom prst="ellipse">
            <a:avLst/>
          </a:prstGeom>
          <a:ln w="25400" cap="rnd">
            <a:no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30" name="ŠPA - vlajka">
            <a:hlinkClick r:id="" action="ppaction://noaction"/>
            <a:extLst>
              <a:ext uri="{FF2B5EF4-FFF2-40B4-BE49-F238E27FC236}">
                <a16:creationId xmlns:a16="http://schemas.microsoft.com/office/drawing/2014/main" id="{1E1CF975-6801-4DB0-95C0-28F6343D38D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97742" y="2484000"/>
            <a:ext cx="510237" cy="340156"/>
          </a:xfrm>
          <a:prstGeom prst="ellipse">
            <a:avLst/>
          </a:prstGeom>
          <a:ln w="25400" cap="rnd">
            <a:no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11" name="Kruh">
            <a:extLst>
              <a:ext uri="{FF2B5EF4-FFF2-40B4-BE49-F238E27FC236}">
                <a16:creationId xmlns:a16="http://schemas.microsoft.com/office/drawing/2014/main" id="{4914C6F1-3681-4FA6-8D8A-607C8E2B133E}"/>
              </a:ext>
            </a:extLst>
          </p:cNvPr>
          <p:cNvSpPr/>
          <p:nvPr/>
        </p:nvSpPr>
        <p:spPr>
          <a:xfrm>
            <a:off x="11316749" y="6070373"/>
            <a:ext cx="563710" cy="545679"/>
          </a:xfrm>
          <a:prstGeom prst="ellipse">
            <a:avLst/>
          </a:prstGeom>
          <a:solidFill>
            <a:sysClr val="window" lastClr="FFFFFF"/>
          </a:solidFill>
          <a:ln w="12700" cap="flat" cmpd="sng" algn="ctr">
            <a:solidFill>
              <a:sysClr val="windowText" lastClr="000000">
                <a:alpha val="50000"/>
              </a:sysClr>
            </a:solidFill>
            <a:prstDash val="solid"/>
            <a:miter lim="800000"/>
          </a:ln>
          <a:effectLst>
            <a:outerShdw blurRad="50800" dist="50800" dir="2700000" algn="tl" rotWithShape="0">
              <a:prstClr val="black">
                <a:alpha val="70000"/>
              </a:prstClr>
            </a:outerShdw>
          </a:effectLst>
        </p:spPr>
        <p:txBody>
          <a:bodyPr rtlCol="0" anchor="ctr"/>
          <a:lstStyle/>
          <a:p>
            <a:pPr marL="0" marR="0" lvl="0" indent="0" algn="ctr" defTabSz="408462" rtl="0" eaLnBrk="1" fontAlgn="auto" latinLnBrk="0" hangingPunct="1">
              <a:lnSpc>
                <a:spcPct val="100000"/>
              </a:lnSpc>
              <a:spcBef>
                <a:spcPts val="0"/>
              </a:spcBef>
              <a:spcAft>
                <a:spcPts val="0"/>
              </a:spcAft>
              <a:buClrTx/>
              <a:buSzTx/>
              <a:buFontTx/>
              <a:buNone/>
              <a:tabLst/>
              <a:defRPr/>
            </a:pPr>
            <a:endParaRPr kumimoji="0" lang="sk-SK" sz="1608"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2" name="Myš">
            <a:extLst>
              <a:ext uri="{FF2B5EF4-FFF2-40B4-BE49-F238E27FC236}">
                <a16:creationId xmlns:a16="http://schemas.microsoft.com/office/drawing/2014/main" id="{4CDC0E47-1612-4F00-B957-869F61FAB9BF}"/>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rot="20683170">
            <a:off x="11405041" y="6149650"/>
            <a:ext cx="387127" cy="387127"/>
          </a:xfrm>
          <a:prstGeom prst="rect">
            <a:avLst/>
          </a:prstGeom>
          <a:effectLst>
            <a:outerShdw blurRad="50800" dist="63500" dir="3600000" algn="tl" rotWithShape="0">
              <a:prstClr val="black">
                <a:alpha val="56000"/>
              </a:prstClr>
            </a:outerShdw>
          </a:effectLst>
        </p:spPr>
      </p:pic>
    </p:spTree>
    <p:extLst>
      <p:ext uri="{BB962C8B-B14F-4D97-AF65-F5344CB8AC3E}">
        <p14:creationId xmlns:p14="http://schemas.microsoft.com/office/powerpoint/2010/main" val="1201496433"/>
      </p:ext>
    </p:extLst>
  </p:cSld>
  <p:clrMapOvr>
    <a:masterClrMapping/>
  </p:clrMapOvr>
  <mc:AlternateContent xmlns:mc="http://schemas.openxmlformats.org/markup-compatibility/2006" xmlns:p14="http://schemas.microsoft.com/office/powerpoint/2010/main">
    <mc:Choice Requires="p14">
      <p:transition spd="slow" p14:dur="2000">
        <p:wipe dir="r"/>
      </p:transition>
    </mc:Choice>
    <mc:Fallback xmlns="">
      <p:transition spd="slow">
        <p:wipe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animEffect transition="in" filter="fade">
                                      <p:cBhvr>
                                        <p:cTn id="9" dur="500"/>
                                        <p:tgtEl>
                                          <p:spTgt spid="29"/>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wipe(up)">
                                      <p:cBhvr>
                                        <p:cTn id="13" dur="1500"/>
                                        <p:tgtEl>
                                          <p:spTgt spid="27"/>
                                        </p:tgtEl>
                                      </p:cBhvr>
                                    </p:animEffect>
                                  </p:childTnLst>
                                </p:cTn>
                              </p:par>
                            </p:childTnLst>
                          </p:cTn>
                        </p:par>
                        <p:par>
                          <p:cTn id="14" fill="hold">
                            <p:stCondLst>
                              <p:cond delay="2000"/>
                            </p:stCondLst>
                            <p:childTnLst>
                              <p:par>
                                <p:cTn id="15" presetID="53" presetClass="entr" presetSubtype="16" fill="hold" nodeType="after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 fill="hold"/>
                                        <p:tgtEl>
                                          <p:spTgt spid="30"/>
                                        </p:tgtEl>
                                        <p:attrNameLst>
                                          <p:attrName>ppt_w</p:attrName>
                                        </p:attrNameLst>
                                      </p:cBhvr>
                                      <p:tavLst>
                                        <p:tav tm="0">
                                          <p:val>
                                            <p:fltVal val="0"/>
                                          </p:val>
                                        </p:tav>
                                        <p:tav tm="100000">
                                          <p:val>
                                            <p:strVal val="#ppt_w"/>
                                          </p:val>
                                        </p:tav>
                                      </p:tavLst>
                                    </p:anim>
                                    <p:anim calcmode="lin" valueType="num">
                                      <p:cBhvr>
                                        <p:cTn id="18" dur="500" fill="hold"/>
                                        <p:tgtEl>
                                          <p:spTgt spid="30"/>
                                        </p:tgtEl>
                                        <p:attrNameLst>
                                          <p:attrName>ppt_h</p:attrName>
                                        </p:attrNameLst>
                                      </p:cBhvr>
                                      <p:tavLst>
                                        <p:tav tm="0">
                                          <p:val>
                                            <p:fltVal val="0"/>
                                          </p:val>
                                        </p:tav>
                                        <p:tav tm="100000">
                                          <p:val>
                                            <p:strVal val="#ppt_h"/>
                                          </p:val>
                                        </p:tav>
                                      </p:tavLst>
                                    </p:anim>
                                    <p:animEffect transition="in" filter="fade">
                                      <p:cBhvr>
                                        <p:cTn id="19" dur="500"/>
                                        <p:tgtEl>
                                          <p:spTgt spid="30"/>
                                        </p:tgtEl>
                                      </p:cBhvr>
                                    </p:animEffect>
                                  </p:childTnLst>
                                </p:cTn>
                              </p:par>
                            </p:childTnLst>
                          </p:cTn>
                        </p:par>
                        <p:par>
                          <p:cTn id="20" fill="hold">
                            <p:stCondLst>
                              <p:cond delay="2500"/>
                            </p:stCondLst>
                            <p:childTnLst>
                              <p:par>
                                <p:cTn id="21" presetID="22" presetClass="entr" presetSubtype="1" fill="hold" grpId="0" nodeType="after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wipe(up)">
                                      <p:cBhvr>
                                        <p:cTn id="23" dur="1500"/>
                                        <p:tgtEl>
                                          <p:spTgt spid="26"/>
                                        </p:tgtEl>
                                      </p:cBhvr>
                                    </p:animEffect>
                                  </p:childTnLst>
                                </p:cTn>
                              </p:par>
                            </p:childTnLst>
                          </p:cTn>
                        </p:par>
                        <p:par>
                          <p:cTn id="24" fill="hold">
                            <p:stCondLst>
                              <p:cond delay="4000"/>
                            </p:stCondLst>
                            <p:childTnLst>
                              <p:par>
                                <p:cTn id="25" presetID="53" presetClass="entr" presetSubtype="16" fill="hold" nodeType="afterEffect">
                                  <p:stCondLst>
                                    <p:cond delay="0"/>
                                  </p:stCondLst>
                                  <p:childTnLst>
                                    <p:set>
                                      <p:cBhvr>
                                        <p:cTn id="26" dur="1" fill="hold">
                                          <p:stCondLst>
                                            <p:cond delay="0"/>
                                          </p:stCondLst>
                                        </p:cTn>
                                        <p:tgtEl>
                                          <p:spTgt spid="28"/>
                                        </p:tgtEl>
                                        <p:attrNameLst>
                                          <p:attrName>style.visibility</p:attrName>
                                        </p:attrNameLst>
                                      </p:cBhvr>
                                      <p:to>
                                        <p:strVal val="visible"/>
                                      </p:to>
                                    </p:set>
                                    <p:anim calcmode="lin" valueType="num">
                                      <p:cBhvr>
                                        <p:cTn id="27" dur="500" fill="hold"/>
                                        <p:tgtEl>
                                          <p:spTgt spid="28"/>
                                        </p:tgtEl>
                                        <p:attrNameLst>
                                          <p:attrName>ppt_w</p:attrName>
                                        </p:attrNameLst>
                                      </p:cBhvr>
                                      <p:tavLst>
                                        <p:tav tm="0">
                                          <p:val>
                                            <p:fltVal val="0"/>
                                          </p:val>
                                        </p:tav>
                                        <p:tav tm="100000">
                                          <p:val>
                                            <p:strVal val="#ppt_w"/>
                                          </p:val>
                                        </p:tav>
                                      </p:tavLst>
                                    </p:anim>
                                    <p:anim calcmode="lin" valueType="num">
                                      <p:cBhvr>
                                        <p:cTn id="28" dur="500" fill="hold"/>
                                        <p:tgtEl>
                                          <p:spTgt spid="28"/>
                                        </p:tgtEl>
                                        <p:attrNameLst>
                                          <p:attrName>ppt_h</p:attrName>
                                        </p:attrNameLst>
                                      </p:cBhvr>
                                      <p:tavLst>
                                        <p:tav tm="0">
                                          <p:val>
                                            <p:fltVal val="0"/>
                                          </p:val>
                                        </p:tav>
                                        <p:tav tm="100000">
                                          <p:val>
                                            <p:strVal val="#ppt_h"/>
                                          </p:val>
                                        </p:tav>
                                      </p:tavLst>
                                    </p:anim>
                                    <p:animEffect transition="in" filter="fade">
                                      <p:cBhvr>
                                        <p:cTn id="29" dur="500"/>
                                        <p:tgtEl>
                                          <p:spTgt spid="28"/>
                                        </p:tgtEl>
                                      </p:cBhvr>
                                    </p:animEffect>
                                  </p:childTnLst>
                                </p:cTn>
                              </p:par>
                            </p:childTnLst>
                          </p:cTn>
                        </p:par>
                        <p:par>
                          <p:cTn id="30" fill="hold">
                            <p:stCondLst>
                              <p:cond delay="4500"/>
                            </p:stCondLst>
                            <p:childTnLst>
                              <p:par>
                                <p:cTn id="31" presetID="22" presetClass="entr" presetSubtype="1" fill="hold" grpId="0" nodeType="after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wipe(up)">
                                      <p:cBhvr>
                                        <p:cTn id="33" dur="1500"/>
                                        <p:tgtEl>
                                          <p:spTgt spid="17"/>
                                        </p:tgtEl>
                                      </p:cBhvr>
                                    </p:animEffect>
                                  </p:childTnLst>
                                </p:cTn>
                              </p:par>
                            </p:childTnLst>
                          </p:cTn>
                        </p:par>
                        <p:par>
                          <p:cTn id="34" fill="hold">
                            <p:stCondLst>
                              <p:cond delay="6000"/>
                            </p:stCondLst>
                            <p:childTnLst>
                              <p:par>
                                <p:cTn id="35" presetID="53" presetClass="entr" presetSubtype="16" fill="hold" nodeType="afterEffect">
                                  <p:stCondLst>
                                    <p:cond delay="5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1500" fill="hold"/>
                                        <p:tgtEl>
                                          <p:spTgt spid="12"/>
                                        </p:tgtEl>
                                        <p:attrNameLst>
                                          <p:attrName>ppt_w</p:attrName>
                                        </p:attrNameLst>
                                      </p:cBhvr>
                                      <p:tavLst>
                                        <p:tav tm="0">
                                          <p:val>
                                            <p:fltVal val="0"/>
                                          </p:val>
                                        </p:tav>
                                        <p:tav tm="100000">
                                          <p:val>
                                            <p:strVal val="#ppt_w"/>
                                          </p:val>
                                        </p:tav>
                                      </p:tavLst>
                                    </p:anim>
                                    <p:anim calcmode="lin" valueType="num">
                                      <p:cBhvr>
                                        <p:cTn id="38" dur="1500" fill="hold"/>
                                        <p:tgtEl>
                                          <p:spTgt spid="12"/>
                                        </p:tgtEl>
                                        <p:attrNameLst>
                                          <p:attrName>ppt_h</p:attrName>
                                        </p:attrNameLst>
                                      </p:cBhvr>
                                      <p:tavLst>
                                        <p:tav tm="0">
                                          <p:val>
                                            <p:fltVal val="0"/>
                                          </p:val>
                                        </p:tav>
                                        <p:tav tm="100000">
                                          <p:val>
                                            <p:strVal val="#ppt_h"/>
                                          </p:val>
                                        </p:tav>
                                      </p:tavLst>
                                    </p:anim>
                                    <p:animEffect transition="in" filter="fade">
                                      <p:cBhvr>
                                        <p:cTn id="39" dur="1500"/>
                                        <p:tgtEl>
                                          <p:spTgt spid="12"/>
                                        </p:tgtEl>
                                      </p:cBhvr>
                                    </p:animEffect>
                                  </p:childTnLst>
                                </p:cTn>
                              </p:par>
                              <p:par>
                                <p:cTn id="40" presetID="53" presetClass="entr" presetSubtype="16" fill="hold" grpId="0" nodeType="withEffect">
                                  <p:stCondLst>
                                    <p:cond delay="500"/>
                                  </p:stCondLst>
                                  <p:childTnLst>
                                    <p:set>
                                      <p:cBhvr>
                                        <p:cTn id="41" dur="1" fill="hold">
                                          <p:stCondLst>
                                            <p:cond delay="0"/>
                                          </p:stCondLst>
                                        </p:cTn>
                                        <p:tgtEl>
                                          <p:spTgt spid="11"/>
                                        </p:tgtEl>
                                        <p:attrNameLst>
                                          <p:attrName>style.visibility</p:attrName>
                                        </p:attrNameLst>
                                      </p:cBhvr>
                                      <p:to>
                                        <p:strVal val="visible"/>
                                      </p:to>
                                    </p:set>
                                    <p:anim calcmode="lin" valueType="num">
                                      <p:cBhvr>
                                        <p:cTn id="42" dur="1500" fill="hold"/>
                                        <p:tgtEl>
                                          <p:spTgt spid="11"/>
                                        </p:tgtEl>
                                        <p:attrNameLst>
                                          <p:attrName>ppt_w</p:attrName>
                                        </p:attrNameLst>
                                      </p:cBhvr>
                                      <p:tavLst>
                                        <p:tav tm="0">
                                          <p:val>
                                            <p:fltVal val="0"/>
                                          </p:val>
                                        </p:tav>
                                        <p:tav tm="100000">
                                          <p:val>
                                            <p:strVal val="#ppt_w"/>
                                          </p:val>
                                        </p:tav>
                                      </p:tavLst>
                                    </p:anim>
                                    <p:anim calcmode="lin" valueType="num">
                                      <p:cBhvr>
                                        <p:cTn id="43" dur="1500" fill="hold"/>
                                        <p:tgtEl>
                                          <p:spTgt spid="11"/>
                                        </p:tgtEl>
                                        <p:attrNameLst>
                                          <p:attrName>ppt_h</p:attrName>
                                        </p:attrNameLst>
                                      </p:cBhvr>
                                      <p:tavLst>
                                        <p:tav tm="0">
                                          <p:val>
                                            <p:fltVal val="0"/>
                                          </p:val>
                                        </p:tav>
                                        <p:tav tm="100000">
                                          <p:val>
                                            <p:strVal val="#ppt_h"/>
                                          </p:val>
                                        </p:tav>
                                      </p:tavLst>
                                    </p:anim>
                                    <p:animEffect transition="in" filter="fade">
                                      <p:cBhvr>
                                        <p:cTn id="44"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6" grpId="0" animBg="1"/>
      <p:bldP spid="27"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2191996"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Rám">
            <a:extLst>
              <a:ext uri="{FF2B5EF4-FFF2-40B4-BE49-F238E27FC236}">
                <a16:creationId xmlns:a16="http://schemas.microsoft.com/office/drawing/2014/main" id="{D79C72C2-A37B-433D-A17F-475FD5AAAC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a:ln>
            <a:noFill/>
          </a:ln>
          <a:effectLst/>
        </p:spPr>
      </p:pic>
      <p:sp>
        <p:nvSpPr>
          <p:cNvPr id="2" name="Autor">
            <a:extLst>
              <a:ext uri="{FF2B5EF4-FFF2-40B4-BE49-F238E27FC236}">
                <a16:creationId xmlns:a16="http://schemas.microsoft.com/office/drawing/2014/main" id="{2ED53349-AD14-4656-AAA9-ABF590421E24}"/>
              </a:ext>
            </a:extLst>
          </p:cNvPr>
          <p:cNvSpPr/>
          <p:nvPr/>
        </p:nvSpPr>
        <p:spPr>
          <a:xfrm>
            <a:off x="503747" y="6349126"/>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2134205583"/>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2191996"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Rám">
            <a:extLst>
              <a:ext uri="{FF2B5EF4-FFF2-40B4-BE49-F238E27FC236}">
                <a16:creationId xmlns:a16="http://schemas.microsoft.com/office/drawing/2014/main" id="{D79C72C2-A37B-433D-A17F-475FD5AAAC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a:ln>
            <a:noFill/>
          </a:ln>
          <a:effectLst/>
        </p:spPr>
      </p:pic>
      <p:sp>
        <p:nvSpPr>
          <p:cNvPr id="6" name="Autor">
            <a:extLst>
              <a:ext uri="{FF2B5EF4-FFF2-40B4-BE49-F238E27FC236}">
                <a16:creationId xmlns:a16="http://schemas.microsoft.com/office/drawing/2014/main" id="{5C8B4396-1C75-4031-9861-D63889684217}"/>
              </a:ext>
            </a:extLst>
          </p:cNvPr>
          <p:cNvSpPr/>
          <p:nvPr/>
        </p:nvSpPr>
        <p:spPr>
          <a:xfrm>
            <a:off x="503747" y="6349126"/>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3802324852"/>
      </p:ext>
    </p:extLst>
  </p:cSld>
  <p:clrMapOvr>
    <a:masterClrMapping/>
  </p:clrMapOvr>
  <mc:AlternateContent xmlns:mc="http://schemas.openxmlformats.org/markup-compatibility/2006" xmlns:p14="http://schemas.microsoft.com/office/powerpoint/2010/main">
    <mc:Choice Requires="p14">
      <p:transition spd="slow" p14:dur="2000" advClick="0" advTm="4000">
        <p:wedge/>
      </p:transition>
    </mc:Choice>
    <mc:Fallback xmlns="">
      <p:transition spd="slow" advClick="0" advTm="4000">
        <p:wedg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2191996"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Rám">
            <a:extLst>
              <a:ext uri="{FF2B5EF4-FFF2-40B4-BE49-F238E27FC236}">
                <a16:creationId xmlns:a16="http://schemas.microsoft.com/office/drawing/2014/main" id="{D79C72C2-A37B-433D-A17F-475FD5AAAC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a:ln>
            <a:noFill/>
          </a:ln>
          <a:effectLst/>
        </p:spPr>
      </p:pic>
      <p:sp>
        <p:nvSpPr>
          <p:cNvPr id="6" name="Autor">
            <a:extLst>
              <a:ext uri="{FF2B5EF4-FFF2-40B4-BE49-F238E27FC236}">
                <a16:creationId xmlns:a16="http://schemas.microsoft.com/office/drawing/2014/main" id="{19E2B37B-1C73-49F3-B201-0C25381FCFC5}"/>
              </a:ext>
            </a:extLst>
          </p:cNvPr>
          <p:cNvSpPr/>
          <p:nvPr/>
        </p:nvSpPr>
        <p:spPr>
          <a:xfrm>
            <a:off x="503747" y="6349126"/>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3476459508"/>
      </p:ext>
    </p:extLst>
  </p:cSld>
  <p:clrMapOvr>
    <a:masterClrMapping/>
  </p:clrMapOvr>
  <mc:AlternateContent xmlns:mc="http://schemas.openxmlformats.org/markup-compatibility/2006" xmlns:p14="http://schemas.microsoft.com/office/powerpoint/2010/main">
    <mc:Choice Requires="p14">
      <p:transition spd="slow" p14:dur="2000" advClick="0" advTm="4000">
        <p:wedge/>
      </p:transition>
    </mc:Choice>
    <mc:Fallback xmlns="">
      <p:transition spd="slow" advClick="0" advTm="4000">
        <p:wedg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1" y="-7256"/>
            <a:ext cx="5940000" cy="6851596"/>
          </a:xfrm>
          <a:prstGeom prst="rect">
            <a:avLst/>
          </a:prstGeom>
        </p:spPr>
      </p:pic>
      <p:pic>
        <p:nvPicPr>
          <p:cNvPr id="14" name="Rám 1">
            <a:extLst>
              <a:ext uri="{FF2B5EF4-FFF2-40B4-BE49-F238E27FC236}">
                <a16:creationId xmlns:a16="http://schemas.microsoft.com/office/drawing/2014/main" id="{92DE506A-BB9B-4CB3-BE11-C7A9121849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456775" y="463176"/>
            <a:ext cx="6851598" cy="5938049"/>
          </a:xfrm>
          <a:prstGeom prst="rect">
            <a:avLst/>
          </a:prstGeom>
          <a:ln>
            <a:noFill/>
          </a:ln>
          <a:effectLst/>
        </p:spPr>
      </p:pic>
      <p:sp>
        <p:nvSpPr>
          <p:cNvPr id="21" name="Autor 1">
            <a:extLst>
              <a:ext uri="{FF2B5EF4-FFF2-40B4-BE49-F238E27FC236}">
                <a16:creationId xmlns:a16="http://schemas.microsoft.com/office/drawing/2014/main" id="{158E9155-A47A-49B9-81E6-0D24994FFDB6}"/>
              </a:ext>
            </a:extLst>
          </p:cNvPr>
          <p:cNvSpPr/>
          <p:nvPr/>
        </p:nvSpPr>
        <p:spPr>
          <a:xfrm>
            <a:off x="503747" y="6355956"/>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Hudec Ivan</a:t>
            </a:r>
          </a:p>
        </p:txBody>
      </p:sp>
      <p:pic>
        <p:nvPicPr>
          <p:cNvPr id="7" name="Foto 2">
            <a:extLst>
              <a:ext uri="{FF2B5EF4-FFF2-40B4-BE49-F238E27FC236}">
                <a16:creationId xmlns:a16="http://schemas.microsoft.com/office/drawing/2014/main" id="{B573F279-74D7-490A-8E39-015B5B186D7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253949" y="-7256"/>
            <a:ext cx="5938049" cy="6851596"/>
          </a:xfrm>
          <a:prstGeom prst="rect">
            <a:avLst/>
          </a:prstGeom>
        </p:spPr>
      </p:pic>
      <p:pic>
        <p:nvPicPr>
          <p:cNvPr id="17" name="Rám 2">
            <a:extLst>
              <a:ext uri="{FF2B5EF4-FFF2-40B4-BE49-F238E27FC236}">
                <a16:creationId xmlns:a16="http://schemas.microsoft.com/office/drawing/2014/main" id="{F8A888A0-9AD6-45FC-95CC-DB8B52C8215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5797178" y="456774"/>
            <a:ext cx="6851598" cy="5938049"/>
          </a:xfrm>
          <a:prstGeom prst="rect">
            <a:avLst/>
          </a:prstGeom>
          <a:ln>
            <a:noFill/>
          </a:ln>
          <a:effectLst/>
        </p:spPr>
      </p:pic>
      <p:sp>
        <p:nvSpPr>
          <p:cNvPr id="22" name="Autor 2">
            <a:extLst>
              <a:ext uri="{FF2B5EF4-FFF2-40B4-BE49-F238E27FC236}">
                <a16:creationId xmlns:a16="http://schemas.microsoft.com/office/drawing/2014/main" id="{861E05C7-3B08-4187-8B03-8EA05670F9D1}"/>
              </a:ext>
            </a:extLst>
          </p:cNvPr>
          <p:cNvSpPr/>
          <p:nvPr/>
        </p:nvSpPr>
        <p:spPr>
          <a:xfrm>
            <a:off x="6761672" y="6357600"/>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Hudec Ivan</a:t>
            </a:r>
          </a:p>
        </p:txBody>
      </p:sp>
      <p:pic>
        <p:nvPicPr>
          <p:cNvPr id="15" name="Foto 3">
            <a:extLst>
              <a:ext uri="{FF2B5EF4-FFF2-40B4-BE49-F238E27FC236}">
                <a16:creationId xmlns:a16="http://schemas.microsoft.com/office/drawing/2014/main" id="{C12BA2D0-7919-4025-836F-EC1512D162E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386" y="14513"/>
            <a:ext cx="12192000" cy="6858000"/>
          </a:xfrm>
          <a:prstGeom prst="rect">
            <a:avLst/>
          </a:prstGeom>
        </p:spPr>
      </p:pic>
      <p:pic>
        <p:nvPicPr>
          <p:cNvPr id="11" name="Rám 3">
            <a:extLst>
              <a:ext uri="{FF2B5EF4-FFF2-40B4-BE49-F238E27FC236}">
                <a16:creationId xmlns:a16="http://schemas.microsoft.com/office/drawing/2014/main" id="{F017289E-BA3E-46C3-97A0-292D1D19D2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a:ln>
            <a:noFill/>
          </a:ln>
          <a:effectLst/>
        </p:spPr>
      </p:pic>
      <p:sp>
        <p:nvSpPr>
          <p:cNvPr id="18" name="Autor 3">
            <a:extLst>
              <a:ext uri="{FF2B5EF4-FFF2-40B4-BE49-F238E27FC236}">
                <a16:creationId xmlns:a16="http://schemas.microsoft.com/office/drawing/2014/main" id="{C68BC42F-1828-4159-8CF0-1C0A302C5FFD}"/>
              </a:ext>
            </a:extLst>
          </p:cNvPr>
          <p:cNvSpPr/>
          <p:nvPr/>
        </p:nvSpPr>
        <p:spPr>
          <a:xfrm>
            <a:off x="503747" y="6349126"/>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4134966461"/>
      </p:ext>
    </p:extLst>
  </p:cSld>
  <p:clrMapOvr>
    <a:masterClrMapping/>
  </p:clrMapOvr>
  <mc:AlternateContent xmlns:mc="http://schemas.openxmlformats.org/markup-compatibility/2006" xmlns:p14="http://schemas.microsoft.com/office/powerpoint/2010/main">
    <mc:Choice Requires="p14">
      <p:transition spd="slow" p14:dur="2000" advClick="0" advTm="11000">
        <p:split orient="vert"/>
      </p:transition>
    </mc:Choice>
    <mc:Fallback xmlns="">
      <p:transition spd="slow" advClick="0" advTm="11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4000"/>
                                  </p:stCondLst>
                                  <p:childTnLst>
                                    <p:animRot by="-5400000">
                                      <p:cBhvr>
                                        <p:cTn id="6" dur="4000" fill="hold"/>
                                        <p:tgtEl>
                                          <p:spTgt spid="3"/>
                                        </p:tgtEl>
                                        <p:attrNameLst>
                                          <p:attrName>r</p:attrName>
                                        </p:attrNameLst>
                                      </p:cBhvr>
                                    </p:animRot>
                                  </p:childTnLst>
                                </p:cTn>
                              </p:par>
                              <p:par>
                                <p:cTn id="7" presetID="42" presetClass="path" presetSubtype="0" accel="50000" decel="50000" fill="hold" nodeType="withEffect">
                                  <p:stCondLst>
                                    <p:cond delay="4000"/>
                                  </p:stCondLst>
                                  <p:childTnLst>
                                    <p:animMotion origin="layout" path="M 2.08333E-7 3.7037E-7 L -0.55807 3.7037E-7 " pathEditMode="relative" rAng="0" ptsTypes="AA">
                                      <p:cBhvr>
                                        <p:cTn id="8" dur="3000" fill="hold"/>
                                        <p:tgtEl>
                                          <p:spTgt spid="3"/>
                                        </p:tgtEl>
                                        <p:attrNameLst>
                                          <p:attrName>ppt_x</p:attrName>
                                          <p:attrName>ppt_y</p:attrName>
                                        </p:attrNameLst>
                                      </p:cBhvr>
                                      <p:rCtr x="-27904" y="0"/>
                                    </p:animMotion>
                                  </p:childTnLst>
                                </p:cTn>
                              </p:par>
                              <p:par>
                                <p:cTn id="9" presetID="10" presetClass="exit" presetSubtype="0" fill="hold" nodeType="withEffect">
                                  <p:stCondLst>
                                    <p:cond delay="4000"/>
                                  </p:stCondLst>
                                  <p:childTnLst>
                                    <p:animEffect transition="out" filter="fade">
                                      <p:cBhvr>
                                        <p:cTn id="10" dur="1000"/>
                                        <p:tgtEl>
                                          <p:spTgt spid="14"/>
                                        </p:tgtEl>
                                      </p:cBhvr>
                                    </p:animEffect>
                                    <p:set>
                                      <p:cBhvr>
                                        <p:cTn id="11" dur="1" fill="hold">
                                          <p:stCondLst>
                                            <p:cond delay="999"/>
                                          </p:stCondLst>
                                        </p:cTn>
                                        <p:tgtEl>
                                          <p:spTgt spid="14"/>
                                        </p:tgtEl>
                                        <p:attrNameLst>
                                          <p:attrName>style.visibility</p:attrName>
                                        </p:attrNameLst>
                                      </p:cBhvr>
                                      <p:to>
                                        <p:strVal val="hidden"/>
                                      </p:to>
                                    </p:set>
                                  </p:childTnLst>
                                </p:cTn>
                              </p:par>
                              <p:par>
                                <p:cTn id="12" presetID="10" presetClass="exit" presetSubtype="0" fill="hold" grpId="0" nodeType="withEffect">
                                  <p:stCondLst>
                                    <p:cond delay="3500"/>
                                  </p:stCondLst>
                                  <p:childTnLst>
                                    <p:animEffect transition="out" filter="fade">
                                      <p:cBhvr>
                                        <p:cTn id="13" dur="1000"/>
                                        <p:tgtEl>
                                          <p:spTgt spid="21"/>
                                        </p:tgtEl>
                                      </p:cBhvr>
                                    </p:animEffect>
                                    <p:set>
                                      <p:cBhvr>
                                        <p:cTn id="14" dur="1" fill="hold">
                                          <p:stCondLst>
                                            <p:cond delay="999"/>
                                          </p:stCondLst>
                                        </p:cTn>
                                        <p:tgtEl>
                                          <p:spTgt spid="21"/>
                                        </p:tgtEl>
                                        <p:attrNameLst>
                                          <p:attrName>style.visibility</p:attrName>
                                        </p:attrNameLst>
                                      </p:cBhvr>
                                      <p:to>
                                        <p:strVal val="hidden"/>
                                      </p:to>
                                    </p:set>
                                  </p:childTnLst>
                                </p:cTn>
                              </p:par>
                              <p:par>
                                <p:cTn id="15" presetID="8" presetClass="emph" presetSubtype="0" accel="33333" fill="hold" nodeType="withEffect">
                                  <p:stCondLst>
                                    <p:cond delay="4000"/>
                                  </p:stCondLst>
                                  <p:childTnLst>
                                    <p:animRot by="5400000">
                                      <p:cBhvr>
                                        <p:cTn id="16" dur="4000" fill="hold"/>
                                        <p:tgtEl>
                                          <p:spTgt spid="7"/>
                                        </p:tgtEl>
                                        <p:attrNameLst>
                                          <p:attrName>r</p:attrName>
                                        </p:attrNameLst>
                                      </p:cBhvr>
                                    </p:animRot>
                                  </p:childTnLst>
                                </p:cTn>
                              </p:par>
                              <p:par>
                                <p:cTn id="17" presetID="42" presetClass="path" presetSubtype="0" accel="50000" decel="50000" fill="hold" nodeType="withEffect">
                                  <p:stCondLst>
                                    <p:cond delay="4000"/>
                                  </p:stCondLst>
                                  <p:childTnLst>
                                    <p:animMotion origin="layout" path="M -2.08333E-7 3.7037E-7 L 0.57448 3.7037E-7 " pathEditMode="relative" rAng="0" ptsTypes="AA">
                                      <p:cBhvr>
                                        <p:cTn id="18" dur="3000" fill="hold"/>
                                        <p:tgtEl>
                                          <p:spTgt spid="7"/>
                                        </p:tgtEl>
                                        <p:attrNameLst>
                                          <p:attrName>ppt_x</p:attrName>
                                          <p:attrName>ppt_y</p:attrName>
                                        </p:attrNameLst>
                                      </p:cBhvr>
                                      <p:rCtr x="28724" y="0"/>
                                    </p:animMotion>
                                  </p:childTnLst>
                                </p:cTn>
                              </p:par>
                              <p:par>
                                <p:cTn id="19" presetID="10" presetClass="exit" presetSubtype="0" fill="hold" nodeType="withEffect">
                                  <p:stCondLst>
                                    <p:cond delay="4000"/>
                                  </p:stCondLst>
                                  <p:childTnLst>
                                    <p:animEffect transition="out" filter="fade">
                                      <p:cBhvr>
                                        <p:cTn id="20" dur="1000"/>
                                        <p:tgtEl>
                                          <p:spTgt spid="17"/>
                                        </p:tgtEl>
                                      </p:cBhvr>
                                    </p:animEffect>
                                    <p:set>
                                      <p:cBhvr>
                                        <p:cTn id="21" dur="1" fill="hold">
                                          <p:stCondLst>
                                            <p:cond delay="999"/>
                                          </p:stCondLst>
                                        </p:cTn>
                                        <p:tgtEl>
                                          <p:spTgt spid="17"/>
                                        </p:tgtEl>
                                        <p:attrNameLst>
                                          <p:attrName>style.visibility</p:attrName>
                                        </p:attrNameLst>
                                      </p:cBhvr>
                                      <p:to>
                                        <p:strVal val="hidden"/>
                                      </p:to>
                                    </p:set>
                                  </p:childTnLst>
                                </p:cTn>
                              </p:par>
                              <p:par>
                                <p:cTn id="22" presetID="10" presetClass="exit" presetSubtype="0" fill="hold" grpId="0" nodeType="withEffect">
                                  <p:stCondLst>
                                    <p:cond delay="3500"/>
                                  </p:stCondLst>
                                  <p:childTnLst>
                                    <p:animEffect transition="out" filter="fade">
                                      <p:cBhvr>
                                        <p:cTn id="23" dur="1000"/>
                                        <p:tgtEl>
                                          <p:spTgt spid="22"/>
                                        </p:tgtEl>
                                      </p:cBhvr>
                                    </p:animEffect>
                                    <p:set>
                                      <p:cBhvr>
                                        <p:cTn id="24" dur="1" fill="hold">
                                          <p:stCondLst>
                                            <p:cond delay="999"/>
                                          </p:stCondLst>
                                        </p:cTn>
                                        <p:tgtEl>
                                          <p:spTgt spid="22"/>
                                        </p:tgtEl>
                                        <p:attrNameLst>
                                          <p:attrName>style.visibility</p:attrName>
                                        </p:attrNameLst>
                                      </p:cBhvr>
                                      <p:to>
                                        <p:strVal val="hidden"/>
                                      </p:to>
                                    </p:set>
                                  </p:childTnLst>
                                </p:cTn>
                              </p:par>
                              <p:par>
                                <p:cTn id="25" presetID="16" presetClass="entr" presetSubtype="37" fill="hold" nodeType="withEffect">
                                  <p:stCondLst>
                                    <p:cond delay="4000"/>
                                  </p:stCondLst>
                                  <p:childTnLst>
                                    <p:set>
                                      <p:cBhvr>
                                        <p:cTn id="26" dur="1" fill="hold">
                                          <p:stCondLst>
                                            <p:cond delay="0"/>
                                          </p:stCondLst>
                                        </p:cTn>
                                        <p:tgtEl>
                                          <p:spTgt spid="15"/>
                                        </p:tgtEl>
                                        <p:attrNameLst>
                                          <p:attrName>style.visibility</p:attrName>
                                        </p:attrNameLst>
                                      </p:cBhvr>
                                      <p:to>
                                        <p:strVal val="visible"/>
                                      </p:to>
                                    </p:set>
                                    <p:animEffect transition="in" filter="barn(outVertical)">
                                      <p:cBhvr>
                                        <p:cTn id="27" dur="2500"/>
                                        <p:tgtEl>
                                          <p:spTgt spid="15"/>
                                        </p:tgtEl>
                                      </p:cBhvr>
                                    </p:animEffect>
                                  </p:childTnLst>
                                </p:cTn>
                              </p:par>
                              <p:par>
                                <p:cTn id="28" presetID="16" presetClass="entr" presetSubtype="37" fill="hold" nodeType="withEffect">
                                  <p:stCondLst>
                                    <p:cond delay="4000"/>
                                  </p:stCondLst>
                                  <p:childTnLst>
                                    <p:set>
                                      <p:cBhvr>
                                        <p:cTn id="29" dur="1" fill="hold">
                                          <p:stCondLst>
                                            <p:cond delay="0"/>
                                          </p:stCondLst>
                                        </p:cTn>
                                        <p:tgtEl>
                                          <p:spTgt spid="11"/>
                                        </p:tgtEl>
                                        <p:attrNameLst>
                                          <p:attrName>style.visibility</p:attrName>
                                        </p:attrNameLst>
                                      </p:cBhvr>
                                      <p:to>
                                        <p:strVal val="visible"/>
                                      </p:to>
                                    </p:set>
                                    <p:animEffect transition="in" filter="barn(outVertical)">
                                      <p:cBhvr>
                                        <p:cTn id="30" dur="2500"/>
                                        <p:tgtEl>
                                          <p:spTgt spid="11"/>
                                        </p:tgtEl>
                                      </p:cBhvr>
                                    </p:animEffect>
                                  </p:childTnLst>
                                </p:cTn>
                              </p:par>
                              <p:par>
                                <p:cTn id="31" presetID="10" presetClass="entr" presetSubtype="0" fill="hold" grpId="0" nodeType="withEffect">
                                  <p:stCondLst>
                                    <p:cond delay="550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1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1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6402"/>
            <a:ext cx="5938049" cy="6851596"/>
          </a:xfrm>
          <a:prstGeom prst="rect">
            <a:avLst/>
          </a:prstGeom>
        </p:spPr>
      </p:pic>
      <p:pic>
        <p:nvPicPr>
          <p:cNvPr id="14" name="Rám 1">
            <a:extLst>
              <a:ext uri="{FF2B5EF4-FFF2-40B4-BE49-F238E27FC236}">
                <a16:creationId xmlns:a16="http://schemas.microsoft.com/office/drawing/2014/main" id="{335A0046-1D5B-4348-90FD-575D096BFE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456775" y="463176"/>
            <a:ext cx="6851598" cy="5938049"/>
          </a:xfrm>
          <a:prstGeom prst="rect">
            <a:avLst/>
          </a:prstGeom>
          <a:ln>
            <a:noFill/>
          </a:ln>
          <a:effectLst/>
        </p:spPr>
      </p:pic>
      <p:sp>
        <p:nvSpPr>
          <p:cNvPr id="22" name="Autor 1">
            <a:extLst>
              <a:ext uri="{FF2B5EF4-FFF2-40B4-BE49-F238E27FC236}">
                <a16:creationId xmlns:a16="http://schemas.microsoft.com/office/drawing/2014/main" id="{D45D806E-B0B2-485C-AD47-BFA0AEDE42DC}"/>
              </a:ext>
            </a:extLst>
          </p:cNvPr>
          <p:cNvSpPr/>
          <p:nvPr/>
        </p:nvSpPr>
        <p:spPr>
          <a:xfrm>
            <a:off x="503747" y="6355956"/>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Hudec Ivan</a:t>
            </a:r>
          </a:p>
        </p:txBody>
      </p:sp>
      <p:pic>
        <p:nvPicPr>
          <p:cNvPr id="7" name="Foto 2">
            <a:extLst>
              <a:ext uri="{FF2B5EF4-FFF2-40B4-BE49-F238E27FC236}">
                <a16:creationId xmlns:a16="http://schemas.microsoft.com/office/drawing/2014/main" id="{B573F279-74D7-490A-8E39-015B5B186D7A}"/>
              </a:ext>
            </a:extLst>
          </p:cNvPr>
          <p:cNvPicPr>
            <a:picLocks/>
          </p:cNvPicPr>
          <p:nvPr/>
        </p:nvPicPr>
        <p:blipFill>
          <a:blip r:embed="rId4">
            <a:extLst>
              <a:ext uri="{28A0092B-C50C-407E-A947-70E740481C1C}">
                <a14:useLocalDpi xmlns:a14="http://schemas.microsoft.com/office/drawing/2010/main" val="0"/>
              </a:ext>
            </a:extLst>
          </a:blip>
          <a:srcRect/>
          <a:stretch/>
        </p:blipFill>
        <p:spPr>
          <a:xfrm>
            <a:off x="6253954" y="6404"/>
            <a:ext cx="5940000" cy="6851596"/>
          </a:xfrm>
          <a:prstGeom prst="rect">
            <a:avLst/>
          </a:prstGeom>
        </p:spPr>
      </p:pic>
      <p:pic>
        <p:nvPicPr>
          <p:cNvPr id="17" name="Rám 2">
            <a:extLst>
              <a:ext uri="{FF2B5EF4-FFF2-40B4-BE49-F238E27FC236}">
                <a16:creationId xmlns:a16="http://schemas.microsoft.com/office/drawing/2014/main" id="{AA43E78C-4204-4EA9-AA5D-44427B7831B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5797178" y="456774"/>
            <a:ext cx="6851598" cy="5938049"/>
          </a:xfrm>
          <a:prstGeom prst="rect">
            <a:avLst/>
          </a:prstGeom>
          <a:ln>
            <a:noFill/>
          </a:ln>
          <a:effectLst/>
        </p:spPr>
      </p:pic>
      <p:sp>
        <p:nvSpPr>
          <p:cNvPr id="23" name="Autor 2">
            <a:extLst>
              <a:ext uri="{FF2B5EF4-FFF2-40B4-BE49-F238E27FC236}">
                <a16:creationId xmlns:a16="http://schemas.microsoft.com/office/drawing/2014/main" id="{DD394500-4687-499E-92A7-E7117C56C21B}"/>
              </a:ext>
            </a:extLst>
          </p:cNvPr>
          <p:cNvSpPr/>
          <p:nvPr/>
        </p:nvSpPr>
        <p:spPr>
          <a:xfrm>
            <a:off x="6761672" y="6357600"/>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Hudec Ivan</a:t>
            </a:r>
          </a:p>
        </p:txBody>
      </p:sp>
      <p:pic>
        <p:nvPicPr>
          <p:cNvPr id="15" name="Foto 3">
            <a:extLst>
              <a:ext uri="{FF2B5EF4-FFF2-40B4-BE49-F238E27FC236}">
                <a16:creationId xmlns:a16="http://schemas.microsoft.com/office/drawing/2014/main" id="{C12BA2D0-7919-4025-836F-EC1512D162E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386" y="14513"/>
            <a:ext cx="12192000" cy="6858000"/>
          </a:xfrm>
          <a:prstGeom prst="rect">
            <a:avLst/>
          </a:prstGeom>
        </p:spPr>
      </p:pic>
      <p:pic>
        <p:nvPicPr>
          <p:cNvPr id="11" name="Rám 3">
            <a:extLst>
              <a:ext uri="{FF2B5EF4-FFF2-40B4-BE49-F238E27FC236}">
                <a16:creationId xmlns:a16="http://schemas.microsoft.com/office/drawing/2014/main" id="{F017289E-BA3E-46C3-97A0-292D1D19D2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a:ln>
            <a:noFill/>
          </a:ln>
          <a:effectLst/>
        </p:spPr>
      </p:pic>
      <p:sp>
        <p:nvSpPr>
          <p:cNvPr id="18" name="Autor 3">
            <a:extLst>
              <a:ext uri="{FF2B5EF4-FFF2-40B4-BE49-F238E27FC236}">
                <a16:creationId xmlns:a16="http://schemas.microsoft.com/office/drawing/2014/main" id="{DFB094CA-DA33-4126-86D5-A59F8A2DB4FE}"/>
              </a:ext>
            </a:extLst>
          </p:cNvPr>
          <p:cNvSpPr/>
          <p:nvPr/>
        </p:nvSpPr>
        <p:spPr>
          <a:xfrm>
            <a:off x="503747" y="6349126"/>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4028258752"/>
      </p:ext>
    </p:extLst>
  </p:cSld>
  <p:clrMapOvr>
    <a:masterClrMapping/>
  </p:clrMapOvr>
  <mc:AlternateContent xmlns:mc="http://schemas.openxmlformats.org/markup-compatibility/2006" xmlns:p14="http://schemas.microsoft.com/office/powerpoint/2010/main">
    <mc:Choice Requires="p14">
      <p:transition spd="slow" p14:dur="2000" advClick="0" advTm="11000">
        <p:split orient="vert"/>
      </p:transition>
    </mc:Choice>
    <mc:Fallback xmlns="">
      <p:transition spd="slow" advClick="0" advTm="11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4000"/>
                                  </p:stCondLst>
                                  <p:childTnLst>
                                    <p:animRot by="-5400000">
                                      <p:cBhvr>
                                        <p:cTn id="6" dur="4000" fill="hold"/>
                                        <p:tgtEl>
                                          <p:spTgt spid="3"/>
                                        </p:tgtEl>
                                        <p:attrNameLst>
                                          <p:attrName>r</p:attrName>
                                        </p:attrNameLst>
                                      </p:cBhvr>
                                    </p:animRot>
                                  </p:childTnLst>
                                </p:cTn>
                              </p:par>
                              <p:par>
                                <p:cTn id="7" presetID="42" presetClass="path" presetSubtype="0" accel="50000" decel="50000" fill="hold" nodeType="withEffect">
                                  <p:stCondLst>
                                    <p:cond delay="4000"/>
                                  </p:stCondLst>
                                  <p:childTnLst>
                                    <p:animMotion origin="layout" path="M 4.16667E-7 -2.96296E-6 L -0.55807 -2.96296E-6 " pathEditMode="relative" rAng="0" ptsTypes="AA">
                                      <p:cBhvr>
                                        <p:cTn id="8" dur="3000" fill="hold"/>
                                        <p:tgtEl>
                                          <p:spTgt spid="3"/>
                                        </p:tgtEl>
                                        <p:attrNameLst>
                                          <p:attrName>ppt_x</p:attrName>
                                          <p:attrName>ppt_y</p:attrName>
                                        </p:attrNameLst>
                                      </p:cBhvr>
                                      <p:rCtr x="-27904" y="0"/>
                                    </p:animMotion>
                                  </p:childTnLst>
                                </p:cTn>
                              </p:par>
                              <p:par>
                                <p:cTn id="9" presetID="10" presetClass="exit" presetSubtype="0" fill="hold" nodeType="withEffect">
                                  <p:stCondLst>
                                    <p:cond delay="4000"/>
                                  </p:stCondLst>
                                  <p:childTnLst>
                                    <p:animEffect transition="out" filter="fade">
                                      <p:cBhvr>
                                        <p:cTn id="10" dur="1000"/>
                                        <p:tgtEl>
                                          <p:spTgt spid="14"/>
                                        </p:tgtEl>
                                      </p:cBhvr>
                                    </p:animEffect>
                                    <p:set>
                                      <p:cBhvr>
                                        <p:cTn id="11" dur="1" fill="hold">
                                          <p:stCondLst>
                                            <p:cond delay="999"/>
                                          </p:stCondLst>
                                        </p:cTn>
                                        <p:tgtEl>
                                          <p:spTgt spid="14"/>
                                        </p:tgtEl>
                                        <p:attrNameLst>
                                          <p:attrName>style.visibility</p:attrName>
                                        </p:attrNameLst>
                                      </p:cBhvr>
                                      <p:to>
                                        <p:strVal val="hidden"/>
                                      </p:to>
                                    </p:set>
                                  </p:childTnLst>
                                </p:cTn>
                              </p:par>
                              <p:par>
                                <p:cTn id="12" presetID="10" presetClass="exit" presetSubtype="0" fill="hold" grpId="0" nodeType="withEffect">
                                  <p:stCondLst>
                                    <p:cond delay="3500"/>
                                  </p:stCondLst>
                                  <p:childTnLst>
                                    <p:animEffect transition="out" filter="fade">
                                      <p:cBhvr>
                                        <p:cTn id="13" dur="1000"/>
                                        <p:tgtEl>
                                          <p:spTgt spid="22"/>
                                        </p:tgtEl>
                                      </p:cBhvr>
                                    </p:animEffect>
                                    <p:set>
                                      <p:cBhvr>
                                        <p:cTn id="14" dur="1" fill="hold">
                                          <p:stCondLst>
                                            <p:cond delay="999"/>
                                          </p:stCondLst>
                                        </p:cTn>
                                        <p:tgtEl>
                                          <p:spTgt spid="22"/>
                                        </p:tgtEl>
                                        <p:attrNameLst>
                                          <p:attrName>style.visibility</p:attrName>
                                        </p:attrNameLst>
                                      </p:cBhvr>
                                      <p:to>
                                        <p:strVal val="hidden"/>
                                      </p:to>
                                    </p:set>
                                  </p:childTnLst>
                                </p:cTn>
                              </p:par>
                              <p:par>
                                <p:cTn id="15" presetID="8" presetClass="emph" presetSubtype="0" accel="33333" fill="hold" nodeType="withEffect">
                                  <p:stCondLst>
                                    <p:cond delay="4000"/>
                                  </p:stCondLst>
                                  <p:childTnLst>
                                    <p:animRot by="5400000">
                                      <p:cBhvr>
                                        <p:cTn id="16" dur="4000" fill="hold"/>
                                        <p:tgtEl>
                                          <p:spTgt spid="7"/>
                                        </p:tgtEl>
                                        <p:attrNameLst>
                                          <p:attrName>r</p:attrName>
                                        </p:attrNameLst>
                                      </p:cBhvr>
                                    </p:animRot>
                                  </p:childTnLst>
                                </p:cTn>
                              </p:par>
                              <p:par>
                                <p:cTn id="17" presetID="42" presetClass="path" presetSubtype="0" accel="50000" decel="50000" fill="hold" nodeType="withEffect">
                                  <p:stCondLst>
                                    <p:cond delay="4000"/>
                                  </p:stCondLst>
                                  <p:childTnLst>
                                    <p:animMotion origin="layout" path="M -4.16667E-7 -2.96296E-6 L 0.57448 -2.96296E-6 " pathEditMode="relative" rAng="0" ptsTypes="AA">
                                      <p:cBhvr>
                                        <p:cTn id="18" dur="3000" fill="hold"/>
                                        <p:tgtEl>
                                          <p:spTgt spid="7"/>
                                        </p:tgtEl>
                                        <p:attrNameLst>
                                          <p:attrName>ppt_x</p:attrName>
                                          <p:attrName>ppt_y</p:attrName>
                                        </p:attrNameLst>
                                      </p:cBhvr>
                                      <p:rCtr x="28724" y="0"/>
                                    </p:animMotion>
                                  </p:childTnLst>
                                </p:cTn>
                              </p:par>
                              <p:par>
                                <p:cTn id="19" presetID="10" presetClass="exit" presetSubtype="0" fill="hold" nodeType="withEffect">
                                  <p:stCondLst>
                                    <p:cond delay="4000"/>
                                  </p:stCondLst>
                                  <p:childTnLst>
                                    <p:animEffect transition="out" filter="fade">
                                      <p:cBhvr>
                                        <p:cTn id="20" dur="1000"/>
                                        <p:tgtEl>
                                          <p:spTgt spid="17"/>
                                        </p:tgtEl>
                                      </p:cBhvr>
                                    </p:animEffect>
                                    <p:set>
                                      <p:cBhvr>
                                        <p:cTn id="21" dur="1" fill="hold">
                                          <p:stCondLst>
                                            <p:cond delay="999"/>
                                          </p:stCondLst>
                                        </p:cTn>
                                        <p:tgtEl>
                                          <p:spTgt spid="17"/>
                                        </p:tgtEl>
                                        <p:attrNameLst>
                                          <p:attrName>style.visibility</p:attrName>
                                        </p:attrNameLst>
                                      </p:cBhvr>
                                      <p:to>
                                        <p:strVal val="hidden"/>
                                      </p:to>
                                    </p:set>
                                  </p:childTnLst>
                                </p:cTn>
                              </p:par>
                              <p:par>
                                <p:cTn id="22" presetID="10" presetClass="exit" presetSubtype="0" fill="hold" grpId="0" nodeType="withEffect">
                                  <p:stCondLst>
                                    <p:cond delay="3500"/>
                                  </p:stCondLst>
                                  <p:childTnLst>
                                    <p:animEffect transition="out" filter="fade">
                                      <p:cBhvr>
                                        <p:cTn id="23" dur="1000"/>
                                        <p:tgtEl>
                                          <p:spTgt spid="23"/>
                                        </p:tgtEl>
                                      </p:cBhvr>
                                    </p:animEffect>
                                    <p:set>
                                      <p:cBhvr>
                                        <p:cTn id="24" dur="1" fill="hold">
                                          <p:stCondLst>
                                            <p:cond delay="999"/>
                                          </p:stCondLst>
                                        </p:cTn>
                                        <p:tgtEl>
                                          <p:spTgt spid="23"/>
                                        </p:tgtEl>
                                        <p:attrNameLst>
                                          <p:attrName>style.visibility</p:attrName>
                                        </p:attrNameLst>
                                      </p:cBhvr>
                                      <p:to>
                                        <p:strVal val="hidden"/>
                                      </p:to>
                                    </p:set>
                                  </p:childTnLst>
                                </p:cTn>
                              </p:par>
                              <p:par>
                                <p:cTn id="25" presetID="16" presetClass="entr" presetSubtype="37" fill="hold" nodeType="withEffect">
                                  <p:stCondLst>
                                    <p:cond delay="4000"/>
                                  </p:stCondLst>
                                  <p:childTnLst>
                                    <p:set>
                                      <p:cBhvr>
                                        <p:cTn id="26" dur="1" fill="hold">
                                          <p:stCondLst>
                                            <p:cond delay="0"/>
                                          </p:stCondLst>
                                        </p:cTn>
                                        <p:tgtEl>
                                          <p:spTgt spid="15"/>
                                        </p:tgtEl>
                                        <p:attrNameLst>
                                          <p:attrName>style.visibility</p:attrName>
                                        </p:attrNameLst>
                                      </p:cBhvr>
                                      <p:to>
                                        <p:strVal val="visible"/>
                                      </p:to>
                                    </p:set>
                                    <p:animEffect transition="in" filter="barn(outVertical)">
                                      <p:cBhvr>
                                        <p:cTn id="27" dur="2500"/>
                                        <p:tgtEl>
                                          <p:spTgt spid="15"/>
                                        </p:tgtEl>
                                      </p:cBhvr>
                                    </p:animEffect>
                                  </p:childTnLst>
                                </p:cTn>
                              </p:par>
                              <p:par>
                                <p:cTn id="28" presetID="16" presetClass="entr" presetSubtype="37" fill="hold" nodeType="withEffect">
                                  <p:stCondLst>
                                    <p:cond delay="4000"/>
                                  </p:stCondLst>
                                  <p:childTnLst>
                                    <p:set>
                                      <p:cBhvr>
                                        <p:cTn id="29" dur="1" fill="hold">
                                          <p:stCondLst>
                                            <p:cond delay="0"/>
                                          </p:stCondLst>
                                        </p:cTn>
                                        <p:tgtEl>
                                          <p:spTgt spid="11"/>
                                        </p:tgtEl>
                                        <p:attrNameLst>
                                          <p:attrName>style.visibility</p:attrName>
                                        </p:attrNameLst>
                                      </p:cBhvr>
                                      <p:to>
                                        <p:strVal val="visible"/>
                                      </p:to>
                                    </p:set>
                                    <p:animEffect transition="in" filter="barn(outVertical)">
                                      <p:cBhvr>
                                        <p:cTn id="30" dur="2500"/>
                                        <p:tgtEl>
                                          <p:spTgt spid="11"/>
                                        </p:tgtEl>
                                      </p:cBhvr>
                                    </p:animEffect>
                                  </p:childTnLst>
                                </p:cTn>
                              </p:par>
                              <p:par>
                                <p:cTn id="31" presetID="10" presetClass="entr" presetSubtype="0" fill="hold" grpId="0" nodeType="withEffect">
                                  <p:stCondLst>
                                    <p:cond delay="550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1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1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7256"/>
            <a:ext cx="5940000" cy="6851596"/>
          </a:xfrm>
          <a:prstGeom prst="rect">
            <a:avLst/>
          </a:prstGeom>
        </p:spPr>
      </p:pic>
      <p:pic>
        <p:nvPicPr>
          <p:cNvPr id="14" name="Rám 1">
            <a:extLst>
              <a:ext uri="{FF2B5EF4-FFF2-40B4-BE49-F238E27FC236}">
                <a16:creationId xmlns:a16="http://schemas.microsoft.com/office/drawing/2014/main" id="{B7BA0AE2-7A01-4FD7-A929-CB55CEDF18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456775" y="463176"/>
            <a:ext cx="6851598" cy="5938049"/>
          </a:xfrm>
          <a:prstGeom prst="rect">
            <a:avLst/>
          </a:prstGeom>
          <a:ln>
            <a:noFill/>
          </a:ln>
          <a:effectLst/>
        </p:spPr>
      </p:pic>
      <p:sp>
        <p:nvSpPr>
          <p:cNvPr id="21" name="Autor 1">
            <a:extLst>
              <a:ext uri="{FF2B5EF4-FFF2-40B4-BE49-F238E27FC236}">
                <a16:creationId xmlns:a16="http://schemas.microsoft.com/office/drawing/2014/main" id="{0DE58E6D-389A-47A5-87B8-5BB128AE5626}"/>
              </a:ext>
            </a:extLst>
          </p:cNvPr>
          <p:cNvSpPr/>
          <p:nvPr/>
        </p:nvSpPr>
        <p:spPr>
          <a:xfrm>
            <a:off x="503747" y="6355956"/>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Hudec Ivan</a:t>
            </a:r>
          </a:p>
        </p:txBody>
      </p:sp>
      <p:pic>
        <p:nvPicPr>
          <p:cNvPr id="7" name="Foto 2">
            <a:extLst>
              <a:ext uri="{FF2B5EF4-FFF2-40B4-BE49-F238E27FC236}">
                <a16:creationId xmlns:a16="http://schemas.microsoft.com/office/drawing/2014/main" id="{B573F279-74D7-490A-8E39-015B5B186D7A}"/>
              </a:ext>
            </a:extLst>
          </p:cNvPr>
          <p:cNvPicPr>
            <a:picLocks/>
          </p:cNvPicPr>
          <p:nvPr/>
        </p:nvPicPr>
        <p:blipFill>
          <a:blip r:embed="rId4">
            <a:extLst>
              <a:ext uri="{28A0092B-C50C-407E-A947-70E740481C1C}">
                <a14:useLocalDpi xmlns:a14="http://schemas.microsoft.com/office/drawing/2010/main" val="0"/>
              </a:ext>
            </a:extLst>
          </a:blip>
          <a:srcRect/>
          <a:stretch/>
        </p:blipFill>
        <p:spPr>
          <a:xfrm>
            <a:off x="6252002" y="-7256"/>
            <a:ext cx="5940000" cy="6851596"/>
          </a:xfrm>
          <a:prstGeom prst="rect">
            <a:avLst/>
          </a:prstGeom>
        </p:spPr>
      </p:pic>
      <p:pic>
        <p:nvPicPr>
          <p:cNvPr id="17" name="Rám 2">
            <a:extLst>
              <a:ext uri="{FF2B5EF4-FFF2-40B4-BE49-F238E27FC236}">
                <a16:creationId xmlns:a16="http://schemas.microsoft.com/office/drawing/2014/main" id="{D3BCB4CC-FDA9-4CC5-920E-34B5A1A564E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5797178" y="456774"/>
            <a:ext cx="6851598" cy="5938049"/>
          </a:xfrm>
          <a:prstGeom prst="rect">
            <a:avLst/>
          </a:prstGeom>
          <a:ln>
            <a:noFill/>
          </a:ln>
          <a:effectLst/>
        </p:spPr>
      </p:pic>
      <p:sp>
        <p:nvSpPr>
          <p:cNvPr id="22" name="Autor 2">
            <a:extLst>
              <a:ext uri="{FF2B5EF4-FFF2-40B4-BE49-F238E27FC236}">
                <a16:creationId xmlns:a16="http://schemas.microsoft.com/office/drawing/2014/main" id="{76683EAB-CBF4-445D-8B25-7F009A014D04}"/>
              </a:ext>
            </a:extLst>
          </p:cNvPr>
          <p:cNvSpPr/>
          <p:nvPr/>
        </p:nvSpPr>
        <p:spPr>
          <a:xfrm>
            <a:off x="6761672" y="6357600"/>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Hudec Ivan</a:t>
            </a:r>
          </a:p>
        </p:txBody>
      </p:sp>
      <p:pic>
        <p:nvPicPr>
          <p:cNvPr id="15" name="Foto 3">
            <a:extLst>
              <a:ext uri="{FF2B5EF4-FFF2-40B4-BE49-F238E27FC236}">
                <a16:creationId xmlns:a16="http://schemas.microsoft.com/office/drawing/2014/main" id="{C12BA2D0-7919-4025-836F-EC1512D162E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386" y="14513"/>
            <a:ext cx="12192000" cy="6858000"/>
          </a:xfrm>
          <a:prstGeom prst="rect">
            <a:avLst/>
          </a:prstGeom>
        </p:spPr>
      </p:pic>
      <p:pic>
        <p:nvPicPr>
          <p:cNvPr id="11" name="Rám 3">
            <a:extLst>
              <a:ext uri="{FF2B5EF4-FFF2-40B4-BE49-F238E27FC236}">
                <a16:creationId xmlns:a16="http://schemas.microsoft.com/office/drawing/2014/main" id="{F017289E-BA3E-46C3-97A0-292D1D19D2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a:ln>
            <a:noFill/>
          </a:ln>
          <a:effectLst/>
        </p:spPr>
      </p:pic>
      <p:sp>
        <p:nvSpPr>
          <p:cNvPr id="18" name="Autor 3">
            <a:extLst>
              <a:ext uri="{FF2B5EF4-FFF2-40B4-BE49-F238E27FC236}">
                <a16:creationId xmlns:a16="http://schemas.microsoft.com/office/drawing/2014/main" id="{99571072-8F48-4B93-90FF-BC38541ECACF}"/>
              </a:ext>
            </a:extLst>
          </p:cNvPr>
          <p:cNvSpPr/>
          <p:nvPr/>
        </p:nvSpPr>
        <p:spPr>
          <a:xfrm>
            <a:off x="503747" y="6349126"/>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1916583421"/>
      </p:ext>
    </p:extLst>
  </p:cSld>
  <p:clrMapOvr>
    <a:masterClrMapping/>
  </p:clrMapOvr>
  <mc:AlternateContent xmlns:mc="http://schemas.openxmlformats.org/markup-compatibility/2006" xmlns:p14="http://schemas.microsoft.com/office/powerpoint/2010/main">
    <mc:Choice Requires="p14">
      <p:transition spd="slow" p14:dur="2000" advClick="0" advTm="11000">
        <p:split orient="vert"/>
      </p:transition>
    </mc:Choice>
    <mc:Fallback xmlns="">
      <p:transition spd="slow" advClick="0" advTm="11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4000"/>
                                  </p:stCondLst>
                                  <p:childTnLst>
                                    <p:animRot by="-5400000">
                                      <p:cBhvr>
                                        <p:cTn id="6" dur="4000" fill="hold"/>
                                        <p:tgtEl>
                                          <p:spTgt spid="3"/>
                                        </p:tgtEl>
                                        <p:attrNameLst>
                                          <p:attrName>r</p:attrName>
                                        </p:attrNameLst>
                                      </p:cBhvr>
                                    </p:animRot>
                                  </p:childTnLst>
                                </p:cTn>
                              </p:par>
                              <p:par>
                                <p:cTn id="7" presetID="42" presetClass="path" presetSubtype="0" accel="50000" decel="50000" fill="hold" nodeType="withEffect">
                                  <p:stCondLst>
                                    <p:cond delay="4000"/>
                                  </p:stCondLst>
                                  <p:childTnLst>
                                    <p:animMotion origin="layout" path="M 2.08333E-7 3.7037E-7 L -0.55807 3.7037E-7 " pathEditMode="relative" rAng="0" ptsTypes="AA">
                                      <p:cBhvr>
                                        <p:cTn id="8" dur="3000" fill="hold"/>
                                        <p:tgtEl>
                                          <p:spTgt spid="3"/>
                                        </p:tgtEl>
                                        <p:attrNameLst>
                                          <p:attrName>ppt_x</p:attrName>
                                          <p:attrName>ppt_y</p:attrName>
                                        </p:attrNameLst>
                                      </p:cBhvr>
                                      <p:rCtr x="-27904" y="0"/>
                                    </p:animMotion>
                                  </p:childTnLst>
                                </p:cTn>
                              </p:par>
                              <p:par>
                                <p:cTn id="9" presetID="10" presetClass="exit" presetSubtype="0" fill="hold" nodeType="withEffect">
                                  <p:stCondLst>
                                    <p:cond delay="4000"/>
                                  </p:stCondLst>
                                  <p:childTnLst>
                                    <p:animEffect transition="out" filter="fade">
                                      <p:cBhvr>
                                        <p:cTn id="10" dur="1000"/>
                                        <p:tgtEl>
                                          <p:spTgt spid="14"/>
                                        </p:tgtEl>
                                      </p:cBhvr>
                                    </p:animEffect>
                                    <p:set>
                                      <p:cBhvr>
                                        <p:cTn id="11" dur="1" fill="hold">
                                          <p:stCondLst>
                                            <p:cond delay="999"/>
                                          </p:stCondLst>
                                        </p:cTn>
                                        <p:tgtEl>
                                          <p:spTgt spid="14"/>
                                        </p:tgtEl>
                                        <p:attrNameLst>
                                          <p:attrName>style.visibility</p:attrName>
                                        </p:attrNameLst>
                                      </p:cBhvr>
                                      <p:to>
                                        <p:strVal val="hidden"/>
                                      </p:to>
                                    </p:set>
                                  </p:childTnLst>
                                </p:cTn>
                              </p:par>
                              <p:par>
                                <p:cTn id="12" presetID="10" presetClass="exit" presetSubtype="0" fill="hold" grpId="0" nodeType="withEffect">
                                  <p:stCondLst>
                                    <p:cond delay="3500"/>
                                  </p:stCondLst>
                                  <p:childTnLst>
                                    <p:animEffect transition="out" filter="fade">
                                      <p:cBhvr>
                                        <p:cTn id="13" dur="1000"/>
                                        <p:tgtEl>
                                          <p:spTgt spid="21"/>
                                        </p:tgtEl>
                                      </p:cBhvr>
                                    </p:animEffect>
                                    <p:set>
                                      <p:cBhvr>
                                        <p:cTn id="14" dur="1" fill="hold">
                                          <p:stCondLst>
                                            <p:cond delay="999"/>
                                          </p:stCondLst>
                                        </p:cTn>
                                        <p:tgtEl>
                                          <p:spTgt spid="21"/>
                                        </p:tgtEl>
                                        <p:attrNameLst>
                                          <p:attrName>style.visibility</p:attrName>
                                        </p:attrNameLst>
                                      </p:cBhvr>
                                      <p:to>
                                        <p:strVal val="hidden"/>
                                      </p:to>
                                    </p:set>
                                  </p:childTnLst>
                                </p:cTn>
                              </p:par>
                              <p:par>
                                <p:cTn id="15" presetID="8" presetClass="emph" presetSubtype="0" accel="33333" fill="hold" nodeType="withEffect">
                                  <p:stCondLst>
                                    <p:cond delay="4000"/>
                                  </p:stCondLst>
                                  <p:childTnLst>
                                    <p:animRot by="5400000">
                                      <p:cBhvr>
                                        <p:cTn id="16" dur="4000" fill="hold"/>
                                        <p:tgtEl>
                                          <p:spTgt spid="7"/>
                                        </p:tgtEl>
                                        <p:attrNameLst>
                                          <p:attrName>r</p:attrName>
                                        </p:attrNameLst>
                                      </p:cBhvr>
                                    </p:animRot>
                                  </p:childTnLst>
                                </p:cTn>
                              </p:par>
                              <p:par>
                                <p:cTn id="17" presetID="42" presetClass="path" presetSubtype="0" accel="50000" decel="50000" fill="hold" nodeType="withEffect">
                                  <p:stCondLst>
                                    <p:cond delay="4000"/>
                                  </p:stCondLst>
                                  <p:childTnLst>
                                    <p:animMotion origin="layout" path="M -2.08333E-7 3.7037E-7 L 0.57448 3.7037E-7 " pathEditMode="relative" rAng="0" ptsTypes="AA">
                                      <p:cBhvr>
                                        <p:cTn id="18" dur="3000" fill="hold"/>
                                        <p:tgtEl>
                                          <p:spTgt spid="7"/>
                                        </p:tgtEl>
                                        <p:attrNameLst>
                                          <p:attrName>ppt_x</p:attrName>
                                          <p:attrName>ppt_y</p:attrName>
                                        </p:attrNameLst>
                                      </p:cBhvr>
                                      <p:rCtr x="28724" y="0"/>
                                    </p:animMotion>
                                  </p:childTnLst>
                                </p:cTn>
                              </p:par>
                              <p:par>
                                <p:cTn id="19" presetID="10" presetClass="exit" presetSubtype="0" fill="hold" nodeType="withEffect">
                                  <p:stCondLst>
                                    <p:cond delay="4000"/>
                                  </p:stCondLst>
                                  <p:childTnLst>
                                    <p:animEffect transition="out" filter="fade">
                                      <p:cBhvr>
                                        <p:cTn id="20" dur="1000"/>
                                        <p:tgtEl>
                                          <p:spTgt spid="17"/>
                                        </p:tgtEl>
                                      </p:cBhvr>
                                    </p:animEffect>
                                    <p:set>
                                      <p:cBhvr>
                                        <p:cTn id="21" dur="1" fill="hold">
                                          <p:stCondLst>
                                            <p:cond delay="999"/>
                                          </p:stCondLst>
                                        </p:cTn>
                                        <p:tgtEl>
                                          <p:spTgt spid="17"/>
                                        </p:tgtEl>
                                        <p:attrNameLst>
                                          <p:attrName>style.visibility</p:attrName>
                                        </p:attrNameLst>
                                      </p:cBhvr>
                                      <p:to>
                                        <p:strVal val="hidden"/>
                                      </p:to>
                                    </p:set>
                                  </p:childTnLst>
                                </p:cTn>
                              </p:par>
                              <p:par>
                                <p:cTn id="22" presetID="10" presetClass="exit" presetSubtype="0" fill="hold" grpId="0" nodeType="withEffect">
                                  <p:stCondLst>
                                    <p:cond delay="3500"/>
                                  </p:stCondLst>
                                  <p:childTnLst>
                                    <p:animEffect transition="out" filter="fade">
                                      <p:cBhvr>
                                        <p:cTn id="23" dur="1000"/>
                                        <p:tgtEl>
                                          <p:spTgt spid="22"/>
                                        </p:tgtEl>
                                      </p:cBhvr>
                                    </p:animEffect>
                                    <p:set>
                                      <p:cBhvr>
                                        <p:cTn id="24" dur="1" fill="hold">
                                          <p:stCondLst>
                                            <p:cond delay="999"/>
                                          </p:stCondLst>
                                        </p:cTn>
                                        <p:tgtEl>
                                          <p:spTgt spid="22"/>
                                        </p:tgtEl>
                                        <p:attrNameLst>
                                          <p:attrName>style.visibility</p:attrName>
                                        </p:attrNameLst>
                                      </p:cBhvr>
                                      <p:to>
                                        <p:strVal val="hidden"/>
                                      </p:to>
                                    </p:set>
                                  </p:childTnLst>
                                </p:cTn>
                              </p:par>
                              <p:par>
                                <p:cTn id="25" presetID="16" presetClass="entr" presetSubtype="37" fill="hold" nodeType="withEffect">
                                  <p:stCondLst>
                                    <p:cond delay="4000"/>
                                  </p:stCondLst>
                                  <p:childTnLst>
                                    <p:set>
                                      <p:cBhvr>
                                        <p:cTn id="26" dur="1" fill="hold">
                                          <p:stCondLst>
                                            <p:cond delay="0"/>
                                          </p:stCondLst>
                                        </p:cTn>
                                        <p:tgtEl>
                                          <p:spTgt spid="15"/>
                                        </p:tgtEl>
                                        <p:attrNameLst>
                                          <p:attrName>style.visibility</p:attrName>
                                        </p:attrNameLst>
                                      </p:cBhvr>
                                      <p:to>
                                        <p:strVal val="visible"/>
                                      </p:to>
                                    </p:set>
                                    <p:animEffect transition="in" filter="barn(outVertical)">
                                      <p:cBhvr>
                                        <p:cTn id="27" dur="2500"/>
                                        <p:tgtEl>
                                          <p:spTgt spid="15"/>
                                        </p:tgtEl>
                                      </p:cBhvr>
                                    </p:animEffect>
                                  </p:childTnLst>
                                </p:cTn>
                              </p:par>
                              <p:par>
                                <p:cTn id="28" presetID="16" presetClass="entr" presetSubtype="37" fill="hold" nodeType="withEffect">
                                  <p:stCondLst>
                                    <p:cond delay="4000"/>
                                  </p:stCondLst>
                                  <p:childTnLst>
                                    <p:set>
                                      <p:cBhvr>
                                        <p:cTn id="29" dur="1" fill="hold">
                                          <p:stCondLst>
                                            <p:cond delay="0"/>
                                          </p:stCondLst>
                                        </p:cTn>
                                        <p:tgtEl>
                                          <p:spTgt spid="11"/>
                                        </p:tgtEl>
                                        <p:attrNameLst>
                                          <p:attrName>style.visibility</p:attrName>
                                        </p:attrNameLst>
                                      </p:cBhvr>
                                      <p:to>
                                        <p:strVal val="visible"/>
                                      </p:to>
                                    </p:set>
                                    <p:animEffect transition="in" filter="barn(outVertical)">
                                      <p:cBhvr>
                                        <p:cTn id="30" dur="2500"/>
                                        <p:tgtEl>
                                          <p:spTgt spid="11"/>
                                        </p:tgtEl>
                                      </p:cBhvr>
                                    </p:animEffect>
                                  </p:childTnLst>
                                </p:cTn>
                              </p:par>
                              <p:par>
                                <p:cTn id="31" presetID="10" presetClass="entr" presetSubtype="0" fill="hold" grpId="0" nodeType="withEffect">
                                  <p:stCondLst>
                                    <p:cond delay="550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1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1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1" y="6404"/>
            <a:ext cx="5940000" cy="6851596"/>
          </a:xfrm>
          <a:prstGeom prst="rect">
            <a:avLst/>
          </a:prstGeom>
        </p:spPr>
      </p:pic>
      <p:pic>
        <p:nvPicPr>
          <p:cNvPr id="14" name="Rám 1">
            <a:extLst>
              <a:ext uri="{FF2B5EF4-FFF2-40B4-BE49-F238E27FC236}">
                <a16:creationId xmlns:a16="http://schemas.microsoft.com/office/drawing/2014/main" id="{50DE393A-E83F-4A18-8FD2-8D92E7F3DD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456775" y="463176"/>
            <a:ext cx="6851598" cy="5938049"/>
          </a:xfrm>
          <a:prstGeom prst="rect">
            <a:avLst/>
          </a:prstGeom>
          <a:ln>
            <a:noFill/>
          </a:ln>
          <a:effectLst/>
        </p:spPr>
      </p:pic>
      <p:sp>
        <p:nvSpPr>
          <p:cNvPr id="21" name="Autor 1">
            <a:extLst>
              <a:ext uri="{FF2B5EF4-FFF2-40B4-BE49-F238E27FC236}">
                <a16:creationId xmlns:a16="http://schemas.microsoft.com/office/drawing/2014/main" id="{F674984F-D667-49B0-BDDF-BEF5FCF700C5}"/>
              </a:ext>
            </a:extLst>
          </p:cNvPr>
          <p:cNvSpPr/>
          <p:nvPr/>
        </p:nvSpPr>
        <p:spPr>
          <a:xfrm>
            <a:off x="503747" y="6355956"/>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Sekerka D</a:t>
            </a:r>
          </a:p>
        </p:txBody>
      </p:sp>
      <p:pic>
        <p:nvPicPr>
          <p:cNvPr id="7" name="Foto 2">
            <a:extLst>
              <a:ext uri="{FF2B5EF4-FFF2-40B4-BE49-F238E27FC236}">
                <a16:creationId xmlns:a16="http://schemas.microsoft.com/office/drawing/2014/main" id="{B573F279-74D7-490A-8E39-015B5B186D7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253949" y="-7256"/>
            <a:ext cx="5938049" cy="6851596"/>
          </a:xfrm>
          <a:prstGeom prst="rect">
            <a:avLst/>
          </a:prstGeom>
        </p:spPr>
      </p:pic>
      <p:pic>
        <p:nvPicPr>
          <p:cNvPr id="17" name="Rám 2">
            <a:extLst>
              <a:ext uri="{FF2B5EF4-FFF2-40B4-BE49-F238E27FC236}">
                <a16:creationId xmlns:a16="http://schemas.microsoft.com/office/drawing/2014/main" id="{CD8ADB0E-F75C-449C-BD60-69AB10C32A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5797178" y="456774"/>
            <a:ext cx="6851598" cy="5938049"/>
          </a:xfrm>
          <a:prstGeom prst="rect">
            <a:avLst/>
          </a:prstGeom>
          <a:ln>
            <a:noFill/>
          </a:ln>
          <a:effectLst/>
        </p:spPr>
      </p:pic>
      <p:sp>
        <p:nvSpPr>
          <p:cNvPr id="22" name="Autor 2">
            <a:extLst>
              <a:ext uri="{FF2B5EF4-FFF2-40B4-BE49-F238E27FC236}">
                <a16:creationId xmlns:a16="http://schemas.microsoft.com/office/drawing/2014/main" id="{8626A371-56A0-4249-A61D-10E6E86CF51D}"/>
              </a:ext>
            </a:extLst>
          </p:cNvPr>
          <p:cNvSpPr/>
          <p:nvPr/>
        </p:nvSpPr>
        <p:spPr>
          <a:xfrm>
            <a:off x="6761672" y="6357600"/>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Sekerke D</a:t>
            </a:r>
          </a:p>
        </p:txBody>
      </p:sp>
      <p:pic>
        <p:nvPicPr>
          <p:cNvPr id="15" name="Foto 3">
            <a:extLst>
              <a:ext uri="{FF2B5EF4-FFF2-40B4-BE49-F238E27FC236}">
                <a16:creationId xmlns:a16="http://schemas.microsoft.com/office/drawing/2014/main" id="{C12BA2D0-7919-4025-836F-EC1512D162E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386" y="14513"/>
            <a:ext cx="12192000" cy="6858000"/>
          </a:xfrm>
          <a:prstGeom prst="rect">
            <a:avLst/>
          </a:prstGeom>
        </p:spPr>
      </p:pic>
      <p:pic>
        <p:nvPicPr>
          <p:cNvPr id="11" name="Rám 3">
            <a:extLst>
              <a:ext uri="{FF2B5EF4-FFF2-40B4-BE49-F238E27FC236}">
                <a16:creationId xmlns:a16="http://schemas.microsoft.com/office/drawing/2014/main" id="{F017289E-BA3E-46C3-97A0-292D1D19D2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a:ln>
            <a:noFill/>
          </a:ln>
          <a:effectLst/>
        </p:spPr>
      </p:pic>
      <p:sp>
        <p:nvSpPr>
          <p:cNvPr id="18" name="Autor 3">
            <a:extLst>
              <a:ext uri="{FF2B5EF4-FFF2-40B4-BE49-F238E27FC236}">
                <a16:creationId xmlns:a16="http://schemas.microsoft.com/office/drawing/2014/main" id="{A575571C-1D0E-4E1F-8E7A-1B85E2F84F71}"/>
              </a:ext>
            </a:extLst>
          </p:cNvPr>
          <p:cNvSpPr/>
          <p:nvPr/>
        </p:nvSpPr>
        <p:spPr>
          <a:xfrm>
            <a:off x="503747" y="6349126"/>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Sekerka D</a:t>
            </a:r>
          </a:p>
        </p:txBody>
      </p:sp>
    </p:spTree>
    <p:extLst>
      <p:ext uri="{BB962C8B-B14F-4D97-AF65-F5344CB8AC3E}">
        <p14:creationId xmlns:p14="http://schemas.microsoft.com/office/powerpoint/2010/main" val="76968557"/>
      </p:ext>
    </p:extLst>
  </p:cSld>
  <p:clrMapOvr>
    <a:masterClrMapping/>
  </p:clrMapOvr>
  <mc:AlternateContent xmlns:mc="http://schemas.openxmlformats.org/markup-compatibility/2006" xmlns:p14="http://schemas.microsoft.com/office/powerpoint/2010/main">
    <mc:Choice Requires="p14">
      <p:transition spd="slow" p14:dur="2000" advClick="0" advTm="11000">
        <p:split orient="vert"/>
      </p:transition>
    </mc:Choice>
    <mc:Fallback xmlns="">
      <p:transition spd="slow" advClick="0" advTm="11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4000"/>
                                  </p:stCondLst>
                                  <p:childTnLst>
                                    <p:animRot by="-5400000">
                                      <p:cBhvr>
                                        <p:cTn id="6" dur="4000" fill="hold"/>
                                        <p:tgtEl>
                                          <p:spTgt spid="3"/>
                                        </p:tgtEl>
                                        <p:attrNameLst>
                                          <p:attrName>r</p:attrName>
                                        </p:attrNameLst>
                                      </p:cBhvr>
                                    </p:animRot>
                                  </p:childTnLst>
                                </p:cTn>
                              </p:par>
                              <p:par>
                                <p:cTn id="7" presetID="42" presetClass="path" presetSubtype="0" accel="50000" decel="50000" fill="hold" nodeType="withEffect">
                                  <p:stCondLst>
                                    <p:cond delay="4000"/>
                                  </p:stCondLst>
                                  <p:childTnLst>
                                    <p:animMotion origin="layout" path="M 2.08333E-7 -2.96296E-6 L -0.55807 -2.96296E-6 " pathEditMode="relative" rAng="0" ptsTypes="AA">
                                      <p:cBhvr>
                                        <p:cTn id="8" dur="3000" fill="hold"/>
                                        <p:tgtEl>
                                          <p:spTgt spid="3"/>
                                        </p:tgtEl>
                                        <p:attrNameLst>
                                          <p:attrName>ppt_x</p:attrName>
                                          <p:attrName>ppt_y</p:attrName>
                                        </p:attrNameLst>
                                      </p:cBhvr>
                                      <p:rCtr x="-27904" y="0"/>
                                    </p:animMotion>
                                  </p:childTnLst>
                                </p:cTn>
                              </p:par>
                              <p:par>
                                <p:cTn id="9" presetID="10" presetClass="exit" presetSubtype="0" fill="hold" nodeType="withEffect">
                                  <p:stCondLst>
                                    <p:cond delay="4000"/>
                                  </p:stCondLst>
                                  <p:childTnLst>
                                    <p:animEffect transition="out" filter="fade">
                                      <p:cBhvr>
                                        <p:cTn id="10" dur="1000"/>
                                        <p:tgtEl>
                                          <p:spTgt spid="14"/>
                                        </p:tgtEl>
                                      </p:cBhvr>
                                    </p:animEffect>
                                    <p:set>
                                      <p:cBhvr>
                                        <p:cTn id="11" dur="1" fill="hold">
                                          <p:stCondLst>
                                            <p:cond delay="999"/>
                                          </p:stCondLst>
                                        </p:cTn>
                                        <p:tgtEl>
                                          <p:spTgt spid="14"/>
                                        </p:tgtEl>
                                        <p:attrNameLst>
                                          <p:attrName>style.visibility</p:attrName>
                                        </p:attrNameLst>
                                      </p:cBhvr>
                                      <p:to>
                                        <p:strVal val="hidden"/>
                                      </p:to>
                                    </p:set>
                                  </p:childTnLst>
                                </p:cTn>
                              </p:par>
                              <p:par>
                                <p:cTn id="12" presetID="10" presetClass="exit" presetSubtype="0" fill="hold" grpId="0" nodeType="withEffect">
                                  <p:stCondLst>
                                    <p:cond delay="3500"/>
                                  </p:stCondLst>
                                  <p:childTnLst>
                                    <p:animEffect transition="out" filter="fade">
                                      <p:cBhvr>
                                        <p:cTn id="13" dur="1000"/>
                                        <p:tgtEl>
                                          <p:spTgt spid="21"/>
                                        </p:tgtEl>
                                      </p:cBhvr>
                                    </p:animEffect>
                                    <p:set>
                                      <p:cBhvr>
                                        <p:cTn id="14" dur="1" fill="hold">
                                          <p:stCondLst>
                                            <p:cond delay="999"/>
                                          </p:stCondLst>
                                        </p:cTn>
                                        <p:tgtEl>
                                          <p:spTgt spid="21"/>
                                        </p:tgtEl>
                                        <p:attrNameLst>
                                          <p:attrName>style.visibility</p:attrName>
                                        </p:attrNameLst>
                                      </p:cBhvr>
                                      <p:to>
                                        <p:strVal val="hidden"/>
                                      </p:to>
                                    </p:set>
                                  </p:childTnLst>
                                </p:cTn>
                              </p:par>
                              <p:par>
                                <p:cTn id="15" presetID="8" presetClass="emph" presetSubtype="0" accel="33333" fill="hold" nodeType="withEffect">
                                  <p:stCondLst>
                                    <p:cond delay="4000"/>
                                  </p:stCondLst>
                                  <p:childTnLst>
                                    <p:animRot by="5400000">
                                      <p:cBhvr>
                                        <p:cTn id="16" dur="4000" fill="hold"/>
                                        <p:tgtEl>
                                          <p:spTgt spid="7"/>
                                        </p:tgtEl>
                                        <p:attrNameLst>
                                          <p:attrName>r</p:attrName>
                                        </p:attrNameLst>
                                      </p:cBhvr>
                                    </p:animRot>
                                  </p:childTnLst>
                                </p:cTn>
                              </p:par>
                              <p:par>
                                <p:cTn id="17" presetID="42" presetClass="path" presetSubtype="0" accel="50000" decel="50000" fill="hold" nodeType="withEffect">
                                  <p:stCondLst>
                                    <p:cond delay="4000"/>
                                  </p:stCondLst>
                                  <p:childTnLst>
                                    <p:animMotion origin="layout" path="M -2.08333E-7 3.7037E-7 L 0.57448 3.7037E-7 " pathEditMode="relative" rAng="0" ptsTypes="AA">
                                      <p:cBhvr>
                                        <p:cTn id="18" dur="3000" fill="hold"/>
                                        <p:tgtEl>
                                          <p:spTgt spid="7"/>
                                        </p:tgtEl>
                                        <p:attrNameLst>
                                          <p:attrName>ppt_x</p:attrName>
                                          <p:attrName>ppt_y</p:attrName>
                                        </p:attrNameLst>
                                      </p:cBhvr>
                                      <p:rCtr x="28724" y="0"/>
                                    </p:animMotion>
                                  </p:childTnLst>
                                </p:cTn>
                              </p:par>
                              <p:par>
                                <p:cTn id="19" presetID="10" presetClass="exit" presetSubtype="0" fill="hold" nodeType="withEffect">
                                  <p:stCondLst>
                                    <p:cond delay="4000"/>
                                  </p:stCondLst>
                                  <p:childTnLst>
                                    <p:animEffect transition="out" filter="fade">
                                      <p:cBhvr>
                                        <p:cTn id="20" dur="1000"/>
                                        <p:tgtEl>
                                          <p:spTgt spid="17"/>
                                        </p:tgtEl>
                                      </p:cBhvr>
                                    </p:animEffect>
                                    <p:set>
                                      <p:cBhvr>
                                        <p:cTn id="21" dur="1" fill="hold">
                                          <p:stCondLst>
                                            <p:cond delay="999"/>
                                          </p:stCondLst>
                                        </p:cTn>
                                        <p:tgtEl>
                                          <p:spTgt spid="17"/>
                                        </p:tgtEl>
                                        <p:attrNameLst>
                                          <p:attrName>style.visibility</p:attrName>
                                        </p:attrNameLst>
                                      </p:cBhvr>
                                      <p:to>
                                        <p:strVal val="hidden"/>
                                      </p:to>
                                    </p:set>
                                  </p:childTnLst>
                                </p:cTn>
                              </p:par>
                              <p:par>
                                <p:cTn id="22" presetID="10" presetClass="exit" presetSubtype="0" fill="hold" grpId="0" nodeType="withEffect">
                                  <p:stCondLst>
                                    <p:cond delay="3500"/>
                                  </p:stCondLst>
                                  <p:childTnLst>
                                    <p:animEffect transition="out" filter="fade">
                                      <p:cBhvr>
                                        <p:cTn id="23" dur="1000"/>
                                        <p:tgtEl>
                                          <p:spTgt spid="22"/>
                                        </p:tgtEl>
                                      </p:cBhvr>
                                    </p:animEffect>
                                    <p:set>
                                      <p:cBhvr>
                                        <p:cTn id="24" dur="1" fill="hold">
                                          <p:stCondLst>
                                            <p:cond delay="999"/>
                                          </p:stCondLst>
                                        </p:cTn>
                                        <p:tgtEl>
                                          <p:spTgt spid="22"/>
                                        </p:tgtEl>
                                        <p:attrNameLst>
                                          <p:attrName>style.visibility</p:attrName>
                                        </p:attrNameLst>
                                      </p:cBhvr>
                                      <p:to>
                                        <p:strVal val="hidden"/>
                                      </p:to>
                                    </p:set>
                                  </p:childTnLst>
                                </p:cTn>
                              </p:par>
                              <p:par>
                                <p:cTn id="25" presetID="16" presetClass="entr" presetSubtype="37" fill="hold" nodeType="withEffect">
                                  <p:stCondLst>
                                    <p:cond delay="4000"/>
                                  </p:stCondLst>
                                  <p:childTnLst>
                                    <p:set>
                                      <p:cBhvr>
                                        <p:cTn id="26" dur="1" fill="hold">
                                          <p:stCondLst>
                                            <p:cond delay="0"/>
                                          </p:stCondLst>
                                        </p:cTn>
                                        <p:tgtEl>
                                          <p:spTgt spid="15"/>
                                        </p:tgtEl>
                                        <p:attrNameLst>
                                          <p:attrName>style.visibility</p:attrName>
                                        </p:attrNameLst>
                                      </p:cBhvr>
                                      <p:to>
                                        <p:strVal val="visible"/>
                                      </p:to>
                                    </p:set>
                                    <p:animEffect transition="in" filter="barn(outVertical)">
                                      <p:cBhvr>
                                        <p:cTn id="27" dur="2500"/>
                                        <p:tgtEl>
                                          <p:spTgt spid="15"/>
                                        </p:tgtEl>
                                      </p:cBhvr>
                                    </p:animEffect>
                                  </p:childTnLst>
                                </p:cTn>
                              </p:par>
                              <p:par>
                                <p:cTn id="28" presetID="16" presetClass="entr" presetSubtype="37" fill="hold" nodeType="withEffect">
                                  <p:stCondLst>
                                    <p:cond delay="4000"/>
                                  </p:stCondLst>
                                  <p:childTnLst>
                                    <p:set>
                                      <p:cBhvr>
                                        <p:cTn id="29" dur="1" fill="hold">
                                          <p:stCondLst>
                                            <p:cond delay="0"/>
                                          </p:stCondLst>
                                        </p:cTn>
                                        <p:tgtEl>
                                          <p:spTgt spid="11"/>
                                        </p:tgtEl>
                                        <p:attrNameLst>
                                          <p:attrName>style.visibility</p:attrName>
                                        </p:attrNameLst>
                                      </p:cBhvr>
                                      <p:to>
                                        <p:strVal val="visible"/>
                                      </p:to>
                                    </p:set>
                                    <p:animEffect transition="in" filter="barn(outVertical)">
                                      <p:cBhvr>
                                        <p:cTn id="30" dur="2500"/>
                                        <p:tgtEl>
                                          <p:spTgt spid="11"/>
                                        </p:tgtEl>
                                      </p:cBhvr>
                                    </p:animEffect>
                                  </p:childTnLst>
                                </p:cTn>
                              </p:par>
                              <p:par>
                                <p:cTn id="31" presetID="10" presetClass="entr" presetSubtype="0" fill="hold" grpId="0" nodeType="withEffect">
                                  <p:stCondLst>
                                    <p:cond delay="550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1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1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1" y="6404"/>
            <a:ext cx="5940000" cy="6851596"/>
          </a:xfrm>
          <a:prstGeom prst="rect">
            <a:avLst/>
          </a:prstGeom>
        </p:spPr>
      </p:pic>
      <p:pic>
        <p:nvPicPr>
          <p:cNvPr id="14" name="Rám 1">
            <a:extLst>
              <a:ext uri="{FF2B5EF4-FFF2-40B4-BE49-F238E27FC236}">
                <a16:creationId xmlns:a16="http://schemas.microsoft.com/office/drawing/2014/main" id="{47A7237B-5394-440E-B794-516C771D68C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456775" y="463176"/>
            <a:ext cx="6851598" cy="5938049"/>
          </a:xfrm>
          <a:prstGeom prst="rect">
            <a:avLst/>
          </a:prstGeom>
          <a:ln>
            <a:noFill/>
          </a:ln>
          <a:effectLst/>
        </p:spPr>
      </p:pic>
      <p:sp>
        <p:nvSpPr>
          <p:cNvPr id="21" name="Autor 1">
            <a:extLst>
              <a:ext uri="{FF2B5EF4-FFF2-40B4-BE49-F238E27FC236}">
                <a16:creationId xmlns:a16="http://schemas.microsoft.com/office/drawing/2014/main" id="{ED1B7456-B385-42A4-BA69-1252F568C1A4}"/>
              </a:ext>
            </a:extLst>
          </p:cNvPr>
          <p:cNvSpPr/>
          <p:nvPr/>
        </p:nvSpPr>
        <p:spPr>
          <a:xfrm>
            <a:off x="503747" y="6355956"/>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Sekerka D</a:t>
            </a:r>
          </a:p>
        </p:txBody>
      </p:sp>
      <p:pic>
        <p:nvPicPr>
          <p:cNvPr id="7" name="Foto 2">
            <a:extLst>
              <a:ext uri="{FF2B5EF4-FFF2-40B4-BE49-F238E27FC236}">
                <a16:creationId xmlns:a16="http://schemas.microsoft.com/office/drawing/2014/main" id="{B573F279-74D7-490A-8E39-015B5B186D7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253951" y="6404"/>
            <a:ext cx="5938049" cy="6851596"/>
          </a:xfrm>
          <a:prstGeom prst="rect">
            <a:avLst/>
          </a:prstGeom>
        </p:spPr>
      </p:pic>
      <p:pic>
        <p:nvPicPr>
          <p:cNvPr id="17" name="Rám 2">
            <a:extLst>
              <a:ext uri="{FF2B5EF4-FFF2-40B4-BE49-F238E27FC236}">
                <a16:creationId xmlns:a16="http://schemas.microsoft.com/office/drawing/2014/main" id="{FB852E9C-2E6B-440A-A7EF-2D23934C22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5797178" y="456774"/>
            <a:ext cx="6851598" cy="5938049"/>
          </a:xfrm>
          <a:prstGeom prst="rect">
            <a:avLst/>
          </a:prstGeom>
          <a:ln>
            <a:noFill/>
          </a:ln>
          <a:effectLst/>
        </p:spPr>
      </p:pic>
      <p:sp>
        <p:nvSpPr>
          <p:cNvPr id="22" name="Autor 2">
            <a:extLst>
              <a:ext uri="{FF2B5EF4-FFF2-40B4-BE49-F238E27FC236}">
                <a16:creationId xmlns:a16="http://schemas.microsoft.com/office/drawing/2014/main" id="{E6F58700-9D82-470F-A52C-6CF919094106}"/>
              </a:ext>
            </a:extLst>
          </p:cNvPr>
          <p:cNvSpPr/>
          <p:nvPr/>
        </p:nvSpPr>
        <p:spPr>
          <a:xfrm>
            <a:off x="6761672" y="6357600"/>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Hudec Ivan</a:t>
            </a:r>
          </a:p>
        </p:txBody>
      </p:sp>
      <p:pic>
        <p:nvPicPr>
          <p:cNvPr id="15" name="Foto 3">
            <a:extLst>
              <a:ext uri="{FF2B5EF4-FFF2-40B4-BE49-F238E27FC236}">
                <a16:creationId xmlns:a16="http://schemas.microsoft.com/office/drawing/2014/main" id="{C12BA2D0-7919-4025-836F-EC1512D162E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386" y="14513"/>
            <a:ext cx="12192000" cy="6858000"/>
          </a:xfrm>
          <a:prstGeom prst="rect">
            <a:avLst/>
          </a:prstGeom>
        </p:spPr>
      </p:pic>
      <p:pic>
        <p:nvPicPr>
          <p:cNvPr id="11" name="Rám 3">
            <a:extLst>
              <a:ext uri="{FF2B5EF4-FFF2-40B4-BE49-F238E27FC236}">
                <a16:creationId xmlns:a16="http://schemas.microsoft.com/office/drawing/2014/main" id="{F017289E-BA3E-46C3-97A0-292D1D19D2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a:ln>
            <a:noFill/>
          </a:ln>
          <a:effectLst/>
        </p:spPr>
      </p:pic>
      <p:sp>
        <p:nvSpPr>
          <p:cNvPr id="18" name="Autor 3">
            <a:extLst>
              <a:ext uri="{FF2B5EF4-FFF2-40B4-BE49-F238E27FC236}">
                <a16:creationId xmlns:a16="http://schemas.microsoft.com/office/drawing/2014/main" id="{9F7065CE-5D07-4325-A9EF-F68AA40478C3}"/>
              </a:ext>
            </a:extLst>
          </p:cNvPr>
          <p:cNvSpPr/>
          <p:nvPr/>
        </p:nvSpPr>
        <p:spPr>
          <a:xfrm>
            <a:off x="503747" y="6349126"/>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Sekerka D</a:t>
            </a:r>
          </a:p>
        </p:txBody>
      </p:sp>
    </p:spTree>
    <p:extLst>
      <p:ext uri="{BB962C8B-B14F-4D97-AF65-F5344CB8AC3E}">
        <p14:creationId xmlns:p14="http://schemas.microsoft.com/office/powerpoint/2010/main" val="1739742205"/>
      </p:ext>
    </p:extLst>
  </p:cSld>
  <p:clrMapOvr>
    <a:masterClrMapping/>
  </p:clrMapOvr>
  <mc:AlternateContent xmlns:mc="http://schemas.openxmlformats.org/markup-compatibility/2006" xmlns:p14="http://schemas.microsoft.com/office/powerpoint/2010/main">
    <mc:Choice Requires="p14">
      <p:transition spd="slow" p14:dur="2000" advClick="0" advTm="11000">
        <p:split orient="vert"/>
      </p:transition>
    </mc:Choice>
    <mc:Fallback xmlns="">
      <p:transition spd="slow" advClick="0" advTm="11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4000"/>
                                  </p:stCondLst>
                                  <p:childTnLst>
                                    <p:animRot by="-5400000">
                                      <p:cBhvr>
                                        <p:cTn id="6" dur="4000" fill="hold"/>
                                        <p:tgtEl>
                                          <p:spTgt spid="3"/>
                                        </p:tgtEl>
                                        <p:attrNameLst>
                                          <p:attrName>r</p:attrName>
                                        </p:attrNameLst>
                                      </p:cBhvr>
                                    </p:animRot>
                                  </p:childTnLst>
                                </p:cTn>
                              </p:par>
                              <p:par>
                                <p:cTn id="7" presetID="42" presetClass="path" presetSubtype="0" accel="50000" decel="50000" fill="hold" nodeType="withEffect">
                                  <p:stCondLst>
                                    <p:cond delay="4000"/>
                                  </p:stCondLst>
                                  <p:childTnLst>
                                    <p:animMotion origin="layout" path="M 2.08333E-7 -2.96296E-6 L -0.55807 -2.96296E-6 " pathEditMode="relative" rAng="0" ptsTypes="AA">
                                      <p:cBhvr>
                                        <p:cTn id="8" dur="3000" fill="hold"/>
                                        <p:tgtEl>
                                          <p:spTgt spid="3"/>
                                        </p:tgtEl>
                                        <p:attrNameLst>
                                          <p:attrName>ppt_x</p:attrName>
                                          <p:attrName>ppt_y</p:attrName>
                                        </p:attrNameLst>
                                      </p:cBhvr>
                                      <p:rCtr x="-27904" y="0"/>
                                    </p:animMotion>
                                  </p:childTnLst>
                                </p:cTn>
                              </p:par>
                              <p:par>
                                <p:cTn id="9" presetID="10" presetClass="exit" presetSubtype="0" fill="hold" nodeType="withEffect">
                                  <p:stCondLst>
                                    <p:cond delay="4000"/>
                                  </p:stCondLst>
                                  <p:childTnLst>
                                    <p:animEffect transition="out" filter="fade">
                                      <p:cBhvr>
                                        <p:cTn id="10" dur="1000"/>
                                        <p:tgtEl>
                                          <p:spTgt spid="14"/>
                                        </p:tgtEl>
                                      </p:cBhvr>
                                    </p:animEffect>
                                    <p:set>
                                      <p:cBhvr>
                                        <p:cTn id="11" dur="1" fill="hold">
                                          <p:stCondLst>
                                            <p:cond delay="999"/>
                                          </p:stCondLst>
                                        </p:cTn>
                                        <p:tgtEl>
                                          <p:spTgt spid="14"/>
                                        </p:tgtEl>
                                        <p:attrNameLst>
                                          <p:attrName>style.visibility</p:attrName>
                                        </p:attrNameLst>
                                      </p:cBhvr>
                                      <p:to>
                                        <p:strVal val="hidden"/>
                                      </p:to>
                                    </p:set>
                                  </p:childTnLst>
                                </p:cTn>
                              </p:par>
                              <p:par>
                                <p:cTn id="12" presetID="10" presetClass="exit" presetSubtype="0" fill="hold" grpId="0" nodeType="withEffect">
                                  <p:stCondLst>
                                    <p:cond delay="3500"/>
                                  </p:stCondLst>
                                  <p:childTnLst>
                                    <p:animEffect transition="out" filter="fade">
                                      <p:cBhvr>
                                        <p:cTn id="13" dur="1000"/>
                                        <p:tgtEl>
                                          <p:spTgt spid="21"/>
                                        </p:tgtEl>
                                      </p:cBhvr>
                                    </p:animEffect>
                                    <p:set>
                                      <p:cBhvr>
                                        <p:cTn id="14" dur="1" fill="hold">
                                          <p:stCondLst>
                                            <p:cond delay="999"/>
                                          </p:stCondLst>
                                        </p:cTn>
                                        <p:tgtEl>
                                          <p:spTgt spid="21"/>
                                        </p:tgtEl>
                                        <p:attrNameLst>
                                          <p:attrName>style.visibility</p:attrName>
                                        </p:attrNameLst>
                                      </p:cBhvr>
                                      <p:to>
                                        <p:strVal val="hidden"/>
                                      </p:to>
                                    </p:set>
                                  </p:childTnLst>
                                </p:cTn>
                              </p:par>
                              <p:par>
                                <p:cTn id="15" presetID="8" presetClass="emph" presetSubtype="0" accel="33333" fill="hold" nodeType="withEffect">
                                  <p:stCondLst>
                                    <p:cond delay="4000"/>
                                  </p:stCondLst>
                                  <p:childTnLst>
                                    <p:animRot by="5400000">
                                      <p:cBhvr>
                                        <p:cTn id="16" dur="4000" fill="hold"/>
                                        <p:tgtEl>
                                          <p:spTgt spid="7"/>
                                        </p:tgtEl>
                                        <p:attrNameLst>
                                          <p:attrName>r</p:attrName>
                                        </p:attrNameLst>
                                      </p:cBhvr>
                                    </p:animRot>
                                  </p:childTnLst>
                                </p:cTn>
                              </p:par>
                              <p:par>
                                <p:cTn id="17" presetID="42" presetClass="path" presetSubtype="0" accel="50000" decel="50000" fill="hold" nodeType="withEffect">
                                  <p:stCondLst>
                                    <p:cond delay="4000"/>
                                  </p:stCondLst>
                                  <p:childTnLst>
                                    <p:animMotion origin="layout" path="M -2.08333E-7 -2.96296E-6 L 0.57448 -2.96296E-6 " pathEditMode="relative" rAng="0" ptsTypes="AA">
                                      <p:cBhvr>
                                        <p:cTn id="18" dur="3000" fill="hold"/>
                                        <p:tgtEl>
                                          <p:spTgt spid="7"/>
                                        </p:tgtEl>
                                        <p:attrNameLst>
                                          <p:attrName>ppt_x</p:attrName>
                                          <p:attrName>ppt_y</p:attrName>
                                        </p:attrNameLst>
                                      </p:cBhvr>
                                      <p:rCtr x="28724" y="0"/>
                                    </p:animMotion>
                                  </p:childTnLst>
                                </p:cTn>
                              </p:par>
                              <p:par>
                                <p:cTn id="19" presetID="10" presetClass="exit" presetSubtype="0" fill="hold" nodeType="withEffect">
                                  <p:stCondLst>
                                    <p:cond delay="4000"/>
                                  </p:stCondLst>
                                  <p:childTnLst>
                                    <p:animEffect transition="out" filter="fade">
                                      <p:cBhvr>
                                        <p:cTn id="20" dur="1000"/>
                                        <p:tgtEl>
                                          <p:spTgt spid="17"/>
                                        </p:tgtEl>
                                      </p:cBhvr>
                                    </p:animEffect>
                                    <p:set>
                                      <p:cBhvr>
                                        <p:cTn id="21" dur="1" fill="hold">
                                          <p:stCondLst>
                                            <p:cond delay="999"/>
                                          </p:stCondLst>
                                        </p:cTn>
                                        <p:tgtEl>
                                          <p:spTgt spid="17"/>
                                        </p:tgtEl>
                                        <p:attrNameLst>
                                          <p:attrName>style.visibility</p:attrName>
                                        </p:attrNameLst>
                                      </p:cBhvr>
                                      <p:to>
                                        <p:strVal val="hidden"/>
                                      </p:to>
                                    </p:set>
                                  </p:childTnLst>
                                </p:cTn>
                              </p:par>
                              <p:par>
                                <p:cTn id="22" presetID="10" presetClass="exit" presetSubtype="0" fill="hold" grpId="0" nodeType="withEffect">
                                  <p:stCondLst>
                                    <p:cond delay="3500"/>
                                  </p:stCondLst>
                                  <p:childTnLst>
                                    <p:animEffect transition="out" filter="fade">
                                      <p:cBhvr>
                                        <p:cTn id="23" dur="1000"/>
                                        <p:tgtEl>
                                          <p:spTgt spid="22"/>
                                        </p:tgtEl>
                                      </p:cBhvr>
                                    </p:animEffect>
                                    <p:set>
                                      <p:cBhvr>
                                        <p:cTn id="24" dur="1" fill="hold">
                                          <p:stCondLst>
                                            <p:cond delay="999"/>
                                          </p:stCondLst>
                                        </p:cTn>
                                        <p:tgtEl>
                                          <p:spTgt spid="22"/>
                                        </p:tgtEl>
                                        <p:attrNameLst>
                                          <p:attrName>style.visibility</p:attrName>
                                        </p:attrNameLst>
                                      </p:cBhvr>
                                      <p:to>
                                        <p:strVal val="hidden"/>
                                      </p:to>
                                    </p:set>
                                  </p:childTnLst>
                                </p:cTn>
                              </p:par>
                              <p:par>
                                <p:cTn id="25" presetID="16" presetClass="entr" presetSubtype="37" fill="hold" nodeType="withEffect">
                                  <p:stCondLst>
                                    <p:cond delay="4000"/>
                                  </p:stCondLst>
                                  <p:childTnLst>
                                    <p:set>
                                      <p:cBhvr>
                                        <p:cTn id="26" dur="1" fill="hold">
                                          <p:stCondLst>
                                            <p:cond delay="0"/>
                                          </p:stCondLst>
                                        </p:cTn>
                                        <p:tgtEl>
                                          <p:spTgt spid="15"/>
                                        </p:tgtEl>
                                        <p:attrNameLst>
                                          <p:attrName>style.visibility</p:attrName>
                                        </p:attrNameLst>
                                      </p:cBhvr>
                                      <p:to>
                                        <p:strVal val="visible"/>
                                      </p:to>
                                    </p:set>
                                    <p:animEffect transition="in" filter="barn(outVertical)">
                                      <p:cBhvr>
                                        <p:cTn id="27" dur="2500"/>
                                        <p:tgtEl>
                                          <p:spTgt spid="15"/>
                                        </p:tgtEl>
                                      </p:cBhvr>
                                    </p:animEffect>
                                  </p:childTnLst>
                                </p:cTn>
                              </p:par>
                              <p:par>
                                <p:cTn id="28" presetID="16" presetClass="entr" presetSubtype="37" fill="hold" nodeType="withEffect">
                                  <p:stCondLst>
                                    <p:cond delay="4000"/>
                                  </p:stCondLst>
                                  <p:childTnLst>
                                    <p:set>
                                      <p:cBhvr>
                                        <p:cTn id="29" dur="1" fill="hold">
                                          <p:stCondLst>
                                            <p:cond delay="0"/>
                                          </p:stCondLst>
                                        </p:cTn>
                                        <p:tgtEl>
                                          <p:spTgt spid="11"/>
                                        </p:tgtEl>
                                        <p:attrNameLst>
                                          <p:attrName>style.visibility</p:attrName>
                                        </p:attrNameLst>
                                      </p:cBhvr>
                                      <p:to>
                                        <p:strVal val="visible"/>
                                      </p:to>
                                    </p:set>
                                    <p:animEffect transition="in" filter="barn(outVertical)">
                                      <p:cBhvr>
                                        <p:cTn id="30" dur="2500"/>
                                        <p:tgtEl>
                                          <p:spTgt spid="11"/>
                                        </p:tgtEl>
                                      </p:cBhvr>
                                    </p:animEffect>
                                  </p:childTnLst>
                                </p:cTn>
                              </p:par>
                              <p:par>
                                <p:cTn id="31" presetID="10" presetClass="entr" presetSubtype="0" fill="hold" grpId="0" nodeType="withEffect">
                                  <p:stCondLst>
                                    <p:cond delay="550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1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1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1" y="6404"/>
            <a:ext cx="5940000" cy="6851596"/>
          </a:xfrm>
          <a:prstGeom prst="rect">
            <a:avLst/>
          </a:prstGeom>
        </p:spPr>
      </p:pic>
      <p:pic>
        <p:nvPicPr>
          <p:cNvPr id="14" name="Rám 1">
            <a:extLst>
              <a:ext uri="{FF2B5EF4-FFF2-40B4-BE49-F238E27FC236}">
                <a16:creationId xmlns:a16="http://schemas.microsoft.com/office/drawing/2014/main" id="{50124B2F-B86B-4129-80D6-32079E2EEE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456775" y="463176"/>
            <a:ext cx="6851598" cy="5938049"/>
          </a:xfrm>
          <a:prstGeom prst="rect">
            <a:avLst/>
          </a:prstGeom>
          <a:ln>
            <a:noFill/>
          </a:ln>
          <a:effectLst/>
        </p:spPr>
      </p:pic>
      <p:sp>
        <p:nvSpPr>
          <p:cNvPr id="21" name="Autor 1">
            <a:extLst>
              <a:ext uri="{FF2B5EF4-FFF2-40B4-BE49-F238E27FC236}">
                <a16:creationId xmlns:a16="http://schemas.microsoft.com/office/drawing/2014/main" id="{1F39BAF0-3E0D-4B8A-8827-E80DEB2E9FBC}"/>
              </a:ext>
            </a:extLst>
          </p:cNvPr>
          <p:cNvSpPr/>
          <p:nvPr/>
        </p:nvSpPr>
        <p:spPr>
          <a:xfrm>
            <a:off x="503747" y="6355956"/>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Sekerka D</a:t>
            </a:r>
          </a:p>
        </p:txBody>
      </p:sp>
      <p:pic>
        <p:nvPicPr>
          <p:cNvPr id="7" name="Foto 2">
            <a:extLst>
              <a:ext uri="{FF2B5EF4-FFF2-40B4-BE49-F238E27FC236}">
                <a16:creationId xmlns:a16="http://schemas.microsoft.com/office/drawing/2014/main" id="{B573F279-74D7-490A-8E39-015B5B186D7A}"/>
              </a:ext>
            </a:extLst>
          </p:cNvPr>
          <p:cNvPicPr>
            <a:picLocks/>
          </p:cNvPicPr>
          <p:nvPr/>
        </p:nvPicPr>
        <p:blipFill>
          <a:blip r:embed="rId4">
            <a:extLst>
              <a:ext uri="{28A0092B-C50C-407E-A947-70E740481C1C}">
                <a14:useLocalDpi xmlns:a14="http://schemas.microsoft.com/office/drawing/2010/main" val="0"/>
              </a:ext>
            </a:extLst>
          </a:blip>
          <a:srcRect/>
          <a:stretch/>
        </p:blipFill>
        <p:spPr>
          <a:xfrm>
            <a:off x="6252000" y="6404"/>
            <a:ext cx="5940000" cy="6851596"/>
          </a:xfrm>
          <a:prstGeom prst="rect">
            <a:avLst/>
          </a:prstGeom>
        </p:spPr>
      </p:pic>
      <p:pic>
        <p:nvPicPr>
          <p:cNvPr id="17" name="Rám 2">
            <a:extLst>
              <a:ext uri="{FF2B5EF4-FFF2-40B4-BE49-F238E27FC236}">
                <a16:creationId xmlns:a16="http://schemas.microsoft.com/office/drawing/2014/main" id="{9C84174A-7E62-404D-89DA-410C427828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5797178" y="456774"/>
            <a:ext cx="6851598" cy="5938049"/>
          </a:xfrm>
          <a:prstGeom prst="rect">
            <a:avLst/>
          </a:prstGeom>
          <a:ln>
            <a:noFill/>
          </a:ln>
          <a:effectLst/>
        </p:spPr>
      </p:pic>
      <p:sp>
        <p:nvSpPr>
          <p:cNvPr id="22" name="Autor 2">
            <a:extLst>
              <a:ext uri="{FF2B5EF4-FFF2-40B4-BE49-F238E27FC236}">
                <a16:creationId xmlns:a16="http://schemas.microsoft.com/office/drawing/2014/main" id="{9821ED2F-F9EE-498F-AC58-80AEBE63294D}"/>
              </a:ext>
            </a:extLst>
          </p:cNvPr>
          <p:cNvSpPr/>
          <p:nvPr/>
        </p:nvSpPr>
        <p:spPr>
          <a:xfrm>
            <a:off x="6761672" y="6357600"/>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Sekerka D</a:t>
            </a:r>
          </a:p>
        </p:txBody>
      </p:sp>
      <p:pic>
        <p:nvPicPr>
          <p:cNvPr id="15" name="Foto 3">
            <a:extLst>
              <a:ext uri="{FF2B5EF4-FFF2-40B4-BE49-F238E27FC236}">
                <a16:creationId xmlns:a16="http://schemas.microsoft.com/office/drawing/2014/main" id="{C12BA2D0-7919-4025-836F-EC1512D162E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386" y="14513"/>
            <a:ext cx="12192000" cy="6858000"/>
          </a:xfrm>
          <a:prstGeom prst="rect">
            <a:avLst/>
          </a:prstGeom>
        </p:spPr>
      </p:pic>
      <p:pic>
        <p:nvPicPr>
          <p:cNvPr id="11" name="Rám 3">
            <a:extLst>
              <a:ext uri="{FF2B5EF4-FFF2-40B4-BE49-F238E27FC236}">
                <a16:creationId xmlns:a16="http://schemas.microsoft.com/office/drawing/2014/main" id="{F017289E-BA3E-46C3-97A0-292D1D19D2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a:ln>
            <a:noFill/>
          </a:ln>
          <a:effectLst/>
        </p:spPr>
      </p:pic>
      <p:sp>
        <p:nvSpPr>
          <p:cNvPr id="18" name="Autor 3">
            <a:extLst>
              <a:ext uri="{FF2B5EF4-FFF2-40B4-BE49-F238E27FC236}">
                <a16:creationId xmlns:a16="http://schemas.microsoft.com/office/drawing/2014/main" id="{E932DA34-58BE-4F65-B10B-5C009FF4082F}"/>
              </a:ext>
            </a:extLst>
          </p:cNvPr>
          <p:cNvSpPr/>
          <p:nvPr/>
        </p:nvSpPr>
        <p:spPr>
          <a:xfrm>
            <a:off x="503747" y="6349126"/>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Sekerka D</a:t>
            </a:r>
          </a:p>
        </p:txBody>
      </p:sp>
    </p:spTree>
    <p:extLst>
      <p:ext uri="{BB962C8B-B14F-4D97-AF65-F5344CB8AC3E}">
        <p14:creationId xmlns:p14="http://schemas.microsoft.com/office/powerpoint/2010/main" val="2253634816"/>
      </p:ext>
    </p:extLst>
  </p:cSld>
  <p:clrMapOvr>
    <a:masterClrMapping/>
  </p:clrMapOvr>
  <mc:AlternateContent xmlns:mc="http://schemas.openxmlformats.org/markup-compatibility/2006" xmlns:p14="http://schemas.microsoft.com/office/powerpoint/2010/main">
    <mc:Choice Requires="p14">
      <p:transition spd="slow" p14:dur="2000" advClick="0" advTm="11000">
        <p:split orient="vert"/>
      </p:transition>
    </mc:Choice>
    <mc:Fallback xmlns="">
      <p:transition spd="slow" advClick="0" advTm="11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4000"/>
                                  </p:stCondLst>
                                  <p:childTnLst>
                                    <p:animRot by="-5400000">
                                      <p:cBhvr>
                                        <p:cTn id="6" dur="4000" fill="hold"/>
                                        <p:tgtEl>
                                          <p:spTgt spid="3"/>
                                        </p:tgtEl>
                                        <p:attrNameLst>
                                          <p:attrName>r</p:attrName>
                                        </p:attrNameLst>
                                      </p:cBhvr>
                                    </p:animRot>
                                  </p:childTnLst>
                                </p:cTn>
                              </p:par>
                              <p:par>
                                <p:cTn id="7" presetID="42" presetClass="path" presetSubtype="0" accel="50000" decel="50000" fill="hold" nodeType="withEffect">
                                  <p:stCondLst>
                                    <p:cond delay="4000"/>
                                  </p:stCondLst>
                                  <p:childTnLst>
                                    <p:animMotion origin="layout" path="M 2.08333E-7 -2.96296E-6 L -0.55807 -2.96296E-6 " pathEditMode="relative" rAng="0" ptsTypes="AA">
                                      <p:cBhvr>
                                        <p:cTn id="8" dur="3000" fill="hold"/>
                                        <p:tgtEl>
                                          <p:spTgt spid="3"/>
                                        </p:tgtEl>
                                        <p:attrNameLst>
                                          <p:attrName>ppt_x</p:attrName>
                                          <p:attrName>ppt_y</p:attrName>
                                        </p:attrNameLst>
                                      </p:cBhvr>
                                      <p:rCtr x="-27904" y="0"/>
                                    </p:animMotion>
                                  </p:childTnLst>
                                </p:cTn>
                              </p:par>
                              <p:par>
                                <p:cTn id="9" presetID="10" presetClass="exit" presetSubtype="0" fill="hold" nodeType="withEffect">
                                  <p:stCondLst>
                                    <p:cond delay="4000"/>
                                  </p:stCondLst>
                                  <p:childTnLst>
                                    <p:animEffect transition="out" filter="fade">
                                      <p:cBhvr>
                                        <p:cTn id="10" dur="1000"/>
                                        <p:tgtEl>
                                          <p:spTgt spid="14"/>
                                        </p:tgtEl>
                                      </p:cBhvr>
                                    </p:animEffect>
                                    <p:set>
                                      <p:cBhvr>
                                        <p:cTn id="11" dur="1" fill="hold">
                                          <p:stCondLst>
                                            <p:cond delay="999"/>
                                          </p:stCondLst>
                                        </p:cTn>
                                        <p:tgtEl>
                                          <p:spTgt spid="14"/>
                                        </p:tgtEl>
                                        <p:attrNameLst>
                                          <p:attrName>style.visibility</p:attrName>
                                        </p:attrNameLst>
                                      </p:cBhvr>
                                      <p:to>
                                        <p:strVal val="hidden"/>
                                      </p:to>
                                    </p:set>
                                  </p:childTnLst>
                                </p:cTn>
                              </p:par>
                              <p:par>
                                <p:cTn id="12" presetID="10" presetClass="exit" presetSubtype="0" fill="hold" grpId="0" nodeType="withEffect">
                                  <p:stCondLst>
                                    <p:cond delay="3500"/>
                                  </p:stCondLst>
                                  <p:childTnLst>
                                    <p:animEffect transition="out" filter="fade">
                                      <p:cBhvr>
                                        <p:cTn id="13" dur="1000"/>
                                        <p:tgtEl>
                                          <p:spTgt spid="21"/>
                                        </p:tgtEl>
                                      </p:cBhvr>
                                    </p:animEffect>
                                    <p:set>
                                      <p:cBhvr>
                                        <p:cTn id="14" dur="1" fill="hold">
                                          <p:stCondLst>
                                            <p:cond delay="999"/>
                                          </p:stCondLst>
                                        </p:cTn>
                                        <p:tgtEl>
                                          <p:spTgt spid="21"/>
                                        </p:tgtEl>
                                        <p:attrNameLst>
                                          <p:attrName>style.visibility</p:attrName>
                                        </p:attrNameLst>
                                      </p:cBhvr>
                                      <p:to>
                                        <p:strVal val="hidden"/>
                                      </p:to>
                                    </p:set>
                                  </p:childTnLst>
                                </p:cTn>
                              </p:par>
                              <p:par>
                                <p:cTn id="15" presetID="8" presetClass="emph" presetSubtype="0" accel="33333" fill="hold" nodeType="withEffect">
                                  <p:stCondLst>
                                    <p:cond delay="4000"/>
                                  </p:stCondLst>
                                  <p:childTnLst>
                                    <p:animRot by="5400000">
                                      <p:cBhvr>
                                        <p:cTn id="16" dur="4000" fill="hold"/>
                                        <p:tgtEl>
                                          <p:spTgt spid="7"/>
                                        </p:tgtEl>
                                        <p:attrNameLst>
                                          <p:attrName>r</p:attrName>
                                        </p:attrNameLst>
                                      </p:cBhvr>
                                    </p:animRot>
                                  </p:childTnLst>
                                </p:cTn>
                              </p:par>
                              <p:par>
                                <p:cTn id="17" presetID="42" presetClass="path" presetSubtype="0" accel="50000" decel="50000" fill="hold" nodeType="withEffect">
                                  <p:stCondLst>
                                    <p:cond delay="4000"/>
                                  </p:stCondLst>
                                  <p:childTnLst>
                                    <p:animMotion origin="layout" path="M -2.08333E-7 -2.96296E-6 L 0.57448 -2.96296E-6 " pathEditMode="relative" rAng="0" ptsTypes="AA">
                                      <p:cBhvr>
                                        <p:cTn id="18" dur="3000" fill="hold"/>
                                        <p:tgtEl>
                                          <p:spTgt spid="7"/>
                                        </p:tgtEl>
                                        <p:attrNameLst>
                                          <p:attrName>ppt_x</p:attrName>
                                          <p:attrName>ppt_y</p:attrName>
                                        </p:attrNameLst>
                                      </p:cBhvr>
                                      <p:rCtr x="28724" y="0"/>
                                    </p:animMotion>
                                  </p:childTnLst>
                                </p:cTn>
                              </p:par>
                              <p:par>
                                <p:cTn id="19" presetID="10" presetClass="exit" presetSubtype="0" fill="hold" nodeType="withEffect">
                                  <p:stCondLst>
                                    <p:cond delay="4000"/>
                                  </p:stCondLst>
                                  <p:childTnLst>
                                    <p:animEffect transition="out" filter="fade">
                                      <p:cBhvr>
                                        <p:cTn id="20" dur="1000"/>
                                        <p:tgtEl>
                                          <p:spTgt spid="17"/>
                                        </p:tgtEl>
                                      </p:cBhvr>
                                    </p:animEffect>
                                    <p:set>
                                      <p:cBhvr>
                                        <p:cTn id="21" dur="1" fill="hold">
                                          <p:stCondLst>
                                            <p:cond delay="999"/>
                                          </p:stCondLst>
                                        </p:cTn>
                                        <p:tgtEl>
                                          <p:spTgt spid="17"/>
                                        </p:tgtEl>
                                        <p:attrNameLst>
                                          <p:attrName>style.visibility</p:attrName>
                                        </p:attrNameLst>
                                      </p:cBhvr>
                                      <p:to>
                                        <p:strVal val="hidden"/>
                                      </p:to>
                                    </p:set>
                                  </p:childTnLst>
                                </p:cTn>
                              </p:par>
                              <p:par>
                                <p:cTn id="22" presetID="10" presetClass="exit" presetSubtype="0" fill="hold" grpId="0" nodeType="withEffect">
                                  <p:stCondLst>
                                    <p:cond delay="3500"/>
                                  </p:stCondLst>
                                  <p:childTnLst>
                                    <p:animEffect transition="out" filter="fade">
                                      <p:cBhvr>
                                        <p:cTn id="23" dur="1000"/>
                                        <p:tgtEl>
                                          <p:spTgt spid="22"/>
                                        </p:tgtEl>
                                      </p:cBhvr>
                                    </p:animEffect>
                                    <p:set>
                                      <p:cBhvr>
                                        <p:cTn id="24" dur="1" fill="hold">
                                          <p:stCondLst>
                                            <p:cond delay="999"/>
                                          </p:stCondLst>
                                        </p:cTn>
                                        <p:tgtEl>
                                          <p:spTgt spid="22"/>
                                        </p:tgtEl>
                                        <p:attrNameLst>
                                          <p:attrName>style.visibility</p:attrName>
                                        </p:attrNameLst>
                                      </p:cBhvr>
                                      <p:to>
                                        <p:strVal val="hidden"/>
                                      </p:to>
                                    </p:set>
                                  </p:childTnLst>
                                </p:cTn>
                              </p:par>
                              <p:par>
                                <p:cTn id="25" presetID="16" presetClass="entr" presetSubtype="37" fill="hold" nodeType="withEffect">
                                  <p:stCondLst>
                                    <p:cond delay="4000"/>
                                  </p:stCondLst>
                                  <p:childTnLst>
                                    <p:set>
                                      <p:cBhvr>
                                        <p:cTn id="26" dur="1" fill="hold">
                                          <p:stCondLst>
                                            <p:cond delay="0"/>
                                          </p:stCondLst>
                                        </p:cTn>
                                        <p:tgtEl>
                                          <p:spTgt spid="15"/>
                                        </p:tgtEl>
                                        <p:attrNameLst>
                                          <p:attrName>style.visibility</p:attrName>
                                        </p:attrNameLst>
                                      </p:cBhvr>
                                      <p:to>
                                        <p:strVal val="visible"/>
                                      </p:to>
                                    </p:set>
                                    <p:animEffect transition="in" filter="barn(outVertical)">
                                      <p:cBhvr>
                                        <p:cTn id="27" dur="2500"/>
                                        <p:tgtEl>
                                          <p:spTgt spid="15"/>
                                        </p:tgtEl>
                                      </p:cBhvr>
                                    </p:animEffect>
                                  </p:childTnLst>
                                </p:cTn>
                              </p:par>
                              <p:par>
                                <p:cTn id="28" presetID="16" presetClass="entr" presetSubtype="37" fill="hold" nodeType="withEffect">
                                  <p:stCondLst>
                                    <p:cond delay="4000"/>
                                  </p:stCondLst>
                                  <p:childTnLst>
                                    <p:set>
                                      <p:cBhvr>
                                        <p:cTn id="29" dur="1" fill="hold">
                                          <p:stCondLst>
                                            <p:cond delay="0"/>
                                          </p:stCondLst>
                                        </p:cTn>
                                        <p:tgtEl>
                                          <p:spTgt spid="11"/>
                                        </p:tgtEl>
                                        <p:attrNameLst>
                                          <p:attrName>style.visibility</p:attrName>
                                        </p:attrNameLst>
                                      </p:cBhvr>
                                      <p:to>
                                        <p:strVal val="visible"/>
                                      </p:to>
                                    </p:set>
                                    <p:animEffect transition="in" filter="barn(outVertical)">
                                      <p:cBhvr>
                                        <p:cTn id="30" dur="2500"/>
                                        <p:tgtEl>
                                          <p:spTgt spid="11"/>
                                        </p:tgtEl>
                                      </p:cBhvr>
                                    </p:animEffect>
                                  </p:childTnLst>
                                </p:cTn>
                              </p:par>
                              <p:par>
                                <p:cTn id="31" presetID="10" presetClass="entr" presetSubtype="0" fill="hold" grpId="0" nodeType="withEffect">
                                  <p:stCondLst>
                                    <p:cond delay="550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1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1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2191996"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Rám">
            <a:extLst>
              <a:ext uri="{FF2B5EF4-FFF2-40B4-BE49-F238E27FC236}">
                <a16:creationId xmlns:a16="http://schemas.microsoft.com/office/drawing/2014/main" id="{D79C72C2-A37B-433D-A17F-475FD5AAAC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a:ln>
            <a:noFill/>
          </a:ln>
          <a:effectLst/>
        </p:spPr>
      </p:pic>
      <p:sp>
        <p:nvSpPr>
          <p:cNvPr id="6" name="Autor">
            <a:extLst>
              <a:ext uri="{FF2B5EF4-FFF2-40B4-BE49-F238E27FC236}">
                <a16:creationId xmlns:a16="http://schemas.microsoft.com/office/drawing/2014/main" id="{409E7E47-7F3A-4DFB-A6EC-9DC0A561CF9A}"/>
              </a:ext>
            </a:extLst>
          </p:cNvPr>
          <p:cNvSpPr/>
          <p:nvPr/>
        </p:nvSpPr>
        <p:spPr>
          <a:xfrm>
            <a:off x="503747" y="6349126"/>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Sekerka D</a:t>
            </a:r>
          </a:p>
        </p:txBody>
      </p:sp>
    </p:spTree>
    <p:extLst>
      <p:ext uri="{BB962C8B-B14F-4D97-AF65-F5344CB8AC3E}">
        <p14:creationId xmlns:p14="http://schemas.microsoft.com/office/powerpoint/2010/main" val="1520745441"/>
      </p:ext>
    </p:extLst>
  </p:cSld>
  <p:clrMapOvr>
    <a:masterClrMapping/>
  </p:clrMapOvr>
  <mc:AlternateContent xmlns:mc="http://schemas.openxmlformats.org/markup-compatibility/2006" xmlns:p14="http://schemas.microsoft.com/office/powerpoint/2010/main">
    <mc:Choice Requires="p14">
      <p:transition spd="slow" p14:dur="2000" advClick="0" advTm="4000">
        <p:wedge/>
      </p:transition>
    </mc:Choice>
    <mc:Fallback xmlns="">
      <p:transition spd="slow" advClick="0" advTm="4000">
        <p:wedg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2191996"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Rám">
            <a:extLst>
              <a:ext uri="{FF2B5EF4-FFF2-40B4-BE49-F238E27FC236}">
                <a16:creationId xmlns:a16="http://schemas.microsoft.com/office/drawing/2014/main" id="{D79C72C2-A37B-433D-A17F-475FD5AAAC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a:ln>
            <a:noFill/>
          </a:ln>
          <a:effectLst/>
        </p:spPr>
      </p:pic>
      <p:sp>
        <p:nvSpPr>
          <p:cNvPr id="6" name="Autor">
            <a:extLst>
              <a:ext uri="{FF2B5EF4-FFF2-40B4-BE49-F238E27FC236}">
                <a16:creationId xmlns:a16="http://schemas.microsoft.com/office/drawing/2014/main" id="{3F2B24BD-C660-437E-B179-AC266201182B}"/>
              </a:ext>
            </a:extLst>
          </p:cNvPr>
          <p:cNvSpPr/>
          <p:nvPr/>
        </p:nvSpPr>
        <p:spPr>
          <a:xfrm>
            <a:off x="503747" y="6349126"/>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Sekerka D</a:t>
            </a:r>
          </a:p>
        </p:txBody>
      </p:sp>
    </p:spTree>
    <p:extLst>
      <p:ext uri="{BB962C8B-B14F-4D97-AF65-F5344CB8AC3E}">
        <p14:creationId xmlns:p14="http://schemas.microsoft.com/office/powerpoint/2010/main" val="2861571547"/>
      </p:ext>
    </p:extLst>
  </p:cSld>
  <p:clrMapOvr>
    <a:masterClrMapping/>
  </p:clrMapOvr>
  <mc:AlternateContent xmlns:mc="http://schemas.openxmlformats.org/markup-compatibility/2006" xmlns:p14="http://schemas.microsoft.com/office/powerpoint/2010/main">
    <mc:Choice Requires="p14">
      <p:transition spd="slow" p14:dur="2000" advClick="0" advTm="4000">
        <p:wedge/>
      </p:transition>
    </mc:Choice>
    <mc:Fallback xmlns="">
      <p:transition spd="slow" advClick="0" advTm="4000">
        <p:wedg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2191996"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Rám">
            <a:extLst>
              <a:ext uri="{FF2B5EF4-FFF2-40B4-BE49-F238E27FC236}">
                <a16:creationId xmlns:a16="http://schemas.microsoft.com/office/drawing/2014/main" id="{D79C72C2-A37B-433D-A17F-475FD5AAAC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a:ln>
            <a:noFill/>
          </a:ln>
          <a:effectLst/>
        </p:spPr>
      </p:pic>
      <p:sp>
        <p:nvSpPr>
          <p:cNvPr id="6" name="Autor">
            <a:extLst>
              <a:ext uri="{FF2B5EF4-FFF2-40B4-BE49-F238E27FC236}">
                <a16:creationId xmlns:a16="http://schemas.microsoft.com/office/drawing/2014/main" id="{50F1B54E-FCDE-48BA-8760-97D3A430F7A6}"/>
              </a:ext>
            </a:extLst>
          </p:cNvPr>
          <p:cNvSpPr/>
          <p:nvPr/>
        </p:nvSpPr>
        <p:spPr>
          <a:xfrm>
            <a:off x="503747" y="6349126"/>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1299499965"/>
      </p:ext>
    </p:extLst>
  </p:cSld>
  <p:clrMapOvr>
    <a:masterClrMapping/>
  </p:clrMapOvr>
  <mc:AlternateContent xmlns:mc="http://schemas.openxmlformats.org/markup-compatibility/2006" xmlns:p14="http://schemas.microsoft.com/office/powerpoint/2010/main">
    <mc:Choice Requires="p14">
      <p:transition spd="slow" p14:dur="2000" advClick="0" advTm="4000">
        <p:wedge/>
      </p:transition>
    </mc:Choice>
    <mc:Fallback xmlns="">
      <p:transition spd="slow" advClick="0" advTm="4000">
        <p:wedg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2191996"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Rám">
            <a:extLst>
              <a:ext uri="{FF2B5EF4-FFF2-40B4-BE49-F238E27FC236}">
                <a16:creationId xmlns:a16="http://schemas.microsoft.com/office/drawing/2014/main" id="{D79C72C2-A37B-433D-A17F-475FD5AAAC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a:ln>
            <a:noFill/>
          </a:ln>
          <a:effectLst/>
        </p:spPr>
      </p:pic>
      <p:sp>
        <p:nvSpPr>
          <p:cNvPr id="6" name="Autor">
            <a:extLst>
              <a:ext uri="{FF2B5EF4-FFF2-40B4-BE49-F238E27FC236}">
                <a16:creationId xmlns:a16="http://schemas.microsoft.com/office/drawing/2014/main" id="{420A1E9B-8C67-4A52-80EF-99D6CDF152EE}"/>
              </a:ext>
            </a:extLst>
          </p:cNvPr>
          <p:cNvSpPr/>
          <p:nvPr/>
        </p:nvSpPr>
        <p:spPr>
          <a:xfrm>
            <a:off x="503747" y="6349126"/>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Sekerka D</a:t>
            </a:r>
          </a:p>
        </p:txBody>
      </p:sp>
    </p:spTree>
    <p:extLst>
      <p:ext uri="{BB962C8B-B14F-4D97-AF65-F5344CB8AC3E}">
        <p14:creationId xmlns:p14="http://schemas.microsoft.com/office/powerpoint/2010/main" val="1172677572"/>
      </p:ext>
    </p:extLst>
  </p:cSld>
  <p:clrMapOvr>
    <a:masterClrMapping/>
  </p:clrMapOvr>
  <mc:AlternateContent xmlns:mc="http://schemas.openxmlformats.org/markup-compatibility/2006" xmlns:p14="http://schemas.microsoft.com/office/powerpoint/2010/main">
    <mc:Choice Requires="p14">
      <p:transition spd="slow" p14:dur="2000" advClick="0" advTm="4000">
        <p:wedge/>
      </p:transition>
    </mc:Choice>
    <mc:Fallback xmlns="">
      <p:transition spd="slow" advClick="0" advTm="4000">
        <p:wedg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2191996"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Rám">
            <a:extLst>
              <a:ext uri="{FF2B5EF4-FFF2-40B4-BE49-F238E27FC236}">
                <a16:creationId xmlns:a16="http://schemas.microsoft.com/office/drawing/2014/main" id="{D79C72C2-A37B-433D-A17F-475FD5AAAC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a:ln>
            <a:noFill/>
          </a:ln>
          <a:effectLst/>
        </p:spPr>
      </p:pic>
      <p:sp>
        <p:nvSpPr>
          <p:cNvPr id="6" name="Autor">
            <a:extLst>
              <a:ext uri="{FF2B5EF4-FFF2-40B4-BE49-F238E27FC236}">
                <a16:creationId xmlns:a16="http://schemas.microsoft.com/office/drawing/2014/main" id="{F3363D85-85E4-4861-9674-2B75910EBA50}"/>
              </a:ext>
            </a:extLst>
          </p:cNvPr>
          <p:cNvSpPr/>
          <p:nvPr/>
        </p:nvSpPr>
        <p:spPr>
          <a:xfrm>
            <a:off x="503747" y="6349126"/>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Sekerka D</a:t>
            </a:r>
          </a:p>
        </p:txBody>
      </p:sp>
    </p:spTree>
    <p:extLst>
      <p:ext uri="{BB962C8B-B14F-4D97-AF65-F5344CB8AC3E}">
        <p14:creationId xmlns:p14="http://schemas.microsoft.com/office/powerpoint/2010/main" val="1886689833"/>
      </p:ext>
    </p:extLst>
  </p:cSld>
  <p:clrMapOvr>
    <a:masterClrMapping/>
  </p:clrMapOvr>
  <mc:AlternateContent xmlns:mc="http://schemas.openxmlformats.org/markup-compatibility/2006" xmlns:p14="http://schemas.microsoft.com/office/powerpoint/2010/main">
    <mc:Choice Requires="p14">
      <p:transition spd="slow" p14:dur="2000" advClick="0" advTm="4000">
        <p:wedge/>
      </p:transition>
    </mc:Choice>
    <mc:Fallback xmlns="">
      <p:transition spd="slow" advClick="0" advTm="4000">
        <p:wedg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2191996"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Rám">
            <a:extLst>
              <a:ext uri="{FF2B5EF4-FFF2-40B4-BE49-F238E27FC236}">
                <a16:creationId xmlns:a16="http://schemas.microsoft.com/office/drawing/2014/main" id="{D79C72C2-A37B-433D-A17F-475FD5AAAC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a:ln>
            <a:noFill/>
          </a:ln>
          <a:effectLst/>
        </p:spPr>
      </p:pic>
      <p:sp>
        <p:nvSpPr>
          <p:cNvPr id="6" name="Autor">
            <a:extLst>
              <a:ext uri="{FF2B5EF4-FFF2-40B4-BE49-F238E27FC236}">
                <a16:creationId xmlns:a16="http://schemas.microsoft.com/office/drawing/2014/main" id="{A42AE294-13A6-4D86-9B30-C69B58BC5C2F}"/>
              </a:ext>
            </a:extLst>
          </p:cNvPr>
          <p:cNvSpPr/>
          <p:nvPr/>
        </p:nvSpPr>
        <p:spPr>
          <a:xfrm>
            <a:off x="503747" y="6349126"/>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Sekerka D</a:t>
            </a:r>
          </a:p>
        </p:txBody>
      </p:sp>
    </p:spTree>
    <p:extLst>
      <p:ext uri="{BB962C8B-B14F-4D97-AF65-F5344CB8AC3E}">
        <p14:creationId xmlns:p14="http://schemas.microsoft.com/office/powerpoint/2010/main" val="2513036177"/>
      </p:ext>
    </p:extLst>
  </p:cSld>
  <p:clrMapOvr>
    <a:masterClrMapping/>
  </p:clrMapOvr>
  <mc:AlternateContent xmlns:mc="http://schemas.openxmlformats.org/markup-compatibility/2006" xmlns:p14="http://schemas.microsoft.com/office/powerpoint/2010/main">
    <mc:Choice Requires="p14">
      <p:transition spd="slow" p14:dur="2000" advClick="0" advTm="4000">
        <p:wedge/>
      </p:transition>
    </mc:Choice>
    <mc:Fallback xmlns="">
      <p:transition spd="slow" advClick="0" advTm="4000">
        <p:wedg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2191996"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Rám">
            <a:extLst>
              <a:ext uri="{FF2B5EF4-FFF2-40B4-BE49-F238E27FC236}">
                <a16:creationId xmlns:a16="http://schemas.microsoft.com/office/drawing/2014/main" id="{D79C72C2-A37B-433D-A17F-475FD5AAAC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a:ln>
            <a:noFill/>
          </a:ln>
          <a:effectLst/>
        </p:spPr>
      </p:pic>
      <p:sp>
        <p:nvSpPr>
          <p:cNvPr id="6" name="Autor">
            <a:extLst>
              <a:ext uri="{FF2B5EF4-FFF2-40B4-BE49-F238E27FC236}">
                <a16:creationId xmlns:a16="http://schemas.microsoft.com/office/drawing/2014/main" id="{FC5C16A8-853F-4CB8-AAA9-452C70FA2A40}"/>
              </a:ext>
            </a:extLst>
          </p:cNvPr>
          <p:cNvSpPr/>
          <p:nvPr/>
        </p:nvSpPr>
        <p:spPr>
          <a:xfrm>
            <a:off x="503747" y="6349126"/>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Sekerka D</a:t>
            </a:r>
          </a:p>
        </p:txBody>
      </p:sp>
    </p:spTree>
    <p:extLst>
      <p:ext uri="{BB962C8B-B14F-4D97-AF65-F5344CB8AC3E}">
        <p14:creationId xmlns:p14="http://schemas.microsoft.com/office/powerpoint/2010/main" val="3758040563"/>
      </p:ext>
    </p:extLst>
  </p:cSld>
  <p:clrMapOvr>
    <a:masterClrMapping/>
  </p:clrMapOvr>
  <mc:AlternateContent xmlns:mc="http://schemas.openxmlformats.org/markup-compatibility/2006" xmlns:p14="http://schemas.microsoft.com/office/powerpoint/2010/main">
    <mc:Choice Requires="p14">
      <p:transition spd="slow" p14:dur="2000" advClick="0" advTm="4000">
        <p:wedge/>
      </p:transition>
    </mc:Choice>
    <mc:Fallback xmlns="">
      <p:transition spd="slow" advClick="0" advTm="4000">
        <p:wedg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0" y="0"/>
            <a:ext cx="5940000" cy="6851596"/>
          </a:xfrm>
          <a:prstGeom prst="rect">
            <a:avLst/>
          </a:prstGeom>
        </p:spPr>
      </p:pic>
      <p:pic>
        <p:nvPicPr>
          <p:cNvPr id="14" name="Rám 1">
            <a:extLst>
              <a:ext uri="{FF2B5EF4-FFF2-40B4-BE49-F238E27FC236}">
                <a16:creationId xmlns:a16="http://schemas.microsoft.com/office/drawing/2014/main" id="{46ADCADD-BC4B-4553-BBF4-0D1DC0FCC2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456775" y="463176"/>
            <a:ext cx="6851598" cy="5938049"/>
          </a:xfrm>
          <a:prstGeom prst="rect">
            <a:avLst/>
          </a:prstGeom>
          <a:ln>
            <a:noFill/>
          </a:ln>
          <a:effectLst/>
        </p:spPr>
      </p:pic>
      <p:sp>
        <p:nvSpPr>
          <p:cNvPr id="21" name="Autor 1">
            <a:extLst>
              <a:ext uri="{FF2B5EF4-FFF2-40B4-BE49-F238E27FC236}">
                <a16:creationId xmlns:a16="http://schemas.microsoft.com/office/drawing/2014/main" id="{EA5C9DD9-E0FC-497E-BFA9-2D31A5BADC8B}"/>
              </a:ext>
            </a:extLst>
          </p:cNvPr>
          <p:cNvSpPr/>
          <p:nvPr/>
        </p:nvSpPr>
        <p:spPr>
          <a:xfrm>
            <a:off x="503747" y="6355956"/>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Hudec Ivan</a:t>
            </a:r>
          </a:p>
        </p:txBody>
      </p:sp>
      <p:pic>
        <p:nvPicPr>
          <p:cNvPr id="7" name="Foto 2">
            <a:extLst>
              <a:ext uri="{FF2B5EF4-FFF2-40B4-BE49-F238E27FC236}">
                <a16:creationId xmlns:a16="http://schemas.microsoft.com/office/drawing/2014/main" id="{B573F279-74D7-490A-8E39-015B5B186D7A}"/>
              </a:ext>
            </a:extLst>
          </p:cNvPr>
          <p:cNvPicPr>
            <a:picLocks/>
          </p:cNvPicPr>
          <p:nvPr/>
        </p:nvPicPr>
        <p:blipFill>
          <a:blip r:embed="rId4">
            <a:extLst>
              <a:ext uri="{28A0092B-C50C-407E-A947-70E740481C1C}">
                <a14:useLocalDpi xmlns:a14="http://schemas.microsoft.com/office/drawing/2010/main" val="0"/>
              </a:ext>
            </a:extLst>
          </a:blip>
          <a:srcRect/>
          <a:stretch/>
        </p:blipFill>
        <p:spPr>
          <a:xfrm>
            <a:off x="6252002" y="0"/>
            <a:ext cx="5940000" cy="6851596"/>
          </a:xfrm>
          <a:prstGeom prst="rect">
            <a:avLst/>
          </a:prstGeom>
        </p:spPr>
      </p:pic>
      <p:pic>
        <p:nvPicPr>
          <p:cNvPr id="17" name="Rám 2">
            <a:extLst>
              <a:ext uri="{FF2B5EF4-FFF2-40B4-BE49-F238E27FC236}">
                <a16:creationId xmlns:a16="http://schemas.microsoft.com/office/drawing/2014/main" id="{6150CEA9-AE19-4E47-89FA-FE0B13DD87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5797178" y="456774"/>
            <a:ext cx="6851598" cy="5938049"/>
          </a:xfrm>
          <a:prstGeom prst="rect">
            <a:avLst/>
          </a:prstGeom>
          <a:ln>
            <a:noFill/>
          </a:ln>
          <a:effectLst/>
        </p:spPr>
      </p:pic>
      <p:sp>
        <p:nvSpPr>
          <p:cNvPr id="22" name="Autor 2">
            <a:extLst>
              <a:ext uri="{FF2B5EF4-FFF2-40B4-BE49-F238E27FC236}">
                <a16:creationId xmlns:a16="http://schemas.microsoft.com/office/drawing/2014/main" id="{67314086-0292-4FA5-8414-10388EF258FB}"/>
              </a:ext>
            </a:extLst>
          </p:cNvPr>
          <p:cNvSpPr/>
          <p:nvPr/>
        </p:nvSpPr>
        <p:spPr>
          <a:xfrm>
            <a:off x="6761672" y="6357600"/>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Hudec Ivan</a:t>
            </a:r>
          </a:p>
        </p:txBody>
      </p:sp>
      <p:pic>
        <p:nvPicPr>
          <p:cNvPr id="15" name="Foto 3">
            <a:extLst>
              <a:ext uri="{FF2B5EF4-FFF2-40B4-BE49-F238E27FC236}">
                <a16:creationId xmlns:a16="http://schemas.microsoft.com/office/drawing/2014/main" id="{C12BA2D0-7919-4025-836F-EC1512D162E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386" y="14513"/>
            <a:ext cx="12192000" cy="6858000"/>
          </a:xfrm>
          <a:prstGeom prst="rect">
            <a:avLst/>
          </a:prstGeom>
        </p:spPr>
      </p:pic>
      <p:pic>
        <p:nvPicPr>
          <p:cNvPr id="11" name="Rám 3">
            <a:extLst>
              <a:ext uri="{FF2B5EF4-FFF2-40B4-BE49-F238E27FC236}">
                <a16:creationId xmlns:a16="http://schemas.microsoft.com/office/drawing/2014/main" id="{F017289E-BA3E-46C3-97A0-292D1D19D2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a:ln>
            <a:noFill/>
          </a:ln>
          <a:effectLst/>
        </p:spPr>
      </p:pic>
      <p:sp>
        <p:nvSpPr>
          <p:cNvPr id="18" name="Autor 3">
            <a:extLst>
              <a:ext uri="{FF2B5EF4-FFF2-40B4-BE49-F238E27FC236}">
                <a16:creationId xmlns:a16="http://schemas.microsoft.com/office/drawing/2014/main" id="{202273D3-F712-4445-8C72-1ABA90EDA2F6}"/>
              </a:ext>
            </a:extLst>
          </p:cNvPr>
          <p:cNvSpPr/>
          <p:nvPr/>
        </p:nvSpPr>
        <p:spPr>
          <a:xfrm>
            <a:off x="503747" y="6349126"/>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3976113054"/>
      </p:ext>
    </p:extLst>
  </p:cSld>
  <p:clrMapOvr>
    <a:masterClrMapping/>
  </p:clrMapOvr>
  <mc:AlternateContent xmlns:mc="http://schemas.openxmlformats.org/markup-compatibility/2006" xmlns:p14="http://schemas.microsoft.com/office/powerpoint/2010/main">
    <mc:Choice Requires="p14">
      <p:transition spd="slow" p14:dur="2000" advClick="0" advTm="11000">
        <p:split orient="vert"/>
      </p:transition>
    </mc:Choice>
    <mc:Fallback xmlns="">
      <p:transition spd="slow" advClick="0" advTm="11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4000"/>
                                  </p:stCondLst>
                                  <p:childTnLst>
                                    <p:animRot by="-5400000">
                                      <p:cBhvr>
                                        <p:cTn id="6" dur="4000" fill="hold"/>
                                        <p:tgtEl>
                                          <p:spTgt spid="3"/>
                                        </p:tgtEl>
                                        <p:attrNameLst>
                                          <p:attrName>r</p:attrName>
                                        </p:attrNameLst>
                                      </p:cBhvr>
                                    </p:animRot>
                                  </p:childTnLst>
                                </p:cTn>
                              </p:par>
                              <p:par>
                                <p:cTn id="7" presetID="42" presetClass="path" presetSubtype="0" accel="50000" decel="50000" fill="hold" nodeType="withEffect">
                                  <p:stCondLst>
                                    <p:cond delay="4000"/>
                                  </p:stCondLst>
                                  <p:childTnLst>
                                    <p:animMotion origin="layout" path="M 2.08333E-7 2.96296E-6 L -0.55807 2.96296E-6 " pathEditMode="relative" rAng="0" ptsTypes="AA">
                                      <p:cBhvr>
                                        <p:cTn id="8" dur="3000" fill="hold"/>
                                        <p:tgtEl>
                                          <p:spTgt spid="3"/>
                                        </p:tgtEl>
                                        <p:attrNameLst>
                                          <p:attrName>ppt_x</p:attrName>
                                          <p:attrName>ppt_y</p:attrName>
                                        </p:attrNameLst>
                                      </p:cBhvr>
                                      <p:rCtr x="-27904" y="0"/>
                                    </p:animMotion>
                                  </p:childTnLst>
                                </p:cTn>
                              </p:par>
                              <p:par>
                                <p:cTn id="9" presetID="10" presetClass="exit" presetSubtype="0" fill="hold" nodeType="withEffect">
                                  <p:stCondLst>
                                    <p:cond delay="4000"/>
                                  </p:stCondLst>
                                  <p:childTnLst>
                                    <p:animEffect transition="out" filter="fade">
                                      <p:cBhvr>
                                        <p:cTn id="10" dur="1000"/>
                                        <p:tgtEl>
                                          <p:spTgt spid="14"/>
                                        </p:tgtEl>
                                      </p:cBhvr>
                                    </p:animEffect>
                                    <p:set>
                                      <p:cBhvr>
                                        <p:cTn id="11" dur="1" fill="hold">
                                          <p:stCondLst>
                                            <p:cond delay="999"/>
                                          </p:stCondLst>
                                        </p:cTn>
                                        <p:tgtEl>
                                          <p:spTgt spid="14"/>
                                        </p:tgtEl>
                                        <p:attrNameLst>
                                          <p:attrName>style.visibility</p:attrName>
                                        </p:attrNameLst>
                                      </p:cBhvr>
                                      <p:to>
                                        <p:strVal val="hidden"/>
                                      </p:to>
                                    </p:set>
                                  </p:childTnLst>
                                </p:cTn>
                              </p:par>
                              <p:par>
                                <p:cTn id="12" presetID="10" presetClass="exit" presetSubtype="0" fill="hold" grpId="0" nodeType="withEffect">
                                  <p:stCondLst>
                                    <p:cond delay="3500"/>
                                  </p:stCondLst>
                                  <p:childTnLst>
                                    <p:animEffect transition="out" filter="fade">
                                      <p:cBhvr>
                                        <p:cTn id="13" dur="1000"/>
                                        <p:tgtEl>
                                          <p:spTgt spid="21"/>
                                        </p:tgtEl>
                                      </p:cBhvr>
                                    </p:animEffect>
                                    <p:set>
                                      <p:cBhvr>
                                        <p:cTn id="14" dur="1" fill="hold">
                                          <p:stCondLst>
                                            <p:cond delay="999"/>
                                          </p:stCondLst>
                                        </p:cTn>
                                        <p:tgtEl>
                                          <p:spTgt spid="21"/>
                                        </p:tgtEl>
                                        <p:attrNameLst>
                                          <p:attrName>style.visibility</p:attrName>
                                        </p:attrNameLst>
                                      </p:cBhvr>
                                      <p:to>
                                        <p:strVal val="hidden"/>
                                      </p:to>
                                    </p:set>
                                  </p:childTnLst>
                                </p:cTn>
                              </p:par>
                              <p:par>
                                <p:cTn id="15" presetID="8" presetClass="emph" presetSubtype="0" accel="33333" fill="hold" nodeType="withEffect">
                                  <p:stCondLst>
                                    <p:cond delay="4000"/>
                                  </p:stCondLst>
                                  <p:childTnLst>
                                    <p:animRot by="5400000">
                                      <p:cBhvr>
                                        <p:cTn id="16" dur="4000" fill="hold"/>
                                        <p:tgtEl>
                                          <p:spTgt spid="7"/>
                                        </p:tgtEl>
                                        <p:attrNameLst>
                                          <p:attrName>r</p:attrName>
                                        </p:attrNameLst>
                                      </p:cBhvr>
                                    </p:animRot>
                                  </p:childTnLst>
                                </p:cTn>
                              </p:par>
                              <p:par>
                                <p:cTn id="17" presetID="42" presetClass="path" presetSubtype="0" accel="50000" decel="50000" fill="hold" nodeType="withEffect">
                                  <p:stCondLst>
                                    <p:cond delay="4000"/>
                                  </p:stCondLst>
                                  <p:childTnLst>
                                    <p:animMotion origin="layout" path="M -2.08333E-7 2.96296E-6 L 0.57448 2.96296E-6 " pathEditMode="relative" rAng="0" ptsTypes="AA">
                                      <p:cBhvr>
                                        <p:cTn id="18" dur="3000" fill="hold"/>
                                        <p:tgtEl>
                                          <p:spTgt spid="7"/>
                                        </p:tgtEl>
                                        <p:attrNameLst>
                                          <p:attrName>ppt_x</p:attrName>
                                          <p:attrName>ppt_y</p:attrName>
                                        </p:attrNameLst>
                                      </p:cBhvr>
                                      <p:rCtr x="28724" y="0"/>
                                    </p:animMotion>
                                  </p:childTnLst>
                                </p:cTn>
                              </p:par>
                              <p:par>
                                <p:cTn id="19" presetID="10" presetClass="exit" presetSubtype="0" fill="hold" nodeType="withEffect">
                                  <p:stCondLst>
                                    <p:cond delay="4000"/>
                                  </p:stCondLst>
                                  <p:childTnLst>
                                    <p:animEffect transition="out" filter="fade">
                                      <p:cBhvr>
                                        <p:cTn id="20" dur="1000"/>
                                        <p:tgtEl>
                                          <p:spTgt spid="17"/>
                                        </p:tgtEl>
                                      </p:cBhvr>
                                    </p:animEffect>
                                    <p:set>
                                      <p:cBhvr>
                                        <p:cTn id="21" dur="1" fill="hold">
                                          <p:stCondLst>
                                            <p:cond delay="999"/>
                                          </p:stCondLst>
                                        </p:cTn>
                                        <p:tgtEl>
                                          <p:spTgt spid="17"/>
                                        </p:tgtEl>
                                        <p:attrNameLst>
                                          <p:attrName>style.visibility</p:attrName>
                                        </p:attrNameLst>
                                      </p:cBhvr>
                                      <p:to>
                                        <p:strVal val="hidden"/>
                                      </p:to>
                                    </p:set>
                                  </p:childTnLst>
                                </p:cTn>
                              </p:par>
                              <p:par>
                                <p:cTn id="22" presetID="10" presetClass="exit" presetSubtype="0" fill="hold" grpId="0" nodeType="withEffect">
                                  <p:stCondLst>
                                    <p:cond delay="3500"/>
                                  </p:stCondLst>
                                  <p:childTnLst>
                                    <p:animEffect transition="out" filter="fade">
                                      <p:cBhvr>
                                        <p:cTn id="23" dur="1000"/>
                                        <p:tgtEl>
                                          <p:spTgt spid="22"/>
                                        </p:tgtEl>
                                      </p:cBhvr>
                                    </p:animEffect>
                                    <p:set>
                                      <p:cBhvr>
                                        <p:cTn id="24" dur="1" fill="hold">
                                          <p:stCondLst>
                                            <p:cond delay="999"/>
                                          </p:stCondLst>
                                        </p:cTn>
                                        <p:tgtEl>
                                          <p:spTgt spid="22"/>
                                        </p:tgtEl>
                                        <p:attrNameLst>
                                          <p:attrName>style.visibility</p:attrName>
                                        </p:attrNameLst>
                                      </p:cBhvr>
                                      <p:to>
                                        <p:strVal val="hidden"/>
                                      </p:to>
                                    </p:set>
                                  </p:childTnLst>
                                </p:cTn>
                              </p:par>
                              <p:par>
                                <p:cTn id="25" presetID="16" presetClass="entr" presetSubtype="37" fill="hold" nodeType="withEffect">
                                  <p:stCondLst>
                                    <p:cond delay="4000"/>
                                  </p:stCondLst>
                                  <p:childTnLst>
                                    <p:set>
                                      <p:cBhvr>
                                        <p:cTn id="26" dur="1" fill="hold">
                                          <p:stCondLst>
                                            <p:cond delay="0"/>
                                          </p:stCondLst>
                                        </p:cTn>
                                        <p:tgtEl>
                                          <p:spTgt spid="15"/>
                                        </p:tgtEl>
                                        <p:attrNameLst>
                                          <p:attrName>style.visibility</p:attrName>
                                        </p:attrNameLst>
                                      </p:cBhvr>
                                      <p:to>
                                        <p:strVal val="visible"/>
                                      </p:to>
                                    </p:set>
                                    <p:animEffect transition="in" filter="barn(outVertical)">
                                      <p:cBhvr>
                                        <p:cTn id="27" dur="2500"/>
                                        <p:tgtEl>
                                          <p:spTgt spid="15"/>
                                        </p:tgtEl>
                                      </p:cBhvr>
                                    </p:animEffect>
                                  </p:childTnLst>
                                </p:cTn>
                              </p:par>
                              <p:par>
                                <p:cTn id="28" presetID="16" presetClass="entr" presetSubtype="37" fill="hold" nodeType="withEffect">
                                  <p:stCondLst>
                                    <p:cond delay="4000"/>
                                  </p:stCondLst>
                                  <p:childTnLst>
                                    <p:set>
                                      <p:cBhvr>
                                        <p:cTn id="29" dur="1" fill="hold">
                                          <p:stCondLst>
                                            <p:cond delay="0"/>
                                          </p:stCondLst>
                                        </p:cTn>
                                        <p:tgtEl>
                                          <p:spTgt spid="11"/>
                                        </p:tgtEl>
                                        <p:attrNameLst>
                                          <p:attrName>style.visibility</p:attrName>
                                        </p:attrNameLst>
                                      </p:cBhvr>
                                      <p:to>
                                        <p:strVal val="visible"/>
                                      </p:to>
                                    </p:set>
                                    <p:animEffect transition="in" filter="barn(outVertical)">
                                      <p:cBhvr>
                                        <p:cTn id="30" dur="2500"/>
                                        <p:tgtEl>
                                          <p:spTgt spid="11"/>
                                        </p:tgtEl>
                                      </p:cBhvr>
                                    </p:animEffect>
                                  </p:childTnLst>
                                </p:cTn>
                              </p:par>
                              <p:par>
                                <p:cTn id="31" presetID="10" presetClass="entr" presetSubtype="0" fill="hold" grpId="0" nodeType="withEffect">
                                  <p:stCondLst>
                                    <p:cond delay="550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1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1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2191996"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Rám">
            <a:extLst>
              <a:ext uri="{FF2B5EF4-FFF2-40B4-BE49-F238E27FC236}">
                <a16:creationId xmlns:a16="http://schemas.microsoft.com/office/drawing/2014/main" id="{D79C72C2-A37B-433D-A17F-475FD5AAAC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a:ln>
            <a:noFill/>
          </a:ln>
          <a:effectLst/>
        </p:spPr>
      </p:pic>
      <p:sp>
        <p:nvSpPr>
          <p:cNvPr id="6" name="Autor">
            <a:extLst>
              <a:ext uri="{FF2B5EF4-FFF2-40B4-BE49-F238E27FC236}">
                <a16:creationId xmlns:a16="http://schemas.microsoft.com/office/drawing/2014/main" id="{86EF9C8B-5E0F-4FB1-9F43-B6BB71C300D5}"/>
              </a:ext>
            </a:extLst>
          </p:cNvPr>
          <p:cNvSpPr/>
          <p:nvPr/>
        </p:nvSpPr>
        <p:spPr>
          <a:xfrm>
            <a:off x="503747" y="6349126"/>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Sekerka D</a:t>
            </a:r>
          </a:p>
        </p:txBody>
      </p:sp>
    </p:spTree>
    <p:extLst>
      <p:ext uri="{BB962C8B-B14F-4D97-AF65-F5344CB8AC3E}">
        <p14:creationId xmlns:p14="http://schemas.microsoft.com/office/powerpoint/2010/main" val="2212226671"/>
      </p:ext>
    </p:extLst>
  </p:cSld>
  <p:clrMapOvr>
    <a:masterClrMapping/>
  </p:clrMapOvr>
  <mc:AlternateContent xmlns:mc="http://schemas.openxmlformats.org/markup-compatibility/2006" xmlns:p14="http://schemas.microsoft.com/office/powerpoint/2010/main">
    <mc:Choice Requires="p14">
      <p:transition spd="slow" p14:dur="2000" advClick="0" advTm="4000">
        <p:wedge/>
      </p:transition>
    </mc:Choice>
    <mc:Fallback xmlns="">
      <p:transition spd="slow" advClick="0" advTm="4000">
        <p:wedg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2191996"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Rám">
            <a:extLst>
              <a:ext uri="{FF2B5EF4-FFF2-40B4-BE49-F238E27FC236}">
                <a16:creationId xmlns:a16="http://schemas.microsoft.com/office/drawing/2014/main" id="{D79C72C2-A37B-433D-A17F-475FD5AAAC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a:ln>
            <a:noFill/>
          </a:ln>
          <a:effectLst/>
        </p:spPr>
      </p:pic>
      <p:sp>
        <p:nvSpPr>
          <p:cNvPr id="6" name="Autor">
            <a:extLst>
              <a:ext uri="{FF2B5EF4-FFF2-40B4-BE49-F238E27FC236}">
                <a16:creationId xmlns:a16="http://schemas.microsoft.com/office/drawing/2014/main" id="{AB72DF29-F073-4ACA-9AA4-A0AA70B8C957}"/>
              </a:ext>
            </a:extLst>
          </p:cNvPr>
          <p:cNvSpPr/>
          <p:nvPr/>
        </p:nvSpPr>
        <p:spPr>
          <a:xfrm>
            <a:off x="503747" y="6349126"/>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1720403695"/>
      </p:ext>
    </p:extLst>
  </p:cSld>
  <p:clrMapOvr>
    <a:masterClrMapping/>
  </p:clrMapOvr>
  <mc:AlternateContent xmlns:mc="http://schemas.openxmlformats.org/markup-compatibility/2006" xmlns:p14="http://schemas.microsoft.com/office/powerpoint/2010/main">
    <mc:Choice Requires="p14">
      <p:transition spd="slow" p14:dur="2000" advClick="0" advTm="4000">
        <p:wedge/>
      </p:transition>
    </mc:Choice>
    <mc:Fallback xmlns="">
      <p:transition spd="slow" advClick="0" advTm="4000">
        <p:wedg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1" y="-7256"/>
            <a:ext cx="5940000" cy="6851596"/>
          </a:xfrm>
          <a:prstGeom prst="rect">
            <a:avLst/>
          </a:prstGeom>
        </p:spPr>
      </p:pic>
      <p:pic>
        <p:nvPicPr>
          <p:cNvPr id="14" name="Rám 1">
            <a:extLst>
              <a:ext uri="{FF2B5EF4-FFF2-40B4-BE49-F238E27FC236}">
                <a16:creationId xmlns:a16="http://schemas.microsoft.com/office/drawing/2014/main" id="{1A8BC686-EDFE-411F-8F00-E227CBADFD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456775" y="463176"/>
            <a:ext cx="6851598" cy="5938049"/>
          </a:xfrm>
          <a:prstGeom prst="rect">
            <a:avLst/>
          </a:prstGeom>
          <a:ln>
            <a:noFill/>
          </a:ln>
          <a:effectLst/>
        </p:spPr>
      </p:pic>
      <p:sp>
        <p:nvSpPr>
          <p:cNvPr id="21" name="Autor 1">
            <a:extLst>
              <a:ext uri="{FF2B5EF4-FFF2-40B4-BE49-F238E27FC236}">
                <a16:creationId xmlns:a16="http://schemas.microsoft.com/office/drawing/2014/main" id="{E1E88D4A-8270-4F5C-9976-04C90B4041EB}"/>
              </a:ext>
            </a:extLst>
          </p:cNvPr>
          <p:cNvSpPr/>
          <p:nvPr/>
        </p:nvSpPr>
        <p:spPr>
          <a:xfrm>
            <a:off x="503747" y="6355956"/>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Hudec Ivan</a:t>
            </a:r>
          </a:p>
        </p:txBody>
      </p:sp>
      <p:pic>
        <p:nvPicPr>
          <p:cNvPr id="7" name="Foto 2">
            <a:extLst>
              <a:ext uri="{FF2B5EF4-FFF2-40B4-BE49-F238E27FC236}">
                <a16:creationId xmlns:a16="http://schemas.microsoft.com/office/drawing/2014/main" id="{B573F279-74D7-490A-8E39-015B5B186D7A}"/>
              </a:ext>
            </a:extLst>
          </p:cNvPr>
          <p:cNvPicPr>
            <a:picLocks/>
          </p:cNvPicPr>
          <p:nvPr/>
        </p:nvPicPr>
        <p:blipFill>
          <a:blip r:embed="rId4">
            <a:extLst>
              <a:ext uri="{28A0092B-C50C-407E-A947-70E740481C1C}">
                <a14:useLocalDpi xmlns:a14="http://schemas.microsoft.com/office/drawing/2010/main" val="0"/>
              </a:ext>
            </a:extLst>
          </a:blip>
          <a:srcRect/>
          <a:stretch/>
        </p:blipFill>
        <p:spPr>
          <a:xfrm>
            <a:off x="6252000" y="-7256"/>
            <a:ext cx="5940000" cy="6851596"/>
          </a:xfrm>
          <a:prstGeom prst="rect">
            <a:avLst/>
          </a:prstGeom>
        </p:spPr>
      </p:pic>
      <p:pic>
        <p:nvPicPr>
          <p:cNvPr id="17" name="Rám 2">
            <a:extLst>
              <a:ext uri="{FF2B5EF4-FFF2-40B4-BE49-F238E27FC236}">
                <a16:creationId xmlns:a16="http://schemas.microsoft.com/office/drawing/2014/main" id="{45555D8B-3D90-4424-89EA-FE0CD7A1F7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5797178" y="456774"/>
            <a:ext cx="6851598" cy="5938049"/>
          </a:xfrm>
          <a:prstGeom prst="rect">
            <a:avLst/>
          </a:prstGeom>
          <a:ln>
            <a:noFill/>
          </a:ln>
          <a:effectLst/>
        </p:spPr>
      </p:pic>
      <p:sp>
        <p:nvSpPr>
          <p:cNvPr id="22" name="Autor 2">
            <a:extLst>
              <a:ext uri="{FF2B5EF4-FFF2-40B4-BE49-F238E27FC236}">
                <a16:creationId xmlns:a16="http://schemas.microsoft.com/office/drawing/2014/main" id="{3BD95DD3-2E7A-43F3-ABF6-5CD78867DC05}"/>
              </a:ext>
            </a:extLst>
          </p:cNvPr>
          <p:cNvSpPr/>
          <p:nvPr/>
        </p:nvSpPr>
        <p:spPr>
          <a:xfrm>
            <a:off x="6761672" y="6357600"/>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Hudec Ivan</a:t>
            </a:r>
          </a:p>
        </p:txBody>
      </p:sp>
      <p:pic>
        <p:nvPicPr>
          <p:cNvPr id="15" name="Foto 3">
            <a:extLst>
              <a:ext uri="{FF2B5EF4-FFF2-40B4-BE49-F238E27FC236}">
                <a16:creationId xmlns:a16="http://schemas.microsoft.com/office/drawing/2014/main" id="{C12BA2D0-7919-4025-836F-EC1512D162E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386" y="14513"/>
            <a:ext cx="12192000" cy="6858000"/>
          </a:xfrm>
          <a:prstGeom prst="rect">
            <a:avLst/>
          </a:prstGeom>
        </p:spPr>
      </p:pic>
      <p:pic>
        <p:nvPicPr>
          <p:cNvPr id="11" name="Rám 3">
            <a:extLst>
              <a:ext uri="{FF2B5EF4-FFF2-40B4-BE49-F238E27FC236}">
                <a16:creationId xmlns:a16="http://schemas.microsoft.com/office/drawing/2014/main" id="{F017289E-BA3E-46C3-97A0-292D1D19D2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a:ln>
            <a:noFill/>
          </a:ln>
          <a:effectLst/>
        </p:spPr>
      </p:pic>
      <p:sp>
        <p:nvSpPr>
          <p:cNvPr id="18" name="Autor 3">
            <a:extLst>
              <a:ext uri="{FF2B5EF4-FFF2-40B4-BE49-F238E27FC236}">
                <a16:creationId xmlns:a16="http://schemas.microsoft.com/office/drawing/2014/main" id="{B1A1FE46-3891-46FE-85A1-BEE413B2695A}"/>
              </a:ext>
            </a:extLst>
          </p:cNvPr>
          <p:cNvSpPr/>
          <p:nvPr/>
        </p:nvSpPr>
        <p:spPr>
          <a:xfrm>
            <a:off x="503747" y="6349126"/>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Hudec Ivan</a:t>
            </a:r>
          </a:p>
        </p:txBody>
      </p:sp>
    </p:spTree>
    <p:extLst>
      <p:ext uri="{BB962C8B-B14F-4D97-AF65-F5344CB8AC3E}">
        <p14:creationId xmlns:p14="http://schemas.microsoft.com/office/powerpoint/2010/main" val="3777122652"/>
      </p:ext>
    </p:extLst>
  </p:cSld>
  <p:clrMapOvr>
    <a:masterClrMapping/>
  </p:clrMapOvr>
  <mc:AlternateContent xmlns:mc="http://schemas.openxmlformats.org/markup-compatibility/2006" xmlns:p14="http://schemas.microsoft.com/office/powerpoint/2010/main">
    <mc:Choice Requires="p14">
      <p:transition spd="slow" p14:dur="2000" advClick="0" advTm="11000">
        <p:split orient="vert"/>
      </p:transition>
    </mc:Choice>
    <mc:Fallback xmlns="">
      <p:transition spd="slow" advClick="0" advTm="11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4000"/>
                                  </p:stCondLst>
                                  <p:childTnLst>
                                    <p:animRot by="-5400000">
                                      <p:cBhvr>
                                        <p:cTn id="6" dur="4000" fill="hold"/>
                                        <p:tgtEl>
                                          <p:spTgt spid="3"/>
                                        </p:tgtEl>
                                        <p:attrNameLst>
                                          <p:attrName>r</p:attrName>
                                        </p:attrNameLst>
                                      </p:cBhvr>
                                    </p:animRot>
                                  </p:childTnLst>
                                </p:cTn>
                              </p:par>
                              <p:par>
                                <p:cTn id="7" presetID="42" presetClass="path" presetSubtype="0" accel="50000" decel="50000" fill="hold" nodeType="withEffect">
                                  <p:stCondLst>
                                    <p:cond delay="4000"/>
                                  </p:stCondLst>
                                  <p:childTnLst>
                                    <p:animMotion origin="layout" path="M 2.08333E-7 3.7037E-7 L -0.55807 3.7037E-7 " pathEditMode="relative" rAng="0" ptsTypes="AA">
                                      <p:cBhvr>
                                        <p:cTn id="8" dur="3000" fill="hold"/>
                                        <p:tgtEl>
                                          <p:spTgt spid="3"/>
                                        </p:tgtEl>
                                        <p:attrNameLst>
                                          <p:attrName>ppt_x</p:attrName>
                                          <p:attrName>ppt_y</p:attrName>
                                        </p:attrNameLst>
                                      </p:cBhvr>
                                      <p:rCtr x="-27904" y="0"/>
                                    </p:animMotion>
                                  </p:childTnLst>
                                </p:cTn>
                              </p:par>
                              <p:par>
                                <p:cTn id="9" presetID="10" presetClass="exit" presetSubtype="0" fill="hold" nodeType="withEffect">
                                  <p:stCondLst>
                                    <p:cond delay="4000"/>
                                  </p:stCondLst>
                                  <p:childTnLst>
                                    <p:animEffect transition="out" filter="fade">
                                      <p:cBhvr>
                                        <p:cTn id="10" dur="1000"/>
                                        <p:tgtEl>
                                          <p:spTgt spid="14"/>
                                        </p:tgtEl>
                                      </p:cBhvr>
                                    </p:animEffect>
                                    <p:set>
                                      <p:cBhvr>
                                        <p:cTn id="11" dur="1" fill="hold">
                                          <p:stCondLst>
                                            <p:cond delay="999"/>
                                          </p:stCondLst>
                                        </p:cTn>
                                        <p:tgtEl>
                                          <p:spTgt spid="14"/>
                                        </p:tgtEl>
                                        <p:attrNameLst>
                                          <p:attrName>style.visibility</p:attrName>
                                        </p:attrNameLst>
                                      </p:cBhvr>
                                      <p:to>
                                        <p:strVal val="hidden"/>
                                      </p:to>
                                    </p:set>
                                  </p:childTnLst>
                                </p:cTn>
                              </p:par>
                              <p:par>
                                <p:cTn id="12" presetID="10" presetClass="exit" presetSubtype="0" fill="hold" grpId="0" nodeType="withEffect">
                                  <p:stCondLst>
                                    <p:cond delay="3500"/>
                                  </p:stCondLst>
                                  <p:childTnLst>
                                    <p:animEffect transition="out" filter="fade">
                                      <p:cBhvr>
                                        <p:cTn id="13" dur="1000"/>
                                        <p:tgtEl>
                                          <p:spTgt spid="21"/>
                                        </p:tgtEl>
                                      </p:cBhvr>
                                    </p:animEffect>
                                    <p:set>
                                      <p:cBhvr>
                                        <p:cTn id="14" dur="1" fill="hold">
                                          <p:stCondLst>
                                            <p:cond delay="999"/>
                                          </p:stCondLst>
                                        </p:cTn>
                                        <p:tgtEl>
                                          <p:spTgt spid="21"/>
                                        </p:tgtEl>
                                        <p:attrNameLst>
                                          <p:attrName>style.visibility</p:attrName>
                                        </p:attrNameLst>
                                      </p:cBhvr>
                                      <p:to>
                                        <p:strVal val="hidden"/>
                                      </p:to>
                                    </p:set>
                                  </p:childTnLst>
                                </p:cTn>
                              </p:par>
                              <p:par>
                                <p:cTn id="15" presetID="8" presetClass="emph" presetSubtype="0" accel="33333" fill="hold" nodeType="withEffect">
                                  <p:stCondLst>
                                    <p:cond delay="4000"/>
                                  </p:stCondLst>
                                  <p:childTnLst>
                                    <p:animRot by="5400000">
                                      <p:cBhvr>
                                        <p:cTn id="16" dur="4000" fill="hold"/>
                                        <p:tgtEl>
                                          <p:spTgt spid="7"/>
                                        </p:tgtEl>
                                        <p:attrNameLst>
                                          <p:attrName>r</p:attrName>
                                        </p:attrNameLst>
                                      </p:cBhvr>
                                    </p:animRot>
                                  </p:childTnLst>
                                </p:cTn>
                              </p:par>
                              <p:par>
                                <p:cTn id="17" presetID="42" presetClass="path" presetSubtype="0" accel="50000" decel="50000" fill="hold" nodeType="withEffect">
                                  <p:stCondLst>
                                    <p:cond delay="4000"/>
                                  </p:stCondLst>
                                  <p:childTnLst>
                                    <p:animMotion origin="layout" path="M -2.08333E-7 3.7037E-7 L 0.57448 3.7037E-7 " pathEditMode="relative" rAng="0" ptsTypes="AA">
                                      <p:cBhvr>
                                        <p:cTn id="18" dur="3000" fill="hold"/>
                                        <p:tgtEl>
                                          <p:spTgt spid="7"/>
                                        </p:tgtEl>
                                        <p:attrNameLst>
                                          <p:attrName>ppt_x</p:attrName>
                                          <p:attrName>ppt_y</p:attrName>
                                        </p:attrNameLst>
                                      </p:cBhvr>
                                      <p:rCtr x="28724" y="0"/>
                                    </p:animMotion>
                                  </p:childTnLst>
                                </p:cTn>
                              </p:par>
                              <p:par>
                                <p:cTn id="19" presetID="10" presetClass="exit" presetSubtype="0" fill="hold" nodeType="withEffect">
                                  <p:stCondLst>
                                    <p:cond delay="4000"/>
                                  </p:stCondLst>
                                  <p:childTnLst>
                                    <p:animEffect transition="out" filter="fade">
                                      <p:cBhvr>
                                        <p:cTn id="20" dur="1000"/>
                                        <p:tgtEl>
                                          <p:spTgt spid="17"/>
                                        </p:tgtEl>
                                      </p:cBhvr>
                                    </p:animEffect>
                                    <p:set>
                                      <p:cBhvr>
                                        <p:cTn id="21" dur="1" fill="hold">
                                          <p:stCondLst>
                                            <p:cond delay="999"/>
                                          </p:stCondLst>
                                        </p:cTn>
                                        <p:tgtEl>
                                          <p:spTgt spid="17"/>
                                        </p:tgtEl>
                                        <p:attrNameLst>
                                          <p:attrName>style.visibility</p:attrName>
                                        </p:attrNameLst>
                                      </p:cBhvr>
                                      <p:to>
                                        <p:strVal val="hidden"/>
                                      </p:to>
                                    </p:set>
                                  </p:childTnLst>
                                </p:cTn>
                              </p:par>
                              <p:par>
                                <p:cTn id="22" presetID="10" presetClass="exit" presetSubtype="0" fill="hold" grpId="0" nodeType="withEffect">
                                  <p:stCondLst>
                                    <p:cond delay="3500"/>
                                  </p:stCondLst>
                                  <p:childTnLst>
                                    <p:animEffect transition="out" filter="fade">
                                      <p:cBhvr>
                                        <p:cTn id="23" dur="1000"/>
                                        <p:tgtEl>
                                          <p:spTgt spid="22"/>
                                        </p:tgtEl>
                                      </p:cBhvr>
                                    </p:animEffect>
                                    <p:set>
                                      <p:cBhvr>
                                        <p:cTn id="24" dur="1" fill="hold">
                                          <p:stCondLst>
                                            <p:cond delay="999"/>
                                          </p:stCondLst>
                                        </p:cTn>
                                        <p:tgtEl>
                                          <p:spTgt spid="22"/>
                                        </p:tgtEl>
                                        <p:attrNameLst>
                                          <p:attrName>style.visibility</p:attrName>
                                        </p:attrNameLst>
                                      </p:cBhvr>
                                      <p:to>
                                        <p:strVal val="hidden"/>
                                      </p:to>
                                    </p:set>
                                  </p:childTnLst>
                                </p:cTn>
                              </p:par>
                              <p:par>
                                <p:cTn id="25" presetID="16" presetClass="entr" presetSubtype="37" fill="hold" nodeType="withEffect">
                                  <p:stCondLst>
                                    <p:cond delay="4000"/>
                                  </p:stCondLst>
                                  <p:childTnLst>
                                    <p:set>
                                      <p:cBhvr>
                                        <p:cTn id="26" dur="1" fill="hold">
                                          <p:stCondLst>
                                            <p:cond delay="0"/>
                                          </p:stCondLst>
                                        </p:cTn>
                                        <p:tgtEl>
                                          <p:spTgt spid="15"/>
                                        </p:tgtEl>
                                        <p:attrNameLst>
                                          <p:attrName>style.visibility</p:attrName>
                                        </p:attrNameLst>
                                      </p:cBhvr>
                                      <p:to>
                                        <p:strVal val="visible"/>
                                      </p:to>
                                    </p:set>
                                    <p:animEffect transition="in" filter="barn(outVertical)">
                                      <p:cBhvr>
                                        <p:cTn id="27" dur="2500"/>
                                        <p:tgtEl>
                                          <p:spTgt spid="15"/>
                                        </p:tgtEl>
                                      </p:cBhvr>
                                    </p:animEffect>
                                  </p:childTnLst>
                                </p:cTn>
                              </p:par>
                              <p:par>
                                <p:cTn id="28" presetID="16" presetClass="entr" presetSubtype="37" fill="hold" nodeType="withEffect">
                                  <p:stCondLst>
                                    <p:cond delay="4000"/>
                                  </p:stCondLst>
                                  <p:childTnLst>
                                    <p:set>
                                      <p:cBhvr>
                                        <p:cTn id="29" dur="1" fill="hold">
                                          <p:stCondLst>
                                            <p:cond delay="0"/>
                                          </p:stCondLst>
                                        </p:cTn>
                                        <p:tgtEl>
                                          <p:spTgt spid="11"/>
                                        </p:tgtEl>
                                        <p:attrNameLst>
                                          <p:attrName>style.visibility</p:attrName>
                                        </p:attrNameLst>
                                      </p:cBhvr>
                                      <p:to>
                                        <p:strVal val="visible"/>
                                      </p:to>
                                    </p:set>
                                    <p:animEffect transition="in" filter="barn(outVertical)">
                                      <p:cBhvr>
                                        <p:cTn id="30" dur="2500"/>
                                        <p:tgtEl>
                                          <p:spTgt spid="11"/>
                                        </p:tgtEl>
                                      </p:cBhvr>
                                    </p:animEffect>
                                  </p:childTnLst>
                                </p:cTn>
                              </p:par>
                              <p:par>
                                <p:cTn id="31" presetID="10" presetClass="entr" presetSubtype="0" fill="hold" grpId="0" nodeType="withEffect">
                                  <p:stCondLst>
                                    <p:cond delay="550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1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1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p:cNvPicPr>
          <p:nvPr/>
        </p:nvPicPr>
        <p:blipFill>
          <a:blip r:embed="rId2">
            <a:extLst>
              <a:ext uri="{28A0092B-C50C-407E-A947-70E740481C1C}">
                <a14:useLocalDpi xmlns:a14="http://schemas.microsoft.com/office/drawing/2010/main" val="0"/>
              </a:ext>
            </a:extLst>
          </a:blip>
          <a:srcRect/>
          <a:stretch/>
        </p:blipFill>
        <p:spPr>
          <a:xfrm>
            <a:off x="-1" y="6404"/>
            <a:ext cx="5940000" cy="6851596"/>
          </a:xfrm>
          <a:prstGeom prst="rect">
            <a:avLst/>
          </a:prstGeom>
        </p:spPr>
      </p:pic>
      <p:pic>
        <p:nvPicPr>
          <p:cNvPr id="14" name="Rám 1">
            <a:extLst>
              <a:ext uri="{FF2B5EF4-FFF2-40B4-BE49-F238E27FC236}">
                <a16:creationId xmlns:a16="http://schemas.microsoft.com/office/drawing/2014/main" id="{CE7C848F-8028-46FD-8519-32E54E491B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456775" y="463176"/>
            <a:ext cx="6851598" cy="5938049"/>
          </a:xfrm>
          <a:prstGeom prst="rect">
            <a:avLst/>
          </a:prstGeom>
          <a:ln>
            <a:noFill/>
          </a:ln>
          <a:effectLst/>
        </p:spPr>
      </p:pic>
      <p:sp>
        <p:nvSpPr>
          <p:cNvPr id="21" name="Autor 1">
            <a:extLst>
              <a:ext uri="{FF2B5EF4-FFF2-40B4-BE49-F238E27FC236}">
                <a16:creationId xmlns:a16="http://schemas.microsoft.com/office/drawing/2014/main" id="{9CAF1EAE-084A-4807-AAB2-7BC5D9D63C6D}"/>
              </a:ext>
            </a:extLst>
          </p:cNvPr>
          <p:cNvSpPr/>
          <p:nvPr/>
        </p:nvSpPr>
        <p:spPr>
          <a:xfrm>
            <a:off x="503747" y="6355956"/>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Sekerka D</a:t>
            </a:r>
          </a:p>
        </p:txBody>
      </p:sp>
      <p:pic>
        <p:nvPicPr>
          <p:cNvPr id="7" name="Foto 2">
            <a:extLst>
              <a:ext uri="{FF2B5EF4-FFF2-40B4-BE49-F238E27FC236}">
                <a16:creationId xmlns:a16="http://schemas.microsoft.com/office/drawing/2014/main" id="{B573F279-74D7-490A-8E39-015B5B186D7A}"/>
              </a:ext>
            </a:extLst>
          </p:cNvPr>
          <p:cNvPicPr>
            <a:picLocks/>
          </p:cNvPicPr>
          <p:nvPr/>
        </p:nvPicPr>
        <p:blipFill>
          <a:blip r:embed="rId4">
            <a:extLst>
              <a:ext uri="{28A0092B-C50C-407E-A947-70E740481C1C}">
                <a14:useLocalDpi xmlns:a14="http://schemas.microsoft.com/office/drawing/2010/main" val="0"/>
              </a:ext>
            </a:extLst>
          </a:blip>
          <a:srcRect/>
          <a:stretch/>
        </p:blipFill>
        <p:spPr>
          <a:xfrm>
            <a:off x="6252003" y="6404"/>
            <a:ext cx="5940000" cy="6851596"/>
          </a:xfrm>
          <a:prstGeom prst="rect">
            <a:avLst/>
          </a:prstGeom>
        </p:spPr>
      </p:pic>
      <p:pic>
        <p:nvPicPr>
          <p:cNvPr id="17" name="Rám 2">
            <a:extLst>
              <a:ext uri="{FF2B5EF4-FFF2-40B4-BE49-F238E27FC236}">
                <a16:creationId xmlns:a16="http://schemas.microsoft.com/office/drawing/2014/main" id="{518B01BF-4FFF-4FE4-B3D6-8E01A857AF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5797178" y="456774"/>
            <a:ext cx="6851598" cy="5938049"/>
          </a:xfrm>
          <a:prstGeom prst="rect">
            <a:avLst/>
          </a:prstGeom>
          <a:ln>
            <a:noFill/>
          </a:ln>
          <a:effectLst/>
        </p:spPr>
      </p:pic>
      <p:sp>
        <p:nvSpPr>
          <p:cNvPr id="22" name="Autor 2">
            <a:extLst>
              <a:ext uri="{FF2B5EF4-FFF2-40B4-BE49-F238E27FC236}">
                <a16:creationId xmlns:a16="http://schemas.microsoft.com/office/drawing/2014/main" id="{76C713ED-8943-47F9-9273-E460F4974C87}"/>
              </a:ext>
            </a:extLst>
          </p:cNvPr>
          <p:cNvSpPr/>
          <p:nvPr/>
        </p:nvSpPr>
        <p:spPr>
          <a:xfrm>
            <a:off x="6761672" y="6357600"/>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Hudec Ivan</a:t>
            </a:r>
          </a:p>
        </p:txBody>
      </p:sp>
      <p:pic>
        <p:nvPicPr>
          <p:cNvPr id="15" name="Foto 3">
            <a:extLst>
              <a:ext uri="{FF2B5EF4-FFF2-40B4-BE49-F238E27FC236}">
                <a16:creationId xmlns:a16="http://schemas.microsoft.com/office/drawing/2014/main" id="{C12BA2D0-7919-4025-836F-EC1512D162E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386" y="14513"/>
            <a:ext cx="12192000" cy="6858000"/>
          </a:xfrm>
          <a:prstGeom prst="rect">
            <a:avLst/>
          </a:prstGeom>
        </p:spPr>
      </p:pic>
      <p:pic>
        <p:nvPicPr>
          <p:cNvPr id="11" name="Rám 3">
            <a:extLst>
              <a:ext uri="{FF2B5EF4-FFF2-40B4-BE49-F238E27FC236}">
                <a16:creationId xmlns:a16="http://schemas.microsoft.com/office/drawing/2014/main" id="{F017289E-BA3E-46C3-97A0-292D1D19D2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a:ln>
            <a:noFill/>
          </a:ln>
          <a:effectLst/>
        </p:spPr>
      </p:pic>
      <p:sp>
        <p:nvSpPr>
          <p:cNvPr id="18" name="Autor 3">
            <a:extLst>
              <a:ext uri="{FF2B5EF4-FFF2-40B4-BE49-F238E27FC236}">
                <a16:creationId xmlns:a16="http://schemas.microsoft.com/office/drawing/2014/main" id="{69F89208-AACA-4240-96AC-86D0AD346F3C}"/>
              </a:ext>
            </a:extLst>
          </p:cNvPr>
          <p:cNvSpPr/>
          <p:nvPr/>
        </p:nvSpPr>
        <p:spPr>
          <a:xfrm>
            <a:off x="503747" y="6349126"/>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Sekerka D</a:t>
            </a:r>
          </a:p>
        </p:txBody>
      </p:sp>
    </p:spTree>
    <p:extLst>
      <p:ext uri="{BB962C8B-B14F-4D97-AF65-F5344CB8AC3E}">
        <p14:creationId xmlns:p14="http://schemas.microsoft.com/office/powerpoint/2010/main" val="2962962922"/>
      </p:ext>
    </p:extLst>
  </p:cSld>
  <p:clrMapOvr>
    <a:masterClrMapping/>
  </p:clrMapOvr>
  <mc:AlternateContent xmlns:mc="http://schemas.openxmlformats.org/markup-compatibility/2006" xmlns:p14="http://schemas.microsoft.com/office/powerpoint/2010/main">
    <mc:Choice Requires="p14">
      <p:transition spd="slow" p14:dur="2000" advClick="0" advTm="11000">
        <p:split orient="vert"/>
      </p:transition>
    </mc:Choice>
    <mc:Fallback xmlns="">
      <p:transition spd="slow" advClick="0" advTm="11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4000"/>
                                  </p:stCondLst>
                                  <p:childTnLst>
                                    <p:animRot by="-5400000">
                                      <p:cBhvr>
                                        <p:cTn id="6" dur="4000" fill="hold"/>
                                        <p:tgtEl>
                                          <p:spTgt spid="3"/>
                                        </p:tgtEl>
                                        <p:attrNameLst>
                                          <p:attrName>r</p:attrName>
                                        </p:attrNameLst>
                                      </p:cBhvr>
                                    </p:animRot>
                                  </p:childTnLst>
                                </p:cTn>
                              </p:par>
                              <p:par>
                                <p:cTn id="7" presetID="42" presetClass="path" presetSubtype="0" accel="50000" decel="50000" fill="hold" nodeType="withEffect">
                                  <p:stCondLst>
                                    <p:cond delay="4000"/>
                                  </p:stCondLst>
                                  <p:childTnLst>
                                    <p:animMotion origin="layout" path="M 2.08333E-7 -2.96296E-6 L -0.55807 -2.96296E-6 " pathEditMode="relative" rAng="0" ptsTypes="AA">
                                      <p:cBhvr>
                                        <p:cTn id="8" dur="3000" fill="hold"/>
                                        <p:tgtEl>
                                          <p:spTgt spid="3"/>
                                        </p:tgtEl>
                                        <p:attrNameLst>
                                          <p:attrName>ppt_x</p:attrName>
                                          <p:attrName>ppt_y</p:attrName>
                                        </p:attrNameLst>
                                      </p:cBhvr>
                                      <p:rCtr x="-27904" y="0"/>
                                    </p:animMotion>
                                  </p:childTnLst>
                                </p:cTn>
                              </p:par>
                              <p:par>
                                <p:cTn id="9" presetID="10" presetClass="exit" presetSubtype="0" fill="hold" nodeType="withEffect">
                                  <p:stCondLst>
                                    <p:cond delay="4000"/>
                                  </p:stCondLst>
                                  <p:childTnLst>
                                    <p:animEffect transition="out" filter="fade">
                                      <p:cBhvr>
                                        <p:cTn id="10" dur="1000"/>
                                        <p:tgtEl>
                                          <p:spTgt spid="14"/>
                                        </p:tgtEl>
                                      </p:cBhvr>
                                    </p:animEffect>
                                    <p:set>
                                      <p:cBhvr>
                                        <p:cTn id="11" dur="1" fill="hold">
                                          <p:stCondLst>
                                            <p:cond delay="999"/>
                                          </p:stCondLst>
                                        </p:cTn>
                                        <p:tgtEl>
                                          <p:spTgt spid="14"/>
                                        </p:tgtEl>
                                        <p:attrNameLst>
                                          <p:attrName>style.visibility</p:attrName>
                                        </p:attrNameLst>
                                      </p:cBhvr>
                                      <p:to>
                                        <p:strVal val="hidden"/>
                                      </p:to>
                                    </p:set>
                                  </p:childTnLst>
                                </p:cTn>
                              </p:par>
                              <p:par>
                                <p:cTn id="12" presetID="10" presetClass="exit" presetSubtype="0" fill="hold" grpId="0" nodeType="withEffect">
                                  <p:stCondLst>
                                    <p:cond delay="3500"/>
                                  </p:stCondLst>
                                  <p:childTnLst>
                                    <p:animEffect transition="out" filter="fade">
                                      <p:cBhvr>
                                        <p:cTn id="13" dur="1000"/>
                                        <p:tgtEl>
                                          <p:spTgt spid="21"/>
                                        </p:tgtEl>
                                      </p:cBhvr>
                                    </p:animEffect>
                                    <p:set>
                                      <p:cBhvr>
                                        <p:cTn id="14" dur="1" fill="hold">
                                          <p:stCondLst>
                                            <p:cond delay="999"/>
                                          </p:stCondLst>
                                        </p:cTn>
                                        <p:tgtEl>
                                          <p:spTgt spid="21"/>
                                        </p:tgtEl>
                                        <p:attrNameLst>
                                          <p:attrName>style.visibility</p:attrName>
                                        </p:attrNameLst>
                                      </p:cBhvr>
                                      <p:to>
                                        <p:strVal val="hidden"/>
                                      </p:to>
                                    </p:set>
                                  </p:childTnLst>
                                </p:cTn>
                              </p:par>
                              <p:par>
                                <p:cTn id="15" presetID="8" presetClass="emph" presetSubtype="0" accel="33333" fill="hold" nodeType="withEffect">
                                  <p:stCondLst>
                                    <p:cond delay="4000"/>
                                  </p:stCondLst>
                                  <p:childTnLst>
                                    <p:animRot by="5400000">
                                      <p:cBhvr>
                                        <p:cTn id="16" dur="4000" fill="hold"/>
                                        <p:tgtEl>
                                          <p:spTgt spid="7"/>
                                        </p:tgtEl>
                                        <p:attrNameLst>
                                          <p:attrName>r</p:attrName>
                                        </p:attrNameLst>
                                      </p:cBhvr>
                                    </p:animRot>
                                  </p:childTnLst>
                                </p:cTn>
                              </p:par>
                              <p:par>
                                <p:cTn id="17" presetID="42" presetClass="path" presetSubtype="0" accel="50000" decel="50000" fill="hold" nodeType="withEffect">
                                  <p:stCondLst>
                                    <p:cond delay="4000"/>
                                  </p:stCondLst>
                                  <p:childTnLst>
                                    <p:animMotion origin="layout" path="M -2.08333E-7 -2.96296E-6 L 0.57448 -2.96296E-6 " pathEditMode="relative" rAng="0" ptsTypes="AA">
                                      <p:cBhvr>
                                        <p:cTn id="18" dur="3000" fill="hold"/>
                                        <p:tgtEl>
                                          <p:spTgt spid="7"/>
                                        </p:tgtEl>
                                        <p:attrNameLst>
                                          <p:attrName>ppt_x</p:attrName>
                                          <p:attrName>ppt_y</p:attrName>
                                        </p:attrNameLst>
                                      </p:cBhvr>
                                      <p:rCtr x="28724" y="0"/>
                                    </p:animMotion>
                                  </p:childTnLst>
                                </p:cTn>
                              </p:par>
                              <p:par>
                                <p:cTn id="19" presetID="10" presetClass="exit" presetSubtype="0" fill="hold" nodeType="withEffect">
                                  <p:stCondLst>
                                    <p:cond delay="4000"/>
                                  </p:stCondLst>
                                  <p:childTnLst>
                                    <p:animEffect transition="out" filter="fade">
                                      <p:cBhvr>
                                        <p:cTn id="20" dur="1000"/>
                                        <p:tgtEl>
                                          <p:spTgt spid="17"/>
                                        </p:tgtEl>
                                      </p:cBhvr>
                                    </p:animEffect>
                                    <p:set>
                                      <p:cBhvr>
                                        <p:cTn id="21" dur="1" fill="hold">
                                          <p:stCondLst>
                                            <p:cond delay="999"/>
                                          </p:stCondLst>
                                        </p:cTn>
                                        <p:tgtEl>
                                          <p:spTgt spid="17"/>
                                        </p:tgtEl>
                                        <p:attrNameLst>
                                          <p:attrName>style.visibility</p:attrName>
                                        </p:attrNameLst>
                                      </p:cBhvr>
                                      <p:to>
                                        <p:strVal val="hidden"/>
                                      </p:to>
                                    </p:set>
                                  </p:childTnLst>
                                </p:cTn>
                              </p:par>
                              <p:par>
                                <p:cTn id="22" presetID="10" presetClass="exit" presetSubtype="0" fill="hold" grpId="0" nodeType="withEffect">
                                  <p:stCondLst>
                                    <p:cond delay="3500"/>
                                  </p:stCondLst>
                                  <p:childTnLst>
                                    <p:animEffect transition="out" filter="fade">
                                      <p:cBhvr>
                                        <p:cTn id="23" dur="1000"/>
                                        <p:tgtEl>
                                          <p:spTgt spid="22"/>
                                        </p:tgtEl>
                                      </p:cBhvr>
                                    </p:animEffect>
                                    <p:set>
                                      <p:cBhvr>
                                        <p:cTn id="24" dur="1" fill="hold">
                                          <p:stCondLst>
                                            <p:cond delay="999"/>
                                          </p:stCondLst>
                                        </p:cTn>
                                        <p:tgtEl>
                                          <p:spTgt spid="22"/>
                                        </p:tgtEl>
                                        <p:attrNameLst>
                                          <p:attrName>style.visibility</p:attrName>
                                        </p:attrNameLst>
                                      </p:cBhvr>
                                      <p:to>
                                        <p:strVal val="hidden"/>
                                      </p:to>
                                    </p:set>
                                  </p:childTnLst>
                                </p:cTn>
                              </p:par>
                              <p:par>
                                <p:cTn id="25" presetID="16" presetClass="entr" presetSubtype="37" fill="hold" nodeType="withEffect">
                                  <p:stCondLst>
                                    <p:cond delay="4000"/>
                                  </p:stCondLst>
                                  <p:childTnLst>
                                    <p:set>
                                      <p:cBhvr>
                                        <p:cTn id="26" dur="1" fill="hold">
                                          <p:stCondLst>
                                            <p:cond delay="0"/>
                                          </p:stCondLst>
                                        </p:cTn>
                                        <p:tgtEl>
                                          <p:spTgt spid="15"/>
                                        </p:tgtEl>
                                        <p:attrNameLst>
                                          <p:attrName>style.visibility</p:attrName>
                                        </p:attrNameLst>
                                      </p:cBhvr>
                                      <p:to>
                                        <p:strVal val="visible"/>
                                      </p:to>
                                    </p:set>
                                    <p:animEffect transition="in" filter="barn(outVertical)">
                                      <p:cBhvr>
                                        <p:cTn id="27" dur="2500"/>
                                        <p:tgtEl>
                                          <p:spTgt spid="15"/>
                                        </p:tgtEl>
                                      </p:cBhvr>
                                    </p:animEffect>
                                  </p:childTnLst>
                                </p:cTn>
                              </p:par>
                              <p:par>
                                <p:cTn id="28" presetID="10" presetClass="entr" presetSubtype="0" fill="hold" grpId="0" nodeType="withEffect">
                                  <p:stCondLst>
                                    <p:cond delay="550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1500"/>
                                        <p:tgtEl>
                                          <p:spTgt spid="18"/>
                                        </p:tgtEl>
                                      </p:cBhvr>
                                    </p:animEffect>
                                  </p:childTnLst>
                                </p:cTn>
                              </p:par>
                              <p:par>
                                <p:cTn id="31" presetID="16" presetClass="entr" presetSubtype="37" fill="hold" nodeType="withEffect">
                                  <p:stCondLst>
                                    <p:cond delay="4000"/>
                                  </p:stCondLst>
                                  <p:childTnLst>
                                    <p:set>
                                      <p:cBhvr>
                                        <p:cTn id="32" dur="1" fill="hold">
                                          <p:stCondLst>
                                            <p:cond delay="0"/>
                                          </p:stCondLst>
                                        </p:cTn>
                                        <p:tgtEl>
                                          <p:spTgt spid="11"/>
                                        </p:tgtEl>
                                        <p:attrNameLst>
                                          <p:attrName>style.visibility</p:attrName>
                                        </p:attrNameLst>
                                      </p:cBhvr>
                                      <p:to>
                                        <p:strVal val="visible"/>
                                      </p:to>
                                    </p:set>
                                    <p:animEffect transition="in" filter="barn(outVertical)">
                                      <p:cBhvr>
                                        <p:cTn id="33" dur="2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1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2191996"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Rám">
            <a:extLst>
              <a:ext uri="{FF2B5EF4-FFF2-40B4-BE49-F238E27FC236}">
                <a16:creationId xmlns:a16="http://schemas.microsoft.com/office/drawing/2014/main" id="{D79C72C2-A37B-433D-A17F-475FD5AAAC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a:ln>
            <a:noFill/>
          </a:ln>
          <a:effectLst/>
        </p:spPr>
      </p:pic>
      <p:sp>
        <p:nvSpPr>
          <p:cNvPr id="6" name="Autor">
            <a:extLst>
              <a:ext uri="{FF2B5EF4-FFF2-40B4-BE49-F238E27FC236}">
                <a16:creationId xmlns:a16="http://schemas.microsoft.com/office/drawing/2014/main" id="{726FA285-2004-41F6-A200-373ED978B794}"/>
              </a:ext>
            </a:extLst>
          </p:cNvPr>
          <p:cNvSpPr/>
          <p:nvPr/>
        </p:nvSpPr>
        <p:spPr>
          <a:xfrm>
            <a:off x="503747" y="6349126"/>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Sekerka D</a:t>
            </a:r>
          </a:p>
        </p:txBody>
      </p:sp>
    </p:spTree>
    <p:extLst>
      <p:ext uri="{BB962C8B-B14F-4D97-AF65-F5344CB8AC3E}">
        <p14:creationId xmlns:p14="http://schemas.microsoft.com/office/powerpoint/2010/main" val="1210764877"/>
      </p:ext>
    </p:extLst>
  </p:cSld>
  <p:clrMapOvr>
    <a:masterClrMapping/>
  </p:clrMapOvr>
  <mc:AlternateContent xmlns:mc="http://schemas.openxmlformats.org/markup-compatibility/2006" xmlns:p14="http://schemas.microsoft.com/office/powerpoint/2010/main">
    <mc:Choice Requires="p14">
      <p:transition spd="slow" p14:dur="2000" advClick="0" advTm="4000">
        <p:wedge/>
      </p:transition>
    </mc:Choice>
    <mc:Fallback xmlns="">
      <p:transition spd="slow" advClick="0" advTm="4000">
        <p:wedg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2191996"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Rám">
            <a:extLst>
              <a:ext uri="{FF2B5EF4-FFF2-40B4-BE49-F238E27FC236}">
                <a16:creationId xmlns:a16="http://schemas.microsoft.com/office/drawing/2014/main" id="{D79C72C2-A37B-433D-A17F-475FD5AAAC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a:ln>
            <a:noFill/>
          </a:ln>
          <a:effectLst/>
        </p:spPr>
      </p:pic>
      <p:sp>
        <p:nvSpPr>
          <p:cNvPr id="6" name="Autor">
            <a:extLst>
              <a:ext uri="{FF2B5EF4-FFF2-40B4-BE49-F238E27FC236}">
                <a16:creationId xmlns:a16="http://schemas.microsoft.com/office/drawing/2014/main" id="{DFE3F23B-FF43-4567-B2BC-8DFD554E5CB6}"/>
              </a:ext>
            </a:extLst>
          </p:cNvPr>
          <p:cNvSpPr/>
          <p:nvPr/>
        </p:nvSpPr>
        <p:spPr>
          <a:xfrm>
            <a:off x="503747" y="6349126"/>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Sekerka D</a:t>
            </a:r>
          </a:p>
        </p:txBody>
      </p:sp>
    </p:spTree>
    <p:extLst>
      <p:ext uri="{BB962C8B-B14F-4D97-AF65-F5344CB8AC3E}">
        <p14:creationId xmlns:p14="http://schemas.microsoft.com/office/powerpoint/2010/main" val="2221971931"/>
      </p:ext>
    </p:extLst>
  </p:cSld>
  <p:clrMapOvr>
    <a:masterClrMapping/>
  </p:clrMapOvr>
  <mc:AlternateContent xmlns:mc="http://schemas.openxmlformats.org/markup-compatibility/2006" xmlns:p14="http://schemas.microsoft.com/office/powerpoint/2010/main">
    <mc:Choice Requires="p14">
      <p:transition spd="slow" p14:dur="2000" advClick="0" advTm="4000">
        <p:wedge/>
      </p:transition>
    </mc:Choice>
    <mc:Fallback xmlns="">
      <p:transition spd="slow" advClick="0" advTm="4000">
        <p:wedg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1387B46A-C8DF-4E69-A70A-681E6695D297}"/>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1" y="6404"/>
            <a:ext cx="5940000" cy="6851596"/>
          </a:xfrm>
          <a:prstGeom prst="rect">
            <a:avLst/>
          </a:prstGeom>
        </p:spPr>
      </p:pic>
      <p:pic>
        <p:nvPicPr>
          <p:cNvPr id="14" name="Rám 1">
            <a:extLst>
              <a:ext uri="{FF2B5EF4-FFF2-40B4-BE49-F238E27FC236}">
                <a16:creationId xmlns:a16="http://schemas.microsoft.com/office/drawing/2014/main" id="{4B7BD874-A2C6-499A-BAC4-B091716171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456775" y="463176"/>
            <a:ext cx="6851598" cy="5938049"/>
          </a:xfrm>
          <a:prstGeom prst="rect">
            <a:avLst/>
          </a:prstGeom>
          <a:ln>
            <a:noFill/>
          </a:ln>
          <a:effectLst/>
        </p:spPr>
      </p:pic>
      <p:sp>
        <p:nvSpPr>
          <p:cNvPr id="21" name="Autor 1">
            <a:extLst>
              <a:ext uri="{FF2B5EF4-FFF2-40B4-BE49-F238E27FC236}">
                <a16:creationId xmlns:a16="http://schemas.microsoft.com/office/drawing/2014/main" id="{1D3B7DEC-BBCE-407A-9AFF-43C7EA17982D}"/>
              </a:ext>
            </a:extLst>
          </p:cNvPr>
          <p:cNvSpPr/>
          <p:nvPr/>
        </p:nvSpPr>
        <p:spPr>
          <a:xfrm>
            <a:off x="503747" y="6355956"/>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Sekerka D</a:t>
            </a:r>
          </a:p>
        </p:txBody>
      </p:sp>
      <p:pic>
        <p:nvPicPr>
          <p:cNvPr id="7" name="Foto 2">
            <a:extLst>
              <a:ext uri="{FF2B5EF4-FFF2-40B4-BE49-F238E27FC236}">
                <a16:creationId xmlns:a16="http://schemas.microsoft.com/office/drawing/2014/main" id="{B573F279-74D7-490A-8E39-015B5B186D7A}"/>
              </a:ext>
            </a:extLst>
          </p:cNvPr>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6252003" y="6404"/>
            <a:ext cx="5940000" cy="6851596"/>
          </a:xfrm>
          <a:prstGeom prst="rect">
            <a:avLst/>
          </a:prstGeom>
        </p:spPr>
      </p:pic>
      <p:pic>
        <p:nvPicPr>
          <p:cNvPr id="17" name="Rám 2">
            <a:extLst>
              <a:ext uri="{FF2B5EF4-FFF2-40B4-BE49-F238E27FC236}">
                <a16:creationId xmlns:a16="http://schemas.microsoft.com/office/drawing/2014/main" id="{C94B4CF4-F845-40D5-9798-D43020A7FD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5797178" y="456774"/>
            <a:ext cx="6851598" cy="5938049"/>
          </a:xfrm>
          <a:prstGeom prst="rect">
            <a:avLst/>
          </a:prstGeom>
          <a:ln>
            <a:noFill/>
          </a:ln>
          <a:effectLst/>
        </p:spPr>
      </p:pic>
      <p:sp>
        <p:nvSpPr>
          <p:cNvPr id="22" name="Autor 2">
            <a:extLst>
              <a:ext uri="{FF2B5EF4-FFF2-40B4-BE49-F238E27FC236}">
                <a16:creationId xmlns:a16="http://schemas.microsoft.com/office/drawing/2014/main" id="{F387432E-0163-4E75-AE77-B855D7F3F32B}"/>
              </a:ext>
            </a:extLst>
          </p:cNvPr>
          <p:cNvSpPr/>
          <p:nvPr/>
        </p:nvSpPr>
        <p:spPr>
          <a:xfrm>
            <a:off x="6761672" y="6357600"/>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Sekerka D</a:t>
            </a:r>
          </a:p>
        </p:txBody>
      </p:sp>
      <p:pic>
        <p:nvPicPr>
          <p:cNvPr id="15" name="Foto 3">
            <a:extLst>
              <a:ext uri="{FF2B5EF4-FFF2-40B4-BE49-F238E27FC236}">
                <a16:creationId xmlns:a16="http://schemas.microsoft.com/office/drawing/2014/main" id="{C12BA2D0-7919-4025-836F-EC1512D162E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386" y="14513"/>
            <a:ext cx="12192000" cy="6858000"/>
          </a:xfrm>
          <a:prstGeom prst="rect">
            <a:avLst/>
          </a:prstGeom>
        </p:spPr>
      </p:pic>
      <p:pic>
        <p:nvPicPr>
          <p:cNvPr id="11" name="Rám 3">
            <a:extLst>
              <a:ext uri="{FF2B5EF4-FFF2-40B4-BE49-F238E27FC236}">
                <a16:creationId xmlns:a16="http://schemas.microsoft.com/office/drawing/2014/main" id="{F017289E-BA3E-46C3-97A0-292D1D19D2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a:ln>
            <a:noFill/>
          </a:ln>
          <a:effectLst/>
        </p:spPr>
      </p:pic>
      <p:sp>
        <p:nvSpPr>
          <p:cNvPr id="18" name="Autor 3">
            <a:extLst>
              <a:ext uri="{FF2B5EF4-FFF2-40B4-BE49-F238E27FC236}">
                <a16:creationId xmlns:a16="http://schemas.microsoft.com/office/drawing/2014/main" id="{CA7F96DC-BFCA-4D00-9627-8FFB9200FB99}"/>
              </a:ext>
            </a:extLst>
          </p:cNvPr>
          <p:cNvSpPr/>
          <p:nvPr/>
        </p:nvSpPr>
        <p:spPr>
          <a:xfrm>
            <a:off x="503747" y="6349126"/>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Sekerka D</a:t>
            </a:r>
          </a:p>
        </p:txBody>
      </p:sp>
    </p:spTree>
    <p:extLst>
      <p:ext uri="{BB962C8B-B14F-4D97-AF65-F5344CB8AC3E}">
        <p14:creationId xmlns:p14="http://schemas.microsoft.com/office/powerpoint/2010/main" val="1220786545"/>
      </p:ext>
    </p:extLst>
  </p:cSld>
  <p:clrMapOvr>
    <a:masterClrMapping/>
  </p:clrMapOvr>
  <mc:AlternateContent xmlns:mc="http://schemas.openxmlformats.org/markup-compatibility/2006" xmlns:p14="http://schemas.microsoft.com/office/powerpoint/2010/main">
    <mc:Choice Requires="p14">
      <p:transition spd="slow" p14:dur="2000" advClick="0" advTm="11000">
        <p:split orient="vert"/>
      </p:transition>
    </mc:Choice>
    <mc:Fallback xmlns="">
      <p:transition spd="slow" advClick="0" advTm="11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33333" fill="hold" nodeType="withEffect">
                                  <p:stCondLst>
                                    <p:cond delay="4000"/>
                                  </p:stCondLst>
                                  <p:childTnLst>
                                    <p:animRot by="-5400000">
                                      <p:cBhvr>
                                        <p:cTn id="6" dur="4000" fill="hold"/>
                                        <p:tgtEl>
                                          <p:spTgt spid="3"/>
                                        </p:tgtEl>
                                        <p:attrNameLst>
                                          <p:attrName>r</p:attrName>
                                        </p:attrNameLst>
                                      </p:cBhvr>
                                    </p:animRot>
                                  </p:childTnLst>
                                </p:cTn>
                              </p:par>
                              <p:par>
                                <p:cTn id="7" presetID="42" presetClass="path" presetSubtype="0" accel="50000" decel="50000" fill="hold" nodeType="withEffect">
                                  <p:stCondLst>
                                    <p:cond delay="4000"/>
                                  </p:stCondLst>
                                  <p:childTnLst>
                                    <p:animMotion origin="layout" path="M 2.08333E-7 -2.96296E-6 L -0.55807 -2.96296E-6 " pathEditMode="relative" rAng="0" ptsTypes="AA">
                                      <p:cBhvr>
                                        <p:cTn id="8" dur="3000" fill="hold"/>
                                        <p:tgtEl>
                                          <p:spTgt spid="3"/>
                                        </p:tgtEl>
                                        <p:attrNameLst>
                                          <p:attrName>ppt_x</p:attrName>
                                          <p:attrName>ppt_y</p:attrName>
                                        </p:attrNameLst>
                                      </p:cBhvr>
                                      <p:rCtr x="-27904" y="0"/>
                                    </p:animMotion>
                                  </p:childTnLst>
                                </p:cTn>
                              </p:par>
                              <p:par>
                                <p:cTn id="9" presetID="10" presetClass="exit" presetSubtype="0" fill="hold" nodeType="withEffect">
                                  <p:stCondLst>
                                    <p:cond delay="4000"/>
                                  </p:stCondLst>
                                  <p:childTnLst>
                                    <p:animEffect transition="out" filter="fade">
                                      <p:cBhvr>
                                        <p:cTn id="10" dur="1000"/>
                                        <p:tgtEl>
                                          <p:spTgt spid="14"/>
                                        </p:tgtEl>
                                      </p:cBhvr>
                                    </p:animEffect>
                                    <p:set>
                                      <p:cBhvr>
                                        <p:cTn id="11" dur="1" fill="hold">
                                          <p:stCondLst>
                                            <p:cond delay="999"/>
                                          </p:stCondLst>
                                        </p:cTn>
                                        <p:tgtEl>
                                          <p:spTgt spid="14"/>
                                        </p:tgtEl>
                                        <p:attrNameLst>
                                          <p:attrName>style.visibility</p:attrName>
                                        </p:attrNameLst>
                                      </p:cBhvr>
                                      <p:to>
                                        <p:strVal val="hidden"/>
                                      </p:to>
                                    </p:set>
                                  </p:childTnLst>
                                </p:cTn>
                              </p:par>
                              <p:par>
                                <p:cTn id="12" presetID="10" presetClass="exit" presetSubtype="0" fill="hold" grpId="0" nodeType="withEffect">
                                  <p:stCondLst>
                                    <p:cond delay="3500"/>
                                  </p:stCondLst>
                                  <p:childTnLst>
                                    <p:animEffect transition="out" filter="fade">
                                      <p:cBhvr>
                                        <p:cTn id="13" dur="1000"/>
                                        <p:tgtEl>
                                          <p:spTgt spid="21"/>
                                        </p:tgtEl>
                                      </p:cBhvr>
                                    </p:animEffect>
                                    <p:set>
                                      <p:cBhvr>
                                        <p:cTn id="14" dur="1" fill="hold">
                                          <p:stCondLst>
                                            <p:cond delay="999"/>
                                          </p:stCondLst>
                                        </p:cTn>
                                        <p:tgtEl>
                                          <p:spTgt spid="21"/>
                                        </p:tgtEl>
                                        <p:attrNameLst>
                                          <p:attrName>style.visibility</p:attrName>
                                        </p:attrNameLst>
                                      </p:cBhvr>
                                      <p:to>
                                        <p:strVal val="hidden"/>
                                      </p:to>
                                    </p:set>
                                  </p:childTnLst>
                                </p:cTn>
                              </p:par>
                              <p:par>
                                <p:cTn id="15" presetID="8" presetClass="emph" presetSubtype="0" accel="33333" fill="hold" nodeType="withEffect">
                                  <p:stCondLst>
                                    <p:cond delay="4000"/>
                                  </p:stCondLst>
                                  <p:childTnLst>
                                    <p:animRot by="5400000">
                                      <p:cBhvr>
                                        <p:cTn id="16" dur="4000" fill="hold"/>
                                        <p:tgtEl>
                                          <p:spTgt spid="7"/>
                                        </p:tgtEl>
                                        <p:attrNameLst>
                                          <p:attrName>r</p:attrName>
                                        </p:attrNameLst>
                                      </p:cBhvr>
                                    </p:animRot>
                                  </p:childTnLst>
                                </p:cTn>
                              </p:par>
                              <p:par>
                                <p:cTn id="17" presetID="42" presetClass="path" presetSubtype="0" accel="50000" decel="50000" fill="hold" nodeType="withEffect">
                                  <p:stCondLst>
                                    <p:cond delay="4000"/>
                                  </p:stCondLst>
                                  <p:childTnLst>
                                    <p:animMotion origin="layout" path="M -2.08333E-7 -2.96296E-6 L 0.57448 -2.96296E-6 " pathEditMode="relative" rAng="0" ptsTypes="AA">
                                      <p:cBhvr>
                                        <p:cTn id="18" dur="3000" fill="hold"/>
                                        <p:tgtEl>
                                          <p:spTgt spid="7"/>
                                        </p:tgtEl>
                                        <p:attrNameLst>
                                          <p:attrName>ppt_x</p:attrName>
                                          <p:attrName>ppt_y</p:attrName>
                                        </p:attrNameLst>
                                      </p:cBhvr>
                                      <p:rCtr x="28724" y="0"/>
                                    </p:animMotion>
                                  </p:childTnLst>
                                </p:cTn>
                              </p:par>
                              <p:par>
                                <p:cTn id="19" presetID="10" presetClass="exit" presetSubtype="0" fill="hold" nodeType="withEffect">
                                  <p:stCondLst>
                                    <p:cond delay="4000"/>
                                  </p:stCondLst>
                                  <p:childTnLst>
                                    <p:animEffect transition="out" filter="fade">
                                      <p:cBhvr>
                                        <p:cTn id="20" dur="1000"/>
                                        <p:tgtEl>
                                          <p:spTgt spid="17"/>
                                        </p:tgtEl>
                                      </p:cBhvr>
                                    </p:animEffect>
                                    <p:set>
                                      <p:cBhvr>
                                        <p:cTn id="21" dur="1" fill="hold">
                                          <p:stCondLst>
                                            <p:cond delay="999"/>
                                          </p:stCondLst>
                                        </p:cTn>
                                        <p:tgtEl>
                                          <p:spTgt spid="17"/>
                                        </p:tgtEl>
                                        <p:attrNameLst>
                                          <p:attrName>style.visibility</p:attrName>
                                        </p:attrNameLst>
                                      </p:cBhvr>
                                      <p:to>
                                        <p:strVal val="hidden"/>
                                      </p:to>
                                    </p:set>
                                  </p:childTnLst>
                                </p:cTn>
                              </p:par>
                              <p:par>
                                <p:cTn id="22" presetID="10" presetClass="exit" presetSubtype="0" fill="hold" grpId="0" nodeType="withEffect">
                                  <p:stCondLst>
                                    <p:cond delay="3500"/>
                                  </p:stCondLst>
                                  <p:childTnLst>
                                    <p:animEffect transition="out" filter="fade">
                                      <p:cBhvr>
                                        <p:cTn id="23" dur="1000"/>
                                        <p:tgtEl>
                                          <p:spTgt spid="22"/>
                                        </p:tgtEl>
                                      </p:cBhvr>
                                    </p:animEffect>
                                    <p:set>
                                      <p:cBhvr>
                                        <p:cTn id="24" dur="1" fill="hold">
                                          <p:stCondLst>
                                            <p:cond delay="999"/>
                                          </p:stCondLst>
                                        </p:cTn>
                                        <p:tgtEl>
                                          <p:spTgt spid="22"/>
                                        </p:tgtEl>
                                        <p:attrNameLst>
                                          <p:attrName>style.visibility</p:attrName>
                                        </p:attrNameLst>
                                      </p:cBhvr>
                                      <p:to>
                                        <p:strVal val="hidden"/>
                                      </p:to>
                                    </p:set>
                                  </p:childTnLst>
                                </p:cTn>
                              </p:par>
                              <p:par>
                                <p:cTn id="25" presetID="16" presetClass="entr" presetSubtype="37" fill="hold" nodeType="withEffect">
                                  <p:stCondLst>
                                    <p:cond delay="4000"/>
                                  </p:stCondLst>
                                  <p:childTnLst>
                                    <p:set>
                                      <p:cBhvr>
                                        <p:cTn id="26" dur="1" fill="hold">
                                          <p:stCondLst>
                                            <p:cond delay="0"/>
                                          </p:stCondLst>
                                        </p:cTn>
                                        <p:tgtEl>
                                          <p:spTgt spid="15"/>
                                        </p:tgtEl>
                                        <p:attrNameLst>
                                          <p:attrName>style.visibility</p:attrName>
                                        </p:attrNameLst>
                                      </p:cBhvr>
                                      <p:to>
                                        <p:strVal val="visible"/>
                                      </p:to>
                                    </p:set>
                                    <p:animEffect transition="in" filter="barn(outVertical)">
                                      <p:cBhvr>
                                        <p:cTn id="27" dur="2500"/>
                                        <p:tgtEl>
                                          <p:spTgt spid="15"/>
                                        </p:tgtEl>
                                      </p:cBhvr>
                                    </p:animEffect>
                                  </p:childTnLst>
                                </p:cTn>
                              </p:par>
                              <p:par>
                                <p:cTn id="28" presetID="16" presetClass="entr" presetSubtype="37" fill="hold" nodeType="withEffect">
                                  <p:stCondLst>
                                    <p:cond delay="4000"/>
                                  </p:stCondLst>
                                  <p:childTnLst>
                                    <p:set>
                                      <p:cBhvr>
                                        <p:cTn id="29" dur="1" fill="hold">
                                          <p:stCondLst>
                                            <p:cond delay="0"/>
                                          </p:stCondLst>
                                        </p:cTn>
                                        <p:tgtEl>
                                          <p:spTgt spid="11"/>
                                        </p:tgtEl>
                                        <p:attrNameLst>
                                          <p:attrName>style.visibility</p:attrName>
                                        </p:attrNameLst>
                                      </p:cBhvr>
                                      <p:to>
                                        <p:strVal val="visible"/>
                                      </p:to>
                                    </p:set>
                                    <p:animEffect transition="in" filter="barn(outVertical)">
                                      <p:cBhvr>
                                        <p:cTn id="30" dur="2500"/>
                                        <p:tgtEl>
                                          <p:spTgt spid="11"/>
                                        </p:tgtEl>
                                      </p:cBhvr>
                                    </p:animEffect>
                                  </p:childTnLst>
                                </p:cTn>
                              </p:par>
                              <p:par>
                                <p:cTn id="31" presetID="10" presetClass="entr" presetSubtype="0" fill="hold" grpId="0" nodeType="withEffect">
                                  <p:stCondLst>
                                    <p:cond delay="550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1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1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576E8545-9578-4951-82DD-1E78746724C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2191996" cy="6857998"/>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Rám">
            <a:extLst>
              <a:ext uri="{FF2B5EF4-FFF2-40B4-BE49-F238E27FC236}">
                <a16:creationId xmlns:a16="http://schemas.microsoft.com/office/drawing/2014/main" id="{D79C72C2-A37B-433D-A17F-475FD5AAAC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a:ln>
            <a:noFill/>
          </a:ln>
          <a:effectLst/>
        </p:spPr>
      </p:pic>
      <p:sp>
        <p:nvSpPr>
          <p:cNvPr id="6" name="Autor">
            <a:extLst>
              <a:ext uri="{FF2B5EF4-FFF2-40B4-BE49-F238E27FC236}">
                <a16:creationId xmlns:a16="http://schemas.microsoft.com/office/drawing/2014/main" id="{4F99707B-00B6-4FAD-95A3-758508122D10}"/>
              </a:ext>
            </a:extLst>
          </p:cNvPr>
          <p:cNvSpPr/>
          <p:nvPr/>
        </p:nvSpPr>
        <p:spPr>
          <a:xfrm>
            <a:off x="503747" y="6349126"/>
            <a:ext cx="1391728" cy="216000"/>
          </a:xfrm>
          <a:prstGeom prst="rect">
            <a:avLst/>
          </a:prstGeom>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0" rIns="91440" bIns="0" numCol="1" spcCol="0" rtlCol="0" fromWordArt="0" anchor="ctr" anchorCtr="0" forceAA="0" compatLnSpc="1">
            <a:prstTxWarp prst="textNoShape">
              <a:avLst/>
            </a:prstTxWarp>
            <a:noAutofit/>
          </a:bodyPr>
          <a:lstStyle/>
          <a:p>
            <a:pPr algn="r"/>
            <a:r>
              <a:rPr lang="sk-SK" sz="1600" b="1" i="1">
                <a:solidFill>
                  <a:schemeClr val="tx1"/>
                </a:solidFill>
                <a:latin typeface="EucrosiaUPC" panose="02020603050405020304" pitchFamily="18" charset="-34"/>
                <a:cs typeface="EucrosiaUPC" panose="02020603050405020304" pitchFamily="18" charset="-34"/>
              </a:rPr>
              <a:t>Photo © Sekerka D</a:t>
            </a:r>
          </a:p>
        </p:txBody>
      </p:sp>
    </p:spTree>
    <p:extLst>
      <p:ext uri="{BB962C8B-B14F-4D97-AF65-F5344CB8AC3E}">
        <p14:creationId xmlns:p14="http://schemas.microsoft.com/office/powerpoint/2010/main" val="1786539700"/>
      </p:ext>
    </p:extLst>
  </p:cSld>
  <p:clrMapOvr>
    <a:masterClrMapping/>
  </p:clrMapOvr>
  <mc:AlternateContent xmlns:mc="http://schemas.openxmlformats.org/markup-compatibility/2006" xmlns:p14="http://schemas.microsoft.com/office/powerpoint/2010/main">
    <mc:Choice Requires="p14">
      <p:transition spd="slow" p14:dur="2000" advClick="0" advTm="4000">
        <p:wedge/>
      </p:transition>
    </mc:Choice>
    <mc:Fallback xmlns="">
      <p:transition spd="slow" advClick="0" advTm="4000">
        <p:wedg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Komercia">
            <a:extLst>
              <a:ext uri="{FF2B5EF4-FFF2-40B4-BE49-F238E27FC236}">
                <a16:creationId xmlns:a16="http://schemas.microsoft.com/office/drawing/2014/main" id="{187C282F-E160-4377-87C1-4420525633E4}"/>
              </a:ext>
            </a:extLst>
          </p:cNvPr>
          <p:cNvSpPr txBox="1"/>
          <p:nvPr/>
        </p:nvSpPr>
        <p:spPr>
          <a:xfrm>
            <a:off x="771404" y="585404"/>
            <a:ext cx="3783817" cy="389979"/>
          </a:xfrm>
          <a:prstGeom prst="rect">
            <a:avLst/>
          </a:prstGeom>
          <a:noFill/>
        </p:spPr>
        <p:txBody>
          <a:bodyPr wrap="square" rtlCol="0">
            <a:spAutoFit/>
          </a:bodyPr>
          <a:lstStyle/>
          <a:p>
            <a:pPr marL="0" marR="0" lvl="0" indent="0" algn="ctr" defTabSz="544208" rtl="0" eaLnBrk="1" fontAlgn="auto" latinLnBrk="0" hangingPunct="1">
              <a:lnSpc>
                <a:spcPct val="100000"/>
              </a:lnSpc>
              <a:spcBef>
                <a:spcPts val="0"/>
              </a:spcBef>
              <a:spcAft>
                <a:spcPts val="0"/>
              </a:spcAft>
              <a:buClrTx/>
              <a:buSzTx/>
              <a:buFontTx/>
              <a:buNone/>
              <a:tabLst/>
              <a:defRPr/>
            </a:pPr>
            <a:r>
              <a:rPr kumimoji="0" lang="sk-SK" sz="1934" b="1" i="0" u="none" strike="noStrike" kern="1200" cap="none" spc="0" normalizeH="0" baseline="0" noProof="0">
                <a:ln>
                  <a:noFill/>
                </a:ln>
                <a:solidFill>
                  <a:prstClr val="black">
                    <a:lumMod val="75000"/>
                    <a:lumOff val="25000"/>
                  </a:prstClr>
                </a:solidFill>
                <a:effectLst/>
                <a:uLnTx/>
                <a:uFillTx/>
                <a:latin typeface="Brooklyn CE" pitchFamily="2" charset="0"/>
                <a:ea typeface="+mn-ea"/>
                <a:cs typeface="+mn-cs"/>
              </a:rPr>
              <a:t>Non-commercial presentation !</a:t>
            </a:r>
          </a:p>
        </p:txBody>
      </p:sp>
      <p:sp>
        <p:nvSpPr>
          <p:cNvPr id="5" name="Informácie">
            <a:extLst>
              <a:ext uri="{FF2B5EF4-FFF2-40B4-BE49-F238E27FC236}">
                <a16:creationId xmlns:a16="http://schemas.microsoft.com/office/drawing/2014/main" id="{3D0D991D-5F78-4F5E-8A65-5FAE645F0C97}"/>
              </a:ext>
            </a:extLst>
          </p:cNvPr>
          <p:cNvSpPr txBox="1"/>
          <p:nvPr/>
        </p:nvSpPr>
        <p:spPr>
          <a:xfrm>
            <a:off x="745855" y="2953824"/>
            <a:ext cx="6293120" cy="2175852"/>
          </a:xfrm>
          <a:prstGeom prst="rect">
            <a:avLst/>
          </a:prstGeom>
          <a:noFill/>
        </p:spPr>
        <p:txBody>
          <a:bodyPr wrap="square" rtlCol="0">
            <a:spAutoFit/>
          </a:bodyPr>
          <a:lstStyle/>
          <a:p>
            <a:pPr lvl="0" defTabSz="544208">
              <a:defRPr/>
            </a:pPr>
            <a:r>
              <a:rPr kumimoji="0" lang="sk-SK" sz="1934" b="1" i="0" u="none" strike="noStrike" kern="1200" cap="none" spc="0" normalizeH="0" baseline="0" noProof="0">
                <a:ln>
                  <a:noFill/>
                </a:ln>
                <a:solidFill>
                  <a:prstClr val="black">
                    <a:lumMod val="75000"/>
                    <a:lumOff val="25000"/>
                  </a:prstClr>
                </a:solidFill>
                <a:effectLst/>
                <a:uLnTx/>
                <a:uFillTx/>
                <a:latin typeface="Brooklyn CE" pitchFamily="2" charset="0"/>
                <a:ea typeface="+mn-ea"/>
                <a:cs typeface="+mn-cs"/>
              </a:rPr>
              <a:t>Music :			</a:t>
            </a:r>
            <a:r>
              <a:rPr lang="en-US" sz="1934" b="1">
                <a:solidFill>
                  <a:prstClr val="black">
                    <a:lumMod val="75000"/>
                    <a:lumOff val="25000"/>
                  </a:prstClr>
                </a:solidFill>
                <a:latin typeface="Brooklyn CE" pitchFamily="2" charset="0"/>
              </a:rPr>
              <a:t>Peder B.Helland - Autumn Colors</a:t>
            </a:r>
            <a:endParaRPr lang="sk-SK" sz="1934" b="1">
              <a:solidFill>
                <a:prstClr val="black">
                  <a:lumMod val="75000"/>
                  <a:lumOff val="25000"/>
                </a:prstClr>
              </a:solidFill>
              <a:latin typeface="Brooklyn CE" pitchFamily="2" charset="0"/>
            </a:endParaRPr>
          </a:p>
          <a:p>
            <a:pPr lvl="0" defTabSz="544208">
              <a:defRPr/>
            </a:pPr>
            <a:r>
              <a:rPr kumimoji="0" lang="sk-SK" sz="1934" b="1" i="0" u="none" strike="noStrike" kern="1200" cap="none" spc="0" normalizeH="0" baseline="0" noProof="0">
                <a:ln>
                  <a:noFill/>
                </a:ln>
                <a:solidFill>
                  <a:prstClr val="black">
                    <a:lumMod val="75000"/>
                    <a:lumOff val="25000"/>
                  </a:prstClr>
                </a:solidFill>
                <a:effectLst/>
                <a:uLnTx/>
                <a:uFillTx/>
                <a:latin typeface="Brooklyn CE" pitchFamily="2" charset="0"/>
                <a:ea typeface="+mn-ea"/>
                <a:cs typeface="+mn-cs"/>
              </a:rPr>
              <a:t>Photos :			Sekerka Dušan Ing.</a:t>
            </a:r>
          </a:p>
          <a:p>
            <a:pPr marL="0" marR="0" lvl="0" indent="0" algn="l" defTabSz="544208" rtl="0" eaLnBrk="1" fontAlgn="auto" latinLnBrk="0" hangingPunct="1">
              <a:lnSpc>
                <a:spcPct val="100000"/>
              </a:lnSpc>
              <a:spcBef>
                <a:spcPts val="0"/>
              </a:spcBef>
              <a:spcAft>
                <a:spcPts val="0"/>
              </a:spcAft>
              <a:buClrTx/>
              <a:buSzTx/>
              <a:buFontTx/>
              <a:buNone/>
              <a:tabLst/>
              <a:defRPr/>
            </a:pPr>
            <a:r>
              <a:rPr kumimoji="0" lang="sk-SK" sz="1934" b="1" i="0" u="none" strike="noStrike" kern="1200" cap="none" spc="0" normalizeH="0" baseline="0" noProof="0">
                <a:ln>
                  <a:noFill/>
                </a:ln>
                <a:solidFill>
                  <a:prstClr val="black">
                    <a:lumMod val="75000"/>
                    <a:lumOff val="25000"/>
                  </a:prstClr>
                </a:solidFill>
                <a:effectLst/>
                <a:uLnTx/>
                <a:uFillTx/>
                <a:latin typeface="Brooklyn CE" pitchFamily="2" charset="0"/>
                <a:ea typeface="+mn-ea"/>
                <a:cs typeface="+mn-cs"/>
              </a:rPr>
              <a:t>				sekerka.dusan@gmail.com</a:t>
            </a:r>
          </a:p>
          <a:p>
            <a:pPr marL="0" marR="0" lvl="0" indent="0" algn="l" defTabSz="544208" rtl="0" eaLnBrk="1" fontAlgn="auto" latinLnBrk="0" hangingPunct="1">
              <a:lnSpc>
                <a:spcPct val="100000"/>
              </a:lnSpc>
              <a:spcBef>
                <a:spcPts val="0"/>
              </a:spcBef>
              <a:spcAft>
                <a:spcPts val="0"/>
              </a:spcAft>
              <a:buClrTx/>
              <a:buSzTx/>
              <a:buFontTx/>
              <a:buNone/>
              <a:tabLst/>
              <a:defRPr/>
            </a:pPr>
            <a:r>
              <a:rPr kumimoji="0" lang="sk-SK" sz="1934" b="1" i="0" u="none" strike="noStrike" kern="1200" cap="none" spc="0" normalizeH="0" baseline="0" noProof="0">
                <a:ln>
                  <a:noFill/>
                </a:ln>
                <a:solidFill>
                  <a:prstClr val="black">
                    <a:lumMod val="75000"/>
                    <a:lumOff val="25000"/>
                  </a:prstClr>
                </a:solidFill>
                <a:effectLst/>
                <a:uLnTx/>
                <a:uFillTx/>
                <a:latin typeface="Brooklyn CE" pitchFamily="2" charset="0"/>
                <a:ea typeface="+mn-ea"/>
                <a:cs typeface="+mn-cs"/>
              </a:rPr>
              <a:t>				Hudec Ivan</a:t>
            </a:r>
          </a:p>
          <a:p>
            <a:pPr marL="0" marR="0" lvl="0" indent="0" algn="l" defTabSz="544208" rtl="0" eaLnBrk="1" fontAlgn="auto" latinLnBrk="0" hangingPunct="1">
              <a:lnSpc>
                <a:spcPct val="100000"/>
              </a:lnSpc>
              <a:spcBef>
                <a:spcPts val="0"/>
              </a:spcBef>
              <a:spcAft>
                <a:spcPts val="0"/>
              </a:spcAft>
              <a:buClrTx/>
              <a:buSzTx/>
              <a:buFontTx/>
              <a:buNone/>
              <a:tabLst/>
              <a:defRPr/>
            </a:pPr>
            <a:r>
              <a:rPr kumimoji="0" lang="sk-SK" sz="1934" b="1" i="0" u="none" strike="noStrike" kern="1200" cap="none" spc="0" normalizeH="0" baseline="0" noProof="0">
                <a:ln>
                  <a:noFill/>
                </a:ln>
                <a:solidFill>
                  <a:prstClr val="black">
                    <a:lumMod val="75000"/>
                    <a:lumOff val="25000"/>
                  </a:prstClr>
                </a:solidFill>
                <a:effectLst/>
                <a:uLnTx/>
                <a:uFillTx/>
                <a:latin typeface="Brooklyn CE" pitchFamily="2" charset="0"/>
                <a:ea typeface="+mn-ea"/>
                <a:cs typeface="+mn-cs"/>
              </a:rPr>
              <a:t>Compilation :		Steve Rumpler</a:t>
            </a:r>
          </a:p>
          <a:p>
            <a:pPr marL="0" marR="0" lvl="0" indent="0" algn="l" defTabSz="544208" rtl="0" eaLnBrk="1" fontAlgn="auto" latinLnBrk="0" hangingPunct="1">
              <a:lnSpc>
                <a:spcPct val="100000"/>
              </a:lnSpc>
              <a:spcBef>
                <a:spcPts val="0"/>
              </a:spcBef>
              <a:spcAft>
                <a:spcPts val="0"/>
              </a:spcAft>
              <a:buClrTx/>
              <a:buSzTx/>
              <a:buFontTx/>
              <a:buNone/>
              <a:tabLst/>
              <a:defRPr/>
            </a:pPr>
            <a:r>
              <a:rPr kumimoji="0" lang="sk-SK" sz="1934" b="1" i="0" u="none" strike="noStrike" kern="1200" cap="none" spc="0" normalizeH="0" baseline="0" noProof="0">
                <a:ln>
                  <a:noFill/>
                </a:ln>
                <a:solidFill>
                  <a:prstClr val="black">
                    <a:lumMod val="75000"/>
                    <a:lumOff val="25000"/>
                  </a:prstClr>
                </a:solidFill>
                <a:effectLst/>
                <a:uLnTx/>
                <a:uFillTx/>
                <a:latin typeface="Brooklyn CE" pitchFamily="2" charset="0"/>
                <a:ea typeface="+mn-ea"/>
                <a:cs typeface="+mn-cs"/>
              </a:rPr>
              <a:t>				pista2011@gmail.com        </a:t>
            </a:r>
          </a:p>
          <a:p>
            <a:pPr marL="0" marR="0" lvl="0" indent="0" algn="l" defTabSz="544208" rtl="0" eaLnBrk="1" fontAlgn="auto" latinLnBrk="0" hangingPunct="1">
              <a:lnSpc>
                <a:spcPct val="100000"/>
              </a:lnSpc>
              <a:spcBef>
                <a:spcPts val="0"/>
              </a:spcBef>
              <a:spcAft>
                <a:spcPts val="0"/>
              </a:spcAft>
              <a:buClrTx/>
              <a:buSzTx/>
              <a:buFontTx/>
              <a:buNone/>
              <a:tabLst/>
              <a:defRPr/>
            </a:pPr>
            <a:r>
              <a:rPr kumimoji="0" lang="sk-SK" sz="1934" b="1" i="0" u="none" strike="noStrike" kern="1200" cap="none" spc="0" normalizeH="0" baseline="0" noProof="0">
                <a:ln>
                  <a:noFill/>
                </a:ln>
                <a:solidFill>
                  <a:prstClr val="black">
                    <a:lumMod val="75000"/>
                    <a:lumOff val="25000"/>
                  </a:prstClr>
                </a:solidFill>
                <a:effectLst/>
                <a:uLnTx/>
                <a:uFillTx/>
                <a:latin typeface="Brooklyn CE" pitchFamily="2" charset="0"/>
                <a:ea typeface="+mn-ea"/>
                <a:cs typeface="+mn-cs"/>
              </a:rPr>
              <a:t>Year :			2020</a:t>
            </a:r>
          </a:p>
        </p:txBody>
      </p:sp>
      <p:sp>
        <p:nvSpPr>
          <p:cNvPr id="8" name="Rozlúčenie">
            <a:extLst>
              <a:ext uri="{FF2B5EF4-FFF2-40B4-BE49-F238E27FC236}">
                <a16:creationId xmlns:a16="http://schemas.microsoft.com/office/drawing/2014/main" id="{1F343087-1001-4B58-BF8F-464BE18FE5D7}"/>
              </a:ext>
            </a:extLst>
          </p:cNvPr>
          <p:cNvSpPr txBox="1"/>
          <p:nvPr/>
        </p:nvSpPr>
        <p:spPr>
          <a:xfrm>
            <a:off x="1532984" y="5460701"/>
            <a:ext cx="8834259" cy="707886"/>
          </a:xfrm>
          <a:prstGeom prst="rect">
            <a:avLst/>
          </a:prstGeom>
          <a:noFill/>
          <a:ln>
            <a:noFill/>
          </a:ln>
        </p:spPr>
        <p:txBody>
          <a:bodyPr wrap="square" rtlCol="0">
            <a:spAutoFit/>
          </a:bodyPr>
          <a:lstStyle/>
          <a:p>
            <a:pPr lvl="0" algn="ctr" defTabSz="544208">
              <a:defRPr/>
            </a:pPr>
            <a:r>
              <a:rPr lang="en-US" sz="4000" b="1">
                <a:ln>
                  <a:solidFill>
                    <a:prstClr val="black">
                      <a:alpha val="65000"/>
                    </a:prstClr>
                  </a:solidFill>
                </a:ln>
                <a:solidFill>
                  <a:srgbClr val="F9E7A2"/>
                </a:solidFill>
                <a:effectLst>
                  <a:outerShdw blurRad="50800" dist="38100" dir="2700000" algn="tl" rotWithShape="0">
                    <a:prstClr val="black"/>
                  </a:outerShdw>
                </a:effectLst>
                <a:latin typeface="Artistik" panose="04040505050F02020602" pitchFamily="82" charset="0"/>
              </a:rPr>
              <a:t>Thanks for your feedback on this presentation...</a:t>
            </a:r>
            <a:endParaRPr kumimoji="0" lang="en-US" sz="4000" b="1" i="0" u="none" strike="noStrike" kern="1200" cap="none" spc="0" normalizeH="0" baseline="0" noProof="0">
              <a:ln>
                <a:solidFill>
                  <a:prstClr val="black">
                    <a:alpha val="65000"/>
                  </a:prstClr>
                </a:solidFill>
              </a:ln>
              <a:solidFill>
                <a:srgbClr val="F9E7A2"/>
              </a:solidFill>
              <a:effectLst>
                <a:outerShdw blurRad="50800" dist="38100" dir="2700000" algn="tl" rotWithShape="0">
                  <a:prstClr val="black"/>
                </a:outerShdw>
              </a:effectLst>
              <a:uLnTx/>
              <a:uFillTx/>
              <a:latin typeface="Artistik" panose="04040505050F02020602" pitchFamily="82" charset="0"/>
              <a:ea typeface="+mn-ea"/>
              <a:cs typeface="+mn-cs"/>
            </a:endParaRPr>
          </a:p>
        </p:txBody>
      </p:sp>
      <p:pic>
        <p:nvPicPr>
          <p:cNvPr id="10" name="Kruh - šípka">
            <a:extLst>
              <a:ext uri="{FF2B5EF4-FFF2-40B4-BE49-F238E27FC236}">
                <a16:creationId xmlns:a16="http://schemas.microsoft.com/office/drawing/2014/main" id="{06A6C931-CE31-4EC6-B307-0D071D85ED5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024307" y="6011434"/>
            <a:ext cx="510629" cy="516708"/>
          </a:xfrm>
          <a:prstGeom prst="rect">
            <a:avLst/>
          </a:prstGeom>
          <a:noFill/>
          <a:ln>
            <a:noFill/>
          </a:ln>
          <a:effectLst>
            <a:outerShdw blurRad="50800" dist="38100" dir="2700000" algn="tl" rotWithShape="0">
              <a:prstClr val="black">
                <a:alpha val="49000"/>
              </a:prstClr>
            </a:outerShdw>
          </a:effectLst>
        </p:spPr>
      </p:pic>
      <p:sp>
        <p:nvSpPr>
          <p:cNvPr id="12" name="Kruh">
            <a:extLst>
              <a:ext uri="{FF2B5EF4-FFF2-40B4-BE49-F238E27FC236}">
                <a16:creationId xmlns:a16="http://schemas.microsoft.com/office/drawing/2014/main" id="{0740B092-183E-4DCE-9A3A-BFA24A18E41B}"/>
              </a:ext>
            </a:extLst>
          </p:cNvPr>
          <p:cNvSpPr/>
          <p:nvPr/>
        </p:nvSpPr>
        <p:spPr>
          <a:xfrm>
            <a:off x="11024307" y="6015690"/>
            <a:ext cx="515874" cy="508196"/>
          </a:xfrm>
          <a:prstGeom prst="ellipse">
            <a:avLst/>
          </a:prstGeom>
          <a:solidFill>
            <a:sysClr val="windowText" lastClr="000000">
              <a:lumMod val="50000"/>
              <a:lumOff val="50000"/>
            </a:sysClr>
          </a:solidFill>
          <a:ln w="9525" cap="flat" cmpd="sng" algn="ctr">
            <a:solidFill>
              <a:sysClr val="windowText" lastClr="000000"/>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Calibri"/>
              <a:ea typeface="+mn-ea"/>
              <a:cs typeface="+mn-cs"/>
            </a:endParaRPr>
          </a:p>
        </p:txBody>
      </p:sp>
      <p:pic>
        <p:nvPicPr>
          <p:cNvPr id="14" name="Podpis">
            <a:extLst>
              <a:ext uri="{FF2B5EF4-FFF2-40B4-BE49-F238E27FC236}">
                <a16:creationId xmlns:a16="http://schemas.microsoft.com/office/drawing/2014/main" id="{BE319372-6140-439C-8D63-CB799B2053F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1049104" y="6021586"/>
            <a:ext cx="461034" cy="484086"/>
          </a:xfrm>
          <a:prstGeom prst="rect">
            <a:avLst/>
          </a:prstGeom>
          <a:noFill/>
        </p:spPr>
      </p:pic>
      <p:pic>
        <p:nvPicPr>
          <p:cNvPr id="4" name="Dušan">
            <a:extLst>
              <a:ext uri="{FF2B5EF4-FFF2-40B4-BE49-F238E27FC236}">
                <a16:creationId xmlns:a16="http://schemas.microsoft.com/office/drawing/2014/main" id="{E1DDCB08-26F1-4439-936E-63AAC9B873D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30342" y="2164418"/>
            <a:ext cx="3951882" cy="2252572"/>
          </a:xfrm>
          <a:prstGeom prst="ellipse">
            <a:avLst/>
          </a:prstGeom>
          <a:ln>
            <a:noFill/>
          </a:ln>
          <a:effectLst>
            <a:outerShdw blurRad="50800" dist="63500" dir="2700000" algn="tl" rotWithShape="0">
              <a:prstClr val="black"/>
            </a:outerShdw>
            <a:softEdge rad="112500"/>
          </a:effectLst>
        </p:spPr>
      </p:pic>
      <p:pic>
        <p:nvPicPr>
          <p:cNvPr id="13" name="Ivan">
            <a:extLst>
              <a:ext uri="{FF2B5EF4-FFF2-40B4-BE49-F238E27FC236}">
                <a16:creationId xmlns:a16="http://schemas.microsoft.com/office/drawing/2014/main" id="{3FC72613-AAF8-4A45-ABBF-1DA225A68C8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6582847" y="412821"/>
            <a:ext cx="3951883" cy="2265746"/>
          </a:xfrm>
          <a:prstGeom prst="ellipse">
            <a:avLst/>
          </a:prstGeom>
          <a:ln>
            <a:noFill/>
          </a:ln>
          <a:effectLst>
            <a:outerShdw blurRad="50800" dist="63500" dir="2700000" algn="tl" rotWithShape="0">
              <a:prstClr val="black"/>
            </a:outerShdw>
            <a:softEdge rad="112500"/>
          </a:effectLst>
        </p:spPr>
      </p:pic>
      <p:pic>
        <p:nvPicPr>
          <p:cNvPr id="11" name="Rám">
            <a:extLst>
              <a:ext uri="{FF2B5EF4-FFF2-40B4-BE49-F238E27FC236}">
                <a16:creationId xmlns:a16="http://schemas.microsoft.com/office/drawing/2014/main" id="{4553F4D7-2063-4E08-8667-BDD98AA16B3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83935419"/>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2000"/>
                                        <p:tgtEl>
                                          <p:spTgt spid="13"/>
                                        </p:tgtEl>
                                      </p:cBhvr>
                                    </p:animEffect>
                                  </p:childTnLst>
                                </p:cTn>
                              </p:par>
                              <p:par>
                                <p:cTn id="8" presetID="22" presetClass="entr" presetSubtype="8" fill="hold" nodeType="withEffect">
                                  <p:stCondLst>
                                    <p:cond delay="50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2000"/>
                                        <p:tgtEl>
                                          <p:spTgt spid="4"/>
                                        </p:tgtEl>
                                      </p:cBhvr>
                                    </p:animEffect>
                                  </p:childTnLst>
                                </p:cTn>
                              </p:par>
                            </p:childTnLst>
                          </p:cTn>
                        </p:par>
                        <p:par>
                          <p:cTn id="11" fill="hold">
                            <p:stCondLst>
                              <p:cond delay="2500"/>
                            </p:stCondLst>
                            <p:childTnLst>
                              <p:par>
                                <p:cTn id="12" presetID="47" presetClass="entr" presetSubtype="0" fill="hold" grpId="0" nodeType="afterEffect">
                                  <p:stCondLst>
                                    <p:cond delay="50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500"/>
                                        <p:tgtEl>
                                          <p:spTgt spid="3"/>
                                        </p:tgtEl>
                                      </p:cBhvr>
                                    </p:animEffect>
                                    <p:anim calcmode="lin" valueType="num">
                                      <p:cBhvr>
                                        <p:cTn id="15" dur="1500" fill="hold"/>
                                        <p:tgtEl>
                                          <p:spTgt spid="3"/>
                                        </p:tgtEl>
                                        <p:attrNameLst>
                                          <p:attrName>ppt_x</p:attrName>
                                        </p:attrNameLst>
                                      </p:cBhvr>
                                      <p:tavLst>
                                        <p:tav tm="0">
                                          <p:val>
                                            <p:strVal val="#ppt_x"/>
                                          </p:val>
                                        </p:tav>
                                        <p:tav tm="100000">
                                          <p:val>
                                            <p:strVal val="#ppt_x"/>
                                          </p:val>
                                        </p:tav>
                                      </p:tavLst>
                                    </p:anim>
                                    <p:anim calcmode="lin" valueType="num">
                                      <p:cBhvr>
                                        <p:cTn id="16" dur="1500" fill="hold"/>
                                        <p:tgtEl>
                                          <p:spTgt spid="3"/>
                                        </p:tgtEl>
                                        <p:attrNameLst>
                                          <p:attrName>ppt_y</p:attrName>
                                        </p:attrNameLst>
                                      </p:cBhvr>
                                      <p:tavLst>
                                        <p:tav tm="0">
                                          <p:val>
                                            <p:strVal val="#ppt_y-.1"/>
                                          </p:val>
                                        </p:tav>
                                        <p:tav tm="100000">
                                          <p:val>
                                            <p:strVal val="#ppt_y"/>
                                          </p:val>
                                        </p:tav>
                                      </p:tavLst>
                                    </p:anim>
                                  </p:childTnLst>
                                </p:cTn>
                              </p:par>
                            </p:childTnLst>
                          </p:cTn>
                        </p:par>
                        <p:par>
                          <p:cTn id="17" fill="hold">
                            <p:stCondLst>
                              <p:cond delay="4500"/>
                            </p:stCondLst>
                            <p:childTnLst>
                              <p:par>
                                <p:cTn id="18" presetID="1" presetClass="entr" presetSubtype="0" fill="hold" grpId="0" nodeType="afterEffect">
                                  <p:stCondLst>
                                    <p:cond delay="1000"/>
                                  </p:stCondLst>
                                  <p:iterate type="lt">
                                    <p:tmAbs val="100"/>
                                  </p:iterate>
                                  <p:childTnLst>
                                    <p:set>
                                      <p:cBhvr>
                                        <p:cTn id="19" dur="1" fill="hold">
                                          <p:stCondLst>
                                            <p:cond delay="0"/>
                                          </p:stCondLst>
                                        </p:cTn>
                                        <p:tgtEl>
                                          <p:spTgt spid="5"/>
                                        </p:tgtEl>
                                        <p:attrNameLst>
                                          <p:attrName>style.visibility</p:attrName>
                                        </p:attrNameLst>
                                      </p:cBhvr>
                                      <p:to>
                                        <p:strVal val="visible"/>
                                      </p:to>
                                    </p:set>
                                  </p:childTnLst>
                                </p:cTn>
                              </p:par>
                            </p:childTnLst>
                          </p:cTn>
                        </p:par>
                        <p:par>
                          <p:cTn id="20" fill="hold">
                            <p:stCondLst>
                              <p:cond delay="19401"/>
                            </p:stCondLst>
                            <p:childTnLst>
                              <p:par>
                                <p:cTn id="21" presetID="26" presetClass="entr" presetSubtype="0"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down)">
                                      <p:cBhvr>
                                        <p:cTn id="23" dur="580">
                                          <p:stCondLst>
                                            <p:cond delay="0"/>
                                          </p:stCondLst>
                                        </p:cTn>
                                        <p:tgtEl>
                                          <p:spTgt spid="10"/>
                                        </p:tgtEl>
                                      </p:cBhvr>
                                    </p:animEffect>
                                    <p:anim calcmode="lin" valueType="num">
                                      <p:cBhvr>
                                        <p:cTn id="24"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29" dur="26">
                                          <p:stCondLst>
                                            <p:cond delay="650"/>
                                          </p:stCondLst>
                                        </p:cTn>
                                        <p:tgtEl>
                                          <p:spTgt spid="10"/>
                                        </p:tgtEl>
                                      </p:cBhvr>
                                      <p:to x="100000" y="60000"/>
                                    </p:animScale>
                                    <p:animScale>
                                      <p:cBhvr>
                                        <p:cTn id="30" dur="166" decel="50000">
                                          <p:stCondLst>
                                            <p:cond delay="676"/>
                                          </p:stCondLst>
                                        </p:cTn>
                                        <p:tgtEl>
                                          <p:spTgt spid="10"/>
                                        </p:tgtEl>
                                      </p:cBhvr>
                                      <p:to x="100000" y="100000"/>
                                    </p:animScale>
                                    <p:animScale>
                                      <p:cBhvr>
                                        <p:cTn id="31" dur="26">
                                          <p:stCondLst>
                                            <p:cond delay="1312"/>
                                          </p:stCondLst>
                                        </p:cTn>
                                        <p:tgtEl>
                                          <p:spTgt spid="10"/>
                                        </p:tgtEl>
                                      </p:cBhvr>
                                      <p:to x="100000" y="80000"/>
                                    </p:animScale>
                                    <p:animScale>
                                      <p:cBhvr>
                                        <p:cTn id="32" dur="166" decel="50000">
                                          <p:stCondLst>
                                            <p:cond delay="1338"/>
                                          </p:stCondLst>
                                        </p:cTn>
                                        <p:tgtEl>
                                          <p:spTgt spid="10"/>
                                        </p:tgtEl>
                                      </p:cBhvr>
                                      <p:to x="100000" y="100000"/>
                                    </p:animScale>
                                    <p:animScale>
                                      <p:cBhvr>
                                        <p:cTn id="33" dur="26">
                                          <p:stCondLst>
                                            <p:cond delay="1642"/>
                                          </p:stCondLst>
                                        </p:cTn>
                                        <p:tgtEl>
                                          <p:spTgt spid="10"/>
                                        </p:tgtEl>
                                      </p:cBhvr>
                                      <p:to x="100000" y="90000"/>
                                    </p:animScale>
                                    <p:animScale>
                                      <p:cBhvr>
                                        <p:cTn id="34" dur="166" decel="50000">
                                          <p:stCondLst>
                                            <p:cond delay="1668"/>
                                          </p:stCondLst>
                                        </p:cTn>
                                        <p:tgtEl>
                                          <p:spTgt spid="10"/>
                                        </p:tgtEl>
                                      </p:cBhvr>
                                      <p:to x="100000" y="100000"/>
                                    </p:animScale>
                                    <p:animScale>
                                      <p:cBhvr>
                                        <p:cTn id="35" dur="26">
                                          <p:stCondLst>
                                            <p:cond delay="1808"/>
                                          </p:stCondLst>
                                        </p:cTn>
                                        <p:tgtEl>
                                          <p:spTgt spid="10"/>
                                        </p:tgtEl>
                                      </p:cBhvr>
                                      <p:to x="100000" y="95000"/>
                                    </p:animScale>
                                    <p:animScale>
                                      <p:cBhvr>
                                        <p:cTn id="36" dur="166" decel="50000">
                                          <p:stCondLst>
                                            <p:cond delay="1834"/>
                                          </p:stCondLst>
                                        </p:cTn>
                                        <p:tgtEl>
                                          <p:spTgt spid="10"/>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down)">
                                      <p:cBhvr>
                                        <p:cTn id="39" dur="580">
                                          <p:stCondLst>
                                            <p:cond delay="0"/>
                                          </p:stCondLst>
                                        </p:cTn>
                                        <p:tgtEl>
                                          <p:spTgt spid="12"/>
                                        </p:tgtEl>
                                      </p:cBhvr>
                                    </p:animEffect>
                                    <p:anim calcmode="lin" valueType="num">
                                      <p:cBhvr>
                                        <p:cTn id="40"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45" dur="26">
                                          <p:stCondLst>
                                            <p:cond delay="650"/>
                                          </p:stCondLst>
                                        </p:cTn>
                                        <p:tgtEl>
                                          <p:spTgt spid="12"/>
                                        </p:tgtEl>
                                      </p:cBhvr>
                                      <p:to x="100000" y="60000"/>
                                    </p:animScale>
                                    <p:animScale>
                                      <p:cBhvr>
                                        <p:cTn id="46" dur="166" decel="50000">
                                          <p:stCondLst>
                                            <p:cond delay="676"/>
                                          </p:stCondLst>
                                        </p:cTn>
                                        <p:tgtEl>
                                          <p:spTgt spid="12"/>
                                        </p:tgtEl>
                                      </p:cBhvr>
                                      <p:to x="100000" y="100000"/>
                                    </p:animScale>
                                    <p:animScale>
                                      <p:cBhvr>
                                        <p:cTn id="47" dur="26">
                                          <p:stCondLst>
                                            <p:cond delay="1312"/>
                                          </p:stCondLst>
                                        </p:cTn>
                                        <p:tgtEl>
                                          <p:spTgt spid="12"/>
                                        </p:tgtEl>
                                      </p:cBhvr>
                                      <p:to x="100000" y="80000"/>
                                    </p:animScale>
                                    <p:animScale>
                                      <p:cBhvr>
                                        <p:cTn id="48" dur="166" decel="50000">
                                          <p:stCondLst>
                                            <p:cond delay="1338"/>
                                          </p:stCondLst>
                                        </p:cTn>
                                        <p:tgtEl>
                                          <p:spTgt spid="12"/>
                                        </p:tgtEl>
                                      </p:cBhvr>
                                      <p:to x="100000" y="100000"/>
                                    </p:animScale>
                                    <p:animScale>
                                      <p:cBhvr>
                                        <p:cTn id="49" dur="26">
                                          <p:stCondLst>
                                            <p:cond delay="1642"/>
                                          </p:stCondLst>
                                        </p:cTn>
                                        <p:tgtEl>
                                          <p:spTgt spid="12"/>
                                        </p:tgtEl>
                                      </p:cBhvr>
                                      <p:to x="100000" y="90000"/>
                                    </p:animScale>
                                    <p:animScale>
                                      <p:cBhvr>
                                        <p:cTn id="50" dur="166" decel="50000">
                                          <p:stCondLst>
                                            <p:cond delay="1668"/>
                                          </p:stCondLst>
                                        </p:cTn>
                                        <p:tgtEl>
                                          <p:spTgt spid="12"/>
                                        </p:tgtEl>
                                      </p:cBhvr>
                                      <p:to x="100000" y="100000"/>
                                    </p:animScale>
                                    <p:animScale>
                                      <p:cBhvr>
                                        <p:cTn id="51" dur="26">
                                          <p:stCondLst>
                                            <p:cond delay="1808"/>
                                          </p:stCondLst>
                                        </p:cTn>
                                        <p:tgtEl>
                                          <p:spTgt spid="12"/>
                                        </p:tgtEl>
                                      </p:cBhvr>
                                      <p:to x="100000" y="95000"/>
                                    </p:animScale>
                                    <p:animScale>
                                      <p:cBhvr>
                                        <p:cTn id="52" dur="166" decel="50000">
                                          <p:stCondLst>
                                            <p:cond delay="1834"/>
                                          </p:stCondLst>
                                        </p:cTn>
                                        <p:tgtEl>
                                          <p:spTgt spid="12"/>
                                        </p:tgtEl>
                                      </p:cBhvr>
                                      <p:to x="100000" y="100000"/>
                                    </p:animScale>
                                  </p:childTnLst>
                                </p:cTn>
                              </p:par>
                              <p:par>
                                <p:cTn id="53" presetID="26" presetClass="entr" presetSubtype="0" fill="hold" nodeType="with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wipe(down)">
                                      <p:cBhvr>
                                        <p:cTn id="55" dur="580">
                                          <p:stCondLst>
                                            <p:cond delay="0"/>
                                          </p:stCondLst>
                                        </p:cTn>
                                        <p:tgtEl>
                                          <p:spTgt spid="14"/>
                                        </p:tgtEl>
                                      </p:cBhvr>
                                    </p:animEffect>
                                    <p:anim calcmode="lin" valueType="num">
                                      <p:cBhvr>
                                        <p:cTn id="56"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61" dur="26">
                                          <p:stCondLst>
                                            <p:cond delay="650"/>
                                          </p:stCondLst>
                                        </p:cTn>
                                        <p:tgtEl>
                                          <p:spTgt spid="14"/>
                                        </p:tgtEl>
                                      </p:cBhvr>
                                      <p:to x="100000" y="60000"/>
                                    </p:animScale>
                                    <p:animScale>
                                      <p:cBhvr>
                                        <p:cTn id="62" dur="166" decel="50000">
                                          <p:stCondLst>
                                            <p:cond delay="676"/>
                                          </p:stCondLst>
                                        </p:cTn>
                                        <p:tgtEl>
                                          <p:spTgt spid="14"/>
                                        </p:tgtEl>
                                      </p:cBhvr>
                                      <p:to x="100000" y="100000"/>
                                    </p:animScale>
                                    <p:animScale>
                                      <p:cBhvr>
                                        <p:cTn id="63" dur="26">
                                          <p:stCondLst>
                                            <p:cond delay="1312"/>
                                          </p:stCondLst>
                                        </p:cTn>
                                        <p:tgtEl>
                                          <p:spTgt spid="14"/>
                                        </p:tgtEl>
                                      </p:cBhvr>
                                      <p:to x="100000" y="80000"/>
                                    </p:animScale>
                                    <p:animScale>
                                      <p:cBhvr>
                                        <p:cTn id="64" dur="166" decel="50000">
                                          <p:stCondLst>
                                            <p:cond delay="1338"/>
                                          </p:stCondLst>
                                        </p:cTn>
                                        <p:tgtEl>
                                          <p:spTgt spid="14"/>
                                        </p:tgtEl>
                                      </p:cBhvr>
                                      <p:to x="100000" y="100000"/>
                                    </p:animScale>
                                    <p:animScale>
                                      <p:cBhvr>
                                        <p:cTn id="65" dur="26">
                                          <p:stCondLst>
                                            <p:cond delay="1642"/>
                                          </p:stCondLst>
                                        </p:cTn>
                                        <p:tgtEl>
                                          <p:spTgt spid="14"/>
                                        </p:tgtEl>
                                      </p:cBhvr>
                                      <p:to x="100000" y="90000"/>
                                    </p:animScale>
                                    <p:animScale>
                                      <p:cBhvr>
                                        <p:cTn id="66" dur="166" decel="50000">
                                          <p:stCondLst>
                                            <p:cond delay="1668"/>
                                          </p:stCondLst>
                                        </p:cTn>
                                        <p:tgtEl>
                                          <p:spTgt spid="14"/>
                                        </p:tgtEl>
                                      </p:cBhvr>
                                      <p:to x="100000" y="100000"/>
                                    </p:animScale>
                                    <p:animScale>
                                      <p:cBhvr>
                                        <p:cTn id="67" dur="26">
                                          <p:stCondLst>
                                            <p:cond delay="1808"/>
                                          </p:stCondLst>
                                        </p:cTn>
                                        <p:tgtEl>
                                          <p:spTgt spid="14"/>
                                        </p:tgtEl>
                                      </p:cBhvr>
                                      <p:to x="100000" y="95000"/>
                                    </p:animScale>
                                    <p:animScale>
                                      <p:cBhvr>
                                        <p:cTn id="68" dur="166" decel="50000">
                                          <p:stCondLst>
                                            <p:cond delay="1834"/>
                                          </p:stCondLst>
                                        </p:cTn>
                                        <p:tgtEl>
                                          <p:spTgt spid="14"/>
                                        </p:tgtEl>
                                      </p:cBhvr>
                                      <p:to x="100000" y="100000"/>
                                    </p:animScale>
                                  </p:childTnLst>
                                </p:cTn>
                              </p:par>
                            </p:childTnLst>
                          </p:cTn>
                        </p:par>
                        <p:par>
                          <p:cTn id="69" fill="hold">
                            <p:stCondLst>
                              <p:cond delay="21401"/>
                            </p:stCondLst>
                            <p:childTnLst>
                              <p:par>
                                <p:cTn id="70" presetID="42" presetClass="entr" presetSubtype="0" fill="hold" grpId="1" nodeType="afterEffect">
                                  <p:stCondLst>
                                    <p:cond delay="500"/>
                                  </p:stCondLst>
                                  <p:iterate type="lt">
                                    <p:tmPct val="0"/>
                                  </p:iterate>
                                  <p:childTnLst>
                                    <p:set>
                                      <p:cBhvr>
                                        <p:cTn id="71" dur="1" fill="hold">
                                          <p:stCondLst>
                                            <p:cond delay="0"/>
                                          </p:stCondLst>
                                        </p:cTn>
                                        <p:tgtEl>
                                          <p:spTgt spid="8"/>
                                        </p:tgtEl>
                                        <p:attrNameLst>
                                          <p:attrName>style.visibility</p:attrName>
                                        </p:attrNameLst>
                                      </p:cBhvr>
                                      <p:to>
                                        <p:strVal val="visible"/>
                                      </p:to>
                                    </p:set>
                                    <p:animEffect transition="in" filter="fade">
                                      <p:cBhvr>
                                        <p:cTn id="72" dur="1500"/>
                                        <p:tgtEl>
                                          <p:spTgt spid="8"/>
                                        </p:tgtEl>
                                      </p:cBhvr>
                                    </p:animEffect>
                                    <p:anim calcmode="lin" valueType="num">
                                      <p:cBhvr>
                                        <p:cTn id="73" dur="1500" fill="hold"/>
                                        <p:tgtEl>
                                          <p:spTgt spid="8"/>
                                        </p:tgtEl>
                                        <p:attrNameLst>
                                          <p:attrName>ppt_x</p:attrName>
                                        </p:attrNameLst>
                                      </p:cBhvr>
                                      <p:tavLst>
                                        <p:tav tm="0">
                                          <p:val>
                                            <p:strVal val="#ppt_x"/>
                                          </p:val>
                                        </p:tav>
                                        <p:tav tm="100000">
                                          <p:val>
                                            <p:strVal val="#ppt_x"/>
                                          </p:val>
                                        </p:tav>
                                      </p:tavLst>
                                    </p:anim>
                                    <p:anim calcmode="lin" valueType="num">
                                      <p:cBhvr>
                                        <p:cTn id="74" dur="1500" fill="hold"/>
                                        <p:tgtEl>
                                          <p:spTgt spid="8"/>
                                        </p:tgtEl>
                                        <p:attrNameLst>
                                          <p:attrName>ppt_y</p:attrName>
                                        </p:attrNameLst>
                                      </p:cBhvr>
                                      <p:tavLst>
                                        <p:tav tm="0">
                                          <p:val>
                                            <p:strVal val="#ppt_y+.1"/>
                                          </p:val>
                                        </p:tav>
                                        <p:tav tm="100000">
                                          <p:val>
                                            <p:strVal val="#ppt_y"/>
                                          </p:val>
                                        </p:tav>
                                      </p:tavLst>
                                    </p:anim>
                                  </p:childTnLst>
                                </p:cTn>
                              </p:par>
                            </p:childTnLst>
                          </p:cTn>
                        </p:par>
                        <p:par>
                          <p:cTn id="75" fill="hold">
                            <p:stCondLst>
                              <p:cond delay="23401"/>
                            </p:stCondLst>
                            <p:childTnLst>
                              <p:par>
                                <p:cTn id="76" presetID="34" presetClass="emph" presetSubtype="0" fill="hold" grpId="0" nodeType="afterEffect">
                                  <p:stCondLst>
                                    <p:cond delay="500"/>
                                  </p:stCondLst>
                                  <p:iterate type="lt">
                                    <p:tmPct val="10000"/>
                                  </p:iterate>
                                  <p:childTnLst>
                                    <p:animMotion origin="layout" path="M -8.33333E-7 3.33333E-6 L 0.00534 -0.01644 " pathEditMode="relative" rAng="0" ptsTypes="AA">
                                      <p:cBhvr>
                                        <p:cTn id="77" dur="500" accel="50000" decel="50000" autoRev="1" fill="hold">
                                          <p:stCondLst>
                                            <p:cond delay="0"/>
                                          </p:stCondLst>
                                        </p:cTn>
                                        <p:tgtEl>
                                          <p:spTgt spid="8"/>
                                        </p:tgtEl>
                                        <p:attrNameLst>
                                          <p:attrName>ppt_x</p:attrName>
                                          <p:attrName>ppt_y</p:attrName>
                                        </p:attrNameLst>
                                      </p:cBhvr>
                                      <p:rCtr x="26000" y="-83300"/>
                                    </p:animMotion>
                                    <p:animRot by="1500000">
                                      <p:cBhvr>
                                        <p:cTn id="78" dur="250" fill="hold">
                                          <p:stCondLst>
                                            <p:cond delay="0"/>
                                          </p:stCondLst>
                                        </p:cTn>
                                        <p:tgtEl>
                                          <p:spTgt spid="8"/>
                                        </p:tgtEl>
                                        <p:attrNameLst>
                                          <p:attrName>r</p:attrName>
                                        </p:attrNameLst>
                                      </p:cBhvr>
                                    </p:animRot>
                                    <p:animRot by="-1500000">
                                      <p:cBhvr>
                                        <p:cTn id="79" dur="250" fill="hold">
                                          <p:stCondLst>
                                            <p:cond delay="250"/>
                                          </p:stCondLst>
                                        </p:cTn>
                                        <p:tgtEl>
                                          <p:spTgt spid="8"/>
                                        </p:tgtEl>
                                        <p:attrNameLst>
                                          <p:attrName>r</p:attrName>
                                        </p:attrNameLst>
                                      </p:cBhvr>
                                    </p:animRot>
                                    <p:animRot by="-1500000">
                                      <p:cBhvr>
                                        <p:cTn id="80" dur="250" fill="hold">
                                          <p:stCondLst>
                                            <p:cond delay="500"/>
                                          </p:stCondLst>
                                        </p:cTn>
                                        <p:tgtEl>
                                          <p:spTgt spid="8"/>
                                        </p:tgtEl>
                                        <p:attrNameLst>
                                          <p:attrName>r</p:attrName>
                                        </p:attrNameLst>
                                      </p:cBhvr>
                                    </p:animRot>
                                    <p:animRot by="1500000">
                                      <p:cBhvr>
                                        <p:cTn id="81" dur="250" fill="hold">
                                          <p:stCondLst>
                                            <p:cond delay="750"/>
                                          </p:stCondLst>
                                        </p:cTn>
                                        <p:tgtEl>
                                          <p:spTgt spid="8"/>
                                        </p:tgtEl>
                                        <p:attrNameLst>
                                          <p:attrName>r</p:attrName>
                                        </p:attrNameLst>
                                      </p:cBhvr>
                                    </p:animRot>
                                  </p:childTnLst>
                                </p:cTn>
                              </p:par>
                            </p:childTnLst>
                          </p:cTn>
                        </p:par>
                        <p:par>
                          <p:cTn id="82" fill="hold">
                            <p:stCondLst>
                              <p:cond delay="29001"/>
                            </p:stCondLst>
                            <p:childTnLst>
                              <p:par>
                                <p:cTn id="83" presetID="15" presetClass="exit" presetSubtype="0" fill="hold" grpId="1" nodeType="afterEffect">
                                  <p:stCondLst>
                                    <p:cond delay="2000"/>
                                  </p:stCondLst>
                                  <p:childTnLst>
                                    <p:anim calcmode="lin" valueType="num">
                                      <p:cBhvr>
                                        <p:cTn id="84" dur="3000"/>
                                        <p:tgtEl>
                                          <p:spTgt spid="12"/>
                                        </p:tgtEl>
                                        <p:attrNameLst>
                                          <p:attrName>ppt_w</p:attrName>
                                        </p:attrNameLst>
                                      </p:cBhvr>
                                      <p:tavLst>
                                        <p:tav tm="0">
                                          <p:val>
                                            <p:strVal val="ppt_w"/>
                                          </p:val>
                                        </p:tav>
                                        <p:tav tm="100000">
                                          <p:val>
                                            <p:fltVal val="0"/>
                                          </p:val>
                                        </p:tav>
                                      </p:tavLst>
                                    </p:anim>
                                    <p:anim calcmode="lin" valueType="num">
                                      <p:cBhvr>
                                        <p:cTn id="85" dur="3000"/>
                                        <p:tgtEl>
                                          <p:spTgt spid="12"/>
                                        </p:tgtEl>
                                        <p:attrNameLst>
                                          <p:attrName>ppt_h</p:attrName>
                                        </p:attrNameLst>
                                      </p:cBhvr>
                                      <p:tavLst>
                                        <p:tav tm="0">
                                          <p:val>
                                            <p:strVal val="ppt_h"/>
                                          </p:val>
                                        </p:tav>
                                        <p:tav tm="100000">
                                          <p:val>
                                            <p:fltVal val="0"/>
                                          </p:val>
                                        </p:tav>
                                      </p:tavLst>
                                    </p:anim>
                                    <p:anim calcmode="lin" valueType="num">
                                      <p:cBhvr>
                                        <p:cTn id="86" dur="3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7" dur="3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8" dur="1" fill="hold">
                                          <p:stCondLst>
                                            <p:cond delay="2999"/>
                                          </p:stCondLst>
                                        </p:cTn>
                                        <p:tgtEl>
                                          <p:spTgt spid="12"/>
                                        </p:tgtEl>
                                        <p:attrNameLst>
                                          <p:attrName>style.visibility</p:attrName>
                                        </p:attrNameLst>
                                      </p:cBhvr>
                                      <p:to>
                                        <p:strVal val="hidden"/>
                                      </p:to>
                                    </p:set>
                                  </p:childTnLst>
                                </p:cTn>
                              </p:par>
                              <p:par>
                                <p:cTn id="89" presetID="15" presetClass="exit" presetSubtype="0" fill="hold" nodeType="withEffect">
                                  <p:stCondLst>
                                    <p:cond delay="2000"/>
                                  </p:stCondLst>
                                  <p:childTnLst>
                                    <p:anim calcmode="lin" valueType="num">
                                      <p:cBhvr>
                                        <p:cTn id="90" dur="3000"/>
                                        <p:tgtEl>
                                          <p:spTgt spid="14"/>
                                        </p:tgtEl>
                                        <p:attrNameLst>
                                          <p:attrName>ppt_w</p:attrName>
                                        </p:attrNameLst>
                                      </p:cBhvr>
                                      <p:tavLst>
                                        <p:tav tm="0">
                                          <p:val>
                                            <p:strVal val="ppt_w"/>
                                          </p:val>
                                        </p:tav>
                                        <p:tav tm="100000">
                                          <p:val>
                                            <p:fltVal val="0"/>
                                          </p:val>
                                        </p:tav>
                                      </p:tavLst>
                                    </p:anim>
                                    <p:anim calcmode="lin" valueType="num">
                                      <p:cBhvr>
                                        <p:cTn id="91" dur="3000"/>
                                        <p:tgtEl>
                                          <p:spTgt spid="14"/>
                                        </p:tgtEl>
                                        <p:attrNameLst>
                                          <p:attrName>ppt_h</p:attrName>
                                        </p:attrNameLst>
                                      </p:cBhvr>
                                      <p:tavLst>
                                        <p:tav tm="0">
                                          <p:val>
                                            <p:strVal val="ppt_h"/>
                                          </p:val>
                                        </p:tav>
                                        <p:tav tm="100000">
                                          <p:val>
                                            <p:fltVal val="0"/>
                                          </p:val>
                                        </p:tav>
                                      </p:tavLst>
                                    </p:anim>
                                    <p:anim calcmode="lin" valueType="num">
                                      <p:cBhvr>
                                        <p:cTn id="92" dur="3000"/>
                                        <p:tgtEl>
                                          <p:spTgt spid="14"/>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3" dur="3000"/>
                                        <p:tgtEl>
                                          <p:spTgt spid="14"/>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4" dur="1" fill="hold">
                                          <p:stCondLst>
                                            <p:cond delay="2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8" grpId="0"/>
      <p:bldP spid="8" grpId="1"/>
      <p:bldP spid="12" grpId="0" animBg="1"/>
      <p:bldP spid="12"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1" y="1600057"/>
            <a:ext cx="12191999" cy="22897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6" tIns="45714" rIns="91426" bIns="45714"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37" eaLnBrk="1" fontAlgn="base" hangingPunct="1">
              <a:spcBef>
                <a:spcPct val="0"/>
              </a:spcBef>
              <a:spcAft>
                <a:spcPct val="0"/>
              </a:spcAft>
              <a:defRPr/>
            </a:pPr>
            <a:endParaRPr lang="sk-SK" altLang="sk-SK" sz="1814">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38" y="91"/>
            <a:ext cx="4877665" cy="1562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23643" y="1905362"/>
            <a:ext cx="9144720" cy="238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 altLang="sk-SK" sz="5988" b="1">
                <a:solidFill>
                  <a:srgbClr val="000000"/>
                </a:solidFill>
                <a:latin typeface="Kristen ITC" pitchFamily="66" charset="0"/>
                <a:ea typeface="MS Gothic" panose="020B0609070205080204" pitchFamily="49" charset="-128"/>
              </a:rPr>
              <a:t>¿Te ha gustado?</a:t>
            </a:r>
            <a:r>
              <a:rPr lang="es-ES" altLang="sk-SK" sz="4808">
                <a:solidFill>
                  <a:srgbClr val="000000"/>
                </a:solidFill>
                <a:latin typeface="Kristen ITC" pitchFamily="66" charset="0"/>
                <a:ea typeface="MS Gothic" panose="020B0609070205080204" pitchFamily="49" charset="-128"/>
              </a:rPr>
              <a:t> </a:t>
            </a:r>
            <a:br>
              <a:rPr lang="es-ES" altLang="sk-SK" sz="4808">
                <a:solidFill>
                  <a:srgbClr val="000000"/>
                </a:solidFill>
                <a:latin typeface="Kristen ITC" pitchFamily="66" charset="0"/>
                <a:ea typeface="MS Gothic" panose="020B0609070205080204" pitchFamily="49" charset="-128"/>
              </a:rPr>
            </a:br>
            <a:r>
              <a:rPr lang="es-ES" altLang="sk-SK" sz="4445">
                <a:solidFill>
                  <a:srgbClr val="000000"/>
                </a:solidFill>
                <a:latin typeface="Kristen ITC" pitchFamily="66" charset="0"/>
                <a:ea typeface="MS Gothic" panose="020B0609070205080204" pitchFamily="49" charset="-128"/>
              </a:rPr>
              <a:t>Puedes ver más entrando </a:t>
            </a:r>
            <a:br>
              <a:rPr lang="es-ES" altLang="sk-SK" sz="4445">
                <a:solidFill>
                  <a:srgbClr val="000000"/>
                </a:solidFill>
                <a:latin typeface="Kristen ITC" pitchFamily="66" charset="0"/>
                <a:ea typeface="MS Gothic" panose="020B0609070205080204" pitchFamily="49" charset="-128"/>
              </a:rPr>
            </a:br>
            <a:r>
              <a:rPr lang="es-ES" altLang="sk-SK" sz="4445" b="1">
                <a:solidFill>
                  <a:srgbClr val="40F903"/>
                </a:solidFill>
                <a:latin typeface="Kristen ITC" pitchFamily="66" charset="0"/>
                <a:ea typeface="MS Gothic" panose="020B0609070205080204" pitchFamily="49" charset="-128"/>
                <a:hlinkClick r:id="rId2"/>
              </a:rPr>
              <a:t>Aquí</a:t>
            </a:r>
            <a:endParaRPr lang="es-ES" altLang="sk-SK" sz="4445"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5351" y="4696302"/>
            <a:ext cx="2667090" cy="190698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26" tIns="45714" rIns="91426" bIns="45714">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4437" eaLnBrk="1" fontAlgn="base" hangingPunct="1">
              <a:spcBef>
                <a:spcPct val="50000"/>
              </a:spcBef>
              <a:spcAft>
                <a:spcPct val="0"/>
              </a:spcAft>
              <a:defRPr/>
            </a:pPr>
            <a:r>
              <a:rPr lang="es-ES_tradnl" altLang="sk-SK" sz="1814"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4" b="1">
                <a:solidFill>
                  <a:srgbClr val="0066FF"/>
                </a:solidFill>
                <a:latin typeface="Arial" pitchFamily="34" charset="0"/>
                <a:ea typeface="MS Gothic" panose="020B0609070205080204" pitchFamily="49" charset="-128"/>
              </a:rPr>
              <a:t> </a:t>
            </a:r>
          </a:p>
          <a:p>
            <a:pPr defTabSz="914437" eaLnBrk="1" fontAlgn="base" hangingPunct="1">
              <a:spcBef>
                <a:spcPct val="50000"/>
              </a:spcBef>
              <a:spcAft>
                <a:spcPct val="0"/>
              </a:spcAft>
              <a:defRPr/>
            </a:pPr>
            <a:endParaRPr lang="es-ES" altLang="sk-SK" sz="1814"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4290" y="4339153"/>
            <a:ext cx="2361786" cy="2361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2444" y="4931039"/>
            <a:ext cx="1219776" cy="990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3643" y="2972487"/>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3643" y="3505329"/>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3643" y="4038170"/>
            <a:ext cx="532842" cy="534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3643" y="4572453"/>
            <a:ext cx="532842" cy="532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1_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Motív balíka Office">
  <a:themeElements>
    <a:clrScheme name="Motív balíka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balíka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balíka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727</Words>
  <Application>Microsoft Office PowerPoint</Application>
  <PresentationFormat>Širokouhlá</PresentationFormat>
  <Paragraphs>74</Paragraphs>
  <Slides>31</Slides>
  <Notes>0</Notes>
  <HiddenSlides>0</HiddenSlides>
  <MMClips>0</MMClips>
  <ScaleCrop>false</ScaleCrop>
  <HeadingPairs>
    <vt:vector size="6" baseType="variant">
      <vt:variant>
        <vt:lpstr>Použité písma</vt:lpstr>
      </vt:variant>
      <vt:variant>
        <vt:i4>10</vt:i4>
      </vt:variant>
      <vt:variant>
        <vt:lpstr>Motív</vt:lpstr>
      </vt:variant>
      <vt:variant>
        <vt:i4>5</vt:i4>
      </vt:variant>
      <vt:variant>
        <vt:lpstr>Nadpisy snímok</vt:lpstr>
      </vt:variant>
      <vt:variant>
        <vt:i4>31</vt:i4>
      </vt:variant>
    </vt:vector>
  </HeadingPairs>
  <TitlesOfParts>
    <vt:vector size="46" baseType="lpstr">
      <vt:lpstr>Arial</vt:lpstr>
      <vt:lpstr>Calibri Light</vt:lpstr>
      <vt:lpstr>EucrosiaUPC</vt:lpstr>
      <vt:lpstr>Kristen ITC</vt:lpstr>
      <vt:lpstr>Calibri</vt:lpstr>
      <vt:lpstr>Merlin CE</vt:lpstr>
      <vt:lpstr>Brooklyn CE</vt:lpstr>
      <vt:lpstr>Wingdings</vt:lpstr>
      <vt:lpstr>Artistik</vt:lpstr>
      <vt:lpstr>Balloon XBd</vt:lpstr>
      <vt:lpstr>1_Motív balíka Office</vt:lpstr>
      <vt:lpstr>2_Motív balíka Office</vt:lpstr>
      <vt:lpstr>3_Motív balíka Office</vt:lpstr>
      <vt:lpstr>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2019-06-17T15:31:44Z</dcterms:created>
  <dcterms:modified xsi:type="dcterms:W3CDTF">2023-01-25T19:32:46Z</dcterms:modified>
</cp:coreProperties>
</file>