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10" r:id="rId3"/>
    <p:sldId id="299" r:id="rId4"/>
    <p:sldId id="325" r:id="rId5"/>
    <p:sldId id="300" r:id="rId6"/>
    <p:sldId id="302" r:id="rId7"/>
    <p:sldId id="271" r:id="rId8"/>
    <p:sldId id="301" r:id="rId9"/>
    <p:sldId id="268" r:id="rId10"/>
    <p:sldId id="265" r:id="rId11"/>
    <p:sldId id="315" r:id="rId12"/>
    <p:sldId id="316" r:id="rId13"/>
    <p:sldId id="317" r:id="rId14"/>
    <p:sldId id="329" r:id="rId15"/>
    <p:sldId id="318" r:id="rId16"/>
    <p:sldId id="266" r:id="rId17"/>
    <p:sldId id="267" r:id="rId18"/>
    <p:sldId id="269" r:id="rId19"/>
    <p:sldId id="270" r:id="rId20"/>
    <p:sldId id="272" r:id="rId21"/>
    <p:sldId id="273" r:id="rId22"/>
    <p:sldId id="275" r:id="rId23"/>
    <p:sldId id="307" r:id="rId24"/>
    <p:sldId id="330" r:id="rId25"/>
    <p:sldId id="308" r:id="rId26"/>
    <p:sldId id="309" r:id="rId27"/>
    <p:sldId id="295" r:id="rId28"/>
    <p:sldId id="297" r:id="rId29"/>
    <p:sldId id="298" r:id="rId30"/>
    <p:sldId id="257" r:id="rId31"/>
    <p:sldId id="276" r:id="rId32"/>
    <p:sldId id="277" r:id="rId33"/>
    <p:sldId id="278" r:id="rId34"/>
    <p:sldId id="331" r:id="rId35"/>
    <p:sldId id="279" r:id="rId36"/>
    <p:sldId id="274" r:id="rId37"/>
    <p:sldId id="280" r:id="rId38"/>
    <p:sldId id="281" r:id="rId39"/>
    <p:sldId id="296" r:id="rId40"/>
    <p:sldId id="258" r:id="rId41"/>
    <p:sldId id="260" r:id="rId42"/>
    <p:sldId id="261" r:id="rId43"/>
    <p:sldId id="262" r:id="rId44"/>
    <p:sldId id="263" r:id="rId45"/>
    <p:sldId id="264" r:id="rId46"/>
    <p:sldId id="303" r:id="rId47"/>
    <p:sldId id="282" r:id="rId48"/>
    <p:sldId id="283" r:id="rId49"/>
    <p:sldId id="284" r:id="rId50"/>
    <p:sldId id="285" r:id="rId51"/>
    <p:sldId id="286" r:id="rId52"/>
    <p:sldId id="287" r:id="rId53"/>
    <p:sldId id="288" r:id="rId54"/>
    <p:sldId id="289" r:id="rId55"/>
    <p:sldId id="291" r:id="rId56"/>
    <p:sldId id="292" r:id="rId57"/>
    <p:sldId id="293" r:id="rId58"/>
    <p:sldId id="294" r:id="rId59"/>
    <p:sldId id="306" r:id="rId60"/>
    <p:sldId id="305" r:id="rId61"/>
    <p:sldId id="290" r:id="rId62"/>
    <p:sldId id="334" r:id="rId63"/>
    <p:sldId id="319" r:id="rId64"/>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Gm1w/mDJiSBbirkoHZ5Dew==" hashData="LyY6yKTpEcdgOBogDYrGNjXqUS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8689" autoAdjust="0"/>
  </p:normalViewPr>
  <p:slideViewPr>
    <p:cSldViewPr>
      <p:cViewPr>
        <p:scale>
          <a:sx n="49" d="100"/>
          <a:sy n="49" d="100"/>
        </p:scale>
        <p:origin x="-1596" y="-63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pitchFamily="34" charset="0"/>
                <a:cs typeface="Arial" pitchFamily="34" charset="0"/>
              </a:defRPr>
            </a:lvl1pPr>
          </a:lstStyle>
          <a:p>
            <a:pPr>
              <a:defRPr/>
            </a:pPr>
            <a:endParaRPr lang="es-ES_tradnl"/>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pitchFamily="34" charset="0"/>
                <a:cs typeface="Arial" pitchFamily="34" charset="0"/>
              </a:defRPr>
            </a:lvl1pPr>
          </a:lstStyle>
          <a:p>
            <a:pPr>
              <a:defRPr/>
            </a:pPr>
            <a:endParaRPr lang="es-ES_tradnl"/>
          </a:p>
        </p:txBody>
      </p:sp>
      <p:sp>
        <p:nvSpPr>
          <p:cNvPr id="634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pitchFamily="34" charset="0"/>
                <a:cs typeface="Arial" pitchFamily="34" charset="0"/>
              </a:defRPr>
            </a:lvl1pPr>
          </a:lstStyle>
          <a:p>
            <a:pPr>
              <a:defRPr/>
            </a:pPr>
            <a:endParaRPr lang="es-ES_tradnl"/>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pitchFamily="34" charset="0"/>
                <a:cs typeface="Arial" pitchFamily="34" charset="0"/>
              </a:defRPr>
            </a:lvl1pPr>
          </a:lstStyle>
          <a:p>
            <a:pPr>
              <a:defRPr/>
            </a:pPr>
            <a:fld id="{D967F984-EEAD-4FAE-B890-7811226C8542}" type="slidenum">
              <a:rPr lang="es-ES_tradnl"/>
              <a:pPr>
                <a:defRPr/>
              </a:pPr>
              <a:t>‹Nº›</a:t>
            </a:fld>
            <a:endParaRPr lang="es-ES_tradnl"/>
          </a:p>
        </p:txBody>
      </p:sp>
    </p:spTree>
    <p:extLst>
      <p:ext uri="{BB962C8B-B14F-4D97-AF65-F5344CB8AC3E}">
        <p14:creationId xmlns:p14="http://schemas.microsoft.com/office/powerpoint/2010/main" val="8688013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E2EA6A5-FBEA-415D-927A-1711D4A3E203}" type="slidenum">
              <a:rPr lang="es-ES_tradnl"/>
              <a:pPr eaLnBrk="1" hangingPunct="1"/>
              <a:t>1</a:t>
            </a:fld>
            <a:endParaRPr lang="es-ES_tradnl"/>
          </a:p>
        </p:txBody>
      </p:sp>
      <p:sp>
        <p:nvSpPr>
          <p:cNvPr id="64515" name="1 Marcador de imagen de diapositiva"/>
          <p:cNvSpPr>
            <a:spLocks noGrp="1" noRot="1" noChangeAspect="1" noTextEdit="1"/>
          </p:cNvSpPr>
          <p:nvPr>
            <p:ph type="sldImg"/>
          </p:nvPr>
        </p:nvSpPr>
        <p:spPr>
          <a:ln/>
        </p:spPr>
      </p:sp>
      <p:sp>
        <p:nvSpPr>
          <p:cNvPr id="64516"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latin typeface="Arial" charset="0"/>
              <a:cs typeface="Arial" charset="0"/>
            </a:endParaRPr>
          </a:p>
        </p:txBody>
      </p:sp>
      <p:sp>
        <p:nvSpPr>
          <p:cNvPr id="64517" name="3 Marcador de número de diapositiva"/>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8935F883-F432-4D5C-A713-7F064F24094C}" type="slidenum">
              <a:rPr lang="es-ES" sz="1200"/>
              <a:pPr algn="r" eaLnBrk="1" hangingPunct="1"/>
              <a:t>1</a:t>
            </a:fld>
            <a:endParaRPr lang="es-E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33</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fld id="{CAA00270-4DCE-44F0-9DA6-AF26CA8D0193}" type="datetime1">
              <a:rPr lang="es-ES_tradnl"/>
              <a:pPr>
                <a:defRPr/>
              </a:pPr>
              <a:t>03/06/2020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C8BF228-8A07-4DC5-AAEE-C640C5202D3A}" type="slidenum">
              <a:rPr lang="es-ES_tradnl"/>
              <a:pPr>
                <a:defRPr/>
              </a:pPr>
              <a:t>‹Nº›</a:t>
            </a:fld>
            <a:endParaRPr lang="es-ES_tradnl"/>
          </a:p>
        </p:txBody>
      </p:sp>
    </p:spTree>
    <p:extLst>
      <p:ext uri="{BB962C8B-B14F-4D97-AF65-F5344CB8AC3E}">
        <p14:creationId xmlns:p14="http://schemas.microsoft.com/office/powerpoint/2010/main" val="1204662119"/>
      </p:ext>
    </p:extLst>
  </p:cSld>
  <p:clrMapOvr>
    <a:masterClrMapping/>
  </p:clrMapOvr>
  <p:transition spd="slow"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fld id="{437CB30D-3616-48E8-9DDF-68F7029D96D0}" type="datetime1">
              <a:rPr lang="es-ES_tradnl"/>
              <a:pPr>
                <a:defRPr/>
              </a:pPr>
              <a:t>03/06/2020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231330B-6312-4018-8775-C14AD31CD6F2}" type="slidenum">
              <a:rPr lang="es-ES_tradnl"/>
              <a:pPr>
                <a:defRPr/>
              </a:pPr>
              <a:t>‹Nº›</a:t>
            </a:fld>
            <a:endParaRPr lang="es-ES_tradnl"/>
          </a:p>
        </p:txBody>
      </p:sp>
    </p:spTree>
    <p:extLst>
      <p:ext uri="{BB962C8B-B14F-4D97-AF65-F5344CB8AC3E}">
        <p14:creationId xmlns:p14="http://schemas.microsoft.com/office/powerpoint/2010/main" val="200351974"/>
      </p:ext>
    </p:extLst>
  </p:cSld>
  <p:clrMapOvr>
    <a:masterClrMapping/>
  </p:clrMapOvr>
  <p:transition spd="slow"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fld id="{3C81D429-FD4B-4F8F-8B07-2C0B340983AB}" type="datetime1">
              <a:rPr lang="es-ES_tradnl"/>
              <a:pPr>
                <a:defRPr/>
              </a:pPr>
              <a:t>03/06/2020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8BF51DA-CCD2-4392-8576-A5977A6DF117}" type="slidenum">
              <a:rPr lang="es-ES_tradnl"/>
              <a:pPr>
                <a:defRPr/>
              </a:pPr>
              <a:t>‹Nº›</a:t>
            </a:fld>
            <a:endParaRPr lang="es-ES_tradnl"/>
          </a:p>
        </p:txBody>
      </p:sp>
    </p:spTree>
    <p:extLst>
      <p:ext uri="{BB962C8B-B14F-4D97-AF65-F5344CB8AC3E}">
        <p14:creationId xmlns:p14="http://schemas.microsoft.com/office/powerpoint/2010/main" val="1215935853"/>
      </p:ext>
    </p:extLst>
  </p:cSld>
  <p:clrMapOvr>
    <a:masterClrMapping/>
  </p:clrMapOvr>
  <p:transition spd="slow"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fld id="{30B4D06A-309F-4A74-B8EE-9A6A82ED8486}" type="datetime1">
              <a:rPr lang="es-ES_tradnl"/>
              <a:pPr>
                <a:defRPr/>
              </a:pPr>
              <a:t>03/06/2020</a:t>
            </a:fld>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01CF55A-1977-434A-B25D-694F15E6E72C}" type="slidenum">
              <a:rPr lang="es-ES_tradnl"/>
              <a:pPr>
                <a:defRPr/>
              </a:pPr>
              <a:t>‹Nº›</a:t>
            </a:fld>
            <a:endParaRPr lang="es-ES_tradnl"/>
          </a:p>
        </p:txBody>
      </p:sp>
    </p:spTree>
    <p:extLst>
      <p:ext uri="{BB962C8B-B14F-4D97-AF65-F5344CB8AC3E}">
        <p14:creationId xmlns:p14="http://schemas.microsoft.com/office/powerpoint/2010/main" val="1329705431"/>
      </p:ext>
    </p:extLst>
  </p:cSld>
  <p:clrMapOvr>
    <a:masterClrMapping/>
  </p:clrMapOvr>
  <p:transition spd="slow"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fld id="{D894D308-FD4E-43B2-B222-770AB2A63241}" type="datetime1">
              <a:rPr lang="es-ES_tradnl"/>
              <a:pPr>
                <a:defRPr/>
              </a:pPr>
              <a:t>03/06/2020</a:t>
            </a:fld>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8A343D44-7A2F-48FF-A8F0-5849324C7123}" type="slidenum">
              <a:rPr lang="es-ES_tradnl"/>
              <a:pPr>
                <a:defRPr/>
              </a:pPr>
              <a:t>‹Nº›</a:t>
            </a:fld>
            <a:endParaRPr lang="es-ES_tradnl"/>
          </a:p>
        </p:txBody>
      </p:sp>
    </p:spTree>
    <p:extLst>
      <p:ext uri="{BB962C8B-B14F-4D97-AF65-F5344CB8AC3E}">
        <p14:creationId xmlns:p14="http://schemas.microsoft.com/office/powerpoint/2010/main" val="1454356671"/>
      </p:ext>
    </p:extLst>
  </p:cSld>
  <p:clrMapOvr>
    <a:masterClrMapping/>
  </p:clrMapOvr>
  <p:transition spd="slow"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fld id="{93B47F31-9324-4F36-83A5-7274D5C651C1}" type="datetime1">
              <a:rPr lang="es-ES_tradnl"/>
              <a:pPr>
                <a:defRPr/>
              </a:pPr>
              <a:t>03/06/2020</a:t>
            </a:fld>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B17E2182-2DB7-4ACE-B42E-0FFD59079FF7}" type="slidenum">
              <a:rPr lang="es-ES_tradnl"/>
              <a:pPr>
                <a:defRPr/>
              </a:pPr>
              <a:t>‹Nº›</a:t>
            </a:fld>
            <a:endParaRPr lang="es-ES_tradnl"/>
          </a:p>
        </p:txBody>
      </p:sp>
    </p:spTree>
    <p:extLst>
      <p:ext uri="{BB962C8B-B14F-4D97-AF65-F5344CB8AC3E}">
        <p14:creationId xmlns:p14="http://schemas.microsoft.com/office/powerpoint/2010/main" val="2340116655"/>
      </p:ext>
    </p:extLst>
  </p:cSld>
  <p:clrMapOvr>
    <a:masterClrMapping/>
  </p:clrMapOvr>
  <p:transition spd="slow"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3C280802-0FFF-4125-8744-0899E3631DB9}" type="datetime1">
              <a:rPr lang="es-ES_tradnl"/>
              <a:pPr>
                <a:defRPr/>
              </a:pPr>
              <a:t>03/06/2020</a:t>
            </a:fld>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1D944C52-8521-41DE-A0E7-4D73EE31B0AF}" type="slidenum">
              <a:rPr lang="es-ES_tradnl"/>
              <a:pPr>
                <a:defRPr/>
              </a:pPr>
              <a:t>‹Nº›</a:t>
            </a:fld>
            <a:endParaRPr lang="es-ES_tradnl"/>
          </a:p>
        </p:txBody>
      </p:sp>
    </p:spTree>
    <p:extLst>
      <p:ext uri="{BB962C8B-B14F-4D97-AF65-F5344CB8AC3E}">
        <p14:creationId xmlns:p14="http://schemas.microsoft.com/office/powerpoint/2010/main" val="2052353477"/>
      </p:ext>
    </p:extLst>
  </p:cSld>
  <p:clrMapOvr>
    <a:masterClrMapping/>
  </p:clrMapOvr>
  <p:transition spd="slow"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fld id="{A8B8ED34-32F2-4CF2-9EC6-7A467AAC630B}" type="datetime1">
              <a:rPr lang="es-ES_tradnl"/>
              <a:pPr>
                <a:defRPr/>
              </a:pPr>
              <a:t>03/06/2020</a:t>
            </a:fld>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4E39782-1E34-4882-98E7-523CCA8191D3}" type="slidenum">
              <a:rPr lang="es-ES_tradnl"/>
              <a:pPr>
                <a:defRPr/>
              </a:pPr>
              <a:t>‹Nº›</a:t>
            </a:fld>
            <a:endParaRPr lang="es-ES_tradnl"/>
          </a:p>
        </p:txBody>
      </p:sp>
    </p:spTree>
    <p:extLst>
      <p:ext uri="{BB962C8B-B14F-4D97-AF65-F5344CB8AC3E}">
        <p14:creationId xmlns:p14="http://schemas.microsoft.com/office/powerpoint/2010/main" val="4182668123"/>
      </p:ext>
    </p:extLst>
  </p:cSld>
  <p:clrMapOvr>
    <a:masterClrMapping/>
  </p:clrMapOvr>
  <p:transition spd="slow"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fld id="{E16DF1EE-A6ED-4C9A-8F50-941DE30B8379}" type="datetime1">
              <a:rPr lang="es-ES_tradnl"/>
              <a:pPr>
                <a:defRPr/>
              </a:pPr>
              <a:t>03/06/2020</a:t>
            </a:fld>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706E0E1E-09AA-41B2-8617-950EC736E3A5}" type="slidenum">
              <a:rPr lang="es-ES_tradnl"/>
              <a:pPr>
                <a:defRPr/>
              </a:pPr>
              <a:t>‹Nº›</a:t>
            </a:fld>
            <a:endParaRPr lang="es-ES_tradnl"/>
          </a:p>
        </p:txBody>
      </p:sp>
    </p:spTree>
    <p:extLst>
      <p:ext uri="{BB962C8B-B14F-4D97-AF65-F5344CB8AC3E}">
        <p14:creationId xmlns:p14="http://schemas.microsoft.com/office/powerpoint/2010/main" val="2502441307"/>
      </p:ext>
    </p:extLst>
  </p:cSld>
  <p:clrMapOvr>
    <a:masterClrMapping/>
  </p:clrMapOvr>
  <p:transition spd="slow"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fld id="{C8528D86-5EB2-4413-B411-58C6A4EC36A4}" type="datetime1">
              <a:rPr lang="es-ES_tradnl"/>
              <a:pPr>
                <a:defRPr/>
              </a:pPr>
              <a:t>03/06/2020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56FE6B2-A487-4886-9C1E-B17415499EFA}" type="slidenum">
              <a:rPr lang="es-ES_tradnl"/>
              <a:pPr>
                <a:defRPr/>
              </a:pPr>
              <a:t>‹Nº›</a:t>
            </a:fld>
            <a:endParaRPr lang="es-ES_tradnl"/>
          </a:p>
        </p:txBody>
      </p:sp>
    </p:spTree>
    <p:extLst>
      <p:ext uri="{BB962C8B-B14F-4D97-AF65-F5344CB8AC3E}">
        <p14:creationId xmlns:p14="http://schemas.microsoft.com/office/powerpoint/2010/main" val="854198239"/>
      </p:ext>
    </p:extLst>
  </p:cSld>
  <p:clrMapOvr>
    <a:masterClrMapping/>
  </p:clrMapOvr>
  <p:transition spd="slow"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fld id="{F0C60E0D-C890-4EF3-8629-D7727BE6AD68}" type="datetime1">
              <a:rPr lang="es-ES_tradnl"/>
              <a:pPr>
                <a:defRPr/>
              </a:pPr>
              <a:t>03/06/2020</a:t>
            </a:fld>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29812C1-8961-4C19-841B-F83ED5D80D91}" type="slidenum">
              <a:rPr lang="es-ES_tradnl"/>
              <a:pPr>
                <a:defRPr/>
              </a:pPr>
              <a:t>‹Nº›</a:t>
            </a:fld>
            <a:endParaRPr lang="es-ES_tradnl"/>
          </a:p>
        </p:txBody>
      </p:sp>
    </p:spTree>
    <p:extLst>
      <p:ext uri="{BB962C8B-B14F-4D97-AF65-F5344CB8AC3E}">
        <p14:creationId xmlns:p14="http://schemas.microsoft.com/office/powerpoint/2010/main" val="4691379"/>
      </p:ext>
    </p:extLst>
  </p:cSld>
  <p:clrMapOvr>
    <a:masterClrMapping/>
  </p:clrMapOvr>
  <p:transition spd="slow" advTm="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580741753"/>
      </p:ext>
    </p:extLst>
  </p:cSld>
  <p:clrMapOvr>
    <a:masterClrMapping/>
  </p:clrMapOvr>
  <p:transition spd="slow" advTm="6000"/>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F7FF681-4F3F-478A-81C9-660016E50B05}" type="datetimeFigureOut">
              <a:rPr lang="es-ES" smtClean="0"/>
              <a:pPr/>
              <a:t>03/06/2020</a:t>
            </a:fld>
            <a:endParaRPr lang="es-ES"/>
          </a:p>
        </p:txBody>
      </p:sp>
      <p:sp>
        <p:nvSpPr>
          <p:cNvPr id="3" name="2 Marcador de pie de página"/>
          <p:cNvSpPr>
            <a:spLocks noGrp="1"/>
          </p:cNvSpPr>
          <p:nvPr>
            <p:ph type="ftr" sz="quarter" idx="11"/>
          </p:nvPr>
        </p:nvSpPr>
        <p:spPr>
          <a:xfrm>
            <a:off x="3124200" y="6356350"/>
            <a:ext cx="28956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6553200" y="6356350"/>
            <a:ext cx="2133600" cy="365125"/>
          </a:xfrm>
          <a:prstGeom prst="rect">
            <a:avLst/>
          </a:prstGeom>
        </p:spPr>
        <p:txBody>
          <a:bodyPr/>
          <a:lstStyle/>
          <a:p>
            <a:fld id="{3AB6C739-EC21-433C-B718-27922C24B9A9}" type="slidenum">
              <a:rPr lang="es-ES" smtClean="0"/>
              <a:pPr/>
              <a:t>‹Nº›</a:t>
            </a:fld>
            <a:endParaRPr lang="es-ES"/>
          </a:p>
        </p:txBody>
      </p:sp>
    </p:spTree>
    <p:extLst>
      <p:ext uri="{BB962C8B-B14F-4D97-AF65-F5344CB8AC3E}">
        <p14:creationId xmlns:p14="http://schemas.microsoft.com/office/powerpoint/2010/main" val="1417763782"/>
      </p:ext>
    </p:extLst>
  </p:cSld>
  <p:clrMapOvr>
    <a:masterClrMapping/>
  </p:clrMapOvr>
  <p:transition spd="slow" advTm="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CC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Arial" pitchFamily="34" charset="0"/>
                <a:cs typeface="Arial" pitchFamily="34" charset="0"/>
              </a:defRPr>
            </a:lvl1pPr>
          </a:lstStyle>
          <a:p>
            <a:pPr>
              <a:defRPr/>
            </a:pPr>
            <a:fld id="{22F6BA8C-5218-4027-B0AF-66F979DD95FD}" type="datetime1">
              <a:rPr lang="es-ES_tradnl"/>
              <a:pPr>
                <a:defRPr/>
              </a:pPr>
              <a:t>03/06/2020</a:t>
            </a:fld>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atin typeface="Arial" pitchFamily="34" charset="0"/>
                <a:cs typeface="Arial" pitchFamily="34" charset="0"/>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atin typeface="Arial" pitchFamily="34" charset="0"/>
                <a:cs typeface="Arial" pitchFamily="34" charset="0"/>
              </a:defRPr>
            </a:lvl1pPr>
          </a:lstStyle>
          <a:p>
            <a:pPr>
              <a:defRPr/>
            </a:pPr>
            <a:fld id="{4CABB028-0692-4F22-B4A1-D970D33249DE}"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hf sldNum="0" hdr="0" ftr="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transition spd="slow" advTm="6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upload.wikimedia.org/wikipedia/commons/2/2b/Elurra21.jpg" TargetMode="External"/><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upload.wikimedia.org/wikipedia/commons/e/e6/Pro_Surf_Zarautz_2007.jpg"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upload.wikimedia.org/wikipedia/commons/8/88/Euskotren_zarautz.jp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upload.wikimedia.org/wikipedia/commons/5/56/Villamunda9.jpg" TargetMode="External"/><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hyperlink" Target="http://upload.wikimedia.org/wikipedia/commons/6/65/Basarri_Zarautz.jpg"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upload.wikimedia.org/wikipedia/commons/e/e7/Blason_en_pierre.jpg"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upload.wikimedia.org/wikipedia/commons/3/35/Zarautz21.jpg"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upload.wikimedia.org/wikipedia/commons/5/57/Santa_Barbara,_Zarautz.JPG"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http://upload.wikimedia.org/wikipedia/commons/e/e9/Zarautz2.jpg"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hyperlink" Target="http://upload.wikimedia.org/wikipedia/commons/c/c0/Mendilauta23.jpg" TargetMode="Externa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5.gif"/><Relationship Id="rId1" Type="http://schemas.openxmlformats.org/officeDocument/2006/relationships/slideLayout" Target="../slideLayouts/slideLayout13.xml"/><Relationship Id="rId6" Type="http://schemas.openxmlformats.org/officeDocument/2006/relationships/image" Target="../media/image67.gif"/><Relationship Id="rId5" Type="http://schemas.openxmlformats.org/officeDocument/2006/relationships/image" Target="../media/image3.gif"/><Relationship Id="rId4" Type="http://schemas.openxmlformats.org/officeDocument/2006/relationships/image" Target="../media/image66.jpeg"/></Relationships>
</file>

<file path=ppt/slides/_rels/slide62.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9567" y="0"/>
            <a:ext cx="9153567"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2BF6A9C-E48D-4429-8514-B223163134CE}" type="datetime1">
              <a:rPr lang="es-ES_tradnl"/>
              <a:pPr eaLnBrk="1" hangingPunct="1"/>
              <a:t>03/06/2020</a:t>
            </a:fld>
            <a:endParaRPr lang="es-ES_tradnl"/>
          </a:p>
        </p:txBody>
      </p:sp>
      <p:sp>
        <p:nvSpPr>
          <p:cNvPr id="2052" name="Oval 5" descr="Papel seda azul"/>
          <p:cNvSpPr>
            <a:spLocks noChangeArrowheads="1"/>
          </p:cNvSpPr>
          <p:nvPr/>
        </p:nvSpPr>
        <p:spPr bwMode="auto">
          <a:xfrm>
            <a:off x="1042988" y="981075"/>
            <a:ext cx="7129462" cy="4464050"/>
          </a:xfrm>
          <a:prstGeom prst="ellipse">
            <a:avLst/>
          </a:prstGeom>
          <a:pattFill prst="pct60">
            <a:fgClr>
              <a:srgbClr val="FF0000"/>
            </a:fgClr>
            <a:bgClr>
              <a:schemeClr val="bg1"/>
            </a:bgClr>
          </a:pattFill>
          <a:ln w="28575">
            <a:solidFill>
              <a:schemeClr val="tx1"/>
            </a:solidFill>
            <a:round/>
            <a:headEnd/>
            <a:tailEnd/>
          </a:ln>
        </p:spPr>
        <p:txBody>
          <a:bodyPr wrap="none" anchor="ctr"/>
          <a:lstStyle/>
          <a:p>
            <a:endParaRPr lang="es-ES"/>
          </a:p>
        </p:txBody>
      </p:sp>
      <p:sp>
        <p:nvSpPr>
          <p:cNvPr id="29703" name="WordArt 7" descr="buenos20dias"/>
          <p:cNvSpPr>
            <a:spLocks noChangeArrowheads="1" noChangeShapeType="1" noTextEdit="1"/>
          </p:cNvSpPr>
          <p:nvPr/>
        </p:nvSpPr>
        <p:spPr bwMode="auto">
          <a:xfrm>
            <a:off x="1476375" y="2708275"/>
            <a:ext cx="6335713" cy="1008063"/>
          </a:xfrm>
          <a:prstGeom prst="rect">
            <a:avLst/>
          </a:prstGeom>
        </p:spPr>
        <p:txBody>
          <a:bodyPr wrap="none" fromWordArt="1">
            <a:prstTxWarp prst="textPlain">
              <a:avLst>
                <a:gd name="adj" fmla="val 50000"/>
              </a:avLst>
            </a:prstTxWarp>
          </a:bodyPr>
          <a:lstStyle/>
          <a:p>
            <a:pPr algn="ctr"/>
            <a:r>
              <a:rPr lang="es-ES" sz="5400" kern="10">
                <a:ln w="9525">
                  <a:solidFill>
                    <a:srgbClr val="000000"/>
                  </a:solidFill>
                  <a:round/>
                  <a:headEnd/>
                  <a:tailEnd/>
                </a:ln>
                <a:blipFill dpi="0" rotWithShape="1">
                  <a:blip r:embed="rId5"/>
                  <a:srcRect/>
                  <a:tile tx="0" ty="0" sx="100000" sy="100000" flip="none" algn="tl"/>
                </a:blipFill>
                <a:latin typeface="Arial Black"/>
              </a:rPr>
              <a:t>ZARAUTZ</a:t>
            </a:r>
          </a:p>
        </p:txBody>
      </p:sp>
      <p:sp>
        <p:nvSpPr>
          <p:cNvPr id="29704" name="Text Box 8"/>
          <p:cNvSpPr txBox="1">
            <a:spLocks noChangeArrowheads="1"/>
          </p:cNvSpPr>
          <p:nvPr/>
        </p:nvSpPr>
        <p:spPr bwMode="auto">
          <a:xfrm>
            <a:off x="3995738" y="5013325"/>
            <a:ext cx="15128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endParaRPr lang="es-ES">
              <a:solidFill>
                <a:schemeClr val="folHlink"/>
              </a:solidFill>
            </a:endParaRPr>
          </a:p>
        </p:txBody>
      </p:sp>
      <p:sp>
        <p:nvSpPr>
          <p:cNvPr id="2055" name="WordArt 6"/>
          <p:cNvSpPr>
            <a:spLocks noChangeArrowheads="1" noChangeShapeType="1" noTextEdit="1"/>
          </p:cNvSpPr>
          <p:nvPr/>
        </p:nvSpPr>
        <p:spPr bwMode="auto">
          <a:xfrm>
            <a:off x="3203575" y="3933825"/>
            <a:ext cx="3076575"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00CCFF"/>
                </a:solidFill>
                <a:latin typeface="Arial Black"/>
              </a:rPr>
              <a:t>GUIPUZCOA</a:t>
            </a:r>
          </a:p>
        </p:txBody>
      </p:sp>
      <p:sp>
        <p:nvSpPr>
          <p:cNvPr id="20483" name="WordArt 3"/>
          <p:cNvSpPr>
            <a:spLocks noChangeArrowheads="1" noChangeShapeType="1" noTextEdit="1"/>
          </p:cNvSpPr>
          <p:nvPr/>
        </p:nvSpPr>
        <p:spPr bwMode="auto">
          <a:xfrm>
            <a:off x="5867400" y="5516563"/>
            <a:ext cx="3024188" cy="1079500"/>
          </a:xfrm>
          <a:prstGeom prst="rect">
            <a:avLst/>
          </a:prstGeom>
        </p:spPr>
        <p:txBody>
          <a:bodyPr wrap="none" fromWordArt="1">
            <a:prstTxWarp prst="textDeflate">
              <a:avLst>
                <a:gd name="adj" fmla="val 18824"/>
              </a:avLst>
            </a:prstTxWarp>
          </a:bodyPr>
          <a:lstStyle/>
          <a:p>
            <a:pPr algn="ctr">
              <a:defRPr/>
            </a:pPr>
            <a:r>
              <a:rPr lang="es-ES" sz="5400" b="1" kern="10">
                <a:ln w="25400">
                  <a:solidFill>
                    <a:srgbClr val="800000"/>
                  </a:solidFill>
                  <a:round/>
                  <a:headEnd/>
                  <a:tailEnd/>
                </a:ln>
                <a:gradFill rotWithShape="1">
                  <a:gsLst>
                    <a:gs pos="0">
                      <a:srgbClr val="FFFF00"/>
                    </a:gs>
                    <a:gs pos="50000">
                      <a:schemeClr val="accent2"/>
                    </a:gs>
                    <a:gs pos="100000">
                      <a:srgbClr val="FFFF00"/>
                    </a:gs>
                  </a:gsLst>
                  <a:lin ang="5400000" scaled="1"/>
                </a:gradFill>
                <a:latin typeface="BATAVIA"/>
                <a:cs typeface="Arial" pitchFamily="34" charset="0"/>
              </a:rPr>
              <a:t>         </a:t>
            </a:r>
          </a:p>
        </p:txBody>
      </p:sp>
      <p:pic>
        <p:nvPicPr>
          <p:cNvPr id="11"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268085" y="5611366"/>
            <a:ext cx="2008835" cy="934064"/>
          </a:xfrm>
          <a:prstGeom prst="rect">
            <a:avLst/>
          </a:prstGeom>
          <a:noFill/>
        </p:spPr>
      </p:pic>
      <p:pic>
        <p:nvPicPr>
          <p:cNvPr id="12" name="Picture 2" descr="CARA"/>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57162" y="5715019"/>
            <a:ext cx="699094" cy="766986"/>
          </a:xfrm>
          <a:prstGeom prst="rect">
            <a:avLst/>
          </a:prstGeom>
          <a:noFill/>
          <a:ln w="38100">
            <a:solidFill>
              <a:srgbClr val="1CDEF8"/>
            </a:solidFill>
            <a:miter lim="800000"/>
            <a:headEnd/>
            <a:tailEnd/>
          </a:ln>
        </p:spPr>
      </p:pic>
      <p:pic>
        <p:nvPicPr>
          <p:cNvPr id="13" name="Image 2" descr="swirlrainbw3.gif"/>
          <p:cNvPicPr>
            <a:picLocks noChangeAspect="1"/>
          </p:cNvPicPr>
          <p:nvPr/>
        </p:nvPicPr>
        <p:blipFill>
          <a:blip r:embed="rId8" cstate="print"/>
          <a:srcRect/>
          <a:stretch>
            <a:fillRect/>
          </a:stretch>
        </p:blipFill>
        <p:spPr bwMode="auto">
          <a:xfrm rot="10800000">
            <a:off x="0" y="0"/>
            <a:ext cx="9144000" cy="69850"/>
          </a:xfrm>
          <a:prstGeom prst="rect">
            <a:avLst/>
          </a:prstGeom>
          <a:noFill/>
          <a:ln w="9525">
            <a:noFill/>
            <a:miter lim="800000"/>
            <a:headEnd/>
            <a:tailEnd/>
          </a:ln>
        </p:spPr>
      </p:pic>
      <p:pic>
        <p:nvPicPr>
          <p:cNvPr id="14" name="Image 2" descr="swirlrainbw3.gif"/>
          <p:cNvPicPr>
            <a:picLocks noChangeAspect="1"/>
          </p:cNvPicPr>
          <p:nvPr/>
        </p:nvPicPr>
        <p:blipFill>
          <a:blip r:embed="rId8" cstate="print"/>
          <a:srcRect/>
          <a:stretch>
            <a:fillRect/>
          </a:stretch>
        </p:blipFill>
        <p:spPr bwMode="auto">
          <a:xfrm rot="10800000">
            <a:off x="-32015" y="6788150"/>
            <a:ext cx="9144000" cy="69850"/>
          </a:xfrm>
          <a:prstGeom prst="rect">
            <a:avLst/>
          </a:prstGeom>
          <a:noFill/>
          <a:ln w="9525">
            <a:noFill/>
            <a:miter lim="800000"/>
            <a:headEnd/>
            <a:tailEnd/>
          </a:ln>
        </p:spPr>
      </p:pic>
      <p:pic>
        <p:nvPicPr>
          <p:cNvPr id="15" name="Image 2" descr="swirlrainbw3.gif"/>
          <p:cNvPicPr>
            <a:picLocks noChangeAspect="1"/>
          </p:cNvPicPr>
          <p:nvPr/>
        </p:nvPicPr>
        <p:blipFill>
          <a:blip r:embed="rId8"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6" name="Image 2" descr="swirlrainbw3.gif"/>
          <p:cNvPicPr>
            <a:picLocks noChangeAspect="1"/>
          </p:cNvPicPr>
          <p:nvPr/>
        </p:nvPicPr>
        <p:blipFill>
          <a:blip r:embed="rId8" cstate="print"/>
          <a:srcRect/>
          <a:stretch>
            <a:fillRect/>
          </a:stretch>
        </p:blipFill>
        <p:spPr bwMode="auto">
          <a:xfrm rot="5400000">
            <a:off x="5715000" y="3324225"/>
            <a:ext cx="6858000" cy="69850"/>
          </a:xfrm>
          <a:prstGeom prst="rect">
            <a:avLst/>
          </a:prstGeom>
          <a:noFill/>
          <a:ln w="9525">
            <a:noFill/>
            <a:miter lim="800000"/>
            <a:headEnd/>
            <a:tailEnd/>
          </a:ln>
        </p:spPr>
      </p:pic>
    </p:spTree>
  </p:cSld>
  <p:clrMapOvr>
    <a:masterClrMapping/>
  </p:clrMapOvr>
  <p:transition spd="slow" advTm="10000">
    <p:sndAc>
      <p:stSnd loop="1">
        <p:snd r:embed="rId3" name="musique_basque.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9703"/>
                                        </p:tgtEl>
                                        <p:attrNameLst>
                                          <p:attrName>style.visibility</p:attrName>
                                        </p:attrNameLst>
                                      </p:cBhvr>
                                      <p:to>
                                        <p:strVal val="visible"/>
                                      </p:to>
                                    </p:set>
                                    <p:animEffect transition="in" filter="wedge">
                                      <p:cBhvr>
                                        <p:cTn id="7" dur="2000"/>
                                        <p:tgtEl>
                                          <p:spTgt spid="29703"/>
                                        </p:tgtEl>
                                      </p:cBhvr>
                                    </p:animEffect>
                                  </p:childTnLst>
                                </p:cTn>
                              </p:par>
                            </p:childTnLst>
                          </p:cTn>
                        </p:par>
                        <p:par>
                          <p:cTn id="8" fill="hold" nodeType="afterGroup">
                            <p:stCondLst>
                              <p:cond delay="2000"/>
                            </p:stCondLst>
                            <p:childTnLst>
                              <p:par>
                                <p:cTn id="9" presetID="2" presetClass="entr" presetSubtype="4" fill="hold" grpId="0" nodeType="afterEffect" nodePh="1">
                                  <p:stCondLst>
                                    <p:cond delay="0"/>
                                  </p:stCondLst>
                                  <p:endCondLst>
                                    <p:cond evt="begin" delay="0">
                                      <p:tn val="9"/>
                                    </p:cond>
                                  </p:endCondLst>
                                  <p:iterate type="lt">
                                    <p:tmPct val="10000"/>
                                  </p:iterate>
                                  <p:childTnLst>
                                    <p:set>
                                      <p:cBhvr>
                                        <p:cTn id="10" dur="1" fill="hold">
                                          <p:stCondLst>
                                            <p:cond delay="0"/>
                                          </p:stCondLst>
                                        </p:cTn>
                                        <p:tgtEl>
                                          <p:spTgt spid="29704"/>
                                        </p:tgtEl>
                                        <p:attrNameLst>
                                          <p:attrName>style.visibility</p:attrName>
                                        </p:attrNameLst>
                                      </p:cBhvr>
                                      <p:to>
                                        <p:strVal val="visible"/>
                                      </p:to>
                                    </p:set>
                                    <p:anim calcmode="lin" valueType="num">
                                      <p:cBhvr additive="base">
                                        <p:cTn id="11" dur="500" fill="hold"/>
                                        <p:tgtEl>
                                          <p:spTgt spid="29704"/>
                                        </p:tgtEl>
                                        <p:attrNameLst>
                                          <p:attrName>ppt_x</p:attrName>
                                        </p:attrNameLst>
                                      </p:cBhvr>
                                      <p:tavLst>
                                        <p:tav tm="0">
                                          <p:val>
                                            <p:strVal val="#ppt_x"/>
                                          </p:val>
                                        </p:tav>
                                        <p:tav tm="100000">
                                          <p:val>
                                            <p:strVal val="#ppt_x"/>
                                          </p:val>
                                        </p:tav>
                                      </p:tavLst>
                                    </p:anim>
                                    <p:anim calcmode="lin" valueType="num">
                                      <p:cBhvr additive="base">
                                        <p:cTn id="12" dur="500" fill="hold"/>
                                        <p:tgtEl>
                                          <p:spTgt spid="29704"/>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2500"/>
                            </p:stCondLst>
                            <p:childTnLst>
                              <p:par>
                                <p:cTn id="14" presetID="43" presetClass="entr" presetSubtype="0" fill="hold" nodeType="afterEffect">
                                  <p:stCondLst>
                                    <p:cond delay="0"/>
                                  </p:stCondLst>
                                  <p:childTnLst>
                                    <p:set>
                                      <p:cBhvr>
                                        <p:cTn id="15" dur="1" fill="hold">
                                          <p:stCondLst>
                                            <p:cond delay="0"/>
                                          </p:stCondLst>
                                        </p:cTn>
                                        <p:tgtEl>
                                          <p:spTgt spid="20483"/>
                                        </p:tgtEl>
                                        <p:attrNameLst>
                                          <p:attrName>style.visibility</p:attrName>
                                        </p:attrNameLst>
                                      </p:cBhvr>
                                      <p:to>
                                        <p:strVal val="visible"/>
                                      </p:to>
                                    </p:set>
                                    <p:animEffect transition="in" filter="fade">
                                      <p:cBhvr>
                                        <p:cTn id="16" dur="100"/>
                                        <p:tgtEl>
                                          <p:spTgt spid="20483"/>
                                        </p:tgtEl>
                                      </p:cBhvr>
                                    </p:animEffect>
                                    <p:anim calcmode="lin" valueType="num">
                                      <p:cBhvr>
                                        <p:cTn id="17" dur="400" fill="hold"/>
                                        <p:tgtEl>
                                          <p:spTgt spid="20483"/>
                                        </p:tgtEl>
                                        <p:attrNameLst>
                                          <p:attrName>ppt_x</p:attrName>
                                        </p:attrNameLst>
                                      </p:cBhvr>
                                      <p:tavLst>
                                        <p:tav tm="0">
                                          <p:val>
                                            <p:strVal val="#ppt_x"/>
                                          </p:val>
                                        </p:tav>
                                        <p:tav tm="100000">
                                          <p:val>
                                            <p:strVal val="#ppt_x"/>
                                          </p:val>
                                        </p:tav>
                                      </p:tavLst>
                                    </p:anim>
                                    <p:anim calcmode="lin" valueType="num">
                                      <p:cBhvr>
                                        <p:cTn id="18" dur="400" fill="hold"/>
                                        <p:tgtEl>
                                          <p:spTgt spid="20483"/>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2048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2048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1" presetID="5" presetClass="exit" presetSubtype="10" fill="hold" nodeType="withEffect">
                                  <p:stCondLst>
                                    <p:cond delay="4750"/>
                                  </p:stCondLst>
                                  <p:childTnLst>
                                    <p:animEffect transition="out" filter="checkerboard(across)">
                                      <p:cBhvr>
                                        <p:cTn id="22" dur="1000"/>
                                        <p:tgtEl>
                                          <p:spTgt spid="17"/>
                                        </p:tgtEl>
                                      </p:cBhvr>
                                    </p:animEffect>
                                    <p:set>
                                      <p:cBhvr>
                                        <p:cTn id="23" dur="1" fill="hold">
                                          <p:stCondLst>
                                            <p:cond delay="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P spid="2970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A8B5F0A-BB2A-4646-8951-2457E700D61B}" type="datetime1">
              <a:rPr lang="es-ES_tradnl"/>
              <a:pPr eaLnBrk="1" hangingPunct="1"/>
              <a:t>03/06/2020</a:t>
            </a:fld>
            <a:endParaRPr lang="es-ES_tradnl"/>
          </a:p>
        </p:txBody>
      </p:sp>
      <p:pic>
        <p:nvPicPr>
          <p:cNvPr id="3075" name="Picture 3" descr="2403969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4" descr="9317082"/>
          <p:cNvPicPr>
            <a:picLocks noChangeAspect="1" noChangeArrowheads="1"/>
          </p:cNvPicPr>
          <p:nvPr/>
        </p:nvPicPr>
        <p:blipFill>
          <a:blip r:embed="rId3">
            <a:extLst>
              <a:ext uri="{28A0092B-C50C-407E-A947-70E740481C1C}">
                <a14:useLocalDpi xmlns:a14="http://schemas.microsoft.com/office/drawing/2010/main" val="0"/>
              </a:ext>
            </a:extLst>
          </a:blip>
          <a:srcRect l="50000"/>
          <a:stretch>
            <a:fillRect/>
          </a:stretch>
        </p:blipFill>
        <p:spPr bwMode="auto">
          <a:xfrm>
            <a:off x="45720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5" descr="9317082"/>
          <p:cNvPicPr>
            <a:picLocks noChangeAspect="1" noChangeArrowheads="1"/>
          </p:cNvPicPr>
          <p:nvPr/>
        </p:nvPicPr>
        <p:blipFill>
          <a:blip r:embed="rId3">
            <a:extLst>
              <a:ext uri="{28A0092B-C50C-407E-A947-70E740481C1C}">
                <a14:useLocalDpi xmlns:a14="http://schemas.microsoft.com/office/drawing/2010/main" val="0"/>
              </a:ext>
            </a:extLst>
          </a:blip>
          <a:srcRect r="50000"/>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3" presetClass="path" presetSubtype="0" accel="50000" decel="50000" fill="hold" nodeType="afterEffect">
                                  <p:stCondLst>
                                    <p:cond delay="0"/>
                                  </p:stCondLst>
                                  <p:childTnLst>
                                    <p:animMotion origin="layout" path="M 1.11022E-16 -1.96532E-6 L 0.58472 -0.0104 " pathEditMode="relative" rAng="0" ptsTypes="AA">
                                      <p:cBhvr>
                                        <p:cTn id="6" dur="3000" fill="hold"/>
                                        <p:tgtEl>
                                          <p:spTgt spid="46084"/>
                                        </p:tgtEl>
                                        <p:attrNameLst>
                                          <p:attrName>ppt_x</p:attrName>
                                          <p:attrName>ppt_y</p:attrName>
                                        </p:attrNameLst>
                                      </p:cBhvr>
                                      <p:rCtr x="29236" y="-532"/>
                                    </p:animMotion>
                                  </p:childTnLst>
                                </p:cTn>
                              </p:par>
                              <p:par>
                                <p:cTn id="7" presetID="35" presetClass="path" presetSubtype="0" accel="50000" decel="50000" fill="hold" nodeType="withEffect">
                                  <p:stCondLst>
                                    <p:cond delay="0"/>
                                  </p:stCondLst>
                                  <p:childTnLst>
                                    <p:animMotion origin="layout" path="M 0.0 -1.96532E-6 L -0.54531 -1.96532E-6 " pathEditMode="relative" rAng="0" ptsTypes="AA">
                                      <p:cBhvr>
                                        <p:cTn id="8" dur="2000" fill="hold"/>
                                        <p:tgtEl>
                                          <p:spTgt spid="46085"/>
                                        </p:tgtEl>
                                        <p:attrNameLst>
                                          <p:attrName>ppt_x</p:attrName>
                                          <p:attrName>ppt_y</p:attrName>
                                        </p:attrNameLst>
                                      </p:cBhvr>
                                      <p:rCtr x="-2725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95736" y="2276872"/>
            <a:ext cx="6343515"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err="1">
                <a:solidFill>
                  <a:srgbClr val="FF0000"/>
                </a:solidFill>
                <a:latin typeface="Arial" pitchFamily="34" charset="0"/>
                <a:cs typeface="Arial" pitchFamily="34" charset="0"/>
              </a:rPr>
              <a:t>Zarauz</a:t>
            </a:r>
            <a:r>
              <a:rPr lang="es-ES" altLang="es-ES" sz="2000" b="1" i="1" dirty="0">
                <a:solidFill>
                  <a:srgbClr val="FF0000"/>
                </a:solidFill>
                <a:latin typeface="Arial" pitchFamily="34" charset="0"/>
                <a:cs typeface="Arial" pitchFamily="34" charset="0"/>
              </a:rPr>
              <a:t> </a:t>
            </a:r>
            <a:r>
              <a:rPr lang="es-ES" altLang="es-ES" sz="2000" b="1" i="1" dirty="0" smtClean="0">
                <a:solidFill>
                  <a:srgbClr val="FF0000"/>
                </a:solidFill>
                <a:latin typeface="Arial" pitchFamily="34" charset="0"/>
                <a:cs typeface="Arial" pitchFamily="34" charset="0"/>
              </a:rPr>
              <a:t>es </a:t>
            </a:r>
            <a:r>
              <a:rPr lang="es-ES" altLang="es-ES" sz="2000" b="1" i="1" dirty="0">
                <a:solidFill>
                  <a:srgbClr val="FF0000"/>
                </a:solidFill>
                <a:latin typeface="Arial" pitchFamily="34" charset="0"/>
                <a:cs typeface="Arial" pitchFamily="34" charset="0"/>
              </a:rPr>
              <a:t>una villa turística situada en el centro de la costa de la provincia y territorio histórico de Guipúzcoa, en el País Vasco (España). Limita al este y al sur con </a:t>
            </a:r>
            <a:r>
              <a:rPr lang="es-ES" altLang="es-ES" sz="2000" b="1" i="1" dirty="0" err="1">
                <a:solidFill>
                  <a:srgbClr val="FF0000"/>
                </a:solidFill>
                <a:latin typeface="Arial" pitchFamily="34" charset="0"/>
                <a:cs typeface="Arial" pitchFamily="34" charset="0"/>
              </a:rPr>
              <a:t>Aya</a:t>
            </a:r>
            <a:r>
              <a:rPr lang="es-ES" altLang="es-ES" sz="2000" b="1" i="1" dirty="0">
                <a:solidFill>
                  <a:srgbClr val="FF0000"/>
                </a:solidFill>
                <a:latin typeface="Arial" pitchFamily="34" charset="0"/>
                <a:cs typeface="Arial" pitchFamily="34" charset="0"/>
              </a:rPr>
              <a:t> y al oeste con </a:t>
            </a:r>
            <a:r>
              <a:rPr lang="es-ES" altLang="es-ES" sz="2000" b="1" i="1" dirty="0" err="1">
                <a:solidFill>
                  <a:srgbClr val="FF0000"/>
                </a:solidFill>
                <a:latin typeface="Arial" pitchFamily="34" charset="0"/>
                <a:cs typeface="Arial" pitchFamily="34" charset="0"/>
              </a:rPr>
              <a:t>Guetaria</a:t>
            </a:r>
            <a:r>
              <a:rPr lang="es-ES" altLang="es-ES" sz="2000" b="1" i="1" dirty="0">
                <a:solidFill>
                  <a:srgbClr val="FF0000"/>
                </a:solidFill>
                <a:latin typeface="Arial" pitchFamily="34" charset="0"/>
                <a:cs typeface="Arial" pitchFamily="34" charset="0"/>
              </a:rPr>
              <a:t>. Posee cuatro </a:t>
            </a:r>
            <a:r>
              <a:rPr lang="es-ES" altLang="es-ES" sz="2000" b="1" i="1" dirty="0" err="1">
                <a:solidFill>
                  <a:srgbClr val="FF0000"/>
                </a:solidFill>
                <a:latin typeface="Arial" pitchFamily="34" charset="0"/>
                <a:cs typeface="Arial" pitchFamily="34" charset="0"/>
              </a:rPr>
              <a:t>exclaves</a:t>
            </a:r>
            <a:r>
              <a:rPr lang="es-ES" altLang="es-ES" sz="2000" b="1" i="1" dirty="0">
                <a:solidFill>
                  <a:srgbClr val="FF0000"/>
                </a:solidFill>
                <a:latin typeface="Arial" pitchFamily="34" charset="0"/>
                <a:cs typeface="Arial" pitchFamily="34" charset="0"/>
              </a:rPr>
              <a:t> que limitan con los anteriores municipios: </a:t>
            </a:r>
            <a:r>
              <a:rPr lang="es-ES" altLang="es-ES" sz="2000" b="1" i="1" dirty="0" err="1">
                <a:solidFill>
                  <a:srgbClr val="FF0000"/>
                </a:solidFill>
                <a:latin typeface="Arial" pitchFamily="34" charset="0"/>
                <a:cs typeface="Arial" pitchFamily="34" charset="0"/>
              </a:rPr>
              <a:t>Alkortiaga</a:t>
            </a:r>
            <a:r>
              <a:rPr lang="es-ES" altLang="es-ES" sz="2000" b="1" i="1" dirty="0">
                <a:solidFill>
                  <a:srgbClr val="FF0000"/>
                </a:solidFill>
                <a:latin typeface="Arial" pitchFamily="34" charset="0"/>
                <a:cs typeface="Arial" pitchFamily="34" charset="0"/>
              </a:rPr>
              <a:t>, </a:t>
            </a:r>
            <a:r>
              <a:rPr lang="es-ES" altLang="es-ES" sz="2000" b="1" i="1" dirty="0" err="1">
                <a:solidFill>
                  <a:srgbClr val="FF0000"/>
                </a:solidFill>
                <a:latin typeface="Arial" pitchFamily="34" charset="0"/>
                <a:cs typeface="Arial" pitchFamily="34" charset="0"/>
              </a:rPr>
              <a:t>Elkano</a:t>
            </a:r>
            <a:r>
              <a:rPr lang="es-ES" altLang="es-ES" sz="2000" b="1" i="1" dirty="0">
                <a:solidFill>
                  <a:srgbClr val="FF0000"/>
                </a:solidFill>
                <a:latin typeface="Arial" pitchFamily="34" charset="0"/>
                <a:cs typeface="Arial" pitchFamily="34" charset="0"/>
              </a:rPr>
              <a:t>, Sola y </a:t>
            </a:r>
            <a:r>
              <a:rPr lang="es-ES" altLang="es-ES" sz="2000" b="1" i="1" dirty="0" err="1">
                <a:solidFill>
                  <a:srgbClr val="FF0000"/>
                </a:solidFill>
                <a:latin typeface="Arial" pitchFamily="34" charset="0"/>
                <a:cs typeface="Arial" pitchFamily="34" charset="0"/>
              </a:rPr>
              <a:t>Arbestain</a:t>
            </a:r>
            <a:r>
              <a:rPr lang="es-ES" altLang="es-ES" sz="2000" b="1" i="1" dirty="0">
                <a:solidFill>
                  <a:srgbClr val="FF0000"/>
                </a:solidFill>
                <a:latin typeface="Arial" pitchFamily="34" charset="0"/>
                <a:cs typeface="Arial" pitchFamily="34" charset="0"/>
              </a:rPr>
              <a:t>. Este último limita también con </a:t>
            </a:r>
            <a:r>
              <a:rPr lang="es-ES" altLang="es-ES" sz="2000" b="1" i="1" dirty="0" err="1">
                <a:solidFill>
                  <a:srgbClr val="FF0000"/>
                </a:solidFill>
                <a:latin typeface="Arial" pitchFamily="34" charset="0"/>
                <a:cs typeface="Arial" pitchFamily="34" charset="0"/>
              </a:rPr>
              <a:t>Aizarnazábal</a:t>
            </a:r>
            <a:r>
              <a:rPr lang="es-ES" altLang="es-ES" sz="2000" b="1" i="1" dirty="0">
                <a:solidFill>
                  <a:srgbClr val="FF0000"/>
                </a:solidFill>
                <a:latin typeface="Arial" pitchFamily="34" charset="0"/>
                <a:cs typeface="Arial" pitchFamily="34" charset="0"/>
              </a:rPr>
              <a:t>. En el 2009 (INE) tenía 22.627 habitantes, pero en la época estival alcanza frecuentemente los 35.000</a:t>
            </a:r>
            <a:r>
              <a:rPr lang="es-ES" altLang="es-ES" sz="2000" b="1" i="1" dirty="0" smtClean="0">
                <a:solidFill>
                  <a:srgbClr val="FF0000"/>
                </a:solidFill>
                <a:latin typeface="Arial" pitchFamily="34" charset="0"/>
                <a:cs typeface="Arial" pitchFamily="34" charset="0"/>
              </a:rPr>
              <a:t>.</a:t>
            </a:r>
            <a:endParaRPr lang="es-ES" altLang="es-ES" sz="2000" b="1"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pic>
        <p:nvPicPr>
          <p:cNvPr id="1026" name="Picture 2" descr="Archivo:Coat of Arms of Zarautz.svg - Wikipedia, la enciclopedia lib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576" y="404664"/>
            <a:ext cx="1140051" cy="168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6527728"/>
      </p:ext>
    </p:extLst>
  </p:cSld>
  <p:clrMapOvr>
    <a:masterClrMapping/>
  </p:clrMapOvr>
  <p:transition spd="slow" advTm="2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71748D9-C6C3-4AD7-BBC1-9FD6A724065B}" type="datetime1">
              <a:rPr lang="es-ES_tradnl"/>
              <a:pPr eaLnBrk="1" hangingPunct="1"/>
              <a:t>03/06/2020</a:t>
            </a:fld>
            <a:endParaRPr lang="es-ES_tradnl"/>
          </a:p>
        </p:txBody>
      </p:sp>
      <p:pic>
        <p:nvPicPr>
          <p:cNvPr id="9219" name="Picture 3" descr="20492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40538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D7AC7EF-3814-4D1B-828C-E61CDB68BB00}" type="datetime1">
              <a:rPr lang="es-ES_tradnl"/>
              <a:pPr eaLnBrk="1" hangingPunct="1"/>
              <a:t>03/06/2020</a:t>
            </a:fld>
            <a:endParaRPr lang="es-ES_tradnl"/>
          </a:p>
        </p:txBody>
      </p:sp>
    </p:spTree>
  </p:cSld>
  <p:clrMapOvr>
    <a:masterClrMapping/>
  </p:clrMapOvr>
  <p:transition spd="slow"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2FF8DB0-3689-44AB-9DFD-3C10EFAC3C40}" type="datetime1">
              <a:rPr lang="es-ES_tradnl"/>
              <a:pPr eaLnBrk="1" hangingPunct="1"/>
              <a:t>03/06/2020</a:t>
            </a:fld>
            <a:endParaRPr lang="es-ES_tradnl"/>
          </a:p>
        </p:txBody>
      </p:sp>
      <p:pic>
        <p:nvPicPr>
          <p:cNvPr id="17411" name="Picture 3" descr="40538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7325" y="-284163"/>
            <a:ext cx="13644563" cy="714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accel="50000" decel="50000" fill="hold" nodeType="clickEffect">
                                  <p:stCondLst>
                                    <p:cond delay="0"/>
                                  </p:stCondLst>
                                  <p:childTnLst>
                                    <p:animMotion origin="layout" path="M -0.58854 -0.00023 L 0.25 -2.71676E-6 " pathEditMode="relative" rAng="0" ptsTypes="AA">
                                      <p:cBhvr>
                                        <p:cTn id="6" dur="2000" fill="hold"/>
                                        <p:tgtEl>
                                          <p:spTgt spid="17411"/>
                                        </p:tgtEl>
                                        <p:attrNameLst>
                                          <p:attrName>ppt_x</p:attrName>
                                          <p:attrName>ppt_y</p:attrName>
                                        </p:attrNameLst>
                                      </p:cBhvr>
                                      <p:rCtr x="4192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F862E94-41B7-4E87-B8F4-4C28AA48AD95}" type="datetime1">
              <a:rPr lang="es-ES_tradnl"/>
              <a:pPr eaLnBrk="1" hangingPunct="1"/>
              <a:t>03/06/2020</a:t>
            </a:fld>
            <a:endParaRPr lang="es-ES_tradnl"/>
          </a:p>
        </p:txBody>
      </p:sp>
      <p:pic>
        <p:nvPicPr>
          <p:cNvPr id="10243" name="Picture 3" descr="114050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DDA75EB-4A9B-4E39-B1C2-E78DC221DF69}" type="datetime1">
              <a:rPr lang="es-ES_tradnl"/>
              <a:pPr eaLnBrk="1" hangingPunct="1"/>
              <a:t>03/06/2020</a:t>
            </a:fld>
            <a:endParaRPr lang="es-ES_tradnl"/>
          </a:p>
        </p:txBody>
      </p:sp>
      <p:pic>
        <p:nvPicPr>
          <p:cNvPr id="11267" name="Picture 3" descr="14407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F5C4551-4CDB-4C26-B9CA-8AD70A8D090B}" type="datetime1">
              <a:rPr lang="es-ES_tradnl"/>
              <a:pPr eaLnBrk="1" hangingPunct="1"/>
              <a:t>03/06/2020</a:t>
            </a:fld>
            <a:endParaRPr lang="es-ES_tradnl"/>
          </a:p>
        </p:txBody>
      </p:sp>
      <p:pic>
        <p:nvPicPr>
          <p:cNvPr id="12291" name="Picture 3" descr="93169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567" y="0"/>
            <a:ext cx="9153567" cy="6858000"/>
          </a:xfrm>
          <a:prstGeom prst="rect">
            <a:avLst/>
          </a:prstGeom>
          <a:noFill/>
          <a:extLst>
            <a:ext uri="{909E8E84-426E-40DD-AFC4-6F175D3DCCD1}">
              <a14:hiddenFill xmlns:a14="http://schemas.microsoft.com/office/drawing/2010/main">
                <a:solidFill>
                  <a:srgbClr val="FFFFFF"/>
                </a:solidFill>
              </a14:hiddenFill>
            </a:ext>
          </a:extLst>
        </p:spPr>
      </p:pic>
      <p:sp>
        <p:nvSpPr>
          <p:cNvPr id="1331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3A0E900-11FD-4182-9BDE-B0D59DDE30A8}" type="datetime1">
              <a:rPr lang="es-ES_tradnl"/>
              <a:pPr eaLnBrk="1" hangingPunct="1"/>
              <a:t>03/06/2020</a:t>
            </a:fld>
            <a:endParaRPr lang="es-ES_tradnl"/>
          </a:p>
        </p:txBody>
      </p:sp>
      <p:pic>
        <p:nvPicPr>
          <p:cNvPr id="13315" name="Picture 3" descr="Archivo:Elurra21.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105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Rectangle 4"/>
          <p:cNvSpPr>
            <a:spLocks noChangeArrowheads="1"/>
          </p:cNvSpPr>
          <p:nvPr/>
        </p:nvSpPr>
        <p:spPr bwMode="auto">
          <a:xfrm>
            <a:off x="2843213" y="6308725"/>
            <a:ext cx="5772150" cy="366713"/>
          </a:xfrm>
          <a:prstGeom prst="rect">
            <a:avLst/>
          </a:prstGeom>
          <a:solidFill>
            <a:srgbClr val="00CC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Torre Geltoki, uno de los edificios más altos de Zarauz.</a:t>
            </a:r>
          </a:p>
        </p:txBody>
      </p:sp>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7"/>
                                        </p:tgtEl>
                                      </p:cBhvr>
                                    </p:animEffect>
                                    <p:set>
                                      <p:cBhvr>
                                        <p:cTn id="7"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78EBE64-CB9D-48A0-9030-39DD4BE04E7B}" type="datetime1">
              <a:rPr lang="es-ES_tradnl"/>
              <a:pPr eaLnBrk="1" hangingPunct="1"/>
              <a:t>03/06/2020</a:t>
            </a:fld>
            <a:endParaRPr lang="es-ES_tradnl"/>
          </a:p>
        </p:txBody>
      </p:sp>
      <p:pic>
        <p:nvPicPr>
          <p:cNvPr id="14339" name="Picture 3" descr="Archivo:Pro Surf Zarautz 2007.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100"/>
                                        <p:tgtEl>
                                          <p:spTgt spid="14339"/>
                                        </p:tgtEl>
                                      </p:cBhvr>
                                    </p:animEffect>
                                    <p:anim calcmode="lin" valueType="num">
                                      <p:cBhvr>
                                        <p:cTn id="8" dur="400" fill="hold"/>
                                        <p:tgtEl>
                                          <p:spTgt spid="14339"/>
                                        </p:tgtEl>
                                        <p:attrNameLst>
                                          <p:attrName>ppt_x</p:attrName>
                                        </p:attrNameLst>
                                      </p:cBhvr>
                                      <p:tavLst>
                                        <p:tav tm="0">
                                          <p:val>
                                            <p:strVal val="#ppt_x"/>
                                          </p:val>
                                        </p:tav>
                                        <p:tav tm="100000">
                                          <p:val>
                                            <p:strVal val="#ppt_x"/>
                                          </p:val>
                                        </p:tav>
                                      </p:tavLst>
                                    </p:anim>
                                    <p:anim calcmode="lin" valueType="num">
                                      <p:cBhvr>
                                        <p:cTn id="9" dur="400" fill="hold"/>
                                        <p:tgtEl>
                                          <p:spTgt spid="143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43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43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0EF69F8-1F07-4668-83EC-3ABCD1A884DF}" type="datetime1">
              <a:rPr lang="es-ES_tradnl"/>
              <a:pPr eaLnBrk="1" hangingPunct="1"/>
              <a:t>03/06/2020</a:t>
            </a:fld>
            <a:endParaRPr lang="es-ES_tradnl"/>
          </a:p>
        </p:txBody>
      </p:sp>
      <p:pic>
        <p:nvPicPr>
          <p:cNvPr id="15363" name="Picture 3" descr="Archivo:Euskotren zarautz.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Rectangle 4"/>
          <p:cNvSpPr>
            <a:spLocks noChangeArrowheads="1"/>
          </p:cNvSpPr>
          <p:nvPr/>
        </p:nvSpPr>
        <p:spPr bwMode="auto">
          <a:xfrm>
            <a:off x="395288" y="6237288"/>
            <a:ext cx="2089150" cy="366712"/>
          </a:xfrm>
          <a:prstGeom prst="rect">
            <a:avLst/>
          </a:prstGeom>
          <a:solidFill>
            <a:srgbClr val="00CC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Euskotren zarautz </a:t>
            </a:r>
          </a:p>
        </p:txBody>
      </p:sp>
    </p:spTree>
  </p:cSld>
  <p:clrMapOvr>
    <a:masterClrMapping/>
  </p:clrMapOvr>
  <p:transition spd="slow"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51720" y="1304417"/>
            <a:ext cx="6127491"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err="1" smtClean="0">
                <a:solidFill>
                  <a:srgbClr val="FF0000"/>
                </a:solidFill>
                <a:latin typeface="Arial" pitchFamily="34" charset="0"/>
                <a:cs typeface="Arial" pitchFamily="34" charset="0"/>
              </a:rPr>
              <a:t>Zarauz</a:t>
            </a:r>
            <a:r>
              <a:rPr lang="es-ES" altLang="es-ES" sz="2000" b="1" i="1" dirty="0" smtClean="0">
                <a:solidFill>
                  <a:srgbClr val="FF0000"/>
                </a:solidFill>
                <a:latin typeface="Arial" pitchFamily="34" charset="0"/>
                <a:cs typeface="Arial" pitchFamily="34" charset="0"/>
              </a:rPr>
              <a:t> </a:t>
            </a:r>
            <a:r>
              <a:rPr lang="es-ES" altLang="es-ES" sz="2000" b="1" i="1" dirty="0">
                <a:solidFill>
                  <a:srgbClr val="FF0000"/>
                </a:solidFill>
                <a:latin typeface="Arial" pitchFamily="34" charset="0"/>
                <a:cs typeface="Arial" pitchFamily="34" charset="0"/>
              </a:rPr>
              <a:t>fue fundada como villa en 1237 por Fernando III. Hasta el siglo XVI, los habitantes se dedicaban a la pesca, especialmente la de ballena. Después, con la desaparición de la ballena del Cantábrico, los </a:t>
            </a:r>
            <a:r>
              <a:rPr lang="es-ES" altLang="es-ES" sz="2000" b="1" i="1" dirty="0" err="1">
                <a:solidFill>
                  <a:srgbClr val="FF0000"/>
                </a:solidFill>
                <a:latin typeface="Arial" pitchFamily="34" charset="0"/>
                <a:cs typeface="Arial" pitchFamily="34" charset="0"/>
              </a:rPr>
              <a:t>zarauztarras</a:t>
            </a:r>
            <a:r>
              <a:rPr lang="es-ES" altLang="es-ES" sz="2000" b="1" i="1" dirty="0">
                <a:solidFill>
                  <a:srgbClr val="FF0000"/>
                </a:solidFill>
                <a:latin typeface="Arial" pitchFamily="34" charset="0"/>
                <a:cs typeface="Arial" pitchFamily="34" charset="0"/>
              </a:rPr>
              <a:t> fueron dedicándose a otros menesteres como la agricultura, la industria textil o la fabricación de muebles o barcos. La leyenda cuenta que en los astilleros de </a:t>
            </a:r>
            <a:r>
              <a:rPr lang="es-ES" altLang="es-ES" sz="2000" b="1" i="1" dirty="0" err="1">
                <a:solidFill>
                  <a:srgbClr val="FF0000"/>
                </a:solidFill>
                <a:latin typeface="Arial" pitchFamily="34" charset="0"/>
                <a:cs typeface="Arial" pitchFamily="34" charset="0"/>
              </a:rPr>
              <a:t>Zarauz</a:t>
            </a:r>
            <a:r>
              <a:rPr lang="es-ES" altLang="es-ES" sz="2000" b="1" i="1" dirty="0">
                <a:solidFill>
                  <a:srgbClr val="FF0000"/>
                </a:solidFill>
                <a:latin typeface="Arial" pitchFamily="34" charset="0"/>
                <a:cs typeface="Arial" pitchFamily="34" charset="0"/>
              </a:rPr>
              <a:t>, de los que no queda ni rastro, se construyó la primera nave que dio la vuelta al Mundo, la Nao Victoria, comandada por Juan Sebastián Elcano, nacido en la localidad vecina de </a:t>
            </a:r>
            <a:r>
              <a:rPr lang="es-ES" altLang="es-ES" sz="2000" b="1" i="1" dirty="0" err="1">
                <a:solidFill>
                  <a:srgbClr val="FF0000"/>
                </a:solidFill>
                <a:latin typeface="Arial" pitchFamily="34" charset="0"/>
                <a:cs typeface="Arial" pitchFamily="34" charset="0"/>
              </a:rPr>
              <a:t>Guetaria</a:t>
            </a:r>
            <a:r>
              <a:rPr lang="es-ES" altLang="es-ES" sz="2000" b="1" i="1" dirty="0">
                <a:solidFill>
                  <a:srgbClr val="FF0000"/>
                </a:solidFill>
                <a:latin typeface="Arial" pitchFamily="34" charset="0"/>
                <a:cs typeface="Arial" pitchFamily="34" charset="0"/>
              </a:rPr>
              <a:t>, a 3 km de </a:t>
            </a:r>
            <a:r>
              <a:rPr lang="es-ES" altLang="es-ES" sz="2000" b="1" i="1" dirty="0" err="1">
                <a:solidFill>
                  <a:srgbClr val="FF0000"/>
                </a:solidFill>
                <a:latin typeface="Arial" pitchFamily="34" charset="0"/>
                <a:cs typeface="Arial" pitchFamily="34" charset="0"/>
              </a:rPr>
              <a:t>Zarauz</a:t>
            </a:r>
            <a:r>
              <a:rPr lang="es-ES" altLang="es-ES" sz="2000" b="1" i="1" dirty="0">
                <a:solidFill>
                  <a:srgbClr val="FF0000"/>
                </a:solidFill>
                <a:latin typeface="Arial" pitchFamily="34" charset="0"/>
                <a:cs typeface="Arial" pitchFamily="34" charset="0"/>
              </a:rPr>
              <a:t>.</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pic>
        <p:nvPicPr>
          <p:cNvPr id="6" name="Picture 2" descr="Archivo:Coat of Arms of Zarautz.svg - Wikipedia, la enciclopedia lib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576" y="404664"/>
            <a:ext cx="1140051" cy="168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3078743"/>
      </p:ext>
    </p:extLst>
  </p:cSld>
  <p:clrMapOvr>
    <a:masterClrMapping/>
  </p:clrMapOvr>
  <p:transition spd="slow" advTm="1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BE83039-E692-46DE-A695-55A023A8EBF9}" type="datetime1">
              <a:rPr lang="es-ES_tradnl"/>
              <a:pPr eaLnBrk="1" hangingPunct="1"/>
              <a:t>03/06/2020</a:t>
            </a:fld>
            <a:endParaRPr lang="es-ES_tradnl"/>
          </a:p>
        </p:txBody>
      </p:sp>
      <p:pic>
        <p:nvPicPr>
          <p:cNvPr id="16387" name="Picture 3" descr="Archivo:Villamunda9.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00563"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Rectangle 4"/>
          <p:cNvSpPr>
            <a:spLocks noChangeArrowheads="1"/>
          </p:cNvSpPr>
          <p:nvPr/>
        </p:nvSpPr>
        <p:spPr bwMode="auto">
          <a:xfrm>
            <a:off x="250825" y="6399213"/>
            <a:ext cx="3663950" cy="366712"/>
          </a:xfrm>
          <a:prstGeom prst="rect">
            <a:avLst/>
          </a:prstGeom>
          <a:solidFill>
            <a:srgbClr val="00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_tradnl"/>
              <a:t>Monumento a Francisco Escudero</a:t>
            </a:r>
          </a:p>
        </p:txBody>
      </p:sp>
      <p:pic>
        <p:nvPicPr>
          <p:cNvPr id="16389" name="Picture 6" descr="Archivo:Basarri Zarautz.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32350" y="0"/>
            <a:ext cx="4311650"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7"/>
          <p:cNvSpPr>
            <a:spLocks noChangeArrowheads="1"/>
          </p:cNvSpPr>
          <p:nvPr/>
        </p:nvSpPr>
        <p:spPr bwMode="auto">
          <a:xfrm>
            <a:off x="5010150" y="6491288"/>
            <a:ext cx="4133850" cy="366712"/>
          </a:xfrm>
          <a:prstGeom prst="rect">
            <a:avLst/>
          </a:prstGeom>
          <a:solidFill>
            <a:srgbClr val="00CC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r>
              <a:rPr lang="es-ES_tradnl"/>
              <a:t>Monumento a Iñaki Eizmendi (Basarri) </a:t>
            </a:r>
          </a:p>
        </p:txBody>
      </p:sp>
    </p:spTree>
  </p:cSld>
  <p:clrMapOvr>
    <a:masterClrMapping/>
  </p:clrMapOvr>
  <p:transition spd="slow"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C57564C-F955-4C1C-BD44-FF54E29A6ED6}" type="datetime1">
              <a:rPr lang="es-ES_tradnl"/>
              <a:pPr eaLnBrk="1" hangingPunct="1"/>
              <a:t>03/06/2020</a:t>
            </a:fld>
            <a:endParaRPr lang="es-ES_tradnl"/>
          </a:p>
        </p:txBody>
      </p:sp>
      <p:pic>
        <p:nvPicPr>
          <p:cNvPr id="17411" name="Picture 3" descr="326033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4678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34FB49F-1B82-4EB4-98FF-B75E6CBDD17F}" type="datetime1">
              <a:rPr lang="es-ES_tradnl"/>
              <a:pPr eaLnBrk="1" hangingPunct="1"/>
              <a:t>03/06/2020</a:t>
            </a:fld>
            <a:endParaRPr lang="es-ES_tradnl"/>
          </a:p>
        </p:txBody>
      </p:sp>
      <p:pic>
        <p:nvPicPr>
          <p:cNvPr id="25603" name="Picture 3" descr="86597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9B63F82-E7C2-4122-9520-D2E7ADE9BAC9}" type="datetime1">
              <a:rPr lang="es-ES_tradnl"/>
              <a:pPr eaLnBrk="1" hangingPunct="1"/>
              <a:t>03/06/2020</a:t>
            </a:fld>
            <a:endParaRPr lang="es-ES_tradnl"/>
          </a:p>
        </p:txBody>
      </p:sp>
      <p:pic>
        <p:nvPicPr>
          <p:cNvPr id="26627" name="Picture 3" descr="40536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428663" cy="691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CC3B997-5849-4D39-91EC-9BE6E9BADB51}" type="datetime1">
              <a:rPr lang="es-ES_tradnl"/>
              <a:pPr eaLnBrk="1" hangingPunct="1"/>
              <a:t>03/06/2020</a:t>
            </a:fld>
            <a:endParaRPr lang="es-ES_tradnl"/>
          </a:p>
        </p:txBody>
      </p:sp>
      <p:pic>
        <p:nvPicPr>
          <p:cNvPr id="16387" name="Picture 3" descr="40535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293850" cy="698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3" presetClass="path" presetSubtype="0" accel="50000" decel="50000" fill="hold" nodeType="afterEffect">
                                  <p:stCondLst>
                                    <p:cond delay="0"/>
                                  </p:stCondLst>
                                  <p:childTnLst>
                                    <p:animMotion origin="layout" path="M -0.5651 -0.00925 L 0.04532 -0.01965 " pathEditMode="relative" rAng="0" ptsTypes="AA">
                                      <p:cBhvr>
                                        <p:cTn id="6" dur="5000" fill="hold"/>
                                        <p:tgtEl>
                                          <p:spTgt spid="16387"/>
                                        </p:tgtEl>
                                        <p:attrNameLst>
                                          <p:attrName>ppt_x</p:attrName>
                                          <p:attrName>ppt_y</p:attrName>
                                        </p:attrNameLst>
                                      </p:cBhvr>
                                      <p:rCtr x="30521" y="-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27A8756-AADD-47F3-8CE8-7A4ED36FA0F6}" type="datetime1">
              <a:rPr lang="es-ES_tradnl"/>
              <a:pPr eaLnBrk="1" hangingPunct="1"/>
              <a:t>03/06/2020</a:t>
            </a:fld>
            <a:endParaRPr lang="es-ES_tradnl"/>
          </a:p>
        </p:txBody>
      </p:sp>
      <p:pic>
        <p:nvPicPr>
          <p:cNvPr id="28675" name="Picture 5" descr="127591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282518B-73BC-4D18-A44F-11E46EB348E0}" type="datetime1">
              <a:rPr lang="es-ES_tradnl"/>
              <a:pPr eaLnBrk="1" hangingPunct="1"/>
              <a:t>03/06/2020</a:t>
            </a:fld>
            <a:endParaRPr lang="es-ES_tradnl"/>
          </a:p>
        </p:txBody>
      </p:sp>
      <p:pic>
        <p:nvPicPr>
          <p:cNvPr id="29699" name="Picture 3" descr="65045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699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FDD02BD-9F28-4228-A67A-95E2386A82FE}" type="datetime1">
              <a:rPr lang="es-ES_tradnl"/>
              <a:pPr eaLnBrk="1" hangingPunct="1"/>
              <a:t>03/06/2020</a:t>
            </a:fld>
            <a:endParaRPr lang="es-ES_tradnl"/>
          </a:p>
        </p:txBody>
      </p:sp>
      <p:pic>
        <p:nvPicPr>
          <p:cNvPr id="30723" name="Picture 3" descr="781506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9F250F1-39B8-4FD6-B363-7957E4FE84F1}" type="datetime1">
              <a:rPr lang="es-ES_tradnl"/>
              <a:pPr eaLnBrk="1" hangingPunct="1"/>
              <a:t>03/06/2020</a:t>
            </a:fld>
            <a:endParaRPr lang="es-ES_tradnl"/>
          </a:p>
        </p:txBody>
      </p:sp>
      <p:pic>
        <p:nvPicPr>
          <p:cNvPr id="53251" name="Picture 3" descr="Archivo:Blason en pierre.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7350"/>
            <a:ext cx="9144000" cy="796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51720" y="2308045"/>
            <a:ext cx="640871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FF0000"/>
                </a:solidFill>
                <a:latin typeface="Arial" pitchFamily="34" charset="0"/>
                <a:cs typeface="Arial" pitchFamily="34" charset="0"/>
              </a:rPr>
              <a:t>La playa de </a:t>
            </a:r>
            <a:r>
              <a:rPr lang="es-ES" altLang="es-ES" sz="2000" b="1" i="1" dirty="0" err="1">
                <a:solidFill>
                  <a:srgbClr val="FF0000"/>
                </a:solidFill>
                <a:latin typeface="Arial" pitchFamily="34" charset="0"/>
                <a:cs typeface="Arial" pitchFamily="34" charset="0"/>
              </a:rPr>
              <a:t>Zarauz</a:t>
            </a:r>
            <a:r>
              <a:rPr lang="es-ES" altLang="es-ES" sz="2000" b="1" i="1" dirty="0">
                <a:solidFill>
                  <a:srgbClr val="FF0000"/>
                </a:solidFill>
                <a:latin typeface="Arial" pitchFamily="34" charset="0"/>
                <a:cs typeface="Arial" pitchFamily="34" charset="0"/>
              </a:rPr>
              <a:t> es la más extensa del País Vasco y una de las más largas del Cantábrico; por esta razón es conocida con el sobrenombre de "La Reina de las Playas". La zona próxima al paseo marítimo destacaba por la presencia de palacetes y viviendas construidas por la alta burguesía durante el siglo XIX, que han sido sustituidas progresivamente por edificios de viviendas de tres a cinco plantas. El Palacio de Narros, situado frente a la gran playa (2,8 km), fue lugar de veraneo de la reina Isabel II, así como de la reina consorte de Bélgica Fabiola de </a:t>
            </a:r>
            <a:r>
              <a:rPr lang="es-ES" altLang="es-ES" sz="2000" b="1" i="1" dirty="0" smtClean="0">
                <a:solidFill>
                  <a:srgbClr val="FF0000"/>
                </a:solidFill>
                <a:latin typeface="Arial" pitchFamily="34" charset="0"/>
                <a:cs typeface="Arial" pitchFamily="34" charset="0"/>
              </a:rPr>
              <a:t>Bélgica.</a:t>
            </a:r>
            <a:endParaRPr lang="es-ES" altLang="es-ES" sz="2000" b="1"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pic>
        <p:nvPicPr>
          <p:cNvPr id="4" name="Picture 2" descr="Archivo:Coat of Arms of Zarautz.svg - Wikipedia, la enciclopedia lib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576" y="404664"/>
            <a:ext cx="1140051" cy="168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708990"/>
      </p:ext>
    </p:extLst>
  </p:cSld>
  <p:clrMapOvr>
    <a:masterClrMapping/>
  </p:clrMapOvr>
  <p:transition spd="slow" advTm="2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1B1ED28-C2CE-423D-BA0A-EAC87EDBADF9}" type="datetime1">
              <a:rPr lang="es-ES_tradnl"/>
              <a:pPr eaLnBrk="1" hangingPunct="1"/>
              <a:t>03/06/2020</a:t>
            </a:fld>
            <a:endParaRPr lang="es-ES_tradnl"/>
          </a:p>
        </p:txBody>
      </p:sp>
      <p:pic>
        <p:nvPicPr>
          <p:cNvPr id="54275" name="Picture 3" descr="Archivo:Zarautz2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Text Box 4"/>
          <p:cNvSpPr txBox="1">
            <a:spLocks noChangeArrowheads="1"/>
          </p:cNvSpPr>
          <p:nvPr/>
        </p:nvSpPr>
        <p:spPr bwMode="auto">
          <a:xfrm>
            <a:off x="519113" y="6040438"/>
            <a:ext cx="2597150" cy="366712"/>
          </a:xfrm>
          <a:prstGeom prst="rect">
            <a:avLst/>
          </a:prstGeom>
          <a:solidFill>
            <a:srgbClr val="00CC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t>PALACIO DE NARROS</a:t>
            </a:r>
          </a:p>
        </p:txBody>
      </p:sp>
    </p:spTree>
  </p:cSld>
  <p:clrMapOvr>
    <a:masterClrMapping/>
  </p:clrMapOvr>
  <p:transition spd="slow"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70D2461-DD3D-4EC3-8EC3-05E05BE22C17}" type="datetime1">
              <a:rPr lang="es-ES_tradnl"/>
              <a:pPr eaLnBrk="1" hangingPunct="1"/>
              <a:t>03/06/2020</a:t>
            </a:fld>
            <a:endParaRPr lang="es-ES_tradnl"/>
          </a:p>
        </p:txBody>
      </p:sp>
      <p:pic>
        <p:nvPicPr>
          <p:cNvPr id="55299" name="Picture 3" descr="Archivo:Santa Barbara, Zarautz.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0" name="Rectangle 4"/>
          <p:cNvSpPr>
            <a:spLocks noChangeArrowheads="1"/>
          </p:cNvSpPr>
          <p:nvPr/>
        </p:nvSpPr>
        <p:spPr bwMode="auto">
          <a:xfrm>
            <a:off x="179388" y="6308725"/>
            <a:ext cx="2622550" cy="366713"/>
          </a:xfrm>
          <a:prstGeom prst="rect">
            <a:avLst/>
          </a:prstGeom>
          <a:solidFill>
            <a:srgbClr val="00CC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_tradnl"/>
              <a:t>Santa Barbara, Zarautz </a:t>
            </a:r>
          </a:p>
        </p:txBody>
      </p:sp>
    </p:spTree>
  </p:cSld>
  <p:clrMapOvr>
    <a:masterClrMapping/>
  </p:clrMapOvr>
  <p:transition spd="slow"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B40FC75-D01E-4B08-A3FA-79D2957DC7F7}" type="datetime1">
              <a:rPr lang="es-ES_tradnl"/>
              <a:pPr eaLnBrk="1" hangingPunct="1"/>
              <a:t>03/06/2020</a:t>
            </a:fld>
            <a:endParaRPr lang="es-ES_tradnl"/>
          </a:p>
        </p:txBody>
      </p:sp>
      <p:pic>
        <p:nvPicPr>
          <p:cNvPr id="56323" name="Picture 3" descr="Estropadakfema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6CB8DAD-B74B-4865-8079-1F3ED6392226}" type="datetime1">
              <a:rPr lang="es-ES_tradnl"/>
              <a:pPr eaLnBrk="1" hangingPunct="1"/>
              <a:t>03/06/2020</a:t>
            </a:fld>
            <a:endParaRPr lang="es-ES_tradnl"/>
          </a:p>
        </p:txBody>
      </p:sp>
      <p:pic>
        <p:nvPicPr>
          <p:cNvPr id="57347" name="Picture 3" descr="playa_zar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31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8" name="Picture 4" descr="Santa Maria La Real parrokiaren fatx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63" y="3624263"/>
            <a:ext cx="4859337" cy="323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9" name="Picture 5" descr="3634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63938"/>
            <a:ext cx="4392613" cy="329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6" descr="3634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333375"/>
            <a:ext cx="8243888" cy="618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xit" presetSubtype="16" fill="hold" nodeType="clickEffect">
                                  <p:stCondLst>
                                    <p:cond delay="0"/>
                                  </p:stCondLst>
                                  <p:childTnLst>
                                    <p:animEffect transition="out" filter="circle(in)">
                                      <p:cBhvr>
                                        <p:cTn id="6" dur="2000"/>
                                        <p:tgtEl>
                                          <p:spTgt spid="44038"/>
                                        </p:tgtEl>
                                      </p:cBhvr>
                                    </p:animEffect>
                                    <p:set>
                                      <p:cBhvr>
                                        <p:cTn id="7" dur="1" fill="hold">
                                          <p:stCondLst>
                                            <p:cond delay="1999"/>
                                          </p:stCondLst>
                                        </p:cTn>
                                        <p:tgtEl>
                                          <p:spTgt spid="440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9B5CEA0-04FF-4E0C-BF96-109A4BDA7A68}" type="datetime1">
              <a:rPr lang="es-ES_tradnl"/>
              <a:pPr eaLnBrk="1" hangingPunct="1"/>
              <a:t>03/06/2020</a:t>
            </a:fld>
            <a:endParaRPr lang="es-ES_tradnl"/>
          </a:p>
        </p:txBody>
      </p:sp>
      <p:pic>
        <p:nvPicPr>
          <p:cNvPr id="58371" name="Picture 3" descr="324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2B0251E-644A-4B62-931C-8DDCA6FC8426}" type="datetime1">
              <a:rPr lang="es-ES_tradnl"/>
              <a:pPr eaLnBrk="1" hangingPunct="1"/>
              <a:t>03/06/2020</a:t>
            </a:fld>
            <a:endParaRPr lang="es-ES_tradnl"/>
          </a:p>
        </p:txBody>
      </p:sp>
      <p:pic>
        <p:nvPicPr>
          <p:cNvPr id="7171" name="Picture 3" descr="5230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699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7FFA1FC-3BBA-4C9E-9587-4774A5AF5CE0}" type="datetime1">
              <a:rPr lang="es-ES_tradnl"/>
              <a:pPr eaLnBrk="1" hangingPunct="1"/>
              <a:t>03/06/2020</a:t>
            </a:fld>
            <a:endParaRPr lang="es-ES_tradnl"/>
          </a:p>
        </p:txBody>
      </p:sp>
      <p:pic>
        <p:nvPicPr>
          <p:cNvPr id="31747" name="Picture 3" descr="21080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0FC870B-3C98-43D4-91BF-4BC1C72C6D84}" type="datetime1">
              <a:rPr lang="es-ES_tradnl"/>
              <a:pPr eaLnBrk="1" hangingPunct="1"/>
              <a:t>03/06/2020</a:t>
            </a:fld>
            <a:endParaRPr lang="es-ES_tradnl"/>
          </a:p>
        </p:txBody>
      </p:sp>
      <p:pic>
        <p:nvPicPr>
          <p:cNvPr id="32771" name="Picture 3" descr="65045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2ADC722-23A6-4B6B-AA0E-5AEE35913231}" type="datetime1">
              <a:rPr lang="es-ES_tradnl"/>
              <a:pPr eaLnBrk="1" hangingPunct="1"/>
              <a:t>03/06/2020</a:t>
            </a:fld>
            <a:endParaRPr lang="es-ES_tradnl"/>
          </a:p>
        </p:txBody>
      </p:sp>
      <p:pic>
        <p:nvPicPr>
          <p:cNvPr id="33795" name="Picture 3" descr="307265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63688" y="2132856"/>
            <a:ext cx="7056784"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FF0000"/>
                </a:solidFill>
                <a:latin typeface="Arial" pitchFamily="34" charset="0"/>
                <a:cs typeface="Arial" pitchFamily="34" charset="0"/>
              </a:rPr>
              <a:t>En el extremo oriental de la playa, rodeando un campo de golf, se encuentra el biotopo protegido de </a:t>
            </a:r>
            <a:r>
              <a:rPr lang="es-ES" altLang="es-ES" sz="2000" b="1" i="1" dirty="0" err="1">
                <a:solidFill>
                  <a:srgbClr val="FF0000"/>
                </a:solidFill>
                <a:latin typeface="Arial" pitchFamily="34" charset="0"/>
                <a:cs typeface="Arial" pitchFamily="34" charset="0"/>
              </a:rPr>
              <a:t>Iñurritza</a:t>
            </a:r>
            <a:r>
              <a:rPr lang="es-ES" altLang="es-ES" sz="2000" b="1" i="1" dirty="0">
                <a:solidFill>
                  <a:srgbClr val="FF0000"/>
                </a:solidFill>
                <a:latin typeface="Arial" pitchFamily="34" charset="0"/>
                <a:cs typeface="Arial" pitchFamily="34" charset="0"/>
              </a:rPr>
              <a:t>, destacando la conjunción de dunas, marismas y acantilados, haciendo que se reúnan en este lugar especies florísticas y faunísticas con requerimientos diversos y de las dunas de arena conservadas del País Vasco, junto con las de las playas vizcaínas de La Arena en </a:t>
            </a:r>
            <a:r>
              <a:rPr lang="es-ES" altLang="es-ES" sz="2000" b="1" i="1" dirty="0" err="1">
                <a:solidFill>
                  <a:srgbClr val="FF0000"/>
                </a:solidFill>
                <a:latin typeface="Arial" pitchFamily="34" charset="0"/>
                <a:cs typeface="Arial" pitchFamily="34" charset="0"/>
              </a:rPr>
              <a:t>Musques</a:t>
            </a:r>
            <a:r>
              <a:rPr lang="es-ES" altLang="es-ES" sz="2000" b="1" i="1" dirty="0">
                <a:solidFill>
                  <a:srgbClr val="FF0000"/>
                </a:solidFill>
                <a:latin typeface="Arial" pitchFamily="34" charset="0"/>
                <a:cs typeface="Arial" pitchFamily="34" charset="0"/>
              </a:rPr>
              <a:t> </a:t>
            </a:r>
            <a:r>
              <a:rPr lang="es-ES" altLang="es-ES" sz="2000" b="1" i="1" dirty="0" err="1">
                <a:solidFill>
                  <a:srgbClr val="FF0000"/>
                </a:solidFill>
                <a:latin typeface="Arial" pitchFamily="34" charset="0"/>
                <a:cs typeface="Arial" pitchFamily="34" charset="0"/>
              </a:rPr>
              <a:t>Barinatxe</a:t>
            </a:r>
            <a:r>
              <a:rPr lang="es-ES" altLang="es-ES" sz="2000" b="1" i="1" dirty="0">
                <a:solidFill>
                  <a:srgbClr val="FF0000"/>
                </a:solidFill>
                <a:latin typeface="Arial" pitchFamily="34" charset="0"/>
                <a:cs typeface="Arial" pitchFamily="34" charset="0"/>
              </a:rPr>
              <a:t> en </a:t>
            </a:r>
            <a:r>
              <a:rPr lang="es-ES" altLang="es-ES" sz="2000" b="1" i="1" dirty="0" err="1">
                <a:solidFill>
                  <a:srgbClr val="FF0000"/>
                </a:solidFill>
                <a:latin typeface="Arial" pitchFamily="34" charset="0"/>
                <a:cs typeface="Arial" pitchFamily="34" charset="0"/>
              </a:rPr>
              <a:t>Guecho</a:t>
            </a:r>
            <a:r>
              <a:rPr lang="es-ES" altLang="es-ES" sz="2000" b="1" i="1" dirty="0">
                <a:solidFill>
                  <a:srgbClr val="FF0000"/>
                </a:solidFill>
                <a:latin typeface="Arial" pitchFamily="34" charset="0"/>
                <a:cs typeface="Arial" pitchFamily="34" charset="0"/>
              </a:rPr>
              <a:t>, y </a:t>
            </a:r>
            <a:r>
              <a:rPr lang="es-ES" altLang="es-ES" sz="2000" b="1" i="1" dirty="0" err="1">
                <a:solidFill>
                  <a:srgbClr val="FF0000"/>
                </a:solidFill>
                <a:latin typeface="Arial" pitchFamily="34" charset="0"/>
                <a:cs typeface="Arial" pitchFamily="34" charset="0"/>
              </a:rPr>
              <a:t>Górliz</a:t>
            </a:r>
            <a:r>
              <a:rPr lang="es-ES" altLang="es-ES" sz="2000" b="1" i="1" dirty="0">
                <a:solidFill>
                  <a:srgbClr val="FF0000"/>
                </a:solidFill>
                <a:latin typeface="Arial" pitchFamily="34" charset="0"/>
                <a:cs typeface="Arial" pitchFamily="34" charset="0"/>
              </a:rPr>
              <a:t>. Año tras año, va incrementándose el terreno edificado y por tanto la población. Según los planes del ayuntamiento y debido a la proyección de numerosas viviendas, para el año </a:t>
            </a:r>
            <a:r>
              <a:rPr lang="es-ES" altLang="es-ES" sz="2000" b="1" i="1" dirty="0" smtClean="0">
                <a:solidFill>
                  <a:srgbClr val="FF0000"/>
                </a:solidFill>
                <a:latin typeface="Arial" pitchFamily="34" charset="0"/>
                <a:cs typeface="Arial" pitchFamily="34" charset="0"/>
              </a:rPr>
              <a:t>2021 </a:t>
            </a:r>
            <a:r>
              <a:rPr lang="es-ES" altLang="es-ES" sz="2000" b="1" i="1" dirty="0">
                <a:solidFill>
                  <a:srgbClr val="FF0000"/>
                </a:solidFill>
                <a:latin typeface="Arial" pitchFamily="34" charset="0"/>
                <a:cs typeface="Arial" pitchFamily="34" charset="0"/>
              </a:rPr>
              <a:t>se prevé que la ciudad cuente con alrededor de </a:t>
            </a:r>
            <a:r>
              <a:rPr lang="es-ES" altLang="es-ES" sz="2000" b="1" i="1" dirty="0" smtClean="0">
                <a:solidFill>
                  <a:srgbClr val="FF0000"/>
                </a:solidFill>
                <a:latin typeface="Arial" pitchFamily="34" charset="0"/>
                <a:cs typeface="Arial" pitchFamily="34" charset="0"/>
              </a:rPr>
              <a:t>32.000 </a:t>
            </a:r>
            <a:r>
              <a:rPr lang="es-ES" altLang="es-ES" sz="2000" b="1" i="1" dirty="0">
                <a:solidFill>
                  <a:srgbClr val="FF0000"/>
                </a:solidFill>
                <a:latin typeface="Arial" pitchFamily="34" charset="0"/>
                <a:cs typeface="Arial" pitchFamily="34" charset="0"/>
              </a:rPr>
              <a:t>habitantes censados</a:t>
            </a:r>
            <a:r>
              <a:rPr lang="es-ES" altLang="es-ES" sz="2000" b="1" i="1" dirty="0" smtClean="0">
                <a:solidFill>
                  <a:srgbClr val="FF0000"/>
                </a:solidFill>
                <a:latin typeface="Arial" pitchFamily="34" charset="0"/>
                <a:cs typeface="Arial" pitchFamily="34" charset="0"/>
              </a:rPr>
              <a:t>.</a:t>
            </a:r>
            <a:endParaRPr lang="es-ES" altLang="es-ES" sz="2000" b="1"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pic>
        <p:nvPicPr>
          <p:cNvPr id="4" name="Picture 2" descr="Archivo:Coat of Arms of Zarautz.svg - Wikipedia, la enciclopedia lib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576" y="404664"/>
            <a:ext cx="1140051" cy="168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5388978"/>
      </p:ext>
    </p:extLst>
  </p:cSld>
  <p:clrMapOvr>
    <a:masterClrMapping/>
  </p:clrMapOvr>
  <p:transition spd="slow" advTm="2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9A48A37-3479-4729-B725-14FC76F57321}" type="datetime1">
              <a:rPr lang="es-ES_tradnl"/>
              <a:pPr eaLnBrk="1" hangingPunct="1"/>
              <a:t>03/06/2020</a:t>
            </a:fld>
            <a:endParaRPr lang="es-ES_tradnl"/>
          </a:p>
        </p:txBody>
      </p:sp>
      <p:pic>
        <p:nvPicPr>
          <p:cNvPr id="34819" name="Picture 3" descr="330723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EE3C356-836D-47DB-852B-D4D1AF1F6234}" type="datetime1">
              <a:rPr lang="es-ES_tradnl"/>
              <a:pPr eaLnBrk="1" hangingPunct="1"/>
              <a:t>03/06/2020</a:t>
            </a:fld>
            <a:endParaRPr lang="es-ES_tradnl"/>
          </a:p>
        </p:txBody>
      </p:sp>
      <p:pic>
        <p:nvPicPr>
          <p:cNvPr id="35843" name="Picture 3" descr="65045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59ADFA7-E0A9-4F7C-AB61-7E15B7377FE5}" type="datetime1">
              <a:rPr lang="es-ES_tradnl"/>
              <a:pPr eaLnBrk="1" hangingPunct="1"/>
              <a:t>03/06/2020</a:t>
            </a:fld>
            <a:endParaRPr lang="es-ES_tradnl"/>
          </a:p>
        </p:txBody>
      </p:sp>
      <p:pic>
        <p:nvPicPr>
          <p:cNvPr id="36867" name="Picture 3" descr="3137558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992" y="-116732"/>
            <a:ext cx="9305457" cy="7224001"/>
          </a:xfrm>
          <a:prstGeom prst="rect">
            <a:avLst/>
          </a:prstGeom>
          <a:noFill/>
          <a:extLst>
            <a:ext uri="{909E8E84-426E-40DD-AFC4-6F175D3DCCD1}">
              <a14:hiddenFill xmlns:a14="http://schemas.microsoft.com/office/drawing/2010/main">
                <a:solidFill>
                  <a:srgbClr val="FFFFFF"/>
                </a:solidFill>
              </a14:hiddenFill>
            </a:ext>
          </a:extLst>
        </p:spPr>
      </p:pic>
      <p:sp>
        <p:nvSpPr>
          <p:cNvPr id="3789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3D35531-C2FE-4C5E-899A-5F18A96F5DC9}" type="datetime1">
              <a:rPr lang="es-ES_tradnl"/>
              <a:pPr eaLnBrk="1" hangingPunct="1"/>
              <a:t>03/06/2020</a:t>
            </a:fld>
            <a:endParaRPr lang="es-ES_tradnl"/>
          </a:p>
        </p:txBody>
      </p:sp>
      <p:pic>
        <p:nvPicPr>
          <p:cNvPr id="37891" name="Picture 3" descr="3312076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035050"/>
            <a:ext cx="5919788" cy="789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6"/>
                                        </p:tgtEl>
                                      </p:cBhvr>
                                    </p:animEffect>
                                    <p:set>
                                      <p:cBhvr>
                                        <p:cTn id="7" dur="1" fill="hold">
                                          <p:stCondLst>
                                            <p:cond delay="174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EC3821B-A066-4B9A-A63A-51FBC4FE840F}" type="datetime1">
              <a:rPr lang="es-ES_tradnl"/>
              <a:pPr eaLnBrk="1" hangingPunct="1"/>
              <a:t>03/06/2020</a:t>
            </a:fld>
            <a:endParaRPr lang="es-ES_tradnl"/>
          </a:p>
        </p:txBody>
      </p:sp>
      <p:pic>
        <p:nvPicPr>
          <p:cNvPr id="18435" name="Picture 3" descr="Restaurante_y_hotel_de_Carlos_Argui%C3%B1ano_en_Zaraut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4"/>
          <p:cNvSpPr>
            <a:spLocks noChangeArrowheads="1"/>
          </p:cNvSpPr>
          <p:nvPr/>
        </p:nvSpPr>
        <p:spPr bwMode="auto">
          <a:xfrm>
            <a:off x="0" y="6338888"/>
            <a:ext cx="9144000" cy="519112"/>
          </a:xfrm>
          <a:prstGeom prst="rect">
            <a:avLst/>
          </a:prstGeom>
          <a:solidFill>
            <a:srgbClr val="00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_tradnl" sz="2800" b="1"/>
              <a:t>Restaurante y hotel de Carlos Arguiñano en Zarautz.</a:t>
            </a:r>
            <a:r>
              <a:rPr lang="es-ES_tradnl" sz="2000"/>
              <a:t> </a:t>
            </a:r>
          </a:p>
        </p:txBody>
      </p:sp>
    </p:spTree>
  </p:cSld>
  <p:clrMapOvr>
    <a:masterClrMapping/>
  </p:clrMapOvr>
  <p:transition spd="slow" advTm="6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05FA385-78F3-46CD-8DE8-786793925A13}" type="datetime1">
              <a:rPr lang="es-ES_tradnl"/>
              <a:pPr eaLnBrk="1" hangingPunct="1"/>
              <a:t>03/06/2020</a:t>
            </a:fld>
            <a:endParaRPr lang="es-ES_tradnl"/>
          </a:p>
        </p:txBody>
      </p:sp>
      <p:pic>
        <p:nvPicPr>
          <p:cNvPr id="19459" name="Picture 3" descr="1039689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C02C3A6-AE0C-4787-841D-B80E58F5DF40}" type="datetime1">
              <a:rPr lang="es-ES_tradnl"/>
              <a:pPr eaLnBrk="1" hangingPunct="1"/>
              <a:t>03/06/2020</a:t>
            </a:fld>
            <a:endParaRPr lang="es-ES_tradnl"/>
          </a:p>
        </p:txBody>
      </p:sp>
      <p:pic>
        <p:nvPicPr>
          <p:cNvPr id="20483" name="Picture 3" descr="29033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474AC9D-9FB1-4F9D-A49F-F43282E58AF9}" type="datetime1">
              <a:rPr lang="es-ES_tradnl"/>
              <a:pPr eaLnBrk="1" hangingPunct="1"/>
              <a:t>03/06/2020</a:t>
            </a:fld>
            <a:endParaRPr lang="es-ES_tradnl"/>
          </a:p>
        </p:txBody>
      </p:sp>
      <p:pic>
        <p:nvPicPr>
          <p:cNvPr id="21507" name="Picture 3" descr="141414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CFDD91F-FF28-4FAD-8B5A-C3EA4D665A48}" type="datetime1">
              <a:rPr lang="es-ES_tradnl"/>
              <a:pPr eaLnBrk="1" hangingPunct="1"/>
              <a:t>03/06/2020</a:t>
            </a:fld>
            <a:endParaRPr lang="es-ES_tradnl"/>
          </a:p>
        </p:txBody>
      </p:sp>
      <p:pic>
        <p:nvPicPr>
          <p:cNvPr id="8195" name="Picture 3" descr="318346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75775" cy="13411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4" presetClass="path" presetSubtype="0" accel="50000" decel="50000" fill="hold" nodeType="clickEffect">
                                  <p:stCondLst>
                                    <p:cond delay="0"/>
                                  </p:stCondLst>
                                  <p:childTnLst>
                                    <p:animMotion origin="layout" path="M 3.61111E-6 -3.4104E-6 L -0.00313 -0.92069 " pathEditMode="relative" rAng="0" ptsTypes="AA">
                                      <p:cBhvr>
                                        <p:cTn id="6" dur="2000" fill="hold"/>
                                        <p:tgtEl>
                                          <p:spTgt spid="8195"/>
                                        </p:tgtEl>
                                        <p:attrNameLst>
                                          <p:attrName>ppt_x</p:attrName>
                                          <p:attrName>ppt_y</p:attrName>
                                        </p:attrNameLst>
                                      </p:cBhvr>
                                      <p:rCtr x="-156" y="-4603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0D4F4AF-729E-44CB-8346-7C7BED778199}" type="datetime1">
              <a:rPr lang="es-ES_tradnl"/>
              <a:pPr eaLnBrk="1" hangingPunct="1"/>
              <a:t>03/06/2020</a:t>
            </a:fld>
            <a:endParaRPr lang="es-ES_tradnl"/>
          </a:p>
        </p:txBody>
      </p:sp>
      <p:pic>
        <p:nvPicPr>
          <p:cNvPr id="23555" name="Picture 3" descr="29033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263BF69-34D3-4814-9441-7E62B23ADB5E}" type="datetime1">
              <a:rPr lang="es-ES_tradnl"/>
              <a:pPr eaLnBrk="1" hangingPunct="1"/>
              <a:t>03/06/2020</a:t>
            </a:fld>
            <a:endParaRPr lang="es-ES_tradnl"/>
          </a:p>
        </p:txBody>
      </p:sp>
      <p:pic>
        <p:nvPicPr>
          <p:cNvPr id="24579" name="Picture 3" descr="310738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F0399F6-FE32-433B-A4A2-CB1008543850}" type="datetime1">
              <a:rPr lang="es-ES_tradnl"/>
              <a:pPr eaLnBrk="1" hangingPunct="1"/>
              <a:t>03/06/2020</a:t>
            </a:fld>
            <a:endParaRPr lang="es-ES_tradnl"/>
          </a:p>
        </p:txBody>
      </p:sp>
      <p:pic>
        <p:nvPicPr>
          <p:cNvPr id="59395" name="Picture 3" descr="101661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0528" y="-282343"/>
            <a:ext cx="9561388" cy="7422685"/>
          </a:xfrm>
          <a:prstGeom prst="rect">
            <a:avLst/>
          </a:prstGeom>
          <a:noFill/>
          <a:extLst>
            <a:ext uri="{909E8E84-426E-40DD-AFC4-6F175D3DCCD1}">
              <a14:hiddenFill xmlns:a14="http://schemas.microsoft.com/office/drawing/2010/main">
                <a:solidFill>
                  <a:srgbClr val="FFFFFF"/>
                </a:solidFill>
              </a14:hiddenFill>
            </a:ext>
          </a:extLst>
        </p:spPr>
      </p:pic>
      <p:sp>
        <p:nvSpPr>
          <p:cNvPr id="3891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2C968A4-93B6-43E9-B22F-41E9C2B1A69B}" type="datetime1">
              <a:rPr lang="es-ES_tradnl"/>
              <a:pPr eaLnBrk="1" hangingPunct="1"/>
              <a:t>03/06/2020</a:t>
            </a:fld>
            <a:endParaRPr lang="es-ES_tradnl"/>
          </a:p>
        </p:txBody>
      </p:sp>
      <p:pic>
        <p:nvPicPr>
          <p:cNvPr id="38915" name="Picture 3" descr="3238547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6"/>
                                        </p:tgtEl>
                                      </p:cBhvr>
                                    </p:animEffect>
                                    <p:set>
                                      <p:cBhvr>
                                        <p:cTn id="7" dur="1" fill="hold">
                                          <p:stCondLst>
                                            <p:cond delay="174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FCCE3E9-00CD-4F78-84E6-C5B10F9D95C5}" type="datetime1">
              <a:rPr lang="es-ES_tradnl"/>
              <a:pPr eaLnBrk="1" hangingPunct="1"/>
              <a:t>03/06/2020</a:t>
            </a:fld>
            <a:endParaRPr lang="es-ES_tradnl"/>
          </a:p>
        </p:txBody>
      </p:sp>
      <p:pic>
        <p:nvPicPr>
          <p:cNvPr id="39939" name="Picture 3" descr="88715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F395E10-133E-475B-B66E-B33ACCDE48C8}" type="datetime1">
              <a:rPr lang="es-ES_tradnl"/>
              <a:pPr eaLnBrk="1" hangingPunct="1"/>
              <a:t>03/06/2020</a:t>
            </a:fld>
            <a:endParaRPr lang="es-ES_tradnl"/>
          </a:p>
        </p:txBody>
      </p:sp>
      <p:pic>
        <p:nvPicPr>
          <p:cNvPr id="40963" name="Picture 3" descr="141384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04813"/>
            <a:ext cx="42291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5" descr="330724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404813"/>
            <a:ext cx="42291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descr="330724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1663" y="0"/>
            <a:ext cx="47323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Picture 7" descr="141384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4084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afterEffect">
                                  <p:stCondLst>
                                    <p:cond delay="0"/>
                                  </p:stCondLst>
                                  <p:childTnLst>
                                    <p:animEffect transition="out" filter="circle(in)">
                                      <p:cBhvr>
                                        <p:cTn id="6" dur="5000"/>
                                        <p:tgtEl>
                                          <p:spTgt spid="30726"/>
                                        </p:tgtEl>
                                      </p:cBhvr>
                                    </p:animEffect>
                                    <p:set>
                                      <p:cBhvr>
                                        <p:cTn id="7" dur="1" fill="hold">
                                          <p:stCondLst>
                                            <p:cond delay="4999"/>
                                          </p:stCondLst>
                                        </p:cTn>
                                        <p:tgtEl>
                                          <p:spTgt spid="30726"/>
                                        </p:tgtEl>
                                        <p:attrNameLst>
                                          <p:attrName>style.visibility</p:attrName>
                                        </p:attrNameLst>
                                      </p:cBhvr>
                                      <p:to>
                                        <p:strVal val="hidden"/>
                                      </p:to>
                                    </p:set>
                                  </p:childTnLst>
                                </p:cTn>
                              </p:par>
                            </p:childTnLst>
                          </p:cTn>
                        </p:par>
                        <p:par>
                          <p:cTn id="8" fill="hold" nodeType="afterGroup">
                            <p:stCondLst>
                              <p:cond delay="5000"/>
                            </p:stCondLst>
                            <p:childTnLst>
                              <p:par>
                                <p:cTn id="9" presetID="4" presetClass="exit" presetSubtype="16" fill="hold" nodeType="afterEffect">
                                  <p:stCondLst>
                                    <p:cond delay="0"/>
                                  </p:stCondLst>
                                  <p:childTnLst>
                                    <p:animEffect transition="out" filter="box(in)">
                                      <p:cBhvr>
                                        <p:cTn id="10" dur="500"/>
                                        <p:tgtEl>
                                          <p:spTgt spid="30727"/>
                                        </p:tgtEl>
                                      </p:cBhvr>
                                    </p:animEffect>
                                    <p:set>
                                      <p:cBhvr>
                                        <p:cTn id="11" dur="1" fill="hold">
                                          <p:stCondLst>
                                            <p:cond delay="499"/>
                                          </p:stCondLst>
                                        </p:cTn>
                                        <p:tgtEl>
                                          <p:spTgt spid="307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90A33EC-5FF6-4444-88B8-C4C54F523113}" type="datetime1">
              <a:rPr lang="es-ES_tradnl"/>
              <a:pPr eaLnBrk="1" hangingPunct="1"/>
              <a:t>03/06/2020</a:t>
            </a:fld>
            <a:endParaRPr lang="es-ES_tradnl"/>
          </a:p>
        </p:txBody>
      </p:sp>
      <p:pic>
        <p:nvPicPr>
          <p:cNvPr id="41987" name="Picture 3" descr="40536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0"/>
            <a:ext cx="10561638" cy="694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F6E4A9B-C268-4D6E-B0BE-2A36A8CB3335}" type="datetime1">
              <a:rPr lang="es-ES_tradnl"/>
              <a:pPr eaLnBrk="1" hangingPunct="1"/>
              <a:t>03/06/2020</a:t>
            </a:fld>
            <a:endParaRPr lang="es-ES_tradnl"/>
          </a:p>
        </p:txBody>
      </p:sp>
      <p:pic>
        <p:nvPicPr>
          <p:cNvPr id="43011" name="Picture 3" descr="324395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0962DC7-B837-4424-AB70-B18812FF0308}" type="datetime1">
              <a:rPr lang="es-ES_tradnl"/>
              <a:pPr eaLnBrk="1" hangingPunct="1"/>
              <a:t>03/06/2020</a:t>
            </a:fld>
            <a:endParaRPr lang="es-ES_tradnl"/>
          </a:p>
        </p:txBody>
      </p:sp>
      <p:pic>
        <p:nvPicPr>
          <p:cNvPr id="44035" name="Picture 3" descr="235371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D89C9D5-3237-4EA9-86D3-29D5FB2DDC6F}" type="datetime1">
              <a:rPr lang="es-ES_tradnl"/>
              <a:pPr eaLnBrk="1" hangingPunct="1"/>
              <a:t>03/06/2020</a:t>
            </a:fld>
            <a:endParaRPr lang="es-ES_tradnl"/>
          </a:p>
        </p:txBody>
      </p:sp>
      <p:pic>
        <p:nvPicPr>
          <p:cNvPr id="45059" name="Picture 3" descr="Archivo:Zarautz2.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0BA15FD-0B0A-4B8F-A985-CF4FB024AA1A}" type="datetime1">
              <a:rPr lang="es-ES_tradnl"/>
              <a:pPr eaLnBrk="1" hangingPunct="1"/>
              <a:t>03/06/2020</a:t>
            </a:fld>
            <a:endParaRPr lang="es-ES_tradnl"/>
          </a:p>
        </p:txBody>
      </p:sp>
      <p:pic>
        <p:nvPicPr>
          <p:cNvPr id="46083" name="Picture 3" descr="Zarautz_Vue_Camp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96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94BAD6B-2D5E-492E-9FB4-116B1D441B98}" type="datetime1">
              <a:rPr lang="es-ES_tradnl"/>
              <a:pPr eaLnBrk="1" hangingPunct="1"/>
              <a:t>03/06/2020</a:t>
            </a:fld>
            <a:endParaRPr lang="es-ES_tradnl"/>
          </a:p>
        </p:txBody>
      </p:sp>
      <p:pic>
        <p:nvPicPr>
          <p:cNvPr id="48131" name="Picture 3" descr="Vistaalegreparkea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88A4C35-E163-4D65-9385-3FC513B541CF}" type="datetime1">
              <a:rPr lang="es-ES_tradnl"/>
              <a:pPr eaLnBrk="1" hangingPunct="1"/>
              <a:t>03/06/2020</a:t>
            </a:fld>
            <a:endParaRPr lang="es-ES_tradnl"/>
          </a:p>
        </p:txBody>
      </p:sp>
      <p:pic>
        <p:nvPicPr>
          <p:cNvPr id="38915" name="Picture 3" descr="Santa_barbara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2413" y="0"/>
            <a:ext cx="31519813" cy="735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3" presetClass="path" presetSubtype="0" accel="50000" decel="50000" fill="hold" nodeType="afterEffect">
                                  <p:stCondLst>
                                    <p:cond delay="0"/>
                                  </p:stCondLst>
                                  <p:childTnLst>
                                    <p:animMotion origin="layout" path="M 4.44444E-6 -3.75723E-6 L 0.96979 -0.00508 " pathEditMode="relative" rAng="0" ptsTypes="AA">
                                      <p:cBhvr>
                                        <p:cTn id="6" dur="2000" fill="hold"/>
                                        <p:tgtEl>
                                          <p:spTgt spid="38915"/>
                                        </p:tgtEl>
                                        <p:attrNameLst>
                                          <p:attrName>ppt_x</p:attrName>
                                          <p:attrName>ppt_y</p:attrName>
                                        </p:attrNameLst>
                                      </p:cBhvr>
                                      <p:rCtr x="48490" y="-25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C78863C-E828-4F44-8725-42031117556A}" type="datetime1">
              <a:rPr lang="es-ES_tradnl"/>
              <a:pPr eaLnBrk="1" hangingPunct="1"/>
              <a:t>03/06/2020</a:t>
            </a:fld>
            <a:endParaRPr lang="es-ES_tradnl"/>
          </a:p>
        </p:txBody>
      </p:sp>
      <p:pic>
        <p:nvPicPr>
          <p:cNvPr id="50179" name="Picture 3" descr="E4781-Zarautz-beach-Ra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3DD743C-23ED-412E-BF28-3FE6330E88A5}" type="datetime1">
              <a:rPr lang="es-ES_tradnl"/>
              <a:pPr eaLnBrk="1" hangingPunct="1"/>
              <a:t>03/06/2020</a:t>
            </a:fld>
            <a:endParaRPr lang="es-ES_tradnl"/>
          </a:p>
        </p:txBody>
      </p:sp>
      <p:pic>
        <p:nvPicPr>
          <p:cNvPr id="51203" name="Picture 3" descr="Zarautz_Gol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4AE254A-FB60-46E6-B2AE-E37CE9C519C0}" type="datetime1">
              <a:rPr lang="es-ES_tradnl"/>
              <a:pPr eaLnBrk="1" hangingPunct="1"/>
              <a:t>03/06/2020</a:t>
            </a:fld>
            <a:endParaRPr lang="es-ES_tradnl"/>
          </a:p>
        </p:txBody>
      </p:sp>
      <p:pic>
        <p:nvPicPr>
          <p:cNvPr id="52227" name="Picture 3" descr="Archivo:Mendilauta23.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B315EC5-19AB-45C6-BA01-7B27AE671591}" type="datetime1">
              <a:rPr lang="es-ES_tradnl"/>
              <a:pPr eaLnBrk="1" hangingPunct="1"/>
              <a:t>03/06/2020</a:t>
            </a:fld>
            <a:endParaRPr lang="es-ES_tradnl"/>
          </a:p>
        </p:txBody>
      </p:sp>
      <p:pic>
        <p:nvPicPr>
          <p:cNvPr id="56322" name="Picture 2" descr="3238547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03475"/>
            <a:ext cx="9161463" cy="1221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path" presetSubtype="0" accel="50000" decel="50000" fill="hold" nodeType="clickEffect">
                                  <p:stCondLst>
                                    <p:cond delay="0"/>
                                  </p:stCondLst>
                                  <p:childTnLst>
                                    <p:animMotion origin="layout" path="M 0.02274 -0.75393 L 1.94444E-6 0.33333 " pathEditMode="relative" rAng="0" ptsTypes="AA">
                                      <p:cBhvr>
                                        <p:cTn id="6" dur="2000" fill="hold"/>
                                        <p:tgtEl>
                                          <p:spTgt spid="56322"/>
                                        </p:tgtEl>
                                        <p:attrNameLst>
                                          <p:attrName>ppt_x</p:attrName>
                                          <p:attrName>ppt_y</p:attrName>
                                        </p:attrNameLst>
                                      </p:cBhvr>
                                      <p:rCtr x="-1146" y="5437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fecha"/>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E21916A-F943-4AC0-A557-A19E789D19E0}" type="datetime1">
              <a:rPr lang="es-ES_tradnl"/>
              <a:pPr eaLnBrk="1" hangingPunct="1"/>
              <a:t>03/06/2020</a:t>
            </a:fld>
            <a:endParaRPr lang="es-ES_tradnl"/>
          </a:p>
        </p:txBody>
      </p:sp>
      <p:pic>
        <p:nvPicPr>
          <p:cNvPr id="47107" name="Picture 3" descr="Itxasmendi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91793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3394198" y="3394210"/>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5680198" y="3394210"/>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9"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9"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8477" y="5464911"/>
            <a:ext cx="60255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876949" y="1067209"/>
            <a:ext cx="357059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833270" y="810911"/>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03 de junio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10:27</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6" y="5210969"/>
            <a:ext cx="2008835" cy="934064"/>
          </a:xfrm>
          <a:prstGeom prst="rect">
            <a:avLst/>
          </a:prstGeom>
          <a:noFill/>
        </p:spPr>
      </p:pic>
      <p:pic>
        <p:nvPicPr>
          <p:cNvPr id="15" name="Picture 2" descr="trippy 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9605" y="69513"/>
            <a:ext cx="9004790" cy="6672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969958"/>
      </p:ext>
    </p:extLst>
  </p:cSld>
  <p:clrMapOvr>
    <a:masterClrMapping/>
  </p:clrMapOvr>
  <mc:AlternateContent xmlns:mc="http://schemas.openxmlformats.org/markup-compatibility/2006">
    <mc:Choice xmlns:p14="http://schemas.microsoft.com/office/powerpoint/2010/main" Requires="p14">
      <p:transition spd="slow" p14:dur="4000" advTm="11000">
        <p14:vortex dir="r"/>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15"/>
                                        </p:tgtEl>
                                        <p:attrNameLst>
                                          <p:attrName>ppt_w</p:attrName>
                                        </p:attrNameLst>
                                      </p:cBhvr>
                                      <p:tavLst>
                                        <p:tav tm="0">
                                          <p:val>
                                            <p:strVal val="ppt_w"/>
                                          </p:val>
                                        </p:tav>
                                        <p:tav tm="100000">
                                          <p:val>
                                            <p:strVal val="ppt_w*0.70"/>
                                          </p:val>
                                        </p:tav>
                                      </p:tavLst>
                                    </p:anim>
                                    <p:anim calcmode="lin" valueType="num">
                                      <p:cBhvr>
                                        <p:cTn id="7" dur="1000"/>
                                        <p:tgtEl>
                                          <p:spTgt spid="15"/>
                                        </p:tgtEl>
                                        <p:attrNameLst>
                                          <p:attrName>ppt_h</p:attrName>
                                        </p:attrNameLst>
                                      </p:cBhvr>
                                      <p:tavLst>
                                        <p:tav tm="0">
                                          <p:val>
                                            <p:strVal val="ppt_h"/>
                                          </p:val>
                                        </p:tav>
                                        <p:tav tm="100000">
                                          <p:val>
                                            <p:strVal val="ppt_h"/>
                                          </p:val>
                                        </p:tav>
                                      </p:tavLst>
                                    </p:anim>
                                    <p:animEffect transition="out" filter="fade">
                                      <p:cBhvr>
                                        <p:cTn id="8" dur="1000"/>
                                        <p:tgtEl>
                                          <p:spTgt spid="15"/>
                                        </p:tgtEl>
                                      </p:cBhvr>
                                    </p:animEffect>
                                    <p:set>
                                      <p:cBhvr>
                                        <p:cTn id="9"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timing>
    <p:tnLst>
      <p:par>
        <p:cTn id="1" dur="indefinite" restart="never" nodeType="tmRoot"/>
      </p:par>
    </p:tnLst>
  </p:timing>
</p:sld>
</file>

<file path=ppt/theme/theme1.xml><?xml version="1.0" encoding="utf-8"?>
<a:theme xmlns:a="http://schemas.openxmlformats.org/drawingml/2006/main" name="ZARAUTZ - GUIPUZCOA">
  <a:themeElements>
    <a:clrScheme name="ZARAUTZ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ZARAUTZ">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ZARAUTZ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ZARAUTZ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ZARAUTZ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ZARAUTZ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ZARAUTZ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ZARAUTZ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ZARAUTZ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ZARAUTZ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ZARAUTZ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ZARAUTZ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ZARAUTZ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ZARAUTZ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ZARAUTZ - GUIPUZCOA</Template>
  <TotalTime>40</TotalTime>
  <Words>579</Words>
  <Application>Microsoft Office PowerPoint</Application>
  <PresentationFormat>Presentación en pantalla (4:3)</PresentationFormat>
  <Paragraphs>85</Paragraphs>
  <Slides>62</Slides>
  <Notes>5</Notes>
  <HiddenSlides>0</HiddenSlides>
  <MMClips>0</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ZARAUTZ - GUIPUZCOA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17</cp:revision>
  <dcterms:created xsi:type="dcterms:W3CDTF">2020-06-03T07:50:08Z</dcterms:created>
  <dcterms:modified xsi:type="dcterms:W3CDTF">2020-06-03T08:30:20Z</dcterms:modified>
</cp:coreProperties>
</file>