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sldIdLst>
    <p:sldId id="265" r:id="rId2"/>
    <p:sldId id="257" r:id="rId3"/>
    <p:sldId id="264" r:id="rId4"/>
    <p:sldId id="266" r:id="rId5"/>
    <p:sldId id="260" r:id="rId6"/>
    <p:sldId id="258" r:id="rId7"/>
    <p:sldId id="261" r:id="rId8"/>
    <p:sldId id="281" r:id="rId9"/>
    <p:sldId id="263" r:id="rId10"/>
    <p:sldId id="262" r:id="rId11"/>
    <p:sldId id="268" r:id="rId12"/>
    <p:sldId id="267" r:id="rId13"/>
    <p:sldId id="278" r:id="rId14"/>
    <p:sldId id="272" r:id="rId15"/>
    <p:sldId id="275" r:id="rId16"/>
    <p:sldId id="277" r:id="rId17"/>
    <p:sldId id="279" r:id="rId18"/>
    <p:sldId id="295" r:id="rId19"/>
    <p:sldId id="293" r:id="rId20"/>
    <p:sldId id="294" r:id="rId21"/>
    <p:sldId id="271" r:id="rId22"/>
    <p:sldId id="288" r:id="rId23"/>
    <p:sldId id="282" r:id="rId24"/>
    <p:sldId id="286" r:id="rId25"/>
    <p:sldId id="273" r:id="rId26"/>
    <p:sldId id="280" r:id="rId27"/>
    <p:sldId id="276" r:id="rId28"/>
    <p:sldId id="274" r:id="rId29"/>
    <p:sldId id="284" r:id="rId30"/>
    <p:sldId id="270" r:id="rId31"/>
    <p:sldId id="285" r:id="rId32"/>
    <p:sldId id="287" r:id="rId33"/>
    <p:sldId id="290" r:id="rId34"/>
    <p:sldId id="291" r:id="rId35"/>
    <p:sldId id="292" r:id="rId36"/>
    <p:sldId id="296" r:id="rId37"/>
    <p:sldId id="297" r:id="rId38"/>
    <p:sldId id="283" r:id="rId39"/>
    <p:sldId id="298" r:id="rId40"/>
  </p:sldIdLst>
  <p:sldSz cx="9144000" cy="6858000" type="screen4x3"/>
  <p:notesSz cx="6858000" cy="9144000"/>
  <p:embeddedFontLst>
    <p:embeddedFont>
      <p:font typeface="Cambria" pitchFamily="18" charset="0"/>
      <p:regular r:id="rId42"/>
      <p:bold r:id="rId43"/>
      <p:italic r:id="rId44"/>
      <p:boldItalic r:id="rId45"/>
    </p:embeddedFont>
    <p:embeddedFont>
      <p:font typeface="Candara" pitchFamily="34" charset="0"/>
      <p:regular r:id="rId46"/>
      <p:bold r:id="rId47"/>
      <p:italic r:id="rId48"/>
      <p:boldItalic r:id="rId49"/>
    </p:embeddedFont>
    <p:embeddedFont>
      <p:font typeface="Calibri" pitchFamily="34" charset="0"/>
      <p:regular r:id="rId50"/>
      <p:bold r:id="rId51"/>
      <p:italic r:id="rId52"/>
      <p:boldItalic r:id="rId53"/>
    </p:embeddedFont>
    <p:embeddedFont>
      <p:font typeface="Kristen ITC" pitchFamily="66" charset="0"/>
      <p:regular r:id="rId54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hmHBZPFDlXQh0tfT9oTWg==" hashData="6y+jDhpN1wfhIcKMLVknPwBws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10" autoAdjust="0"/>
    <p:restoredTop sz="94660"/>
  </p:normalViewPr>
  <p:slideViewPr>
    <p:cSldViewPr>
      <p:cViewPr varScale="1">
        <p:scale>
          <a:sx n="54" d="100"/>
          <a:sy n="54" d="100"/>
        </p:scale>
        <p:origin x="-84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E25EE-E675-418A-9604-E5933BD0C57C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4ACAB-EDAC-42DA-B6BE-13CA9903B58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4ACAB-EDAC-42DA-B6BE-13CA9903B583}" type="slidenum">
              <a:rPr lang="es-UY" smtClean="0"/>
              <a:pPr/>
              <a:t>38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84874-1C25-4E2D-BAA5-28243B03E36B}" type="datetimeFigureOut">
              <a:rPr lang="es-UY" smtClean="0"/>
              <a:pPr/>
              <a:t>29/09/2019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2EE15-0CA5-47BC-A69F-75DE1947B90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-butterfly-fantasy-fields-wings-vines-leaves-lotus-field-pretty-ladybug-beautiful-flower-wallpaper-mac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355976" y="764704"/>
            <a:ext cx="41652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Todo comenzó en el siglo XVIII cuando un habitante del pueblo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pintó una flor para cubrir una mancha de hollín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que había dejado la chimenea. 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 verla, otros vecinos imitaron al artista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y cubrieron todas sus manchas con flores pintadas a mano,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hasta que un día todas las paredes del pueblo 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incluidas las de las granjas, graneros y garajes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se cubrieron de estas emblemáticas flores, 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que han convertido a </a:t>
            </a:r>
            <a:r>
              <a:rPr lang="es-UY" sz="120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Zalipie</a:t>
            </a: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en un pintoresco </a:t>
            </a: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enclave lleno de personalidad. </a:t>
            </a:r>
            <a:r>
              <a:rPr lang="es-UY" sz="1200" i="1" dirty="0" smtClean="0">
                <a:latin typeface="Cambria" pitchFamily="18" charset="0"/>
              </a:rPr>
              <a:t> </a:t>
            </a:r>
            <a:endParaRPr lang="es-UY" sz="1200" i="1" dirty="0">
              <a:latin typeface="Cambr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72000" y="260648"/>
            <a:ext cx="3127779" cy="375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40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El </a:t>
            </a:r>
            <a:r>
              <a:rPr lang="en-US" sz="1840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encanto</a:t>
            </a:r>
            <a:r>
              <a:rPr lang="en-US" sz="1840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 de </a:t>
            </a:r>
            <a:r>
              <a:rPr lang="en-US" sz="1840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Zalipie</a:t>
            </a:r>
            <a:r>
              <a:rPr lang="en-US" sz="1840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, </a:t>
            </a:r>
            <a:r>
              <a:rPr lang="en-US" sz="1840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Polonia</a:t>
            </a:r>
            <a:endParaRPr lang="es-UY" sz="1840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339752" y="6309320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ndara" pitchFamily="34" charset="0"/>
              </a:rPr>
              <a:t>inesgaret@gmail.com</a:t>
            </a:r>
            <a:endParaRPr lang="es-UY" dirty="0">
              <a:solidFill>
                <a:schemeClr val="bg2">
                  <a:lumMod val="25000"/>
                </a:schemeClr>
              </a:solidFill>
              <a:latin typeface="Candara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25242" y="6488668"/>
            <a:ext cx="2018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Calibri" pitchFamily="34" charset="0"/>
              </a:rPr>
              <a:t>Imagenes - internet</a:t>
            </a:r>
            <a:endParaRPr lang="es-UY" dirty="0">
              <a:solidFill>
                <a:schemeClr val="bg2">
                  <a:lumMod val="25000"/>
                </a:schemeClr>
              </a:solidFill>
              <a:latin typeface="Calibri" pitchFamily="34" charset="0"/>
            </a:endParaRPr>
          </a:p>
        </p:txBody>
      </p:sp>
      <p:pic>
        <p:nvPicPr>
          <p:cNvPr id="6" name="5 Imagen" descr="42bc0f0c193f83432b34e58ea289776d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899592" y="6165304"/>
            <a:ext cx="7772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i="1" dirty="0" smtClean="0"/>
              <a:t>Todos los derechos de autor © pertenecen a los respectivos artistas / fotógrafos</a:t>
            </a:r>
            <a:endParaRPr lang="es-UY" dirty="0"/>
          </a:p>
        </p:txBody>
      </p:sp>
    </p:spTree>
  </p:cSld>
  <p:clrMapOvr>
    <a:masterClrMapping/>
  </p:clrMapOvr>
  <p:transition>
    <p:sndAc>
      <p:stSnd>
        <p:snd r:embed="rId2" name="sib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-5892f0c4a7e35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94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9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494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494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88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olish-village-floral-paintings-zalipie18-5892ebafc1f7a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347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77427_1304722102894190_7825285376561381376_n-5892f517c166e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s-UY" dirty="0"/>
          </a:p>
        </p:txBody>
      </p:sp>
      <p:pic>
        <p:nvPicPr>
          <p:cNvPr id="4" name="3 Imagen" descr="shutterstock_426144460-2-600x4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s-UY" dirty="0"/>
          </a:p>
        </p:txBody>
      </p:sp>
      <p:pic>
        <p:nvPicPr>
          <p:cNvPr id="4" name="3 Imagen" descr="1024_20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-village-floral-paintings-zalipie5-5892eb87ace1d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lipie-kitchen-1-1200x75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72790_1188109427898127_1966367230_n-5892f5c39f785__880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-village-floral-paintings-zalipie1-5892eb7b9b9b0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lipie-poland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droom-paint-zalipie-poland-PAINT02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lipie-zagroda-felicji-curylowej-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licja-curyłowa-cottage-interior-zalipie-poland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s-UY" dirty="0"/>
          </a:p>
        </p:txBody>
      </p:sp>
      <p:pic>
        <p:nvPicPr>
          <p:cNvPr id="4" name="3 Imagen" descr="shutterstock_426163210-2-600x4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6476-00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olish-village-floral-paintings-zalipie24-5892ebc3d8fe4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-village-floral-paintings-zalipie15-5892eba6ed71c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zalipie-la-aldea-polaca-en-la-que-todo-esta-decorado-con-flores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Zalipie_flores_pintadas_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zalipie-malowana-wies-zagroda-felicji-curylowej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-village-floral-paintings-zalipie4-5892eb84bd3e0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olish-village-floral-paintings-zalipie23-5892ebc15e36e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s-UY" dirty="0"/>
          </a:p>
        </p:txBody>
      </p:sp>
      <p:pic>
        <p:nvPicPr>
          <p:cNvPr id="4" name="3 Imagen" descr="villa_0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6418-1024x66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-village-floral-paintings-zalipie17-5892ebacd0088__88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25288-bunte-kolonialhäuser-auf-einer-kopfsteinpflasterstraße-in-guatape-antioquia-in-kolumbien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66684-colorido-exterior-de-la-casa-en-guatapé-colombi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mi_cart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lipie-poland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UULqMXQAMyGzt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_1741-1024x68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67944" y="4653136"/>
            <a:ext cx="8707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accent2"/>
                </a:solidFill>
              </a:rPr>
              <a:t>Fin</a:t>
            </a:r>
            <a:endParaRPr lang="es-UY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72</Words>
  <Application>Microsoft Office PowerPoint</Application>
  <PresentationFormat>Presentación en pantalla (4:3)</PresentationFormat>
  <Paragraphs>20</Paragraphs>
  <Slides>39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Arial</vt:lpstr>
      <vt:lpstr>Cambria</vt:lpstr>
      <vt:lpstr>Candara</vt:lpstr>
      <vt:lpstr>Calibri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29</cp:revision>
  <dcterms:created xsi:type="dcterms:W3CDTF">2019-09-22T20:05:22Z</dcterms:created>
  <dcterms:modified xsi:type="dcterms:W3CDTF">2019-09-29T14:13:48Z</dcterms:modified>
</cp:coreProperties>
</file>