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17" r:id="rId3"/>
    <p:sldId id="256" r:id="rId4"/>
    <p:sldId id="322" r:id="rId5"/>
    <p:sldId id="259" r:id="rId6"/>
    <p:sldId id="293" r:id="rId7"/>
    <p:sldId id="310" r:id="rId8"/>
    <p:sldId id="294" r:id="rId9"/>
    <p:sldId id="257" r:id="rId10"/>
    <p:sldId id="285" r:id="rId11"/>
    <p:sldId id="315" r:id="rId12"/>
    <p:sldId id="323" r:id="rId13"/>
    <p:sldId id="324" r:id="rId14"/>
    <p:sldId id="325" r:id="rId15"/>
    <p:sldId id="326" r:id="rId16"/>
    <p:sldId id="327" r:id="rId17"/>
    <p:sldId id="328" r:id="rId18"/>
    <p:sldId id="329" r:id="rId19"/>
    <p:sldId id="332" r:id="rId20"/>
    <p:sldId id="333" r:id="rId21"/>
    <p:sldId id="334" r:id="rId22"/>
    <p:sldId id="330" r:id="rId23"/>
    <p:sldId id="258" r:id="rId24"/>
    <p:sldId id="331" r:id="rId25"/>
    <p:sldId id="313" r:id="rId26"/>
    <p:sldId id="312" r:id="rId27"/>
    <p:sldId id="308" r:id="rId28"/>
    <p:sldId id="261" r:id="rId29"/>
    <p:sldId id="275" r:id="rId30"/>
    <p:sldId id="260" r:id="rId31"/>
    <p:sldId id="270" r:id="rId32"/>
    <p:sldId id="262" r:id="rId33"/>
    <p:sldId id="273" r:id="rId34"/>
    <p:sldId id="281" r:id="rId35"/>
    <p:sldId id="278" r:id="rId36"/>
    <p:sldId id="263" r:id="rId37"/>
    <p:sldId id="301" r:id="rId38"/>
    <p:sldId id="302" r:id="rId39"/>
    <p:sldId id="265" r:id="rId40"/>
    <p:sldId id="277" r:id="rId41"/>
    <p:sldId id="316" r:id="rId42"/>
    <p:sldId id="267" r:id="rId43"/>
    <p:sldId id="266" r:id="rId44"/>
    <p:sldId id="268" r:id="rId45"/>
    <p:sldId id="269" r:id="rId46"/>
    <p:sldId id="271" r:id="rId47"/>
    <p:sldId id="306" r:id="rId48"/>
    <p:sldId id="280" r:id="rId49"/>
    <p:sldId id="300" r:id="rId50"/>
    <p:sldId id="272" r:id="rId51"/>
    <p:sldId id="299" r:id="rId52"/>
    <p:sldId id="297" r:id="rId53"/>
    <p:sldId id="303" r:id="rId54"/>
    <p:sldId id="304" r:id="rId55"/>
    <p:sldId id="305" r:id="rId56"/>
    <p:sldId id="282" r:id="rId57"/>
    <p:sldId id="286" r:id="rId58"/>
    <p:sldId id="283" r:id="rId59"/>
    <p:sldId id="279" r:id="rId60"/>
    <p:sldId id="287" r:id="rId61"/>
    <p:sldId id="288" r:id="rId62"/>
    <p:sldId id="290" r:id="rId63"/>
    <p:sldId id="292" r:id="rId64"/>
    <p:sldId id="309" r:id="rId65"/>
    <p:sldId id="295" r:id="rId66"/>
    <p:sldId id="296" r:id="rId67"/>
    <p:sldId id="320" r:id="rId68"/>
    <p:sldId id="321" r:id="rId6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1YIKlDOHMbyW8emZr+Ahg" hashData="G5Yo/lfFmbjPlkODBCVw+6SQ+t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52BF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87" autoAdjust="0"/>
    <p:restoredTop sz="94648" autoAdjust="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3607013-09C6-4DCB-AB0D-3531C33CB4C4}" type="datetimeFigureOut">
              <a:rPr lang="es-ES" smtClean="0"/>
              <a:pPr/>
              <a:t>28/12/2015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497C0F-CDA8-488E-AD90-BB5A5ACD34AC}"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3607013-09C6-4DCB-AB0D-3531C33CB4C4}" type="datetimeFigureOut">
              <a:rPr lang="es-ES" smtClean="0"/>
              <a:pPr/>
              <a:t>28/12/2015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497C0F-CDA8-488E-AD90-BB5A5ACD34AC}"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3607013-09C6-4DCB-AB0D-3531C33CB4C4}" type="datetimeFigureOut">
              <a:rPr lang="es-ES" smtClean="0"/>
              <a:pPr/>
              <a:t>28/12/2015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497C0F-CDA8-488E-AD90-BB5A5ACD34AC}"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3607013-09C6-4DCB-AB0D-3531C33CB4C4}" type="datetimeFigureOut">
              <a:rPr lang="es-ES" smtClean="0"/>
              <a:pPr/>
              <a:t>28/12/2015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F497C0F-CDA8-488E-AD90-BB5A5ACD34AC}"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3607013-09C6-4DCB-AB0D-3531C33CB4C4}" type="datetimeFigureOut">
              <a:rPr lang="es-ES" smtClean="0"/>
              <a:pPr/>
              <a:t>28/12/2015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F497C0F-CDA8-488E-AD90-BB5A5ACD34AC}"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3607013-09C6-4DCB-AB0D-3531C33CB4C4}" type="datetimeFigureOut">
              <a:rPr lang="es-ES" smtClean="0"/>
              <a:pPr/>
              <a:t>28/12/2015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F497C0F-CDA8-488E-AD90-BB5A5ACD34AC}"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3607013-09C6-4DCB-AB0D-3531C33CB4C4}" type="datetimeFigureOut">
              <a:rPr lang="es-ES" smtClean="0"/>
              <a:pPr/>
              <a:t>28/12/2015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F497C0F-CDA8-488E-AD90-BB5A5ACD34AC}"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3607013-09C6-4DCB-AB0D-3531C33CB4C4}" type="datetimeFigureOut">
              <a:rPr lang="es-ES" smtClean="0"/>
              <a:pPr/>
              <a:t>28/12/2015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F497C0F-CDA8-488E-AD90-BB5A5ACD34AC}"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3607013-09C6-4DCB-AB0D-3531C33CB4C4}" type="datetimeFigureOut">
              <a:rPr lang="es-ES" smtClean="0"/>
              <a:pPr/>
              <a:t>28/12/2015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F497C0F-CDA8-488E-AD90-BB5A5ACD34AC}"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3607013-09C6-4DCB-AB0D-3531C33CB4C4}" type="datetimeFigureOut">
              <a:rPr lang="es-ES" smtClean="0"/>
              <a:pPr/>
              <a:t>28/12/2015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497C0F-CDA8-488E-AD90-BB5A5ACD34AC}"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3607013-09C6-4DCB-AB0D-3531C33CB4C4}" type="datetimeFigureOut">
              <a:rPr lang="es-ES" smtClean="0"/>
              <a:pPr/>
              <a:t>28/12/2015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497C0F-CDA8-488E-AD90-BB5A5ACD34AC}"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607013-09C6-4DCB-AB0D-3531C33CB4C4}" type="datetimeFigureOut">
              <a:rPr lang="es-ES" smtClean="0"/>
              <a:pPr/>
              <a:t>28/12/2015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497C0F-CDA8-488E-AD90-BB5A5ACD34A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en.wikipedia.org/wiki/Krak%C3%B3w" TargetMode="External"/><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3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5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5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9.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75.jpeg"/></Relationships>
</file>

<file path=ppt/slides/_rels/slide67.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hyperlink" Target="https://vk.com/mispps" TargetMode="External"/><Relationship Id="rId3" Type="http://schemas.openxmlformats.org/officeDocument/2006/relationships/image" Target="../media/image76.png"/><Relationship Id="rId7" Type="http://schemas.openxmlformats.org/officeDocument/2006/relationships/hyperlink" Target="https://www.facebook.com/mispps" TargetMode="External"/><Relationship Id="rId12" Type="http://schemas.openxmlformats.org/officeDocument/2006/relationships/image" Target="../media/image8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8.png"/><Relationship Id="rId11" Type="http://schemas.openxmlformats.org/officeDocument/2006/relationships/hyperlink" Target="https://plus.google.com/+Mispps/" TargetMode="External"/><Relationship Id="rId5" Type="http://schemas.openxmlformats.org/officeDocument/2006/relationships/image" Target="../media/image77.png"/><Relationship Id="rId10" Type="http://schemas.openxmlformats.org/officeDocument/2006/relationships/image" Target="../media/image8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s://i.ytimg.com/vi/tRborNnSHqQ/maxresdefault.jpg"/>
          <p:cNvPicPr>
            <a:picLocks noChangeAspect="1" noChangeArrowheads="1"/>
          </p:cNvPicPr>
          <p:nvPr/>
        </p:nvPicPr>
        <p:blipFill>
          <a:blip r:embed="rId3"/>
          <a:srcRect/>
          <a:stretch>
            <a:fillRect/>
          </a:stretch>
        </p:blipFill>
        <p:spPr bwMode="auto">
          <a:xfrm>
            <a:off x="0" y="0"/>
            <a:ext cx="9133952" cy="685800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7786710" y="1000108"/>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8072462" y="5572140"/>
            <a:ext cx="796478" cy="909636"/>
          </a:xfrm>
          <a:prstGeom prst="rect">
            <a:avLst/>
          </a:prstGeom>
          <a:noFill/>
          <a:ln w="38100">
            <a:solidFill>
              <a:srgbClr val="1CDEF8"/>
            </a:solidFill>
            <a:miter lim="800000"/>
            <a:headEnd/>
            <a:tailEnd/>
          </a:ln>
        </p:spPr>
      </p:pic>
      <p:sp>
        <p:nvSpPr>
          <p:cNvPr id="15" name="14 Rectángulo"/>
          <p:cNvSpPr/>
          <p:nvPr/>
        </p:nvSpPr>
        <p:spPr>
          <a:xfrm>
            <a:off x="5429256" y="6072206"/>
            <a:ext cx="2928958" cy="461665"/>
          </a:xfrm>
          <a:prstGeom prst="rect">
            <a:avLst/>
          </a:prstGeom>
          <a:ln>
            <a:noFill/>
          </a:ln>
        </p:spPr>
        <p:txBody>
          <a:bodyPr wrap="square">
            <a:spAutoFit/>
          </a:bodyPr>
          <a:lstStyle/>
          <a:p>
            <a:pPr algn="ctr">
              <a:defRPr/>
            </a:pPr>
            <a:r>
              <a:rPr lang="es-ES" sz="24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LUIS</a:t>
            </a:r>
          </a:p>
        </p:txBody>
      </p:sp>
      <p:pic>
        <p:nvPicPr>
          <p:cNvPr id="11" name="Picture 12" descr="Image1"/>
          <p:cNvPicPr>
            <a:picLocks noChangeAspect="1" noChangeArrowheads="1" noCrop="1"/>
          </p:cNvPicPr>
          <p:nvPr/>
        </p:nvPicPr>
        <p:blipFill>
          <a:blip r:embed="rId8" cstate="print"/>
          <a:srcRect/>
          <a:stretch>
            <a:fillRect/>
          </a:stretch>
        </p:blipFill>
        <p:spPr bwMode="auto">
          <a:xfrm>
            <a:off x="7286644" y="500042"/>
            <a:ext cx="781050" cy="1066800"/>
          </a:xfrm>
          <a:prstGeom prst="rect">
            <a:avLst/>
          </a:prstGeom>
          <a:noFill/>
          <a:ln w="9525">
            <a:noFill/>
            <a:miter lim="800000"/>
            <a:headEnd/>
            <a:tailEnd/>
          </a:ln>
        </p:spPr>
      </p:pic>
    </p:spTree>
  </p:cSld>
  <p:clrMapOvr>
    <a:masterClrMapping/>
  </p:clrMapOvr>
  <p:transition spd="med" advTm="10000">
    <p:random/>
    <p:sndAc>
      <p:stSnd loop="1">
        <p:snd r:embed="rId2" name="45108-AD_Leplusbeaumetier_001.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Zalipie"/>
          <p:cNvPicPr>
            <a:picLocks noChangeAspect="1" noChangeArrowheads="1"/>
          </p:cNvPicPr>
          <p:nvPr/>
        </p:nvPicPr>
        <p:blipFill>
          <a:blip r:embed="rId2"/>
          <a:srcRect/>
          <a:stretch>
            <a:fillRect/>
          </a:stretch>
        </p:blipFill>
        <p:spPr bwMode="auto">
          <a:xfrm>
            <a:off x="0" y="0"/>
            <a:ext cx="920031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zalipie-museum.jpg"/>
          <p:cNvPicPr>
            <a:picLocks noChangeAspect="1" noChangeArrowheads="1"/>
          </p:cNvPicPr>
          <p:nvPr/>
        </p:nvPicPr>
        <p:blipFill>
          <a:blip r:embed="rId2"/>
          <a:srcRect/>
          <a:stretch>
            <a:fillRect/>
          </a:stretch>
        </p:blipFill>
        <p:spPr bwMode="auto">
          <a:xfrm>
            <a:off x="-1" y="0"/>
            <a:ext cx="9155097" cy="6858000"/>
          </a:xfrm>
          <a:prstGeom prst="rect">
            <a:avLst/>
          </a:prstGeom>
          <a:noFill/>
        </p:spPr>
      </p:pic>
    </p:spTree>
  </p:cSld>
  <p:clrMapOvr>
    <a:masterClrMapping/>
  </p:clrMapOvr>
  <p:transition spd="med" advTm="6000">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5">
                <a:shade val="45000"/>
                <a:satMod val="135000"/>
              </a:schemeClr>
              <a:prstClr val="white"/>
            </a:duotone>
            <a:lum bright="25000" contrast="31000"/>
          </a:blip>
          <a:srcRect/>
          <a:stretch>
            <a:fillRect/>
          </a:stretch>
        </p:blipFill>
        <p:spPr bwMode="auto">
          <a:xfrm>
            <a:off x="0" y="0"/>
            <a:ext cx="9144000" cy="6877050"/>
          </a:xfrm>
          <a:prstGeom prst="rect">
            <a:avLst/>
          </a:prstGeom>
          <a:noFill/>
        </p:spPr>
      </p:pic>
      <p:sp>
        <p:nvSpPr>
          <p:cNvPr id="2" name="1 Rectángulo"/>
          <p:cNvSpPr/>
          <p:nvPr/>
        </p:nvSpPr>
        <p:spPr>
          <a:xfrm>
            <a:off x="1500166" y="1785926"/>
            <a:ext cx="5643602" cy="2862322"/>
          </a:xfrm>
          <a:prstGeom prst="rect">
            <a:avLst/>
          </a:prstGeom>
        </p:spPr>
        <p:txBody>
          <a:bodyPr wrap="square">
            <a:spAutoFit/>
          </a:bodyPr>
          <a:lstStyle/>
          <a:p>
            <a:pPr algn="ctr"/>
            <a:r>
              <a:rPr lang="es-ES" sz="6000" b="1" i="1" dirty="0" smtClean="0">
                <a:ln w="12700">
                  <a:solidFill>
                    <a:schemeClr val="tx2">
                      <a:satMod val="155000"/>
                    </a:schemeClr>
                  </a:solidFill>
                  <a:prstDash val="solid"/>
                </a:ln>
                <a:solidFill>
                  <a:srgbClr val="652BF5"/>
                </a:solidFill>
                <a:effectLst>
                  <a:glow rad="228600">
                    <a:schemeClr val="accent6">
                      <a:satMod val="175000"/>
                      <a:alpha val="40000"/>
                    </a:schemeClr>
                  </a:glow>
                  <a:outerShdw blurRad="41275" dist="20320" dir="1800000" algn="tl" rotWithShape="0">
                    <a:srgbClr val="000000">
                      <a:alpha val="40000"/>
                    </a:srgbClr>
                  </a:outerShdw>
                </a:effectLst>
              </a:rPr>
              <a:t>Un </a:t>
            </a:r>
            <a:r>
              <a:rPr lang="es-ES" sz="6000" b="1" i="1" dirty="0">
                <a:ln w="12700">
                  <a:solidFill>
                    <a:schemeClr val="tx2">
                      <a:satMod val="155000"/>
                    </a:schemeClr>
                  </a:solidFill>
                  <a:prstDash val="solid"/>
                </a:ln>
                <a:solidFill>
                  <a:srgbClr val="652BF5"/>
                </a:solidFill>
                <a:effectLst>
                  <a:glow rad="228600">
                    <a:schemeClr val="accent6">
                      <a:satMod val="175000"/>
                      <a:alpha val="40000"/>
                    </a:schemeClr>
                  </a:glow>
                  <a:outerShdw blurRad="41275" dist="20320" dir="1800000" algn="tl" rotWithShape="0">
                    <a:srgbClr val="000000">
                      <a:alpha val="40000"/>
                    </a:srgbClr>
                  </a:outerShdw>
                </a:effectLst>
              </a:rPr>
              <a:t>Lindo Lugar Con </a:t>
            </a:r>
            <a:r>
              <a:rPr lang="es-ES" sz="6000" b="1" i="1" dirty="0" smtClean="0">
                <a:ln w="12700">
                  <a:solidFill>
                    <a:schemeClr val="tx2">
                      <a:satMod val="155000"/>
                    </a:schemeClr>
                  </a:solidFill>
                  <a:prstDash val="solid"/>
                </a:ln>
                <a:solidFill>
                  <a:srgbClr val="652BF5"/>
                </a:solidFill>
                <a:effectLst>
                  <a:glow rad="228600">
                    <a:schemeClr val="accent6">
                      <a:satMod val="175000"/>
                      <a:alpha val="40000"/>
                    </a:schemeClr>
                  </a:glow>
                  <a:outerShdw blurRad="41275" dist="20320" dir="1800000" algn="tl" rotWithShape="0">
                    <a:srgbClr val="000000">
                      <a:alpha val="40000"/>
                    </a:srgbClr>
                  </a:outerShdw>
                </a:effectLst>
              </a:rPr>
              <a:t>las Casas </a:t>
            </a:r>
            <a:r>
              <a:rPr lang="es-ES" sz="6000" b="1" i="1" dirty="0">
                <a:ln w="12700">
                  <a:solidFill>
                    <a:schemeClr val="tx2">
                      <a:satMod val="155000"/>
                    </a:schemeClr>
                  </a:solidFill>
                  <a:prstDash val="solid"/>
                </a:ln>
                <a:solidFill>
                  <a:srgbClr val="652BF5"/>
                </a:solidFill>
                <a:effectLst>
                  <a:glow rad="228600">
                    <a:schemeClr val="accent6">
                      <a:satMod val="175000"/>
                      <a:alpha val="40000"/>
                    </a:schemeClr>
                  </a:glow>
                  <a:outerShdw blurRad="41275" dist="20320" dir="1800000" algn="tl" rotWithShape="0">
                    <a:srgbClr val="000000">
                      <a:alpha val="40000"/>
                    </a:srgbClr>
                  </a:outerShdw>
                </a:effectLst>
              </a:rPr>
              <a:t>Pintadas a Mano</a:t>
            </a:r>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spd="med"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Zalipi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www.acafp.fr/Excursions/Zalipie/zalipie0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Zalipi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pueblo casa pintadas a mano"/>
          <p:cNvPicPr>
            <a:picLocks noChangeAspect="1" noChangeArrowheads="1"/>
          </p:cNvPicPr>
          <p:nvPr/>
        </p:nvPicPr>
        <p:blipFill>
          <a:blip r:embed="rId2"/>
          <a:srcRect/>
          <a:stretch>
            <a:fillRect/>
          </a:stretch>
        </p:blipFill>
        <p:spPr bwMode="auto">
          <a:xfrm>
            <a:off x="0" y="0"/>
            <a:ext cx="922864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Zalipi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duotone>
              <a:schemeClr val="accent5">
                <a:shade val="45000"/>
                <a:satMod val="135000"/>
              </a:schemeClr>
              <a:prstClr val="white"/>
            </a:duotone>
            <a:lum bright="9000" contrast="30000"/>
          </a:blip>
          <a:srcRect/>
          <a:stretch>
            <a:fillRect/>
          </a:stretch>
        </p:blipFill>
        <p:spPr bwMode="auto">
          <a:xfrm>
            <a:off x="0" y="0"/>
            <a:ext cx="9144000" cy="6858000"/>
          </a:xfrm>
          <a:prstGeom prst="rect">
            <a:avLst/>
          </a:prstGeom>
          <a:noFill/>
        </p:spPr>
      </p:pic>
      <p:sp>
        <p:nvSpPr>
          <p:cNvPr id="2" name="1 Rectángulo"/>
          <p:cNvSpPr/>
          <p:nvPr/>
        </p:nvSpPr>
        <p:spPr>
          <a:xfrm>
            <a:off x="2286000" y="2136339"/>
            <a:ext cx="5786462" cy="4031873"/>
          </a:xfrm>
          <a:prstGeom prst="rect">
            <a:avLst/>
          </a:prstGeom>
        </p:spPr>
        <p:txBody>
          <a:bodyPr wrap="square">
            <a:spAutoFit/>
          </a:bodyPr>
          <a:lstStyle/>
          <a:p>
            <a:r>
              <a:rPr lang="es-ES" sz="4000" b="1" i="1" dirty="0" err="1" smtClean="0">
                <a:effectLst>
                  <a:glow rad="228600">
                    <a:schemeClr val="accent6">
                      <a:satMod val="175000"/>
                      <a:alpha val="40000"/>
                    </a:schemeClr>
                  </a:glow>
                </a:effectLst>
              </a:rPr>
              <a:t>Zalipie</a:t>
            </a:r>
            <a:r>
              <a:rPr lang="es-ES" sz="2400" b="1" i="1" dirty="0" smtClean="0">
                <a:effectLst>
                  <a:glow rad="228600">
                    <a:schemeClr val="accent6">
                      <a:satMod val="175000"/>
                      <a:alpha val="40000"/>
                    </a:schemeClr>
                  </a:glow>
                </a:effectLst>
              </a:rPr>
              <a:t> es un pueblo de Polonia, Pequeña Polonia, Condado </a:t>
            </a:r>
            <a:r>
              <a:rPr lang="es-ES" sz="2400" b="1" i="1" dirty="0" err="1" smtClean="0">
                <a:effectLst>
                  <a:glow rad="228600">
                    <a:schemeClr val="accent6">
                      <a:satMod val="175000"/>
                      <a:alpha val="40000"/>
                    </a:schemeClr>
                  </a:glow>
                </a:effectLst>
              </a:rPr>
              <a:t>Dąbrowa</a:t>
            </a:r>
            <a:r>
              <a:rPr lang="es-ES" sz="2400" b="1" i="1" dirty="0" smtClean="0">
                <a:effectLst>
                  <a:glow rad="228600">
                    <a:schemeClr val="accent6">
                      <a:satMod val="175000"/>
                      <a:alpha val="40000"/>
                    </a:schemeClr>
                  </a:glow>
                </a:effectLst>
              </a:rPr>
              <a:t>, </a:t>
            </a:r>
            <a:r>
              <a:rPr lang="es-ES" sz="2400" b="1" i="1" dirty="0" err="1" smtClean="0">
                <a:effectLst>
                  <a:glow rad="228600">
                    <a:schemeClr val="accent6">
                      <a:satMod val="175000"/>
                      <a:alpha val="40000"/>
                    </a:schemeClr>
                  </a:glow>
                </a:effectLst>
              </a:rPr>
              <a:t>Gmina</a:t>
            </a:r>
            <a:r>
              <a:rPr lang="es-ES" sz="2400" b="1" i="1" dirty="0" smtClean="0">
                <a:effectLst>
                  <a:glow rad="228600">
                    <a:schemeClr val="accent6">
                      <a:satMod val="175000"/>
                      <a:alpha val="40000"/>
                    </a:schemeClr>
                  </a:glow>
                </a:effectLst>
              </a:rPr>
              <a:t>  </a:t>
            </a:r>
            <a:r>
              <a:rPr lang="es-ES" sz="2400" b="1" i="1" dirty="0" err="1" smtClean="0">
                <a:effectLst>
                  <a:glow rad="228600">
                    <a:schemeClr val="accent6">
                      <a:satMod val="175000"/>
                      <a:alpha val="40000"/>
                    </a:schemeClr>
                  </a:glow>
                </a:effectLst>
              </a:rPr>
              <a:t>Olesno</a:t>
            </a:r>
            <a:r>
              <a:rPr lang="es-ES" sz="2400" b="1" i="1" dirty="0" smtClean="0">
                <a:effectLst>
                  <a:glow rad="228600">
                    <a:schemeClr val="accent6">
                      <a:satMod val="175000"/>
                      <a:alpha val="40000"/>
                    </a:schemeClr>
                  </a:glow>
                </a:effectLst>
              </a:rPr>
              <a:t>. </a:t>
            </a:r>
            <a:endParaRPr lang="es-ES" sz="2400" b="1" i="1" baseline="30000" dirty="0" smtClean="0">
              <a:effectLst>
                <a:glow rad="228600">
                  <a:schemeClr val="accent6">
                    <a:satMod val="175000"/>
                    <a:alpha val="40000"/>
                  </a:schemeClr>
                </a:glow>
              </a:effectLst>
            </a:endParaRPr>
          </a:p>
          <a:p>
            <a:r>
              <a:rPr lang="es-ES" sz="2400" b="1" i="1" dirty="0" smtClean="0">
                <a:effectLst>
                  <a:glow rad="228600">
                    <a:schemeClr val="accent6">
                      <a:satMod val="175000"/>
                      <a:alpha val="40000"/>
                    </a:schemeClr>
                  </a:glow>
                </a:effectLst>
              </a:rPr>
              <a:t>Se encuentra a unos 7 kilómetros (4 millas) al oeste de </a:t>
            </a:r>
            <a:r>
              <a:rPr lang="es-ES" sz="2400" b="1" i="1" dirty="0" err="1" smtClean="0">
                <a:effectLst>
                  <a:glow rad="228600">
                    <a:schemeClr val="accent6">
                      <a:satMod val="175000"/>
                      <a:alpha val="40000"/>
                    </a:schemeClr>
                  </a:glow>
                </a:effectLst>
              </a:rPr>
              <a:t>Olesno</a:t>
            </a:r>
            <a:r>
              <a:rPr lang="es-ES" sz="2400" b="1" i="1" dirty="0" smtClean="0">
                <a:effectLst>
                  <a:glow rad="228600">
                    <a:schemeClr val="accent6">
                      <a:satMod val="175000"/>
                      <a:alpha val="40000"/>
                    </a:schemeClr>
                  </a:glow>
                </a:effectLst>
              </a:rPr>
              <a:t>, 13 km (8 millas) al norte-oeste de  </a:t>
            </a:r>
            <a:r>
              <a:rPr lang="es-ES" sz="2400" b="1" i="1" dirty="0" err="1" smtClean="0">
                <a:effectLst>
                  <a:glow rad="228600">
                    <a:schemeClr val="accent6">
                      <a:satMod val="175000"/>
                      <a:alpha val="40000"/>
                    </a:schemeClr>
                  </a:glow>
                </a:effectLst>
              </a:rPr>
              <a:t>Dąbrowa</a:t>
            </a:r>
            <a:r>
              <a:rPr lang="es-ES" sz="2400" b="1" i="1" dirty="0" smtClean="0">
                <a:effectLst>
                  <a:glow rad="228600">
                    <a:schemeClr val="accent6">
                      <a:satMod val="175000"/>
                      <a:alpha val="40000"/>
                    </a:schemeClr>
                  </a:glow>
                </a:effectLst>
              </a:rPr>
              <a:t>  </a:t>
            </a:r>
            <a:r>
              <a:rPr lang="es-ES" sz="2400" b="1" i="1" dirty="0" err="1" smtClean="0">
                <a:effectLst>
                  <a:glow rad="228600">
                    <a:schemeClr val="accent6">
                      <a:satMod val="175000"/>
                      <a:alpha val="40000"/>
                    </a:schemeClr>
                  </a:glow>
                </a:effectLst>
              </a:rPr>
              <a:t>Tarnowska</a:t>
            </a:r>
            <a:r>
              <a:rPr lang="es-ES" sz="2400" b="1" i="1" dirty="0" smtClean="0">
                <a:effectLst>
                  <a:glow rad="228600">
                    <a:schemeClr val="accent6">
                      <a:satMod val="175000"/>
                      <a:alpha val="40000"/>
                    </a:schemeClr>
                  </a:glow>
                </a:effectLst>
              </a:rPr>
              <a:t>, y 68 km (42 millas) al este de la capital de la región de</a:t>
            </a:r>
            <a:r>
              <a:rPr lang="es-ES" sz="2400" b="1" i="1" dirty="0" smtClean="0">
                <a:effectLst>
                  <a:glow rad="228600">
                    <a:schemeClr val="accent6">
                      <a:satMod val="175000"/>
                      <a:alpha val="40000"/>
                    </a:schemeClr>
                  </a:glow>
                </a:effectLst>
                <a:hlinkClick r:id="rId3" tooltip="Kraków"/>
              </a:rPr>
              <a:t> </a:t>
            </a:r>
            <a:r>
              <a:rPr lang="es-ES" sz="2400" b="1" i="1" dirty="0" smtClean="0">
                <a:effectLst>
                  <a:glow rad="228600">
                    <a:schemeClr val="accent6">
                      <a:satMod val="175000"/>
                      <a:alpha val="40000"/>
                    </a:schemeClr>
                  </a:glow>
                </a:effectLst>
              </a:rPr>
              <a:t>Cracovia.</a:t>
            </a:r>
          </a:p>
          <a:p>
            <a:r>
              <a:rPr lang="es-ES" sz="2400" b="1" i="1" dirty="0" smtClean="0">
                <a:effectLst>
                  <a:glow rad="228600">
                    <a:schemeClr val="accent6">
                      <a:satMod val="175000"/>
                      <a:alpha val="40000"/>
                    </a:schemeClr>
                  </a:glow>
                </a:effectLst>
              </a:rPr>
              <a:t>Es conocido por una costumbre local de pintar las casas con motivos decorativos.</a:t>
            </a:r>
            <a:endParaRPr lang="es-ES" sz="2400" b="1" i="1" dirty="0">
              <a:effectLst>
                <a:glow rad="228600">
                  <a:schemeClr val="accent6">
                    <a:satMod val="175000"/>
                    <a:alpha val="40000"/>
                  </a:schemeClr>
                </a:glow>
              </a:effectLst>
            </a:endParaRPr>
          </a:p>
        </p:txBody>
      </p:sp>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spd="med" advTm="2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5000" contrast="31000"/>
          </a:blip>
          <a:srcRect/>
          <a:stretch>
            <a:fillRect/>
          </a:stretch>
        </p:blipFill>
        <p:spPr bwMode="auto">
          <a:xfrm>
            <a:off x="0" y="0"/>
            <a:ext cx="9144000" cy="6877050"/>
          </a:xfrm>
          <a:prstGeom prst="rect">
            <a:avLst/>
          </a:prstGeom>
          <a:noFill/>
        </p:spPr>
      </p:pic>
      <p:pic>
        <p:nvPicPr>
          <p:cNvPr id="2050" name="Picture 2" descr="C:\Users\Jose Luis\Desktop\images.jpg"/>
          <p:cNvPicPr>
            <a:picLocks noChangeAspect="1" noChangeArrowheads="1"/>
          </p:cNvPicPr>
          <p:nvPr/>
        </p:nvPicPr>
        <p:blipFill>
          <a:blip r:embed="rId3"/>
          <a:srcRect/>
          <a:stretch>
            <a:fillRect/>
          </a:stretch>
        </p:blipFill>
        <p:spPr bwMode="auto">
          <a:xfrm>
            <a:off x="428596" y="357166"/>
            <a:ext cx="3857652" cy="6143668"/>
          </a:xfrm>
          <a:prstGeom prst="rect">
            <a:avLst/>
          </a:prstGeom>
          <a:noFill/>
        </p:spPr>
      </p:pic>
      <p:pic>
        <p:nvPicPr>
          <p:cNvPr id="2051" name="Picture 3" descr="C:\Users\Jose Luis\Desktop\964b5ee5503bbbc72523d508f1703607.jpg"/>
          <p:cNvPicPr>
            <a:picLocks noChangeAspect="1" noChangeArrowheads="1"/>
          </p:cNvPicPr>
          <p:nvPr/>
        </p:nvPicPr>
        <p:blipFill>
          <a:blip r:embed="rId4"/>
          <a:srcRect/>
          <a:stretch>
            <a:fillRect/>
          </a:stretch>
        </p:blipFill>
        <p:spPr bwMode="auto">
          <a:xfrm>
            <a:off x="4714876" y="357166"/>
            <a:ext cx="4105288" cy="6140537"/>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 calcmode="lin" valueType="num">
                                      <p:cBhvr>
                                        <p:cTn id="10" dur="3000" fill="hold"/>
                                        <p:tgtEl>
                                          <p:spTgt spid="2050"/>
                                        </p:tgtEl>
                                        <p:attrNameLst>
                                          <p:attrName>ppt_w</p:attrName>
                                        </p:attrNameLst>
                                      </p:cBhvr>
                                      <p:tavLst>
                                        <p:tav tm="0">
                                          <p:val>
                                            <p:fltVal val="0"/>
                                          </p:val>
                                        </p:tav>
                                        <p:tav tm="100000">
                                          <p:val>
                                            <p:strVal val="#ppt_w"/>
                                          </p:val>
                                        </p:tav>
                                      </p:tavLst>
                                    </p:anim>
                                    <p:anim calcmode="lin" valueType="num">
                                      <p:cBhvr>
                                        <p:cTn id="11" dur="3000" fill="hold"/>
                                        <p:tgtEl>
                                          <p:spTgt spid="2050"/>
                                        </p:tgtEl>
                                        <p:attrNameLst>
                                          <p:attrName>ppt_h</p:attrName>
                                        </p:attrNameLst>
                                      </p:cBhvr>
                                      <p:tavLst>
                                        <p:tav tm="0">
                                          <p:val>
                                            <p:strVal val="#ppt_h"/>
                                          </p:val>
                                        </p:tav>
                                        <p:tav tm="100000">
                                          <p:val>
                                            <p:strVal val="#ppt_h"/>
                                          </p:val>
                                        </p:tav>
                                      </p:tavLst>
                                    </p:anim>
                                  </p:childTnLst>
                                </p:cTn>
                              </p:par>
                            </p:childTnLst>
                          </p:cTn>
                        </p:par>
                        <p:par>
                          <p:cTn id="12" fill="hold">
                            <p:stCondLst>
                              <p:cond delay="3000"/>
                            </p:stCondLst>
                            <p:childTnLst>
                              <p:par>
                                <p:cTn id="13" presetID="21" presetClass="entr" presetSubtype="4" fill="hold" nodeType="afterEffect">
                                  <p:stCondLst>
                                    <p:cond delay="0"/>
                                  </p:stCondLst>
                                  <p:childTnLst>
                                    <p:set>
                                      <p:cBhvr>
                                        <p:cTn id="14" dur="1" fill="hold">
                                          <p:stCondLst>
                                            <p:cond delay="0"/>
                                          </p:stCondLst>
                                        </p:cTn>
                                        <p:tgtEl>
                                          <p:spTgt spid="2051"/>
                                        </p:tgtEl>
                                        <p:attrNameLst>
                                          <p:attrName>style.visibility</p:attrName>
                                        </p:attrNameLst>
                                      </p:cBhvr>
                                      <p:to>
                                        <p:strVal val="visible"/>
                                      </p:to>
                                    </p:set>
                                    <p:animEffect transition="in" filter="wheel(4)">
                                      <p:cBhvr>
                                        <p:cTn id="15" dur="2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Z5-large.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8110380432_1c951a7623.jpg"/>
          <p:cNvPicPr>
            <a:picLocks noChangeAspect="1" noChangeArrowheads="1"/>
          </p:cNvPicPr>
          <p:nvPr/>
        </p:nvPicPr>
        <p:blipFill>
          <a:blip r:embed="rId2"/>
          <a:srcRect/>
          <a:stretch>
            <a:fillRect/>
          </a:stretch>
        </p:blipFill>
        <p:spPr bwMode="auto">
          <a:xfrm>
            <a:off x="-1" y="0"/>
            <a:ext cx="9224689"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vRPBirbqdm.jpg"/>
          <p:cNvPicPr>
            <a:picLocks noChangeAspect="1" noChangeArrowheads="1"/>
          </p:cNvPicPr>
          <p:nvPr/>
        </p:nvPicPr>
        <p:blipFill>
          <a:blip r:embed="rId2"/>
          <a:srcRect/>
          <a:stretch>
            <a:fillRect/>
          </a:stretch>
        </p:blipFill>
        <p:spPr bwMode="auto">
          <a:xfrm>
            <a:off x="0" y="0"/>
            <a:ext cx="9215464"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d0224596_10162374.jpg"/>
          <p:cNvPicPr>
            <a:picLocks noChangeAspect="1" noChangeArrowheads="1"/>
          </p:cNvPicPr>
          <p:nvPr/>
        </p:nvPicPr>
        <p:blipFill>
          <a:blip r:embed="rId2"/>
          <a:srcRect/>
          <a:stretch>
            <a:fillRect/>
          </a:stretch>
        </p:blipFill>
        <p:spPr bwMode="auto">
          <a:xfrm>
            <a:off x="-1" y="0"/>
            <a:ext cx="9224691" cy="6858000"/>
          </a:xfrm>
          <a:prstGeom prst="rect">
            <a:avLst/>
          </a:prstGeom>
          <a:noFill/>
        </p:spPr>
      </p:pic>
    </p:spTree>
  </p:cSld>
  <p:clrMapOvr>
    <a:masterClrMapping/>
  </p:clrMapOvr>
  <p:transition spd="med" advTm="6000">
    <p:rand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5000" contrast="31000"/>
          </a:blip>
          <a:srcRect/>
          <a:stretch>
            <a:fillRect/>
          </a:stretch>
        </p:blipFill>
        <p:spPr bwMode="auto">
          <a:xfrm>
            <a:off x="0" y="0"/>
            <a:ext cx="9144000" cy="6877050"/>
          </a:xfrm>
          <a:prstGeom prst="rect">
            <a:avLst/>
          </a:prstGeom>
          <a:noFill/>
        </p:spPr>
      </p:pic>
      <p:pic>
        <p:nvPicPr>
          <p:cNvPr id="7170" name="Picture 2" descr="C:\Users\Jose Luis\Desktop\caption.jpg"/>
          <p:cNvPicPr>
            <a:picLocks noChangeAspect="1" noChangeArrowheads="1"/>
          </p:cNvPicPr>
          <p:nvPr/>
        </p:nvPicPr>
        <p:blipFill>
          <a:blip r:embed="rId3"/>
          <a:srcRect/>
          <a:stretch>
            <a:fillRect/>
          </a:stretch>
        </p:blipFill>
        <p:spPr bwMode="auto">
          <a:xfrm>
            <a:off x="285720" y="285728"/>
            <a:ext cx="4921903" cy="6572272"/>
          </a:xfrm>
          <a:prstGeom prst="rect">
            <a:avLst/>
          </a:prstGeom>
          <a:noFill/>
        </p:spPr>
      </p:pic>
      <p:pic>
        <p:nvPicPr>
          <p:cNvPr id="7171" name="Picture 3" descr="C:\Users\Jose Luis\Desktop\62d658887469f3794c49db6ca34966d8.jpg"/>
          <p:cNvPicPr>
            <a:picLocks noChangeAspect="1" noChangeArrowheads="1"/>
          </p:cNvPicPr>
          <p:nvPr/>
        </p:nvPicPr>
        <p:blipFill>
          <a:blip r:embed="rId4"/>
          <a:srcRect/>
          <a:stretch>
            <a:fillRect/>
          </a:stretch>
        </p:blipFill>
        <p:spPr bwMode="auto">
          <a:xfrm>
            <a:off x="4572000" y="1000108"/>
            <a:ext cx="4286280" cy="4286280"/>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Jose Luis\Desktop\77a61f5c0ba67b6db1e93dac05954b19.jpg"/>
          <p:cNvPicPr>
            <a:picLocks noChangeAspect="1" noChangeArrowheads="1"/>
          </p:cNvPicPr>
          <p:nvPr/>
        </p:nvPicPr>
        <p:blipFill>
          <a:blip r:embed="rId2"/>
          <a:srcRect/>
          <a:stretch>
            <a:fillRect/>
          </a:stretch>
        </p:blipFill>
        <p:spPr bwMode="auto">
          <a:xfrm>
            <a:off x="0" y="0"/>
            <a:ext cx="9271022" cy="6858000"/>
          </a:xfrm>
          <a:prstGeom prst="rect">
            <a:avLst/>
          </a:prstGeom>
          <a:noFill/>
        </p:spPr>
      </p:pic>
    </p:spTree>
  </p:cSld>
  <p:clrMapOvr>
    <a:masterClrMapping/>
  </p:clrMapOvr>
  <p:transition spd="med" advTm="6000">
    <p:rand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za3-kopia.jpg"/>
          <p:cNvPicPr>
            <a:picLocks noChangeAspect="1" noChangeArrowheads="1"/>
          </p:cNvPicPr>
          <p:nvPr/>
        </p:nvPicPr>
        <p:blipFill>
          <a:blip r:embed="rId2"/>
          <a:srcRect/>
          <a:stretch>
            <a:fillRect/>
          </a:stretch>
        </p:blipFill>
        <p:spPr bwMode="auto">
          <a:xfrm>
            <a:off x="0" y="0"/>
            <a:ext cx="9238562" cy="6858000"/>
          </a:xfrm>
          <a:prstGeom prst="rect">
            <a:avLst/>
          </a:prstGeom>
          <a:noFill/>
        </p:spPr>
      </p:pic>
    </p:spTree>
  </p:cSld>
  <p:clrMapOvr>
    <a:masterClrMapping/>
  </p:clrMapOvr>
  <p:transition spd="med" advTm="6000">
    <p:rand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5000" contrast="31000"/>
          </a:blip>
          <a:srcRect/>
          <a:stretch>
            <a:fillRect/>
          </a:stretch>
        </p:blipFill>
        <p:spPr bwMode="auto">
          <a:xfrm>
            <a:off x="0" y="0"/>
            <a:ext cx="9144000" cy="6877050"/>
          </a:xfrm>
          <a:prstGeom prst="rect">
            <a:avLst/>
          </a:prstGeom>
          <a:noFill/>
        </p:spPr>
      </p:pic>
      <p:pic>
        <p:nvPicPr>
          <p:cNvPr id="4" name="Picture 2" descr="C:\Users\Jose Luis\Desktop\1403-destinations-discover-zalipie-630.jpg"/>
          <p:cNvPicPr>
            <a:picLocks noChangeAspect="1" noChangeArrowheads="1"/>
          </p:cNvPicPr>
          <p:nvPr/>
        </p:nvPicPr>
        <p:blipFill>
          <a:blip r:embed="rId3"/>
          <a:srcRect/>
          <a:stretch>
            <a:fillRect/>
          </a:stretch>
        </p:blipFill>
        <p:spPr bwMode="auto">
          <a:xfrm>
            <a:off x="1714480" y="-571500"/>
            <a:ext cx="6000750" cy="7429500"/>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hqdefault.jpg"/>
          <p:cNvPicPr>
            <a:picLocks noChangeAspect="1" noChangeArrowheads="1"/>
          </p:cNvPicPr>
          <p:nvPr/>
        </p:nvPicPr>
        <p:blipFill>
          <a:blip r:embed="rId2"/>
          <a:srcRect t="6249" b="6250"/>
          <a:stretch>
            <a:fillRect/>
          </a:stretch>
        </p:blipFill>
        <p:spPr bwMode="auto">
          <a:xfrm>
            <a:off x="-1" y="0"/>
            <a:ext cx="9143963"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640px-Zalipie_museum_-_room_of_the_Felicja_Curyłowa's_farm_1.JPG"/>
          <p:cNvPicPr>
            <a:picLocks noChangeAspect="1" noChangeArrowheads="1"/>
          </p:cNvPicPr>
          <p:nvPr/>
        </p:nvPicPr>
        <p:blipFill>
          <a:blip r:embed="rId2"/>
          <a:srcRect/>
          <a:stretch>
            <a:fillRect/>
          </a:stretch>
        </p:blipFill>
        <p:spPr bwMode="auto">
          <a:xfrm>
            <a:off x="-1" y="0"/>
            <a:ext cx="9141523" cy="6858000"/>
          </a:xfrm>
          <a:prstGeom prst="rect">
            <a:avLst/>
          </a:prstGeom>
          <a:noFill/>
        </p:spPr>
      </p:pic>
    </p:spTree>
  </p:cSld>
  <p:clrMapOvr>
    <a:masterClrMapping/>
  </p:clrMapOvr>
  <p:transition spd="med" advTm="6000">
    <p:rand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schemeClr val="accent5">
                <a:shade val="45000"/>
                <a:satMod val="135000"/>
              </a:schemeClr>
              <a:prstClr val="white"/>
            </a:duotone>
            <a:lum bright="25000" contrast="31000"/>
          </a:blip>
          <a:srcRect/>
          <a:stretch>
            <a:fillRect/>
          </a:stretch>
        </p:blipFill>
        <p:spPr bwMode="auto">
          <a:xfrm>
            <a:off x="0" y="0"/>
            <a:ext cx="9144000" cy="6877050"/>
          </a:xfrm>
          <a:prstGeom prst="rect">
            <a:avLst/>
          </a:prstGeom>
          <a:noFill/>
        </p:spPr>
      </p:pic>
      <p:sp>
        <p:nvSpPr>
          <p:cNvPr id="3" name="2 Rectángulo"/>
          <p:cNvSpPr/>
          <p:nvPr/>
        </p:nvSpPr>
        <p:spPr>
          <a:xfrm>
            <a:off x="5214942" y="500042"/>
            <a:ext cx="3786214" cy="6001643"/>
          </a:xfrm>
          <a:prstGeom prst="rect">
            <a:avLst/>
          </a:prstGeom>
        </p:spPr>
        <p:txBody>
          <a:bodyPr wrap="square">
            <a:spAutoFit/>
          </a:bodyPr>
          <a:lstStyle/>
          <a:p>
            <a:pPr algn="ctr"/>
            <a:r>
              <a:rPr lang="es-ES" sz="2400" b="1" i="1" dirty="0" smtClean="0">
                <a:effectLst>
                  <a:glow rad="228600">
                    <a:schemeClr val="accent6">
                      <a:satMod val="175000"/>
                      <a:alpha val="40000"/>
                    </a:schemeClr>
                  </a:glow>
                </a:effectLst>
              </a:rPr>
              <a:t>El pequeño pueblo de </a:t>
            </a:r>
            <a:r>
              <a:rPr lang="es-ES" sz="2400" b="1" i="1" dirty="0" err="1" smtClean="0">
                <a:effectLst>
                  <a:glow rad="228600">
                    <a:schemeClr val="accent6">
                      <a:satMod val="175000"/>
                      <a:alpha val="40000"/>
                    </a:schemeClr>
                  </a:glow>
                </a:effectLst>
              </a:rPr>
              <a:t>Zalipie</a:t>
            </a:r>
            <a:r>
              <a:rPr lang="es-ES" sz="2400" b="1" i="1" dirty="0" smtClean="0">
                <a:effectLst>
                  <a:glow rad="228600">
                    <a:schemeClr val="accent6">
                      <a:satMod val="175000"/>
                      <a:alpha val="40000"/>
                    </a:schemeClr>
                  </a:glow>
                </a:effectLst>
              </a:rPr>
              <a:t> se encuentra en un área remota al sur de Polonia. Las personas que están dispuestas a hacer ese viajecito se encontrarán con una sorpresa muy gratificante en todas las paredes del pueblo. Los habitantes de </a:t>
            </a:r>
            <a:r>
              <a:rPr lang="es-ES" sz="2400" b="1" i="1" dirty="0" err="1" smtClean="0">
                <a:effectLst>
                  <a:glow rad="228600">
                    <a:schemeClr val="accent6">
                      <a:satMod val="175000"/>
                      <a:alpha val="40000"/>
                    </a:schemeClr>
                  </a:glow>
                </a:effectLst>
              </a:rPr>
              <a:t>Zalipie</a:t>
            </a:r>
            <a:r>
              <a:rPr lang="es-ES" sz="2400" b="1" i="1" dirty="0" smtClean="0">
                <a:effectLst>
                  <a:glow rad="228600">
                    <a:schemeClr val="accent6">
                      <a:satMod val="175000"/>
                      <a:alpha val="40000"/>
                    </a:schemeClr>
                  </a:glow>
                </a:effectLst>
              </a:rPr>
              <a:t> tienen una hermosa costumbre que comenzó hace más de 100 años, cuando las mujeres del pueblo comenzaron a pintar y decorar las paredes de toda la casa.</a:t>
            </a:r>
            <a:endParaRPr lang="es-ES" sz="2400" b="1" i="1" dirty="0">
              <a:effectLst>
                <a:glow rad="228600">
                  <a:schemeClr val="accent6">
                    <a:satMod val="175000"/>
                    <a:alpha val="40000"/>
                  </a:schemeClr>
                </a:glow>
              </a:effectLst>
            </a:endParaRPr>
          </a:p>
        </p:txBody>
      </p:sp>
      <p:pic>
        <p:nvPicPr>
          <p:cNvPr id="4" name="Picture 2" descr="http://www.enational.ro/wp-content/uploads/2013/12/satul-3.jpg"/>
          <p:cNvPicPr>
            <a:picLocks noChangeAspect="1" noChangeArrowheads="1"/>
          </p:cNvPicPr>
          <p:nvPr/>
        </p:nvPicPr>
        <p:blipFill>
          <a:blip r:embed="rId3"/>
          <a:srcRect/>
          <a:stretch>
            <a:fillRect/>
          </a:stretch>
        </p:blipFill>
        <p:spPr bwMode="auto">
          <a:xfrm>
            <a:off x="214282" y="285728"/>
            <a:ext cx="4667997" cy="6215106"/>
          </a:xfrm>
          <a:prstGeom prst="rect">
            <a:avLst/>
          </a:prstGeom>
          <a:noFill/>
        </p:spPr>
      </p:pic>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spd="med"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zal5.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med" advTm="6000">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3.bp.blogspot.com/-O9OfkHQ_W3c/VDaYZPgxI_I/AAAAAAAAGWE/y--QbfrRtVg/s1600/Zalipie.jpg"/>
          <p:cNvPicPr>
            <a:picLocks noChangeAspect="1" noChangeArrowheads="1"/>
          </p:cNvPicPr>
          <p:nvPr/>
        </p:nvPicPr>
        <p:blipFill>
          <a:blip r:embed="rId2"/>
          <a:srcRect/>
          <a:stretch>
            <a:fillRect/>
          </a:stretch>
        </p:blipFill>
        <p:spPr bwMode="auto">
          <a:xfrm>
            <a:off x="0" y="0"/>
            <a:ext cx="9215464"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razvanserbu.files.wordpress.com/2014/05/03.jpg"/>
          <p:cNvPicPr>
            <a:picLocks noChangeAspect="1" noChangeArrowheads="1"/>
          </p:cNvPicPr>
          <p:nvPr/>
        </p:nvPicPr>
        <p:blipFill>
          <a:blip r:embed="rId2" cstate="print"/>
          <a:srcRect/>
          <a:stretch>
            <a:fillRect/>
          </a:stretch>
        </p:blipFill>
        <p:spPr bwMode="auto">
          <a:xfrm>
            <a:off x="-1" y="-1"/>
            <a:ext cx="9144001" cy="6858001"/>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ekladata.com/0Yj4YMq4HEtCQvRYPHicQ9Wvvrc@1000x749.jpg"/>
          <p:cNvPicPr>
            <a:picLocks noChangeAspect="1" noChangeArrowheads="1"/>
          </p:cNvPicPr>
          <p:nvPr/>
        </p:nvPicPr>
        <p:blipFill>
          <a:blip r:embed="rId2"/>
          <a:srcRect/>
          <a:stretch>
            <a:fillRect/>
          </a:stretch>
        </p:blipFill>
        <p:spPr bwMode="auto">
          <a:xfrm>
            <a:off x="0" y="0"/>
            <a:ext cx="915406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Zalipie"/>
          <p:cNvPicPr>
            <a:picLocks noChangeAspect="1" noChangeArrowheads="1"/>
          </p:cNvPicPr>
          <p:nvPr/>
        </p:nvPicPr>
        <p:blipFill>
          <a:blip r:embed="rId2"/>
          <a:srcRect/>
          <a:stretch>
            <a:fillRect/>
          </a:stretch>
        </p:blipFill>
        <p:spPr bwMode="auto">
          <a:xfrm>
            <a:off x="0" y="0"/>
            <a:ext cx="922864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Zalipi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5000" contrast="31000"/>
          </a:blip>
          <a:srcRect/>
          <a:stretch>
            <a:fillRect/>
          </a:stretch>
        </p:blipFill>
        <p:spPr bwMode="auto">
          <a:xfrm>
            <a:off x="0" y="-19050"/>
            <a:ext cx="9144000" cy="6877050"/>
          </a:xfrm>
          <a:prstGeom prst="rect">
            <a:avLst/>
          </a:prstGeom>
          <a:noFill/>
        </p:spPr>
      </p:pic>
      <p:sp>
        <p:nvSpPr>
          <p:cNvPr id="2" name="1 Rectángulo"/>
          <p:cNvSpPr/>
          <p:nvPr/>
        </p:nvSpPr>
        <p:spPr>
          <a:xfrm>
            <a:off x="5286380" y="2357430"/>
            <a:ext cx="3357570" cy="3970318"/>
          </a:xfrm>
          <a:prstGeom prst="rect">
            <a:avLst/>
          </a:prstGeom>
        </p:spPr>
        <p:txBody>
          <a:bodyPr wrap="square">
            <a:spAutoFit/>
          </a:bodyPr>
          <a:lstStyle/>
          <a:p>
            <a:pPr algn="ctr"/>
            <a:r>
              <a:rPr lang="es-ES" sz="2800" b="1" i="1" dirty="0">
                <a:effectLst>
                  <a:glow rad="228600">
                    <a:schemeClr val="accent6">
                      <a:satMod val="175000"/>
                      <a:alpha val="40000"/>
                    </a:schemeClr>
                  </a:glow>
                </a:effectLst>
              </a:rPr>
              <a:t>Aunque no se conoce la fecha exacta en la que esta tradición comenzó, sabemos que el propósito de la pintura era ocultar las manchas causadas por el humo de la chimenea</a:t>
            </a:r>
          </a:p>
        </p:txBody>
      </p:sp>
      <p:pic>
        <p:nvPicPr>
          <p:cNvPr id="3" name="Picture 2" descr="http://www.it.tarnow.pl/fotogaleria/region_tarnowski/images/Zalipie%20-%20Malowana%20Wies%20(2).jpg"/>
          <p:cNvPicPr>
            <a:picLocks noChangeAspect="1" noChangeArrowheads="1"/>
          </p:cNvPicPr>
          <p:nvPr/>
        </p:nvPicPr>
        <p:blipFill>
          <a:blip r:embed="rId3"/>
          <a:srcRect/>
          <a:stretch>
            <a:fillRect/>
          </a:stretch>
        </p:blipFill>
        <p:spPr bwMode="auto">
          <a:xfrm>
            <a:off x="285720" y="285728"/>
            <a:ext cx="4554173" cy="6072230"/>
          </a:xfrm>
          <a:prstGeom prst="rect">
            <a:avLst/>
          </a:prstGeom>
          <a:noFill/>
        </p:spPr>
      </p:pic>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spd="med"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Zalipie"/>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Zalipi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Zalipie"/>
          <p:cNvPicPr>
            <a:picLocks noChangeAspect="1" noChangeArrowheads="1"/>
          </p:cNvPicPr>
          <p:nvPr/>
        </p:nvPicPr>
        <p:blipFill>
          <a:blip r:embed="rId2"/>
          <a:srcRect/>
          <a:stretch>
            <a:fillRect/>
          </a:stretch>
        </p:blipFill>
        <p:spPr bwMode="auto">
          <a:xfrm>
            <a:off x="0" y="0"/>
            <a:ext cx="922864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Zalipie"/>
          <p:cNvPicPr>
            <a:picLocks noChangeAspect="1" noChangeArrowheads="1"/>
          </p:cNvPicPr>
          <p:nvPr/>
        </p:nvPicPr>
        <p:blipFill>
          <a:blip r:embed="rId2"/>
          <a:srcRect/>
          <a:stretch>
            <a:fillRect/>
          </a:stretch>
        </p:blipFill>
        <p:spPr bwMode="auto">
          <a:xfrm>
            <a:off x="0" y="0"/>
            <a:ext cx="922864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Zalipi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5000" contrast="31000"/>
          </a:blip>
          <a:srcRect/>
          <a:stretch>
            <a:fillRect/>
          </a:stretch>
        </p:blipFill>
        <p:spPr bwMode="auto">
          <a:xfrm>
            <a:off x="0" y="0"/>
            <a:ext cx="9144000" cy="6877050"/>
          </a:xfrm>
          <a:prstGeom prst="rect">
            <a:avLst/>
          </a:prstGeom>
          <a:noFill/>
        </p:spPr>
      </p:pic>
      <p:sp>
        <p:nvSpPr>
          <p:cNvPr id="2" name="1 Rectángulo"/>
          <p:cNvSpPr/>
          <p:nvPr/>
        </p:nvSpPr>
        <p:spPr>
          <a:xfrm>
            <a:off x="5357818" y="1571612"/>
            <a:ext cx="3429008" cy="4524315"/>
          </a:xfrm>
          <a:prstGeom prst="rect">
            <a:avLst/>
          </a:prstGeom>
        </p:spPr>
        <p:txBody>
          <a:bodyPr wrap="square">
            <a:spAutoFit/>
          </a:bodyPr>
          <a:lstStyle/>
          <a:p>
            <a:pPr algn="ctr"/>
            <a:r>
              <a:rPr lang="es-ES" sz="2400" b="1" i="1" dirty="0">
                <a:effectLst>
                  <a:glow rad="228600">
                    <a:schemeClr val="accent6">
                      <a:satMod val="175000"/>
                      <a:alpha val="40000"/>
                    </a:schemeClr>
                  </a:glow>
                </a:effectLst>
              </a:rPr>
              <a:t>A pesar de que con la instrucción de hornos y estufas modernas ya no había necesidad de seguir tapando las manchas, los habitantes decidieron mantener viva esta costumbre y continuaron decorando las casas del pueblo con hermosos dibujos pintados a mano.</a:t>
            </a:r>
          </a:p>
        </p:txBody>
      </p:sp>
      <p:pic>
        <p:nvPicPr>
          <p:cNvPr id="3" name="Picture 2" descr="Zalipie"/>
          <p:cNvPicPr>
            <a:picLocks noChangeAspect="1" noChangeArrowheads="1"/>
          </p:cNvPicPr>
          <p:nvPr/>
        </p:nvPicPr>
        <p:blipFill>
          <a:blip r:embed="rId3"/>
          <a:srcRect/>
          <a:stretch>
            <a:fillRect/>
          </a:stretch>
        </p:blipFill>
        <p:spPr bwMode="auto">
          <a:xfrm>
            <a:off x="285720" y="214290"/>
            <a:ext cx="4684387" cy="6243620"/>
          </a:xfrm>
          <a:prstGeom prst="rect">
            <a:avLst/>
          </a:prstGeom>
          <a:noFill/>
        </p:spPr>
      </p:pic>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spd="med"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5">
                <a:shade val="45000"/>
                <a:satMod val="135000"/>
              </a:schemeClr>
              <a:prstClr val="white"/>
            </a:duotone>
            <a:lum bright="9000" contrast="30000"/>
          </a:blip>
          <a:srcRect/>
          <a:stretch>
            <a:fillRect/>
          </a:stretch>
        </p:blipFill>
        <p:spPr bwMode="auto">
          <a:xfrm>
            <a:off x="0" y="0"/>
            <a:ext cx="9144000" cy="6858000"/>
          </a:xfrm>
          <a:prstGeom prst="rect">
            <a:avLst/>
          </a:prstGeom>
          <a:noFill/>
        </p:spPr>
      </p:pic>
      <p:pic>
        <p:nvPicPr>
          <p:cNvPr id="59394" name="Picture 2" descr="https://encrypted-tbn1.gstatic.com/images?q=tbn:ANd9GcSHyPG_Z6ytqlVEpgKTIrTW7AUbepjr4aCF6HxPsmE3ltDe7G9n"/>
          <p:cNvPicPr>
            <a:picLocks noChangeAspect="1" noChangeArrowheads="1"/>
          </p:cNvPicPr>
          <p:nvPr/>
        </p:nvPicPr>
        <p:blipFill>
          <a:blip r:embed="rId3"/>
          <a:srcRect/>
          <a:stretch>
            <a:fillRect/>
          </a:stretch>
        </p:blipFill>
        <p:spPr bwMode="auto">
          <a:xfrm>
            <a:off x="1500166" y="1142984"/>
            <a:ext cx="5776398" cy="4337064"/>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www.polen.travel/sv/images/phocagallery/skansen/thumbs/phoca_thumb_l_zalipie7.jpg"/>
          <p:cNvPicPr>
            <a:picLocks noChangeAspect="1" noChangeArrowheads="1"/>
          </p:cNvPicPr>
          <p:nvPr/>
        </p:nvPicPr>
        <p:blipFill>
          <a:blip r:embed="rId2"/>
          <a:srcRect/>
          <a:stretch>
            <a:fillRect/>
          </a:stretch>
        </p:blipFill>
        <p:spPr bwMode="auto">
          <a:xfrm>
            <a:off x="0" y="0"/>
            <a:ext cx="9215464"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Zalipie"/>
          <p:cNvPicPr>
            <a:picLocks noChangeAspect="1" noChangeArrowheads="1"/>
          </p:cNvPicPr>
          <p:nvPr/>
        </p:nvPicPr>
        <p:blipFill>
          <a:blip r:embed="rId2"/>
          <a:srcRect/>
          <a:stretch>
            <a:fillRect/>
          </a:stretch>
        </p:blipFill>
        <p:spPr bwMode="auto">
          <a:xfrm>
            <a:off x="-1" y="0"/>
            <a:ext cx="9189211"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Zalipie"/>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https://upload.wikimedia.org/wikipedia/commons/thumb/1/10/Zalipie_-_cross.JPG/800px-Zalipie_-_cross.JPG"/>
          <p:cNvPicPr>
            <a:picLocks noChangeAspect="1" noChangeArrowheads="1"/>
          </p:cNvPicPr>
          <p:nvPr/>
        </p:nvPicPr>
        <p:blipFill>
          <a:blip r:embed="rId2"/>
          <a:srcRect/>
          <a:stretch>
            <a:fillRect/>
          </a:stretch>
        </p:blipFill>
        <p:spPr bwMode="auto">
          <a:xfrm>
            <a:off x="0" y="0"/>
            <a:ext cx="4648200" cy="6858000"/>
          </a:xfrm>
          <a:prstGeom prst="rect">
            <a:avLst/>
          </a:prstGeom>
          <a:noFill/>
        </p:spPr>
      </p:pic>
      <p:pic>
        <p:nvPicPr>
          <p:cNvPr id="73732" name="Picture 4" descr="Zalipie"/>
          <p:cNvPicPr>
            <a:picLocks noChangeAspect="1" noChangeArrowheads="1"/>
          </p:cNvPicPr>
          <p:nvPr/>
        </p:nvPicPr>
        <p:blipFill>
          <a:blip r:embed="rId3"/>
          <a:srcRect/>
          <a:stretch>
            <a:fillRect/>
          </a:stretch>
        </p:blipFill>
        <p:spPr bwMode="auto">
          <a:xfrm>
            <a:off x="4495800" y="0"/>
            <a:ext cx="46482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5000" contrast="31000"/>
          </a:blip>
          <a:srcRect/>
          <a:stretch>
            <a:fillRect/>
          </a:stretch>
        </p:blipFill>
        <p:spPr bwMode="auto">
          <a:xfrm>
            <a:off x="0" y="0"/>
            <a:ext cx="9144000" cy="6877050"/>
          </a:xfrm>
          <a:prstGeom prst="rect">
            <a:avLst/>
          </a:prstGeom>
          <a:noFill/>
        </p:spPr>
      </p:pic>
      <p:sp>
        <p:nvSpPr>
          <p:cNvPr id="2" name="1 Rectángulo"/>
          <p:cNvSpPr/>
          <p:nvPr/>
        </p:nvSpPr>
        <p:spPr>
          <a:xfrm>
            <a:off x="4786314" y="2928934"/>
            <a:ext cx="3857620" cy="3046988"/>
          </a:xfrm>
          <a:prstGeom prst="rect">
            <a:avLst/>
          </a:prstGeom>
        </p:spPr>
        <p:txBody>
          <a:bodyPr wrap="square">
            <a:spAutoFit/>
          </a:bodyPr>
          <a:lstStyle/>
          <a:p>
            <a:pPr algn="ctr"/>
            <a:r>
              <a:rPr lang="es-ES" sz="2400" b="1" i="1" dirty="0">
                <a:effectLst>
                  <a:glow rad="228600">
                    <a:schemeClr val="accent6">
                      <a:satMod val="175000"/>
                      <a:alpha val="40000"/>
                    </a:schemeClr>
                  </a:glow>
                </a:effectLst>
              </a:rPr>
              <a:t>Luego, lo que comenzó como el trabajo de algunos, en poco tiempo se convirtió en el pasatiempo de todos. Hoy en día, las flores están presentes en puentes, casas, edificios, árboles, casas de perros, </a:t>
            </a:r>
            <a:r>
              <a:rPr lang="es-ES" sz="2400" b="1" i="1" dirty="0" smtClean="0">
                <a:effectLst>
                  <a:glow rad="228600">
                    <a:schemeClr val="accent6">
                      <a:satMod val="175000"/>
                      <a:alpha val="40000"/>
                    </a:schemeClr>
                  </a:glow>
                </a:effectLst>
              </a:rPr>
              <a:t>etc.</a:t>
            </a:r>
            <a:endParaRPr lang="es-ES" sz="2400" b="1" i="1" dirty="0">
              <a:effectLst>
                <a:glow rad="228600">
                  <a:schemeClr val="accent6">
                    <a:satMod val="175000"/>
                    <a:alpha val="40000"/>
                  </a:schemeClr>
                </a:glow>
              </a:effectLst>
            </a:endParaRPr>
          </a:p>
        </p:txBody>
      </p:sp>
      <p:pic>
        <p:nvPicPr>
          <p:cNvPr id="3" name="Picture 2" descr="Zalipie"/>
          <p:cNvPicPr>
            <a:picLocks noChangeAspect="1" noChangeArrowheads="1"/>
          </p:cNvPicPr>
          <p:nvPr/>
        </p:nvPicPr>
        <p:blipFill>
          <a:blip r:embed="rId3"/>
          <a:srcRect/>
          <a:stretch>
            <a:fillRect/>
          </a:stretch>
        </p:blipFill>
        <p:spPr bwMode="auto">
          <a:xfrm>
            <a:off x="285720" y="285728"/>
            <a:ext cx="4170778" cy="6253115"/>
          </a:xfrm>
          <a:prstGeom prst="rect">
            <a:avLst/>
          </a:prstGeom>
          <a:noFill/>
        </p:spPr>
      </p:pic>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spd="med"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Zalipie"/>
          <p:cNvPicPr>
            <a:picLocks noChangeAspect="1" noChangeArrowheads="1"/>
          </p:cNvPicPr>
          <p:nvPr/>
        </p:nvPicPr>
        <p:blipFill>
          <a:blip r:embed="rId2"/>
          <a:srcRect/>
          <a:stretch>
            <a:fillRect/>
          </a:stretch>
        </p:blipFill>
        <p:spPr bwMode="auto">
          <a:xfrm>
            <a:off x="0" y="0"/>
            <a:ext cx="922864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Zalipie"/>
          <p:cNvPicPr>
            <a:picLocks noChangeAspect="1" noChangeArrowheads="1"/>
          </p:cNvPicPr>
          <p:nvPr/>
        </p:nvPicPr>
        <p:blipFill>
          <a:blip r:embed="rId2"/>
          <a:srcRect/>
          <a:stretch>
            <a:fillRect/>
          </a:stretch>
        </p:blipFill>
        <p:spPr bwMode="auto">
          <a:xfrm>
            <a:off x="0" y="0"/>
            <a:ext cx="922864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Zalipie"/>
          <p:cNvPicPr>
            <a:picLocks noChangeAspect="1" noChangeArrowheads="1"/>
          </p:cNvPicPr>
          <p:nvPr/>
        </p:nvPicPr>
        <p:blipFill>
          <a:blip r:embed="rId2"/>
          <a:srcRect/>
          <a:stretch>
            <a:fillRect/>
          </a:stretch>
        </p:blipFill>
        <p:spPr bwMode="auto">
          <a:xfrm>
            <a:off x="0" y="0"/>
            <a:ext cx="922864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Zalipie"/>
          <p:cNvPicPr>
            <a:picLocks noChangeAspect="1" noChangeArrowheads="1"/>
          </p:cNvPicPr>
          <p:nvPr/>
        </p:nvPicPr>
        <p:blipFill>
          <a:blip r:embed="rId2"/>
          <a:srcRect/>
          <a:stretch>
            <a:fillRect/>
          </a:stretch>
        </p:blipFill>
        <p:spPr bwMode="auto">
          <a:xfrm>
            <a:off x="0" y="0"/>
            <a:ext cx="922864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s://farm7.staticflickr.com/6141/5994298326_5f3b314030_b.jpg"/>
          <p:cNvPicPr>
            <a:picLocks noChangeAspect="1" noChangeArrowheads="1"/>
          </p:cNvPicPr>
          <p:nvPr/>
        </p:nvPicPr>
        <p:blipFill>
          <a:blip r:embed="rId2"/>
          <a:srcRect/>
          <a:stretch>
            <a:fillRect/>
          </a:stretch>
        </p:blipFill>
        <p:spPr bwMode="auto">
          <a:xfrm>
            <a:off x="0" y="0"/>
            <a:ext cx="9215464"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Zalipie"/>
          <p:cNvPicPr>
            <a:picLocks noChangeAspect="1" noChangeArrowheads="1"/>
          </p:cNvPicPr>
          <p:nvPr/>
        </p:nvPicPr>
        <p:blipFill>
          <a:blip r:embed="rId2"/>
          <a:srcRect/>
          <a:stretch>
            <a:fillRect/>
          </a:stretch>
        </p:blipFill>
        <p:spPr bwMode="auto">
          <a:xfrm>
            <a:off x="0" y="0"/>
            <a:ext cx="922864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farm7.static.flickr.com/6127/5998778322_ff763e8654.jpg"/>
          <p:cNvPicPr>
            <a:picLocks noChangeAspect="1" noChangeArrowheads="1"/>
          </p:cNvPicPr>
          <p:nvPr/>
        </p:nvPicPr>
        <p:blipFill>
          <a:blip r:embed="rId2"/>
          <a:srcRect/>
          <a:stretch>
            <a:fillRect/>
          </a:stretch>
        </p:blipFill>
        <p:spPr bwMode="auto">
          <a:xfrm>
            <a:off x="0" y="0"/>
            <a:ext cx="922468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5000" contrast="31000"/>
          </a:blip>
          <a:srcRect/>
          <a:stretch>
            <a:fillRect/>
          </a:stretch>
        </p:blipFill>
        <p:spPr bwMode="auto">
          <a:xfrm>
            <a:off x="0" y="0"/>
            <a:ext cx="9144000" cy="6877050"/>
          </a:xfrm>
          <a:prstGeom prst="rect">
            <a:avLst/>
          </a:prstGeom>
          <a:noFill/>
        </p:spPr>
      </p:pic>
      <p:sp>
        <p:nvSpPr>
          <p:cNvPr id="2" name="1 Rectángulo"/>
          <p:cNvSpPr/>
          <p:nvPr/>
        </p:nvSpPr>
        <p:spPr>
          <a:xfrm>
            <a:off x="5715008" y="3214686"/>
            <a:ext cx="3143256" cy="2677656"/>
          </a:xfrm>
          <a:prstGeom prst="rect">
            <a:avLst/>
          </a:prstGeom>
        </p:spPr>
        <p:txBody>
          <a:bodyPr wrap="square">
            <a:spAutoFit/>
          </a:bodyPr>
          <a:lstStyle/>
          <a:p>
            <a:r>
              <a:rPr lang="es-ES" sz="2400" b="1" i="1" dirty="0">
                <a:effectLst>
                  <a:glow rad="228600">
                    <a:schemeClr val="accent6">
                      <a:satMod val="175000"/>
                      <a:alpha val="40000"/>
                    </a:schemeClr>
                  </a:glow>
                </a:effectLst>
              </a:rPr>
              <a:t>Cuando la tradición recién comenzaba, las mujeres utilizaban las colas de las vacas para hacer pinceles, con los que año tras año retocaban las pinturas.</a:t>
            </a:r>
          </a:p>
        </p:txBody>
      </p:sp>
      <p:pic>
        <p:nvPicPr>
          <p:cNvPr id="3" name="Picture 2" descr="Zalipie"/>
          <p:cNvPicPr>
            <a:picLocks noChangeAspect="1" noChangeArrowheads="1"/>
          </p:cNvPicPr>
          <p:nvPr/>
        </p:nvPicPr>
        <p:blipFill>
          <a:blip r:embed="rId3"/>
          <a:srcRect/>
          <a:stretch>
            <a:fillRect/>
          </a:stretch>
        </p:blipFill>
        <p:spPr bwMode="auto">
          <a:xfrm>
            <a:off x="357158" y="285728"/>
            <a:ext cx="4857784" cy="6215106"/>
          </a:xfrm>
          <a:prstGeom prst="rect">
            <a:avLst/>
          </a:prstGeom>
          <a:noFill/>
        </p:spPr>
      </p:pic>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fotopolska.eu/foto/339/339264.jpg"/>
          <p:cNvPicPr>
            <a:picLocks noChangeAspect="1" noChangeArrowheads="1"/>
          </p:cNvPicPr>
          <p:nvPr/>
        </p:nvPicPr>
        <p:blipFill>
          <a:blip r:embed="rId2"/>
          <a:srcRect/>
          <a:stretch>
            <a:fillRect/>
          </a:stretch>
        </p:blipFill>
        <p:spPr bwMode="auto">
          <a:xfrm>
            <a:off x="0" y="0"/>
            <a:ext cx="938332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www.malypodroznik.pl/polska/w_tarnow7/Zalipie0705_213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1.bp.blogspot.com/-KomOvw5xXaM/VFE1LNCtBQI/AAAAAAAASlk/7z4r5BUlW7g/s1600/17-Polonia-010.jpg"/>
          <p:cNvPicPr>
            <a:picLocks noChangeAspect="1" noChangeArrowheads="1"/>
          </p:cNvPicPr>
          <p:nvPr/>
        </p:nvPicPr>
        <p:blipFill>
          <a:blip r:embed="rId2"/>
          <a:srcRect/>
          <a:stretch>
            <a:fillRect/>
          </a:stretch>
        </p:blipFill>
        <p:spPr bwMode="auto">
          <a:xfrm>
            <a:off x="0" y="0"/>
            <a:ext cx="9429784" cy="7064559"/>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www.conoscereweb.com/wp-content/uploads/2014/01/zalipie15.jpg"/>
          <p:cNvPicPr>
            <a:picLocks noChangeAspect="1" noChangeArrowheads="1"/>
          </p:cNvPicPr>
          <p:nvPr/>
        </p:nvPicPr>
        <p:blipFill>
          <a:blip r:embed="rId2"/>
          <a:srcRect/>
          <a:stretch>
            <a:fillRect/>
          </a:stretch>
        </p:blipFill>
        <p:spPr bwMode="auto">
          <a:xfrm>
            <a:off x="0" y="0"/>
            <a:ext cx="9133952"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www.enational.ro/wp-content/uploads/2013/12/satul-2.jpg"/>
          <p:cNvPicPr>
            <a:picLocks noChangeAspect="1" noChangeArrowheads="1"/>
          </p:cNvPicPr>
          <p:nvPr/>
        </p:nvPicPr>
        <p:blipFill>
          <a:blip r:embed="rId2"/>
          <a:srcRect/>
          <a:stretch>
            <a:fillRect/>
          </a:stretch>
        </p:blipFill>
        <p:spPr bwMode="auto">
          <a:xfrm>
            <a:off x="-1" y="0"/>
            <a:ext cx="9165267" cy="70009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Zalipie"/>
          <p:cNvPicPr>
            <a:picLocks noChangeAspect="1" noChangeArrowheads="1"/>
          </p:cNvPicPr>
          <p:nvPr/>
        </p:nvPicPr>
        <p:blipFill>
          <a:blip r:embed="rId2"/>
          <a:srcRect/>
          <a:stretch>
            <a:fillRect/>
          </a:stretch>
        </p:blipFill>
        <p:spPr bwMode="auto">
          <a:xfrm>
            <a:off x="0" y="0"/>
            <a:ext cx="922864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Zalipie"/>
          <p:cNvPicPr>
            <a:picLocks noChangeAspect="1" noChangeArrowheads="1"/>
          </p:cNvPicPr>
          <p:nvPr/>
        </p:nvPicPr>
        <p:blipFill>
          <a:blip r:embed="rId2"/>
          <a:srcRect/>
          <a:stretch>
            <a:fillRect/>
          </a:stretch>
        </p:blipFill>
        <p:spPr bwMode="auto">
          <a:xfrm>
            <a:off x="0" y="0"/>
            <a:ext cx="922864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Zalipi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25000" contrast="31000"/>
          </a:blip>
          <a:srcRect/>
          <a:stretch>
            <a:fillRect/>
          </a:stretch>
        </p:blipFill>
        <p:spPr bwMode="auto">
          <a:xfrm>
            <a:off x="0" y="0"/>
            <a:ext cx="9144000" cy="6877050"/>
          </a:xfrm>
          <a:prstGeom prst="rect">
            <a:avLst/>
          </a:prstGeom>
          <a:noFill/>
        </p:spPr>
      </p:pic>
      <p:sp>
        <p:nvSpPr>
          <p:cNvPr id="2" name="1 Rectángulo"/>
          <p:cNvSpPr/>
          <p:nvPr/>
        </p:nvSpPr>
        <p:spPr>
          <a:xfrm>
            <a:off x="5143504" y="2214554"/>
            <a:ext cx="3571884" cy="4154984"/>
          </a:xfrm>
          <a:prstGeom prst="rect">
            <a:avLst/>
          </a:prstGeom>
        </p:spPr>
        <p:txBody>
          <a:bodyPr wrap="square">
            <a:spAutoFit/>
          </a:bodyPr>
          <a:lstStyle/>
          <a:p>
            <a:pPr algn="ctr"/>
            <a:r>
              <a:rPr lang="es-ES" sz="2400" b="1" i="1" dirty="0"/>
              <a:t>Durante la Segunda Guerra Mundial, más del 17 % de la población fue cruelmente asesinada. Luego de 1948, el pueblo comenzó a celebrar competencias de pintura, en parte para recuperarse de la horrible tragedia que había vivido en ese tiempo.</a:t>
            </a:r>
          </a:p>
        </p:txBody>
      </p:sp>
      <p:pic>
        <p:nvPicPr>
          <p:cNvPr id="3" name="Picture 2" descr="Zalipie"/>
          <p:cNvPicPr>
            <a:picLocks noChangeAspect="1" noChangeArrowheads="1"/>
          </p:cNvPicPr>
          <p:nvPr/>
        </p:nvPicPr>
        <p:blipFill>
          <a:blip r:embed="rId3"/>
          <a:srcRect/>
          <a:stretch>
            <a:fillRect/>
          </a:stretch>
        </p:blipFill>
        <p:spPr bwMode="auto">
          <a:xfrm>
            <a:off x="285720" y="285727"/>
            <a:ext cx="4357718" cy="6192595"/>
          </a:xfrm>
          <a:prstGeom prst="rect">
            <a:avLst/>
          </a:prstGeom>
          <a:noFill/>
        </p:spPr>
      </p:pic>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spd="med" advTm="1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Zalipie"/>
          <p:cNvPicPr>
            <a:picLocks noChangeAspect="1" noChangeArrowheads="1"/>
          </p:cNvPicPr>
          <p:nvPr/>
        </p:nvPicPr>
        <p:blipFill>
          <a:blip r:embed="rId2"/>
          <a:srcRect/>
          <a:stretch>
            <a:fillRect/>
          </a:stretch>
        </p:blipFill>
        <p:spPr bwMode="auto">
          <a:xfrm>
            <a:off x="0" y="0"/>
            <a:ext cx="922864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Zalipie"/>
          <p:cNvPicPr>
            <a:picLocks noChangeAspect="1" noChangeArrowheads="1"/>
          </p:cNvPicPr>
          <p:nvPr/>
        </p:nvPicPr>
        <p:blipFill>
          <a:blip r:embed="rId2"/>
          <a:srcRect/>
          <a:stretch>
            <a:fillRect/>
          </a:stretch>
        </p:blipFill>
        <p:spPr bwMode="auto">
          <a:xfrm>
            <a:off x="0" y="0"/>
            <a:ext cx="920827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Zalipi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Zalipi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5">
                <a:shade val="45000"/>
                <a:satMod val="135000"/>
              </a:schemeClr>
              <a:prstClr val="white"/>
            </a:duotone>
            <a:lum bright="9000" contrast="30000"/>
          </a:blip>
          <a:srcRect/>
          <a:stretch>
            <a:fillRect/>
          </a:stretch>
        </p:blipFill>
        <p:spPr bwMode="auto">
          <a:xfrm>
            <a:off x="0" y="0"/>
            <a:ext cx="9144000" cy="6858000"/>
          </a:xfrm>
          <a:prstGeom prst="rect">
            <a:avLst/>
          </a:prstGeom>
          <a:noFill/>
        </p:spPr>
      </p:pic>
      <p:pic>
        <p:nvPicPr>
          <p:cNvPr id="67586" name="Picture 2" descr="https://encrypted-tbn0.gstatic.com/images?q=tbn:ANd9GcSvV0S8iJP8K2k-TAj0Qp0Q9Zr7g9q_KNTijrWQg82fdUNGaKp-"/>
          <p:cNvPicPr>
            <a:picLocks noChangeAspect="1" noChangeArrowheads="1"/>
          </p:cNvPicPr>
          <p:nvPr/>
        </p:nvPicPr>
        <p:blipFill>
          <a:blip r:embed="rId3"/>
          <a:srcRect/>
          <a:stretch>
            <a:fillRect/>
          </a:stretch>
        </p:blipFill>
        <p:spPr bwMode="auto">
          <a:xfrm>
            <a:off x="1000100" y="928670"/>
            <a:ext cx="6955524" cy="5201812"/>
          </a:xfrm>
          <a:prstGeom prst="rect">
            <a:avLst/>
          </a:prstGeom>
          <a:noFill/>
          <a:ln w="19050">
            <a:solidFill>
              <a:srgbClr val="FF0000"/>
            </a:solidFill>
          </a:ln>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8" fill="hold" nodeType="clickEffect">
                                  <p:stCondLst>
                                    <p:cond delay="0"/>
                                  </p:stCondLst>
                                  <p:childTnLst>
                                    <p:set>
                                      <p:cBhvr>
                                        <p:cTn id="11" dur="1" fill="hold">
                                          <p:stCondLst>
                                            <p:cond delay="0"/>
                                          </p:stCondLst>
                                        </p:cTn>
                                        <p:tgtEl>
                                          <p:spTgt spid="67586"/>
                                        </p:tgtEl>
                                        <p:attrNameLst>
                                          <p:attrName>style.visibility</p:attrName>
                                        </p:attrNameLst>
                                      </p:cBhvr>
                                      <p:to>
                                        <p:strVal val="visible"/>
                                      </p:to>
                                    </p:set>
                                    <p:anim calcmode="lin" valueType="num">
                                      <p:cBhvr additive="base">
                                        <p:cTn id="12" dur="5000" fill="hold"/>
                                        <p:tgtEl>
                                          <p:spTgt spid="67586"/>
                                        </p:tgtEl>
                                        <p:attrNameLst>
                                          <p:attrName>ppt_x</p:attrName>
                                        </p:attrNameLst>
                                      </p:cBhvr>
                                      <p:tavLst>
                                        <p:tav tm="0">
                                          <p:val>
                                            <p:strVal val="0-#ppt_w/2"/>
                                          </p:val>
                                        </p:tav>
                                        <p:tav tm="100000">
                                          <p:val>
                                            <p:strVal val="#ppt_x"/>
                                          </p:val>
                                        </p:tav>
                                      </p:tavLst>
                                    </p:anim>
                                    <p:anim calcmode="lin" valueType="num">
                                      <p:cBhvr additive="base">
                                        <p:cTn id="13" dur="5000" fill="hold"/>
                                        <p:tgtEl>
                                          <p:spTgt spid="675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Zalipie"/>
          <p:cNvPicPr>
            <a:picLocks noChangeAspect="1" noChangeArrowheads="1"/>
          </p:cNvPicPr>
          <p:nvPr/>
        </p:nvPicPr>
        <p:blipFill>
          <a:blip r:embed="rId2"/>
          <a:srcRect/>
          <a:stretch>
            <a:fillRect/>
          </a:stretch>
        </p:blipFill>
        <p:spPr bwMode="auto">
          <a:xfrm>
            <a:off x="0" y="0"/>
            <a:ext cx="9228648"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jolanta.rusak.net.pl/files/2013/08/DSC_0786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7"/>
          <p:cNvPicPr>
            <a:picLocks noChangeAspect="1" noChangeArrowheads="1" noCrop="1"/>
          </p:cNvPicPr>
          <p:nvPr/>
        </p:nvPicPr>
        <p:blipFill>
          <a:blip r:embed="rId2" cstate="print">
            <a:duotone>
              <a:schemeClr val="accent5">
                <a:shade val="45000"/>
                <a:satMod val="135000"/>
              </a:schemeClr>
              <a:prstClr val="white"/>
            </a:duotone>
            <a:lum bright="25000" contrast="31000"/>
          </a:blip>
          <a:srcRect/>
          <a:stretch>
            <a:fillRect/>
          </a:stretch>
        </p:blipFill>
        <p:spPr bwMode="auto">
          <a:xfrm>
            <a:off x="0" y="0"/>
            <a:ext cx="9144000" cy="6877050"/>
          </a:xfrm>
          <a:prstGeom prst="rect">
            <a:avLst/>
          </a:prstGeom>
          <a:noFill/>
        </p:spPr>
      </p:pic>
      <p:sp>
        <p:nvSpPr>
          <p:cNvPr id="6" name="5 Rectángulo"/>
          <p:cNvSpPr/>
          <p:nvPr/>
        </p:nvSpPr>
        <p:spPr>
          <a:xfrm>
            <a:off x="1907704" y="1556792"/>
            <a:ext cx="4788024" cy="3477857"/>
          </a:xfrm>
          <a:prstGeom prst="rect">
            <a:avLst/>
          </a:prstGeom>
        </p:spPr>
        <p:txBody>
          <a:bodyPr wrap="square" lIns="91422" tIns="45711" rIns="91422" bIns="45711">
            <a:spAutoFit/>
          </a:bodyPr>
          <a:lstStyle/>
          <a:p>
            <a:pPr lvl="1" algn="ctr">
              <a:defRPr/>
            </a:pPr>
            <a:r>
              <a:rPr lang="es-ES" sz="4400" b="1" i="1" kern="10" dirty="0">
                <a:ln w="12700">
                  <a:solidFill>
                    <a:schemeClr val="tx2">
                      <a:satMod val="155000"/>
                    </a:schemeClr>
                  </a:solidFill>
                  <a:prstDash val="solid"/>
                </a:ln>
                <a:solidFill>
                  <a:srgbClr val="652BF5"/>
                </a:solidFill>
                <a:effectLst>
                  <a:glow rad="228600">
                    <a:schemeClr val="accent6">
                      <a:satMod val="175000"/>
                      <a:alpha val="40000"/>
                    </a:schemeClr>
                  </a:glow>
                  <a:outerShdw blurRad="38100" dist="38100" dir="2700000" algn="tl">
                    <a:srgbClr val="000000">
                      <a:alpha val="43137"/>
                    </a:srgbClr>
                  </a:outerShdw>
                </a:effectLst>
                <a:latin typeface="Arial Black" pitchFamily="34" charset="0"/>
                <a:cs typeface="Times New Roman"/>
              </a:rPr>
              <a:t>UN FUERTE ABRAZO </a:t>
            </a:r>
            <a:endParaRPr lang="es-ES" sz="4400" b="1" i="1" kern="10" dirty="0" smtClean="0">
              <a:ln w="12700">
                <a:solidFill>
                  <a:schemeClr val="tx2">
                    <a:satMod val="155000"/>
                  </a:schemeClr>
                </a:solidFill>
                <a:prstDash val="solid"/>
              </a:ln>
              <a:solidFill>
                <a:srgbClr val="652BF5"/>
              </a:solidFill>
              <a:effectLst>
                <a:glow rad="228600">
                  <a:schemeClr val="accent6">
                    <a:satMod val="175000"/>
                    <a:alpha val="40000"/>
                  </a:schemeClr>
                </a:glow>
                <a:outerShdw blurRad="38100" dist="38100" dir="2700000" algn="tl">
                  <a:srgbClr val="000000">
                    <a:alpha val="43137"/>
                  </a:srgbClr>
                </a:outerShdw>
              </a:effectLst>
              <a:latin typeface="Arial Black" pitchFamily="34" charset="0"/>
              <a:cs typeface="Times New Roman"/>
            </a:endParaRPr>
          </a:p>
          <a:p>
            <a:pPr lvl="1" algn="ctr">
              <a:defRPr/>
            </a:pPr>
            <a:r>
              <a:rPr lang="es-ES" sz="4400" b="1" i="1" kern="10" dirty="0" smtClean="0">
                <a:ln w="12700">
                  <a:solidFill>
                    <a:schemeClr val="tx2">
                      <a:satMod val="155000"/>
                    </a:schemeClr>
                  </a:solidFill>
                  <a:prstDash val="solid"/>
                </a:ln>
                <a:solidFill>
                  <a:srgbClr val="652BF5"/>
                </a:solidFill>
                <a:effectLst>
                  <a:glow rad="228600">
                    <a:schemeClr val="accent6">
                      <a:satMod val="175000"/>
                      <a:alpha val="40000"/>
                    </a:schemeClr>
                  </a:glow>
                  <a:outerShdw blurRad="38100" dist="38100" dir="2700000" algn="tl">
                    <a:srgbClr val="000000">
                      <a:alpha val="43137"/>
                    </a:srgbClr>
                  </a:outerShdw>
                </a:effectLst>
                <a:latin typeface="Arial Black" pitchFamily="34" charset="0"/>
                <a:cs typeface="Times New Roman"/>
              </a:rPr>
              <a:t>QUE </a:t>
            </a:r>
            <a:r>
              <a:rPr lang="es-ES" sz="4400" b="1" i="1" kern="10" dirty="0">
                <a:ln w="12700">
                  <a:solidFill>
                    <a:schemeClr val="tx2">
                      <a:satMod val="155000"/>
                    </a:schemeClr>
                  </a:solidFill>
                  <a:prstDash val="solid"/>
                </a:ln>
                <a:solidFill>
                  <a:srgbClr val="652BF5"/>
                </a:solidFill>
                <a:effectLst>
                  <a:glow rad="228600">
                    <a:schemeClr val="accent6">
                      <a:satMod val="175000"/>
                      <a:alpha val="40000"/>
                    </a:schemeClr>
                  </a:glow>
                  <a:outerShdw blurRad="38100" dist="38100" dir="2700000" algn="tl">
                    <a:srgbClr val="000000">
                      <a:alpha val="43137"/>
                    </a:srgbClr>
                  </a:outerShdw>
                </a:effectLst>
                <a:latin typeface="Arial Black" pitchFamily="34" charset="0"/>
                <a:cs typeface="Times New Roman"/>
              </a:rPr>
              <a:t>TENGAS UN</a:t>
            </a:r>
          </a:p>
          <a:p>
            <a:pPr lvl="1" algn="ctr">
              <a:defRPr/>
            </a:pPr>
            <a:r>
              <a:rPr lang="es-ES" sz="4400" b="1" i="1" kern="10" dirty="0">
                <a:ln w="12700">
                  <a:solidFill>
                    <a:schemeClr val="tx2">
                      <a:satMod val="155000"/>
                    </a:schemeClr>
                  </a:solidFill>
                  <a:prstDash val="solid"/>
                </a:ln>
                <a:solidFill>
                  <a:srgbClr val="652BF5"/>
                </a:solidFill>
                <a:effectLst>
                  <a:glow rad="228600">
                    <a:schemeClr val="accent6">
                      <a:satMod val="175000"/>
                      <a:alpha val="40000"/>
                    </a:schemeClr>
                  </a:glow>
                  <a:outerShdw blurRad="38100" dist="38100" dir="2700000" algn="tl">
                    <a:srgbClr val="000000">
                      <a:alpha val="43137"/>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glow rad="228600">
                    <a:schemeClr val="accent4">
                      <a:satMod val="175000"/>
                      <a:alpha val="40000"/>
                    </a:schemeClr>
                  </a:glow>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glow rad="228600">
                    <a:schemeClr val="accent4">
                      <a:satMod val="175000"/>
                      <a:alpha val="40000"/>
                    </a:schemeClr>
                  </a:glow>
                  <a:outerShdw dist="35921" dir="2700000" algn="ctr" rotWithShape="0">
                    <a:schemeClr val="folHlink">
                      <a:alpha val="80000"/>
                    </a:schemeClr>
                  </a:outerShdw>
                </a:effectLst>
                <a:latin typeface="Snap ITC"/>
                <a:cs typeface="+mn-cs"/>
              </a:rPr>
              <a:t>LUIS</a:t>
            </a:r>
          </a:p>
        </p:txBody>
      </p:sp>
    </p:spTree>
  </p:cSld>
  <p:clrMapOvr>
    <a:masterClrMapping/>
  </p:clrMapOvr>
  <p:transition spd="med"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3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6">
                                            <p:txEl>
                                              <p:pRg st="0" end="0"/>
                                            </p:txEl>
                                          </p:spTgt>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3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3000" fill="hold"/>
                                        <p:tgtEl>
                                          <p:spTgt spid="6">
                                            <p:txEl>
                                              <p:pRg st="1" end="1"/>
                                            </p:txEl>
                                          </p:spTgt>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p:cTn id="19" dur="3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0" dur="3000" fill="hold"/>
                                        <p:tgtEl>
                                          <p:spTgt spid="6">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ZALIPI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ZALIPIE</Template>
  <TotalTime>3</TotalTime>
  <Words>360</Words>
  <Application>Microsoft Office PowerPoint</Application>
  <PresentationFormat>Presentación en pantalla (4:3)</PresentationFormat>
  <Paragraphs>17</Paragraphs>
  <Slides>67</Slides>
  <Notes>0</Notes>
  <HiddenSlides>0</HiddenSlides>
  <MMClips>0</MMClips>
  <ScaleCrop>false</ScaleCrop>
  <HeadingPairs>
    <vt:vector size="4" baseType="variant">
      <vt:variant>
        <vt:lpstr>Tema</vt:lpstr>
      </vt:variant>
      <vt:variant>
        <vt:i4>2</vt:i4>
      </vt:variant>
      <vt:variant>
        <vt:lpstr>Títulos de diapositiva</vt:lpstr>
      </vt:variant>
      <vt:variant>
        <vt:i4>67</vt:i4>
      </vt:variant>
    </vt:vector>
  </HeadingPairs>
  <TitlesOfParts>
    <vt:vector size="69" baseType="lpstr">
      <vt:lpstr>ZALIPIE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2015-12-28T09:38:49Z</dcterms:created>
  <dcterms:modified xsi:type="dcterms:W3CDTF">2015-12-28T09:41:57Z</dcterms:modified>
</cp:coreProperties>
</file>