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ZfL1gFwzJK4t3U2HI3Q4w==" hashData="LMnS0cFPigtuuSa4fxF/AY3p/Z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94660"/>
  </p:normalViewPr>
  <p:slideViewPr>
    <p:cSldViewPr snapToGrid="0">
      <p:cViewPr varScale="1">
        <p:scale>
          <a:sx n="33" d="100"/>
          <a:sy n="33" d="100"/>
        </p:scale>
        <p:origin x="-84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56330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74162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0105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0944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16412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788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0389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3807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98576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14255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74311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525CC-A989-4E4C-9E76-3E9D46BC1FB3}" type="datetimeFigureOut">
              <a:rPr lang="es-CO" smtClean="0"/>
              <a:pPr/>
              <a:t>29/05/2017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FB7B5-6EBB-4BE5-86CB-C5E949E317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10752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84285" y="612844"/>
            <a:ext cx="6023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municipio de </a:t>
            </a:r>
            <a:r>
              <a:rPr lang="es-CO" i="1" dirty="0" err="1" smtClean="0"/>
              <a:t>Yuriria</a:t>
            </a:r>
            <a:r>
              <a:rPr lang="es-CO" i="1" dirty="0" smtClean="0"/>
              <a:t>, es </a:t>
            </a:r>
            <a:r>
              <a:rPr lang="es-CO" i="1" dirty="0"/>
              <a:t>uno de los 46 municipios del estado mexicano de Guanajuato. La cabecera municipal es la ciudad de </a:t>
            </a:r>
            <a:r>
              <a:rPr lang="es-CO" i="1" dirty="0" err="1"/>
              <a:t>Yuriria</a:t>
            </a:r>
            <a:r>
              <a:rPr lang="es-CO" i="1" dirty="0"/>
              <a:t>, que destaca por su localización y por su importancia histórica. Antiguamente era conocida como San Pablo </a:t>
            </a:r>
            <a:r>
              <a:rPr lang="es-CO" i="1" dirty="0" err="1"/>
              <a:t>Yuririhapúndaro</a:t>
            </a:r>
            <a:r>
              <a:rPr lang="es-CO" i="1" dirty="0"/>
              <a:t>. Está situada en la subregión III suroeste del estado de Guanajuato. En esta ciudad también se encuentra un lago artificial que recibe el nombre de "Laguna de </a:t>
            </a:r>
            <a:r>
              <a:rPr lang="es-CO" i="1" dirty="0" err="1" smtClean="0"/>
              <a:t>Yuriria</a:t>
            </a:r>
            <a:r>
              <a:rPr lang="es-CO" i="1" dirty="0" smtClean="0"/>
              <a:t>“.</a:t>
            </a:r>
            <a:endParaRPr lang="es-CO" i="1" dirty="0"/>
          </a:p>
          <a:p>
            <a:pPr algn="ctr"/>
            <a:r>
              <a:rPr lang="es-CO" i="1" dirty="0" err="1"/>
              <a:t>Yuriria</a:t>
            </a:r>
            <a:r>
              <a:rPr lang="es-CO" i="1" dirty="0"/>
              <a:t> es uno de los Pueblos Mágicos con los que cuenta Guanajuato</a:t>
            </a:r>
            <a:r>
              <a:rPr lang="es-CO" i="1" dirty="0" smtClean="0"/>
              <a:t>. </a:t>
            </a:r>
            <a:r>
              <a:rPr lang="es-CO" i="1" dirty="0" err="1" smtClean="0"/>
              <a:t>Yuriria</a:t>
            </a:r>
            <a:r>
              <a:rPr lang="es-CO" i="1" dirty="0" smtClean="0"/>
              <a:t> </a:t>
            </a:r>
            <a:r>
              <a:rPr lang="es-CO" i="1" dirty="0"/>
              <a:t>es una palabra de origen purépecha y significa “Lago de sangre”; la localidad recibió este nombre debido a los colores de las aguas de la laguna, en las cuales se pueden apreciar tonos verdosos y hasta rojizos, similares a los de la sangre</a:t>
            </a:r>
            <a:r>
              <a:rPr lang="es-CO" i="1" dirty="0" smtClean="0"/>
              <a:t>. La </a:t>
            </a:r>
            <a:r>
              <a:rPr lang="es-CO" i="1" dirty="0"/>
              <a:t>historia de </a:t>
            </a:r>
            <a:r>
              <a:rPr lang="es-CO" i="1" dirty="0" err="1"/>
              <a:t>Yuriria</a:t>
            </a:r>
            <a:r>
              <a:rPr lang="es-CO" i="1" dirty="0"/>
              <a:t> comienza en 1540, cuando Fray Pedro de Olmos fundó </a:t>
            </a:r>
            <a:r>
              <a:rPr lang="es-CO" i="1" dirty="0" err="1"/>
              <a:t>Yuririhapundaro</a:t>
            </a:r>
            <a:r>
              <a:rPr lang="es-CO" i="1" dirty="0"/>
              <a:t>. Este pueblo es uno de los más antiguos en Guanajuato.</a:t>
            </a:r>
          </a:p>
          <a:p>
            <a:pPr algn="ctr"/>
            <a:r>
              <a:rPr lang="es-CO" i="1" dirty="0" smtClean="0"/>
              <a:t>El </a:t>
            </a:r>
            <a:r>
              <a:rPr lang="es-CO" i="1" dirty="0"/>
              <a:t>florecimiento de </a:t>
            </a:r>
            <a:r>
              <a:rPr lang="es-CO" i="1" dirty="0" err="1"/>
              <a:t>Yuriria</a:t>
            </a:r>
            <a:r>
              <a:rPr lang="es-CO" i="1" dirty="0"/>
              <a:t> fue impulsado por Fray Diego de Chávez, quien apoyó la construcción de la primera obra hidráulica de Latinoamérica: el Canal de </a:t>
            </a:r>
            <a:r>
              <a:rPr lang="es-CO" i="1" dirty="0" err="1"/>
              <a:t>Taramatacheo</a:t>
            </a:r>
            <a:r>
              <a:rPr lang="es-CO" i="1" dirty="0"/>
              <a:t>, hoy conocido como la Laguna de </a:t>
            </a:r>
            <a:r>
              <a:rPr lang="es-CO" i="1" dirty="0" err="1"/>
              <a:t>Yuriria</a:t>
            </a:r>
            <a:r>
              <a:rPr lang="es-CO" i="1" dirty="0" smtClean="0"/>
              <a:t>. Ingresó </a:t>
            </a:r>
            <a:r>
              <a:rPr lang="es-CO" i="1" dirty="0"/>
              <a:t>al programa de Pueblos Mágicos en 2012; se ubica al sur de Guanajuato.</a:t>
            </a:r>
          </a:p>
        </p:txBody>
      </p:sp>
      <p:sp>
        <p:nvSpPr>
          <p:cNvPr id="4" name="CuadroTexto 3"/>
          <p:cNvSpPr txBox="1"/>
          <p:nvPr/>
        </p:nvSpPr>
        <p:spPr>
          <a:xfrm rot="874405">
            <a:off x="9564913" y="566057"/>
            <a:ext cx="2169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Creó: Jeremías</a:t>
            </a:r>
          </a:p>
          <a:p>
            <a:pPr algn="ctr"/>
            <a:r>
              <a:rPr lang="es-CO" sz="1200" b="1" i="1" dirty="0" smtClean="0"/>
              <a:t>Para: mis </a:t>
            </a:r>
            <a:r>
              <a:rPr lang="es-CO" sz="1200" b="1" i="1" dirty="0" err="1" smtClean="0"/>
              <a:t>pps</a:t>
            </a:r>
            <a:endParaRPr lang="es-CO" sz="1200" b="1" i="1" dirty="0" smtClean="0"/>
          </a:p>
          <a:p>
            <a:pPr algn="ctr"/>
            <a:r>
              <a:rPr lang="es-CO" sz="1200" b="1" i="1" dirty="0" smtClean="0"/>
              <a:t>Música: Mariachi Instrumental de México-La playa</a:t>
            </a:r>
            <a:endParaRPr lang="es-CO" sz="1200" b="1" i="1" dirty="0"/>
          </a:p>
        </p:txBody>
      </p:sp>
      <p:pic>
        <p:nvPicPr>
          <p:cNvPr id="5" name="Mariachi_Instrumental_de_Mexico_La_Play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98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529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633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476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550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263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349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523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057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184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937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403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360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069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297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229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934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996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999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657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891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970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3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041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65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402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422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650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568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60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06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89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243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580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880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166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668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651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959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861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196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425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846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954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428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286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281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298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129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568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683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458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71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926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998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763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82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678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89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278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578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39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811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129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71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53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771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461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8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386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389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944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792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248</Words>
  <Application>Microsoft Office PowerPoint</Application>
  <PresentationFormat>Personalizado</PresentationFormat>
  <Paragraphs>8</Paragraphs>
  <Slides>74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2017-05-18T19:36:23Z</dcterms:created>
  <dcterms:modified xsi:type="dcterms:W3CDTF">2017-05-29T18:59:12Z</dcterms:modified>
</cp:coreProperties>
</file>