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464" r:id="rId3"/>
    <p:sldId id="531" r:id="rId4"/>
    <p:sldId id="526" r:id="rId5"/>
    <p:sldId id="524" r:id="rId6"/>
    <p:sldId id="435" r:id="rId7"/>
    <p:sldId id="497" r:id="rId8"/>
    <p:sldId id="352" r:id="rId9"/>
    <p:sldId id="465" r:id="rId10"/>
    <p:sldId id="335" r:id="rId11"/>
    <p:sldId id="492" r:id="rId12"/>
    <p:sldId id="336" r:id="rId13"/>
    <p:sldId id="337" r:id="rId14"/>
    <p:sldId id="358" r:id="rId15"/>
    <p:sldId id="457" r:id="rId16"/>
    <p:sldId id="469" r:id="rId17"/>
    <p:sldId id="525" r:id="rId18"/>
    <p:sldId id="338" r:id="rId19"/>
    <p:sldId id="500" r:id="rId20"/>
    <p:sldId id="362" r:id="rId21"/>
    <p:sldId id="490" r:id="rId22"/>
    <p:sldId id="508" r:id="rId23"/>
    <p:sldId id="481" r:id="rId24"/>
    <p:sldId id="463" r:id="rId25"/>
    <p:sldId id="495" r:id="rId26"/>
    <p:sldId id="473" r:id="rId27"/>
    <p:sldId id="493" r:id="rId28"/>
    <p:sldId id="472" r:id="rId29"/>
    <p:sldId id="523" r:id="rId30"/>
    <p:sldId id="529" r:id="rId31"/>
    <p:sldId id="475" r:id="rId32"/>
    <p:sldId id="528" r:id="rId33"/>
    <p:sldId id="503" r:id="rId34"/>
    <p:sldId id="504" r:id="rId35"/>
    <p:sldId id="501" r:id="rId36"/>
    <p:sldId id="527" r:id="rId37"/>
    <p:sldId id="530" r:id="rId38"/>
    <p:sldId id="533" r:id="rId39"/>
  </p:sldIdLst>
  <p:sldSz cx="9144000" cy="5143500" type="screen16x9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omo/bw/uKJ+/grD3vr5vg" hashData="59WEy39NqDsTvYITU/yiDghRdR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7"/>
    <p:penClr>
      <a:srgbClr val="FF0000"/>
    </p:penClr>
  </p:showPr>
  <p:clrMru>
    <a:srgbClr val="FFFF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5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7F5F5-6A1A-4C6A-8F6F-C8D0F5970D89}" type="datetimeFigureOut">
              <a:rPr lang="es-ES" smtClean="0"/>
              <a:pPr/>
              <a:t>31/08/2013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B0E81-0A8B-4E25-8506-883AFC08D5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B0E81-0A8B-4E25-8506-883AFC08D58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B0E81-0A8B-4E25-8506-883AFC08D581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94F32-40E0-469B-A83D-2B83B44F4539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4AB43-B787-47E9-8A3A-89B1AD97487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3757-149B-40A1-A0EB-D7B504F9A91A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EBE49-E94A-4FF3-89B1-A882B17983D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C2F5A-293C-4C64-B638-29B2C9B9AAF2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FAD8-DC91-4DF8-8D9B-CDBE8E03CA8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B5261-FEA1-4709-99C5-D132806EAA63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D68F2-3FEF-42EB-BFB0-7D332955A25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D45D6-EE13-4DAD-96F6-53432CBD226D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C6617-8A26-48E4-BDB6-7A58F9CFA86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2C3AC-AF13-4263-8F9B-D9E1CD256A1D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ED9FF-736C-433A-9371-CFD18BE85F3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4B946-C742-4BDA-AEA8-3D77B51665C7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1C56C-C410-4CE2-9B47-856862F2BAB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78080-0EB2-4453-B09F-224C76D6270B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C1ED7-3071-4B77-B98D-2C6599E1CAD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3D65C-326B-47FC-82EA-D7D8AF085053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D3729-3A0C-4AE7-84E7-59AFD91F6D2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BC904-7E93-49B8-A773-834527271C0D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A1898-797A-4078-919C-3D7FAF2ED3F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4B11E-1B5A-4AE4-BB8B-728F2794CB61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38591-836E-4216-BFA7-60B137E1E26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C12DF-AC75-4591-809D-24A7D5E1524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EF85A-FF26-4F0C-BC97-4A39ECACCF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9B178-7657-4C00-A66D-A1E8C3E0B8A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ACD09-2225-4D14-8DEC-FFE528BC7E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04FA2-9B13-4D1F-9CA9-0D49D7B394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D1DD4-E056-4FDE-B1EA-4E9B9F39148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9BDDC-F7BD-4754-A74C-FEA08367BF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A3B3F-989F-4D31-A453-852F66C3AA4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9AFD9-B1E2-48E3-94E2-E3B487AAAA6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282AF-88A3-40A4-9573-96973714949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0C319-10A9-47AE-9F95-C9581C91107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AF4A3-08A8-4C2A-BF33-144D8D81E60E}" type="datetimeFigureOut">
              <a:rPr lang="hu-HU"/>
              <a:pPr>
                <a:defRPr/>
              </a:pPr>
              <a:t>2013.08.31.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6A3433-2814-4EEA-A07A-8021134BFBB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ED4486D-6FAF-46D5-AA43-2EEBDE1428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1.bp.blogspot.com/-hSUGkeKmMik/To1ud-EnJWI/AAAAAAAAEZg/0vI9GGnuLxA/s1600/sabana+africana+en+amarillo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85784" y="0"/>
            <a:ext cx="97536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500048"/>
            <a:ext cx="4013663" cy="156966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 algn="ctr">
              <a:defRPr/>
            </a:pPr>
            <a:r>
              <a:rPr lang="es-ES" sz="9600" b="1" dirty="0" err="1" smtClean="0">
                <a:ln w="19050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Yellow</a:t>
            </a:r>
            <a:endParaRPr lang="es-ES" sz="9600" b="1" dirty="0">
              <a:ln w="19050">
                <a:solidFill>
                  <a:srgbClr val="00B050"/>
                </a:solidFill>
              </a:ln>
              <a:solidFill>
                <a:srgbClr val="FFFF00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429256" y="4000510"/>
            <a:ext cx="12858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72396" y="478632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ln>
                  <a:solidFill>
                    <a:srgbClr val="92D050"/>
                  </a:solidFill>
                </a:ln>
                <a:solidFill>
                  <a:srgbClr val="FFFF00"/>
                </a:solidFill>
              </a:rPr>
              <a:t>Automatico</a:t>
            </a:r>
            <a:endParaRPr lang="es-ES" dirty="0">
              <a:ln>
                <a:solidFill>
                  <a:srgbClr val="92D05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6299">
    <p:wedge/>
    <p:sndAc>
      <p:stSnd loop="1">
        <p:snd r:embed="rId3" name="Mellow Yellow - Donov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lick here to see a large versi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500048"/>
            <a:ext cx="3575101" cy="421484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714362"/>
            <a:ext cx="32146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el color  más contradictorio ya que representa tanto la búsqueda del optimismo y la sabiduría, como el enojo, la mentira y la envidia. El amarillo es un estimulante mental aunque, en exceso, produce agotamiento. Así de complicado es este color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4000496" y="185737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929322" y="500048"/>
            <a:ext cx="321467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el color de lo espontáneo, la impulsividad ;de las señales de advertencia de sustancias tóxicas, explosivas o radioactivas, como signos negros sobre fondo amarillo. Inspira un amplio rango de emociones, desde alegría y esperanza hasta precaución, decadencia y celos. </a:t>
            </a:r>
            <a:endParaRPr lang="es-ES" sz="2400" dirty="0"/>
          </a:p>
        </p:txBody>
      </p:sp>
    </p:spTree>
  </p:cSld>
  <p:clrMapOvr>
    <a:masterClrMapping/>
  </p:clrMapOvr>
  <p:transition spd="slow" advTm="3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35.tinypic.com/kbzl8m.jpg"/>
          <p:cNvPicPr>
            <a:picLocks noChangeAspect="1" noChangeArrowheads="1"/>
          </p:cNvPicPr>
          <p:nvPr/>
        </p:nvPicPr>
        <p:blipFill>
          <a:blip r:embed="rId2"/>
          <a:srcRect l="2343" t="3975" r="2343" b="459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fondosblackberry.com/user-content/uploads/wall/mid/90/vivia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14414" y="435770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302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onia Blade\Desktop\dance with me\Slide6.JPG"/>
          <p:cNvPicPr>
            <a:picLocks noChangeAspect="1" noChangeArrowheads="1"/>
          </p:cNvPicPr>
          <p:nvPr/>
        </p:nvPicPr>
        <p:blipFill>
          <a:blip r:embed="rId2"/>
          <a:srcRect b="18750"/>
          <a:stretch>
            <a:fillRect/>
          </a:stretch>
        </p:blipFill>
        <p:spPr bwMode="auto">
          <a:xfrm>
            <a:off x="2" y="0"/>
            <a:ext cx="9143998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1" descr="1285216905w4kRh2F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43636" y="3429006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9614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trendsetter-1280x1024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1" descr="1294819106TByveaA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71604" y="178593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4291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ww.defondos.com/images/wallpapers/Guacamaya%20Azul%20y%20Amarilla-441704_1024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www.fondosypantallas.com/wp-content/uploads/2012/10/animales-4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www.fondoswiki.com/Uploads/fondoswiki.com/ImagenesGrandes/periquito-amarillo-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278606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50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294864757qW5YXap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www.motoradictos.com/images/2007/12/22196_report_w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57554" y="207168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94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elmundo3d.com/wp-content/uploads/images/c1/3d-amarill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259519"/>
          </a:xfrm>
          <a:prstGeom prst="rect">
            <a:avLst/>
          </a:prstGeom>
          <a:noFill/>
        </p:spPr>
      </p:pic>
      <p:pic>
        <p:nvPicPr>
          <p:cNvPr id="62466" name="Picture 2" descr="http://globedia.com/imagenes/noticias/2011/5/5/sentando-color-amarillo-divan-psicologia_4_6979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34"/>
            <a:ext cx="3048000" cy="3048001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5" name="Kép 1" descr="1288289034zR79bL1.jpg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rcRect l="4620" t="13889" r="28125" b="19444"/>
          <a:stretch>
            <a:fillRect/>
          </a:stretch>
        </p:blipFill>
        <p:spPr bwMode="auto">
          <a:xfrm flipH="1">
            <a:off x="4591347" y="0"/>
            <a:ext cx="4552653" cy="3973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4" name="Kép 1" descr="1288289034zR79bL1.jpg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 flipH="1">
            <a:off x="-3" y="0"/>
            <a:ext cx="914400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7429520" y="135730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9954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1289944478cycT2dZ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files.myopera.com/Pejuta/albums/839773/Jaspeada%20en%20amarill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57818" y="250031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45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42844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/>
            </a:r>
            <a:br>
              <a:rPr lang="es-ES" dirty="0" smtClean="0">
                <a:solidFill>
                  <a:srgbClr val="FFFF00"/>
                </a:solidFill>
              </a:rPr>
            </a:br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5" name="Picture 2" descr="Click here to see a large versi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296"/>
            <a:ext cx="3857620" cy="450059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57620" y="1643056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642924"/>
            <a:ext cx="2286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obstante, las personas pierden sus estribos más a menudo en habitaciones amarillas que en espacios de otros colores, y los bebes llorarán más en ambientes pintados de amarillo. </a:t>
            </a:r>
            <a:endParaRPr lang="es-ES" sz="2400" dirty="0"/>
          </a:p>
        </p:txBody>
      </p:sp>
      <p:sp>
        <p:nvSpPr>
          <p:cNvPr id="4" name="3 Rectángulo"/>
          <p:cNvSpPr/>
          <p:nvPr/>
        </p:nvSpPr>
        <p:spPr>
          <a:xfrm>
            <a:off x="6143636" y="642924"/>
            <a:ext cx="27860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Éste es el color más difícil de asimilar para el ojo, por lo que puede saturar si es usado de más. Es un color optimista, jovial y divertido. Es un color estimulante pero también estridente, debe evitarse en las zonas de relax.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3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1290865637fENHfI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r="49219"/>
          <a:stretch>
            <a:fillRect/>
          </a:stretch>
        </p:blipFill>
        <p:spPr bwMode="auto">
          <a:xfrm>
            <a:off x="0" y="0"/>
            <a:ext cx="46434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1" descr="1290865637fENHfI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r="49219"/>
          <a:stretch>
            <a:fillRect/>
          </a:stretch>
        </p:blipFill>
        <p:spPr bwMode="auto">
          <a:xfrm flipH="1">
            <a:off x="4500562" y="0"/>
            <a:ext cx="46434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1" descr="1294819410Ldpjk5C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643570" y="2714626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1291823418tcMiAyX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i36.tinypic.com/rm06lf.jpg"/>
          <p:cNvPicPr>
            <a:picLocks noChangeAspect="1" noChangeArrowheads="1"/>
          </p:cNvPicPr>
          <p:nvPr/>
        </p:nvPicPr>
        <p:blipFill>
          <a:blip r:embed="rId3"/>
          <a:srcRect l="12235" t="6117" r="13131"/>
          <a:stretch>
            <a:fillRect/>
          </a:stretch>
        </p:blipFill>
        <p:spPr bwMode="auto">
          <a:xfrm>
            <a:off x="1071538" y="0"/>
            <a:ext cx="3123477" cy="39290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i36.tinypic.com/rm06lf.jpg"/>
          <p:cNvPicPr>
            <a:picLocks noChangeAspect="1" noChangeArrowheads="1"/>
          </p:cNvPicPr>
          <p:nvPr/>
        </p:nvPicPr>
        <p:blipFill>
          <a:blip r:embed="rId3"/>
          <a:srcRect l="12235" t="6117" r="13131"/>
          <a:stretch>
            <a:fillRect/>
          </a:stretch>
        </p:blipFill>
        <p:spPr bwMode="auto">
          <a:xfrm flipH="1">
            <a:off x="5357818" y="0"/>
            <a:ext cx="3123477" cy="39290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Kép 1" descr="1294409907V3MadLH.jpg"/>
          <p:cNvPicPr>
            <a:picLocks noChangeAspect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fram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1" descr="1294409907V3MadLH.jpg"/>
          <p:cNvPicPr>
            <a:picLocks noChangeAspect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285720" y="357172"/>
            <a:ext cx="821537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357686" y="221456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94869289tAwzXsZ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154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colombia.pordescubrir.com/wp-content/uploads/2009/06/ra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242887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646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250556704cnzA3N4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.wallpaperstock.net:81/abeja-en-la-flor-amarilla-wallpapers_1030_1920x144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2330" y="285750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446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cristoferdelatorre.com/fondosdps/wallpapers/pc-amarillo-del-20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mg.decoesfera.com/2012/03/orden-color-amarill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286380" y="242887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0806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3" name="Kép 1" descr="1294864834QJekQat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143240" y="135730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34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85720" y="50004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Monotype Corsiva" pitchFamily="66" charset="0"/>
              </a:rPr>
              <a:t>Es el color de la luz solar, del mediodía, del oro. En la Edad Media, era el color que identificaba a los desterrados de la sociedad: las prostitutas, las madres solteras, los deudores, los herejes debían agregar a su vestimenta alguna prenda de color amarillo que demostrara su deshonra. Los judíos, al igual que los mendigos, debían colgar de sus ropas unas argollas amarillas.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latin typeface="Monotype Corsiva" pitchFamily="66" charset="0"/>
              </a:rPr>
            </a:br>
            <a:endParaRPr lang="es-ES" sz="2400" b="1" dirty="0">
              <a:latin typeface="Monotype Corsiva" pitchFamily="66" charset="0"/>
            </a:endParaRPr>
          </a:p>
        </p:txBody>
      </p:sp>
      <p:pic>
        <p:nvPicPr>
          <p:cNvPr id="4" name="Picture 2" descr="Click here to see a large versi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85734"/>
            <a:ext cx="3857620" cy="450059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86512" y="171449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2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3d amari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0"/>
            <a:ext cx="5715040" cy="5143500"/>
          </a:xfrm>
          <a:prstGeom prst="rect">
            <a:avLst/>
          </a:prstGeom>
          <a:noFill/>
        </p:spPr>
      </p:pic>
      <p:pic>
        <p:nvPicPr>
          <p:cNvPr id="98308" name="Picture 4" descr="http://t2.gstatic.com/images?q=tbn:ANd9GcTK9cLowtxc6BGQa7pZzFoHNNgAVpkWmZ4n5c2748yyw9Z09y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61057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6" descr="http://oi51.tinypic.com/2cnbo2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0"/>
            <a:ext cx="9501223" cy="5143500"/>
          </a:xfrm>
          <a:prstGeom prst="rect">
            <a:avLst/>
          </a:prstGeom>
          <a:noFill/>
        </p:spPr>
      </p:pic>
      <p:pic>
        <p:nvPicPr>
          <p:cNvPr id="5" name="Kép 1" descr="1294864960Gnq5zh5.jpg"/>
          <p:cNvPicPr>
            <a:picLocks noChangeAspect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57266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000628" y="1500180"/>
            <a:ext cx="694421" cy="230832"/>
          </a:xfrm>
          <a:prstGeom prst="rect">
            <a:avLst/>
          </a:prstGeom>
        </p:spPr>
        <p:txBody>
          <a:bodyPr wrap="none">
            <a:spAutoFit/>
            <a:scene3d>
              <a:camera prst="isometricOffAxis2Left"/>
              <a:lightRig rig="threePt" dir="t"/>
            </a:scene3d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349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2" descr="1297194905baA13qZ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mar-del-plata.nexolocal.com.ar/nl_imagenes/nl_posting/1/2/376/1148225/1148225_1058_45541_n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215206" y="3714758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85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imagenesbonitas.info/wp-content/uploads/2012/05/aguila-fantas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8" descr="http://3.bp.blogspot.com/-766TTbpjRUQ/UO1haOPngPI/AAAAAAAAHuI/Xuk6T-KuE84/s1600/2001_britney_snak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71802" y="1571618"/>
            <a:ext cx="4318030" cy="3143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ikifaunia.com/wp-content/uploads/2013/02/lagarto-amar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00496" y="257175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www.lounge.cl/wp-content/uploads/2012/07/accesorios-amaril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1"/>
            <a:ext cx="9286908" cy="5143500"/>
          </a:xfrm>
          <a:prstGeom prst="rect">
            <a:avLst/>
          </a:prstGeom>
          <a:noFill/>
        </p:spPr>
      </p:pic>
      <p:pic>
        <p:nvPicPr>
          <p:cNvPr id="106500" name="Picture 4" descr="http://4.bp.blogspot.com/-x3QWHJ6jiG4/TwrnssNNdoI/AAAAAAAAA8E/Lhlw8ra_X4I/s640/amarillo%253B+Lunes%253B+El+color+comunica%253B+patricia+gallardo%252C+inteligencia+y+brill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492920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14612" y="285750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9133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4.bp.blogspot.com/-3km1yQazd6M/UOlnhPN8cmI/AAAAAAAACRs/nEIcwxzqqfQ/s1600/382895_370686626361627_97130346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bankoboev.ru/images/OTE5NTM=/Bankoboev.Ru_zheltye_utyat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00562" y="3000378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5161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ewallpapers.eu/w_show/3d-yellow-rose-1280-1024-36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magecache6.allposters.com/LRG/27/2740/T5PND00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1643056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1106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www.bfotos.com/albums/animales-espectaculares/tortuga-peces-amaril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pic>
        <p:nvPicPr>
          <p:cNvPr id="93188" name="Picture 4" descr="http://uploads.fondosg.com/2012/03/peces-amarillos-tropical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57224" y="4071948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25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5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2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fondosgratis.mx/archivos/temp/1149/400_1182106575_caballo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7588" name="Picture 4" descr="http://imagenes.4ever.eu/data/674xX/animales/caballos/%5Bimagenes.4ever.eu%5D%20caballos,%20caballo%20marron,%20potro,%20carrera,%20prado,%20flores%20amarillas%201485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www.fondosypantallas.com/wp-content/uploads/2010/08/animales-7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71934" y="2643188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4811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214810" y="85723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r>
              <a:rPr lang="es-ES" dirty="0" smtClean="0"/>
              <a:t>En Asia en cambio, el amarillo es el color de la felicidad, de la gloria, la sabiduría, la armonía y el color de la cultura. En China, el amarillo es la fuerza natural dispensadora de la vida. También en la India, el amarillo es el color de los dioses y de los gobernantes.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r>
              <a:rPr lang="es-ES" b="1" i="1" u="sng" dirty="0" smtClean="0"/>
              <a:t>VERDE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643438" y="428610"/>
            <a:ext cx="40004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Asia en cambio, el amarillo es el color de la felicidad, de la gloria, la sabiduría, la armonía y el color de la cultura. En China, el amarillo es la fuerza natural dispensadora de la vida. También en la India, el amarillo es el color de los dioses y de los gobernantes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2" descr="Click here to see a large versi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10"/>
            <a:ext cx="3857620" cy="450059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178593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8.uploadhouse.com/fileuploads/15707/15707076ae7df2db11b8cf67ccf0ff631a55eee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7410" name="Picture 2" descr="http://www.detodomujer.com/wp-content/uploads/2012/08/Vestidos-cortos-de-fiesta-amarill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86512" y="858676"/>
            <a:ext cx="1928826" cy="287382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2" name="Picture 4" descr="http://3.bp.blogspot.com/-UWfJ0V-uz7Y/UXls95t7eUI/AAAAAAAC_8M/UX1mYJc5-FI/s1600/vestiamarillo_moda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440871"/>
            <a:ext cx="1928826" cy="470262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4" name="Picture 6" descr="http://www.bodaplanning.com/wp-content/uploads/VESTIDO-AMARILLO-INVITADA-BODA-ASOS-A%C3%91OS-2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285720" y="212910"/>
            <a:ext cx="1785950" cy="493059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www.detodomujer.com/wp-content/uploads/2012/08/Vestidos-cortos-de-fiesta-amarill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3108" y="285734"/>
            <a:ext cx="1928826" cy="287382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cdn.traveler.es/uploads/images/thumbs/201146/rosas_amarillas_de_rose_barni_7359_630x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43504" y="257175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174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 descr="http://2.bp.blogspot.com/-Q-TNML2G8Mk/UAyMJ3a0y1I/AAAAAAABBFo/6gjv-hZw7S4/s1600/fondo-tulipanes-amarillos-1200x10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sydney4women.com.au/blogs/fashion/wp-content/uploads/2011/06/audrina-patridge-yellow-dres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0"/>
            <a:ext cx="4429124" cy="53578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sydney4women.com.au/blogs/fashion/wp-content/uploads/2011/06/audrina-patridge-yellow-dres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2786050" y="1341138"/>
            <a:ext cx="3143272" cy="38023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fondoswiki.com/Uploads/fondoswiki.com/ImagenesGrandes/tulipanes-amarillos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929058" y="3071816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69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15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defondos.com/bulkupload/fondos-flores-c/Flores/Girasoles%20Amarillos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58605"/>
          </a:xfrm>
          <a:prstGeom prst="rect">
            <a:avLst/>
          </a:prstGeom>
          <a:noFill/>
        </p:spPr>
      </p:pic>
      <p:pic>
        <p:nvPicPr>
          <p:cNvPr id="3" name="Picture 2" descr="http://1.bp.blogspot.com/-2wN3V42trF4/T-8DLVilkgI/AAAAAAAAIJw/My83halA1uI/s1600/femme+jaun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285734"/>
            <a:ext cx="3733802" cy="51012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1.bp.blogspot.com/-2wN3V42trF4/T-8DLVilkgI/AAAAAAAAIJw/My83halA1uI/s1600/femme+jaun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5214942" y="263528"/>
            <a:ext cx="3571867" cy="48799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fotomontajesgratis.com/wp-content/uploads/2013/01/1_BPOWXSNQ.jpg"/>
          <p:cNvPicPr>
            <a:picLocks noChangeAspect="1" noChangeArrowheads="1"/>
          </p:cNvPicPr>
          <p:nvPr/>
        </p:nvPicPr>
        <p:blipFill>
          <a:blip r:embed="rId5"/>
          <a:srcRect l="33594" r="29687" b="47222"/>
          <a:stretch>
            <a:fillRect/>
          </a:stretch>
        </p:blipFill>
        <p:spPr bwMode="auto">
          <a:xfrm>
            <a:off x="2928926" y="0"/>
            <a:ext cx="3643338" cy="2945657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fotomontajesgratis.com/wp-content/uploads/2013/01/1_BPOWXSNQ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86710" y="78580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5000">
    <p:wedge/>
    <p:sndAc>
      <p:stSnd loop="1">
        <p:snd r:embed="rId2" name="Mellow Yellow - Donov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fondos-de-pantalla-gratis.com/wallpapers/mariposa_sobre_flores_amarillas-1024x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tapeta-zolte-liscie-woda-wazka.na-telefon.org/tapety/zolte-liscie-woda-wazka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728" y="178593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lion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42"/>
            <a:ext cx="7215238" cy="371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8" descr="http://hastalosjuegos.es/bazinga/wp-content/uploads/2011/07/NLvkl-600x3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www.fondosni.com/images/2013-06-16/resplandor%20del%20sol%20amarillo%20en%20arbol-88173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142874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milrecursos.com/wp-content/uploads/2011/09/1-Fondos-animados-con-disenos-coloridos-de-176-x-220-wallpaper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 l="18333" r="25000" b="9999"/>
          <a:stretch>
            <a:fillRect/>
          </a:stretch>
        </p:blipFill>
        <p:spPr bwMode="auto">
          <a:xfrm>
            <a:off x="357158" y="0"/>
            <a:ext cx="3193543" cy="5072098"/>
          </a:xfrm>
          <a:prstGeom prst="plus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 descr="http://fotos.diariovasco.com/201107/navegando-4r-640x640x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43042" y="2928940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3" name="Picture 2" descr="http://4.bp.blogspot.com/-V1QNCfxH74Y/UZLqrQEI9LI/AAAAAAAAS4g/IXjgmz793SQ/s640/919068_283236698478589_2045582469_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43636" y="0"/>
            <a:ext cx="3000364" cy="51435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65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st.gdefon.ru/wallpapers_original/79726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85784" y="0"/>
            <a:ext cx="9429784" cy="5158377"/>
          </a:xfrm>
          <a:prstGeom prst="rect">
            <a:avLst/>
          </a:prstGeom>
          <a:noFill/>
        </p:spPr>
      </p:pic>
      <p:pic>
        <p:nvPicPr>
          <p:cNvPr id="3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1785932"/>
            <a:ext cx="4000496" cy="335756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0"/>
            <a:ext cx="4000496" cy="335756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57208"/>
            <a:ext cx="3319578" cy="278608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000246"/>
            <a:ext cx="4000496" cy="335756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4786346" cy="5143500"/>
          </a:xfrm>
          <a:prstGeom prst="rect">
            <a:avLst/>
          </a:prstGeom>
          <a:noFill/>
          <a:effectLst/>
        </p:spPr>
      </p:pic>
      <p:pic>
        <p:nvPicPr>
          <p:cNvPr id="8" name="Picture 8" descr="http://t2.gstatic.com/images?q=tbn:ANd9GcQNXyNebpul-3LkiIN7cTNgqDKxpWPLyLipgJ8Q1rt9_tYU4cs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00530" y="0"/>
            <a:ext cx="4643470" cy="5143500"/>
          </a:xfrm>
          <a:prstGeom prst="rect">
            <a:avLst/>
          </a:prstGeom>
          <a:noFill/>
          <a:effectLst/>
        </p:spPr>
      </p:pic>
      <p:sp>
        <p:nvSpPr>
          <p:cNvPr id="9" name="8 Rectángulo"/>
          <p:cNvSpPr/>
          <p:nvPr/>
        </p:nvSpPr>
        <p:spPr>
          <a:xfrm>
            <a:off x="4286248" y="142874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526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ondos7.net/wallpaper-original/wallpapers/gato-negro-y-ojos-amarillos-77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-4" y="0"/>
            <a:ext cx="9358345" cy="5143499"/>
          </a:xfrm>
          <a:prstGeom prst="rect">
            <a:avLst/>
          </a:prstGeom>
          <a:noFill/>
        </p:spPr>
      </p:pic>
      <p:pic>
        <p:nvPicPr>
          <p:cNvPr id="99330" name="Picture 2" descr="http://www.nastol.com.ua/pic/201105/1600x900/nastol.com.ua-299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58346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500312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258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i33.tinypic.com/ifzcz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6" descr="Click here to see a large version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54356"/>
          <a:stretch>
            <a:fillRect/>
          </a:stretch>
        </p:blipFill>
        <p:spPr bwMode="auto">
          <a:xfrm>
            <a:off x="7500958" y="3000378"/>
            <a:ext cx="1319755" cy="23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lick here to see a large version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54356"/>
          <a:stretch>
            <a:fillRect/>
          </a:stretch>
        </p:blipFill>
        <p:spPr bwMode="auto">
          <a:xfrm>
            <a:off x="6643702" y="3000378"/>
            <a:ext cx="1319755" cy="23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4714876" y="2357436"/>
            <a:ext cx="891591" cy="923330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 algn="ctr">
              <a:defRPr/>
            </a:pPr>
            <a:r>
              <a:rPr lang="es-ES" sz="54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fin</a:t>
            </a:r>
            <a:endParaRPr lang="es-ES" sz="5400" b="1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5" descr="67xpus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785800"/>
            <a:ext cx="1508559" cy="1361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357158" y="285734"/>
            <a:ext cx="6944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Ppsx</a:t>
            </a:r>
            <a:r>
              <a:rPr lang="es-E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Helen</a:t>
            </a:r>
            <a:endParaRPr lang="es-ES" sz="9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857752" y="4000510"/>
            <a:ext cx="214314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4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Helen</a:t>
            </a:r>
            <a:endParaRPr lang="es-ES" sz="4400" b="1" dirty="0">
              <a:ln>
                <a:solidFill>
                  <a:srgbClr val="FFFF00"/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odomanosypies.com/wp-content/uploads/2012/05/U%C3%B1as-Negras-con-Flores-amaril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" y="0"/>
            <a:ext cx="9143997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643438" y="2857502"/>
            <a:ext cx="2462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:Internet</a:t>
            </a:r>
            <a:endParaRPr lang="es-ES" sz="2000" b="1" dirty="0">
              <a:ln>
                <a:solidFill>
                  <a:srgbClr val="FFFF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00298" y="2571750"/>
            <a:ext cx="19656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sz="2000" b="1" dirty="0">
              <a:ln>
                <a:solidFill>
                  <a:srgbClr val="FFFF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heme/theme1.xml><?xml version="1.0" encoding="utf-8"?>
<a:theme xmlns:a="http://schemas.openxmlformats.org/drawingml/2006/main" name="Amarillo - so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Amarillo - sonia</Template>
  <TotalTime>851</TotalTime>
  <Words>455</Words>
  <Application>Microsoft Office PowerPoint</Application>
  <PresentationFormat>Presentación en pantalla (16:9)</PresentationFormat>
  <Paragraphs>83</Paragraphs>
  <Slides>37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Amarillo - sonia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Yellow</dc:title>
  <dc:creator>Helen</dc:creator>
  <cp:lastModifiedBy>Eleni</cp:lastModifiedBy>
  <cp:revision>91</cp:revision>
  <dcterms:created xsi:type="dcterms:W3CDTF">2013-07-05T07:52:05Z</dcterms:created>
  <dcterms:modified xsi:type="dcterms:W3CDTF">2013-08-31T11:50:34Z</dcterms:modified>
  <cp:contentStatus>Final</cp:contentStatus>
</cp:coreProperties>
</file>