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58" r:id="rId4"/>
    <p:sldId id="266" r:id="rId5"/>
    <p:sldId id="269" r:id="rId6"/>
    <p:sldId id="268" r:id="rId7"/>
    <p:sldId id="267" r:id="rId8"/>
    <p:sldId id="265" r:id="rId9"/>
    <p:sldId id="264" r:id="rId10"/>
    <p:sldId id="263" r:id="rId11"/>
    <p:sldId id="262" r:id="rId12"/>
    <p:sldId id="272" r:id="rId13"/>
    <p:sldId id="271" r:id="rId14"/>
    <p:sldId id="270" r:id="rId15"/>
    <p:sldId id="261" r:id="rId16"/>
    <p:sldId id="260" r:id="rId17"/>
    <p:sldId id="259" r:id="rId18"/>
    <p:sldId id="256" r:id="rId1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98DB"/>
    <a:srgbClr val="40F903"/>
    <a:srgbClr val="0066FF"/>
    <a:srgbClr val="281E74"/>
    <a:srgbClr val="34495E"/>
    <a:srgbClr val="B6E8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24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21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25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Los Antaños del Stadium La Pelota de Carey (online-audio-converter.com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87"/>
    </mc:Choice>
    <mc:Fallback>
      <p:transition spd="slow" advTm="77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809750" y="457200"/>
            <a:ext cx="55245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solidFill>
                  <a:srgbClr val="FFC000"/>
                </a:solidFill>
              </a:rPr>
              <a:t>VENEZUELA ENTRE 1900 Y 1906</a:t>
            </a:r>
            <a:endParaRPr lang="es-VE" sz="40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617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36"/>
    </mc:Choice>
    <mc:Fallback>
      <p:transition spd="slow" advTm="134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6" y="-1"/>
            <a:ext cx="9172576" cy="684969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334000" y="5943600"/>
            <a:ext cx="4038600" cy="533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FFC000"/>
                </a:solidFill>
              </a:rPr>
              <a:t>Tienda de abastos de Juan Bautista Arteaga, en Caracas, 1900-1906</a:t>
            </a:r>
            <a:endParaRPr lang="es-VE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1874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58"/>
    </mc:Choice>
    <mc:Fallback>
      <p:transition spd="slow" advTm="10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0086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105400" y="5943600"/>
            <a:ext cx="38100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FFC000"/>
                </a:solidFill>
              </a:rPr>
              <a:t>Capilla de Nuestra Señora de Lourdes, en Caracas, 1900-1906</a:t>
            </a:r>
            <a:r>
              <a:rPr lang="es-ES" dirty="0">
                <a:solidFill>
                  <a:srgbClr val="FFC000"/>
                </a:solidFill>
              </a:rPr>
              <a:t>.</a:t>
            </a:r>
            <a:endParaRPr lang="es-VE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041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4"/>
    </mc:Choice>
    <mc:Fallback>
      <p:transition spd="slow" advTm="6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96000" y="5943600"/>
            <a:ext cx="28956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>
                <a:solidFill>
                  <a:srgbClr val="FFC000"/>
                </a:solidFill>
              </a:rPr>
              <a:t>Carruaje en Caracas, 1900-1906</a:t>
            </a:r>
            <a:r>
              <a:rPr lang="es-VE" dirty="0">
                <a:solidFill>
                  <a:srgbClr val="FFC000"/>
                </a:solidFill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297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63"/>
    </mc:Choice>
    <mc:Fallback>
      <p:transition spd="slow" advTm="11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257800" y="5715000"/>
            <a:ext cx="36576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b="1" dirty="0">
                <a:solidFill>
                  <a:srgbClr val="FFC000"/>
                </a:solidFill>
              </a:rPr>
              <a:t>Chaguaramos o palmas reales (</a:t>
            </a:r>
            <a:r>
              <a:rPr lang="es-VE" b="1" dirty="0" err="1">
                <a:solidFill>
                  <a:srgbClr val="FFC000"/>
                </a:solidFill>
              </a:rPr>
              <a:t>Roystonea</a:t>
            </a:r>
            <a:r>
              <a:rPr lang="es-VE" b="1" dirty="0">
                <a:solidFill>
                  <a:srgbClr val="FFC000"/>
                </a:solidFill>
              </a:rPr>
              <a:t> </a:t>
            </a:r>
            <a:r>
              <a:rPr lang="es-VE" b="1" dirty="0" err="1">
                <a:solidFill>
                  <a:srgbClr val="FFC000"/>
                </a:solidFill>
              </a:rPr>
              <a:t>Oleracea</a:t>
            </a:r>
            <a:r>
              <a:rPr lang="es-VE" b="1" dirty="0">
                <a:solidFill>
                  <a:srgbClr val="FFC000"/>
                </a:solidFill>
              </a:rPr>
              <a:t>) de más de 40 metros de altura en Caracas,1900-1906.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0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83"/>
    </mc:Choice>
    <mc:Fallback>
      <p:transition spd="slow" advTm="11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204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867400" y="5562600"/>
            <a:ext cx="2819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FFC000"/>
                </a:solidFill>
              </a:rPr>
              <a:t>Ciudad Bolívar, vista desde la orilla norte del Orinoco, 1900-1906</a:t>
            </a:r>
            <a:endParaRPr lang="es-VE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6316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51"/>
    </mc:Choice>
    <mc:Fallback>
      <p:transition spd="slow" advTm="11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63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324600" y="5791200"/>
            <a:ext cx="2438400" cy="838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FFC000"/>
                </a:solidFill>
              </a:rPr>
              <a:t>Consulado de los Estados Unidos en Puerto Cabello, 1901</a:t>
            </a:r>
            <a:endParaRPr lang="es-VE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434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97"/>
    </mc:Choice>
    <mc:Fallback>
      <p:transition spd="slow" advTm="7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4" y="-1"/>
            <a:ext cx="9167813" cy="685800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" y="5791200"/>
            <a:ext cx="3581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b="1" dirty="0" smtClean="0">
                <a:solidFill>
                  <a:srgbClr val="FFC000"/>
                </a:solidFill>
              </a:rPr>
              <a:t>OTRA VISTA DEL PUERTO DE LA GUAIRA</a:t>
            </a:r>
            <a:endParaRPr lang="es-VE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8973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32"/>
    </mc:Choice>
    <mc:Fallback>
      <p:transition spd="slow" advTm="117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204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62000" y="5867400"/>
            <a:ext cx="25908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FFC000"/>
                </a:solidFill>
              </a:rPr>
              <a:t>En el valle de Caracas aún había intensa actividad agrícola</a:t>
            </a:r>
            <a:r>
              <a:rPr lang="es-ES" dirty="0"/>
              <a:t>.</a:t>
            </a:r>
            <a:endParaRPr lang="es-V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966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2"/>
    </mc:Choice>
    <mc:Fallback>
      <p:transition spd="slow" advTm="10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16305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876800" y="6019800"/>
            <a:ext cx="39624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FFC000"/>
                </a:solidFill>
              </a:rPr>
              <a:t>Jinete venezolano, engalanado y aparcado para la foto, 1900-1906.</a:t>
            </a:r>
            <a:endParaRPr lang="es-VE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977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86"/>
    </mc:Choice>
    <mc:Fallback>
      <p:transition spd="slow" advTm="10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38" y="0"/>
            <a:ext cx="9177338" cy="685331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" y="5410200"/>
            <a:ext cx="29718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rgbClr val="FFC000"/>
                </a:solidFill>
              </a:rPr>
              <a:t>E</a:t>
            </a:r>
            <a:r>
              <a:rPr lang="es-ES" sz="2400" b="1" dirty="0" smtClean="0">
                <a:solidFill>
                  <a:srgbClr val="FFC000"/>
                </a:solidFill>
              </a:rPr>
              <a:t>sto </a:t>
            </a:r>
            <a:r>
              <a:rPr lang="es-ES" sz="2400" b="1" dirty="0">
                <a:solidFill>
                  <a:srgbClr val="FFC000"/>
                </a:solidFill>
              </a:rPr>
              <a:t>es Maracaibo entre 1900 y 1906</a:t>
            </a:r>
            <a:endParaRPr lang="es-VE" sz="2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922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78"/>
    </mc:Choice>
    <mc:Fallback>
      <p:transition spd="slow" advTm="6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58288" cy="686699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38200" y="5638800"/>
            <a:ext cx="32766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FFC000"/>
                </a:solidFill>
              </a:rPr>
              <a:t>La flota </a:t>
            </a:r>
            <a:r>
              <a:rPr lang="es-ES" b="1" dirty="0" smtClean="0">
                <a:solidFill>
                  <a:srgbClr val="FFC000"/>
                </a:solidFill>
              </a:rPr>
              <a:t>Estadounidense </a:t>
            </a:r>
            <a:r>
              <a:rPr lang="es-ES" b="1" dirty="0">
                <a:solidFill>
                  <a:srgbClr val="FFC000"/>
                </a:solidFill>
              </a:rPr>
              <a:t>anclada frente al puerto de La Guaira, 1900-1906.</a:t>
            </a:r>
            <a:endParaRPr lang="es-VE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144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26"/>
    </mc:Choice>
    <mc:Fallback>
      <p:transition spd="slow" advTm="10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4204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685800" y="5791200"/>
            <a:ext cx="33528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rgbClr val="FFC000"/>
                </a:solidFill>
              </a:rPr>
              <a:t>Vida de club en Caracas, 1900-1906.</a:t>
            </a:r>
            <a:endParaRPr lang="es-VE" sz="2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3981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23"/>
    </mc:Choice>
    <mc:Fallback>
      <p:transition spd="slow" advTm="8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" y="-38103"/>
            <a:ext cx="9182100" cy="688181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10275" y="304800"/>
            <a:ext cx="3124200" cy="8239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rgbClr val="FFC000"/>
                </a:solidFill>
              </a:rPr>
              <a:t>Mercado </a:t>
            </a:r>
            <a:r>
              <a:rPr lang="es-ES" sz="2400" b="1" dirty="0" smtClean="0">
                <a:solidFill>
                  <a:srgbClr val="FFC000"/>
                </a:solidFill>
              </a:rPr>
              <a:t>Popular </a:t>
            </a:r>
            <a:r>
              <a:rPr lang="es-ES" sz="2400" b="1" dirty="0">
                <a:solidFill>
                  <a:srgbClr val="FFC000"/>
                </a:solidFill>
              </a:rPr>
              <a:t>en Caracas, 1900-1906.</a:t>
            </a:r>
            <a:endParaRPr lang="es-VE" sz="2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493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37"/>
    </mc:Choice>
    <mc:Fallback>
      <p:transition spd="slow" advTm="5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9158288" cy="692943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257800" y="304800"/>
            <a:ext cx="3429000" cy="1143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rgbClr val="FFC000"/>
                </a:solidFill>
              </a:rPr>
              <a:t>Puerto de La Guaira, </a:t>
            </a:r>
            <a:r>
              <a:rPr lang="es-ES" sz="2400" b="1" dirty="0" smtClean="0">
                <a:solidFill>
                  <a:srgbClr val="FFC000"/>
                </a:solidFill>
              </a:rPr>
              <a:t>    1900-1906</a:t>
            </a:r>
            <a:r>
              <a:rPr lang="es-ES" sz="2400" b="1" dirty="0">
                <a:solidFill>
                  <a:srgbClr val="FFC000"/>
                </a:solidFill>
              </a:rPr>
              <a:t>.</a:t>
            </a:r>
            <a:endParaRPr lang="es-VE" sz="2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8407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31"/>
    </mc:Choice>
    <mc:Fallback>
      <p:transition spd="slow" advTm="93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9144000" cy="694372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181600" y="457200"/>
            <a:ext cx="35814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dirty="0">
                <a:solidFill>
                  <a:srgbClr val="FFC000"/>
                </a:solidFill>
              </a:rPr>
              <a:t>Vías del </a:t>
            </a:r>
            <a:r>
              <a:rPr lang="es-ES" sz="2000" b="1" dirty="0" smtClean="0">
                <a:solidFill>
                  <a:srgbClr val="FFC000"/>
                </a:solidFill>
              </a:rPr>
              <a:t>Ferrocarril        Caracas</a:t>
            </a:r>
            <a:r>
              <a:rPr lang="es-ES" sz="2000" b="1" dirty="0">
                <a:solidFill>
                  <a:srgbClr val="FFC000"/>
                </a:solidFill>
              </a:rPr>
              <a:t> </a:t>
            </a:r>
            <a:r>
              <a:rPr lang="es-ES" sz="2000" b="1" dirty="0" smtClean="0">
                <a:solidFill>
                  <a:srgbClr val="FFC000"/>
                </a:solidFill>
              </a:rPr>
              <a:t>- La </a:t>
            </a:r>
            <a:r>
              <a:rPr lang="es-ES" sz="2000" b="1" dirty="0">
                <a:solidFill>
                  <a:srgbClr val="FFC000"/>
                </a:solidFill>
              </a:rPr>
              <a:t>Guaira, </a:t>
            </a:r>
            <a:r>
              <a:rPr lang="es-ES" sz="2000" b="1" dirty="0" smtClean="0">
                <a:solidFill>
                  <a:srgbClr val="FFC000"/>
                </a:solidFill>
              </a:rPr>
              <a:t>       1900-1906</a:t>
            </a:r>
            <a:r>
              <a:rPr lang="es-ES" sz="2000" dirty="0"/>
              <a:t>.</a:t>
            </a:r>
            <a:endParaRPr lang="es-VE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7870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00"/>
    </mc:Choice>
    <mc:Fallback>
      <p:transition spd="slow" advTm="16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47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4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5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4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7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1056</TotalTime>
  <Words>173</Words>
  <Application>Microsoft Office PowerPoint</Application>
  <PresentationFormat>Presentación en pantalla (4:3)</PresentationFormat>
  <Paragraphs>18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49</cp:revision>
  <cp:lastPrinted>1601-01-01T00:00:00Z</cp:lastPrinted>
  <dcterms:created xsi:type="dcterms:W3CDTF">2015-02-14T17:45:45Z</dcterms:created>
  <dcterms:modified xsi:type="dcterms:W3CDTF">2015-05-26T00:45:16Z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