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7"/>
  </p:notesMasterIdLst>
  <p:sldIdLst>
    <p:sldId id="256" r:id="rId4"/>
    <p:sldId id="257" r:id="rId5"/>
    <p:sldId id="258" r:id="rId6"/>
    <p:sldId id="259" r:id="rId7"/>
    <p:sldId id="260" r:id="rId8"/>
    <p:sldId id="261" r:id="rId9"/>
    <p:sldId id="266" r:id="rId10"/>
    <p:sldId id="262" r:id="rId11"/>
    <p:sldId id="263" r:id="rId12"/>
    <p:sldId id="264" r:id="rId13"/>
    <p:sldId id="265"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6" r:id="rId53"/>
    <p:sldId id="305" r:id="rId54"/>
    <p:sldId id="327" r:id="rId55"/>
    <p:sldId id="328" r:id="rId5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F8E73B2-11C3-4D67-9249-97AA284FFED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85301B3-DA9B-4C85-B24E-63193BF8F79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65E1F9C-2818-4957-B30A-CB9A7F5BF9CF}" type="datetime1">
              <a:rPr lang="es-ES"/>
              <a:pPr lvl="0"/>
              <a:t>04/03/2021</a:t>
            </a:fld>
            <a:endParaRPr lang="es-ES"/>
          </a:p>
        </p:txBody>
      </p:sp>
      <p:sp>
        <p:nvSpPr>
          <p:cNvPr id="4" name="Marcador de imagen de diapositiva 3">
            <a:extLst>
              <a:ext uri="{FF2B5EF4-FFF2-40B4-BE49-F238E27FC236}">
                <a16:creationId xmlns:a16="http://schemas.microsoft.com/office/drawing/2014/main" id="{92C762D6-7DB2-4BCA-BEBA-F17864CABB8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D339D02-6682-4CDD-A84C-3AC26E76BD8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FA00551-4408-4548-AFB3-5242AADB57C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7180D5EC-D4A4-42B0-8DE4-DE2B818A144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DA979B3-FB7A-4634-82D0-0146324A8283}" type="slidenum">
              <a:t>‹Nº›</a:t>
            </a:fld>
            <a:endParaRPr lang="es-ES"/>
          </a:p>
        </p:txBody>
      </p:sp>
    </p:spTree>
    <p:extLst>
      <p:ext uri="{BB962C8B-B14F-4D97-AF65-F5344CB8AC3E}">
        <p14:creationId xmlns:p14="http://schemas.microsoft.com/office/powerpoint/2010/main" val="336392889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A1B3AEF-8CB7-4C02-B29B-BF3BBABBA64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1D7D3C6-4105-47CF-9C49-3FC279D865A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5E088EA-D7E1-4DEF-80B1-500C2EC0188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6DBB045-901E-4B3B-B044-7190D40F43D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D79DB97-A84A-4B50-9D4A-3CD476C72F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979C6D3-5002-4C34-92AF-7C39A526F48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93F4846-397D-4A66-8958-DCEA7A90226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BE1CFD4-5203-492C-BB52-F6E803AF0FE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A9AF8C-ADB1-4D83-AE5D-4398002E2A1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50AF2E7-840F-4652-9B8A-09C4BDC94A6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C00633B-91BF-404B-949C-26A78C70EEDB}"/>
              </a:ext>
            </a:extLst>
          </p:cNvPr>
          <p:cNvSpPr txBox="1">
            <a:spLocks noGrp="1"/>
          </p:cNvSpPr>
          <p:nvPr>
            <p:ph type="dt" sz="half" idx="7"/>
          </p:nvPr>
        </p:nvSpPr>
        <p:spPr/>
        <p:txBody>
          <a:bodyPr/>
          <a:lstStyle>
            <a:lvl1pPr>
              <a:defRPr/>
            </a:lvl1pPr>
          </a:lstStyle>
          <a:p>
            <a:pPr lvl="0"/>
            <a:fld id="{B4492203-3317-4942-B603-6983EE1DC4F2}" type="datetime1">
              <a:rPr lang="es-ES"/>
              <a:pPr lvl="0"/>
              <a:t>04/03/2021</a:t>
            </a:fld>
            <a:endParaRPr lang="es-ES"/>
          </a:p>
        </p:txBody>
      </p:sp>
      <p:sp>
        <p:nvSpPr>
          <p:cNvPr id="5" name="Marcador de pie de página 4">
            <a:extLst>
              <a:ext uri="{FF2B5EF4-FFF2-40B4-BE49-F238E27FC236}">
                <a16:creationId xmlns:a16="http://schemas.microsoft.com/office/drawing/2014/main" id="{1833B4F0-BE3F-4799-B86C-B5D6F3A7720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ACD8339-7D20-49AF-8DBF-4840DAA78E19}"/>
              </a:ext>
            </a:extLst>
          </p:cNvPr>
          <p:cNvSpPr txBox="1">
            <a:spLocks noGrp="1"/>
          </p:cNvSpPr>
          <p:nvPr>
            <p:ph type="sldNum" sz="quarter" idx="8"/>
          </p:nvPr>
        </p:nvSpPr>
        <p:spPr/>
        <p:txBody>
          <a:bodyPr/>
          <a:lstStyle>
            <a:lvl1pPr>
              <a:defRPr/>
            </a:lvl1pPr>
          </a:lstStyle>
          <a:p>
            <a:pPr lvl="0"/>
            <a:fld id="{6D905BA1-B2FB-41C3-BEA3-85CA82218D19}" type="slidenum">
              <a:t>‹Nº›</a:t>
            </a:fld>
            <a:endParaRPr lang="es-ES"/>
          </a:p>
        </p:txBody>
      </p:sp>
    </p:spTree>
    <p:extLst>
      <p:ext uri="{BB962C8B-B14F-4D97-AF65-F5344CB8AC3E}">
        <p14:creationId xmlns:p14="http://schemas.microsoft.com/office/powerpoint/2010/main" val="243572579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7BC012-308E-46F7-BBBC-51F07630964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CAD38AE-D1CD-4DD4-845E-7F561971663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38F9174-E2A4-4246-8D6B-C2DF695EFBC4}"/>
              </a:ext>
            </a:extLst>
          </p:cNvPr>
          <p:cNvSpPr txBox="1">
            <a:spLocks noGrp="1"/>
          </p:cNvSpPr>
          <p:nvPr>
            <p:ph type="dt" sz="half" idx="7"/>
          </p:nvPr>
        </p:nvSpPr>
        <p:spPr/>
        <p:txBody>
          <a:bodyPr/>
          <a:lstStyle>
            <a:lvl1pPr>
              <a:defRPr/>
            </a:lvl1pPr>
          </a:lstStyle>
          <a:p>
            <a:pPr lvl="0"/>
            <a:fld id="{1EF120EC-FBFF-43E6-BE57-6C924CAC4CEE}" type="datetime1">
              <a:rPr lang="es-ES"/>
              <a:pPr lvl="0"/>
              <a:t>04/03/2021</a:t>
            </a:fld>
            <a:endParaRPr lang="es-ES"/>
          </a:p>
        </p:txBody>
      </p:sp>
      <p:sp>
        <p:nvSpPr>
          <p:cNvPr id="5" name="Marcador de pie de página 4">
            <a:extLst>
              <a:ext uri="{FF2B5EF4-FFF2-40B4-BE49-F238E27FC236}">
                <a16:creationId xmlns:a16="http://schemas.microsoft.com/office/drawing/2014/main" id="{72A6E5BE-FE96-4295-AC5D-1F167743BC6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A2855BF-D2C6-4732-898F-860954B9FC0F}"/>
              </a:ext>
            </a:extLst>
          </p:cNvPr>
          <p:cNvSpPr txBox="1">
            <a:spLocks noGrp="1"/>
          </p:cNvSpPr>
          <p:nvPr>
            <p:ph type="sldNum" sz="quarter" idx="8"/>
          </p:nvPr>
        </p:nvSpPr>
        <p:spPr/>
        <p:txBody>
          <a:bodyPr/>
          <a:lstStyle>
            <a:lvl1pPr>
              <a:defRPr/>
            </a:lvl1pPr>
          </a:lstStyle>
          <a:p>
            <a:pPr lvl="0"/>
            <a:fld id="{859360E7-5331-4A87-8A3C-4F5F4D6687E2}" type="slidenum">
              <a:t>‹Nº›</a:t>
            </a:fld>
            <a:endParaRPr lang="es-ES"/>
          </a:p>
        </p:txBody>
      </p:sp>
    </p:spTree>
    <p:extLst>
      <p:ext uri="{BB962C8B-B14F-4D97-AF65-F5344CB8AC3E}">
        <p14:creationId xmlns:p14="http://schemas.microsoft.com/office/powerpoint/2010/main" val="708370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C0FE58-29E2-4110-BCDA-CEF6DF1EE2E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05A36F7-501C-4F84-9771-31D01A3421D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E12260E-1A16-4829-B0D7-94E02407A517}"/>
              </a:ext>
            </a:extLst>
          </p:cNvPr>
          <p:cNvSpPr txBox="1">
            <a:spLocks noGrp="1"/>
          </p:cNvSpPr>
          <p:nvPr>
            <p:ph type="dt" sz="half" idx="7"/>
          </p:nvPr>
        </p:nvSpPr>
        <p:spPr/>
        <p:txBody>
          <a:bodyPr/>
          <a:lstStyle>
            <a:lvl1pPr>
              <a:defRPr/>
            </a:lvl1pPr>
          </a:lstStyle>
          <a:p>
            <a:pPr lvl="0"/>
            <a:fld id="{0654E061-EEDB-407F-90A5-59BEF9A9CA75}" type="datetime1">
              <a:rPr lang="es-ES"/>
              <a:pPr lvl="0"/>
              <a:t>04/03/2021</a:t>
            </a:fld>
            <a:endParaRPr lang="es-ES"/>
          </a:p>
        </p:txBody>
      </p:sp>
      <p:sp>
        <p:nvSpPr>
          <p:cNvPr id="5" name="Marcador de pie de página 4">
            <a:extLst>
              <a:ext uri="{FF2B5EF4-FFF2-40B4-BE49-F238E27FC236}">
                <a16:creationId xmlns:a16="http://schemas.microsoft.com/office/drawing/2014/main" id="{7C821971-B3D1-48A3-8065-DA7700F66BA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55E228-2FFE-49C3-B554-C93D96522EA5}"/>
              </a:ext>
            </a:extLst>
          </p:cNvPr>
          <p:cNvSpPr txBox="1">
            <a:spLocks noGrp="1"/>
          </p:cNvSpPr>
          <p:nvPr>
            <p:ph type="sldNum" sz="quarter" idx="8"/>
          </p:nvPr>
        </p:nvSpPr>
        <p:spPr/>
        <p:txBody>
          <a:bodyPr/>
          <a:lstStyle>
            <a:lvl1pPr>
              <a:defRPr/>
            </a:lvl1pPr>
          </a:lstStyle>
          <a:p>
            <a:pPr lvl="0"/>
            <a:fld id="{694A4AC6-9F07-43E3-A53A-DB40E5A42E62}" type="slidenum">
              <a:t>‹Nº›</a:t>
            </a:fld>
            <a:endParaRPr lang="es-ES"/>
          </a:p>
        </p:txBody>
      </p:sp>
    </p:spTree>
    <p:extLst>
      <p:ext uri="{BB962C8B-B14F-4D97-AF65-F5344CB8AC3E}">
        <p14:creationId xmlns:p14="http://schemas.microsoft.com/office/powerpoint/2010/main" val="3178577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D40C8D-7741-4810-ABDE-C100EBB6A93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865045C-A136-45DC-9F44-253CED1FB3D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7D85277-A22C-4CD2-9736-286900EF1E3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67A14C2-7817-4E36-93CA-C526ECBB81DF}"/>
              </a:ext>
            </a:extLst>
          </p:cNvPr>
          <p:cNvSpPr txBox="1">
            <a:spLocks noGrp="1"/>
          </p:cNvSpPr>
          <p:nvPr>
            <p:ph type="dt" sz="half" idx="7"/>
          </p:nvPr>
        </p:nvSpPr>
        <p:spPr/>
        <p:txBody>
          <a:bodyPr/>
          <a:lstStyle>
            <a:lvl1pPr>
              <a:defRPr/>
            </a:lvl1pPr>
          </a:lstStyle>
          <a:p>
            <a:pPr lvl="0"/>
            <a:fld id="{BF87AF8E-E735-42D3-ACC6-A6E477EB8318}" type="datetime1">
              <a:rPr lang="es-ES"/>
              <a:pPr lvl="0"/>
              <a:t>04/03/2021</a:t>
            </a:fld>
            <a:endParaRPr lang="es-ES"/>
          </a:p>
        </p:txBody>
      </p:sp>
      <p:sp>
        <p:nvSpPr>
          <p:cNvPr id="6" name="Marcador de pie de página 5">
            <a:extLst>
              <a:ext uri="{FF2B5EF4-FFF2-40B4-BE49-F238E27FC236}">
                <a16:creationId xmlns:a16="http://schemas.microsoft.com/office/drawing/2014/main" id="{AD041609-C43E-4227-9F8A-2FF5AF9CB4D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E5E1C5B-604A-49EE-A15E-4DE36D78B1D1}"/>
              </a:ext>
            </a:extLst>
          </p:cNvPr>
          <p:cNvSpPr txBox="1">
            <a:spLocks noGrp="1"/>
          </p:cNvSpPr>
          <p:nvPr>
            <p:ph type="sldNum" sz="quarter" idx="8"/>
          </p:nvPr>
        </p:nvSpPr>
        <p:spPr/>
        <p:txBody>
          <a:bodyPr/>
          <a:lstStyle>
            <a:lvl1pPr>
              <a:defRPr/>
            </a:lvl1pPr>
          </a:lstStyle>
          <a:p>
            <a:pPr lvl="0"/>
            <a:fld id="{82274610-1C70-4E4C-A2C0-F9401AA650C7}" type="slidenum">
              <a:t>‹Nº›</a:t>
            </a:fld>
            <a:endParaRPr lang="es-ES"/>
          </a:p>
        </p:txBody>
      </p:sp>
    </p:spTree>
    <p:extLst>
      <p:ext uri="{BB962C8B-B14F-4D97-AF65-F5344CB8AC3E}">
        <p14:creationId xmlns:p14="http://schemas.microsoft.com/office/powerpoint/2010/main" val="3203221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DC300A-186B-4713-9DDA-0A8F562026F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CA70F25-53DF-4705-BAFC-74F16FDB0B5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7EFA51B-DB71-47F2-8566-A5BC8D3CF69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140E804-7C71-4664-AB56-F92E8FF1902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73DCFD0-78F6-45DC-A636-972E3C89115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CE709A5-CB8B-484F-8656-EC1A21DF641B}"/>
              </a:ext>
            </a:extLst>
          </p:cNvPr>
          <p:cNvSpPr txBox="1">
            <a:spLocks noGrp="1"/>
          </p:cNvSpPr>
          <p:nvPr>
            <p:ph type="dt" sz="half" idx="7"/>
          </p:nvPr>
        </p:nvSpPr>
        <p:spPr/>
        <p:txBody>
          <a:bodyPr/>
          <a:lstStyle>
            <a:lvl1pPr>
              <a:defRPr/>
            </a:lvl1pPr>
          </a:lstStyle>
          <a:p>
            <a:pPr lvl="0"/>
            <a:fld id="{CC2A4412-D1D0-4546-9154-D3247029D671}" type="datetime1">
              <a:rPr lang="es-ES"/>
              <a:pPr lvl="0"/>
              <a:t>04/03/2021</a:t>
            </a:fld>
            <a:endParaRPr lang="es-ES"/>
          </a:p>
        </p:txBody>
      </p:sp>
      <p:sp>
        <p:nvSpPr>
          <p:cNvPr id="8" name="Marcador de pie de página 7">
            <a:extLst>
              <a:ext uri="{FF2B5EF4-FFF2-40B4-BE49-F238E27FC236}">
                <a16:creationId xmlns:a16="http://schemas.microsoft.com/office/drawing/2014/main" id="{D7D9441C-D601-4657-A97C-CB91B5CAB2A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34966DE-55F0-4B87-A810-51C27EF14BED}"/>
              </a:ext>
            </a:extLst>
          </p:cNvPr>
          <p:cNvSpPr txBox="1">
            <a:spLocks noGrp="1"/>
          </p:cNvSpPr>
          <p:nvPr>
            <p:ph type="sldNum" sz="quarter" idx="8"/>
          </p:nvPr>
        </p:nvSpPr>
        <p:spPr/>
        <p:txBody>
          <a:bodyPr/>
          <a:lstStyle>
            <a:lvl1pPr>
              <a:defRPr/>
            </a:lvl1pPr>
          </a:lstStyle>
          <a:p>
            <a:pPr lvl="0"/>
            <a:fld id="{BEFE4EF9-2DCD-4A2C-BEDE-15CE757221D1}" type="slidenum">
              <a:t>‹Nº›</a:t>
            </a:fld>
            <a:endParaRPr lang="es-ES"/>
          </a:p>
        </p:txBody>
      </p:sp>
    </p:spTree>
    <p:extLst>
      <p:ext uri="{BB962C8B-B14F-4D97-AF65-F5344CB8AC3E}">
        <p14:creationId xmlns:p14="http://schemas.microsoft.com/office/powerpoint/2010/main" val="1690689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6C6FD0-F390-4692-97E3-B1DA15CE28A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A70F331-62ED-4F59-AF73-53DB8D5FCE99}"/>
              </a:ext>
            </a:extLst>
          </p:cNvPr>
          <p:cNvSpPr txBox="1">
            <a:spLocks noGrp="1"/>
          </p:cNvSpPr>
          <p:nvPr>
            <p:ph type="dt" sz="half" idx="7"/>
          </p:nvPr>
        </p:nvSpPr>
        <p:spPr/>
        <p:txBody>
          <a:bodyPr/>
          <a:lstStyle>
            <a:lvl1pPr>
              <a:defRPr/>
            </a:lvl1pPr>
          </a:lstStyle>
          <a:p>
            <a:pPr lvl="0"/>
            <a:fld id="{A2C3F5E4-42AC-4490-AD08-FEFDCB3FD291}" type="datetime1">
              <a:rPr lang="es-ES"/>
              <a:pPr lvl="0"/>
              <a:t>04/03/2021</a:t>
            </a:fld>
            <a:endParaRPr lang="es-ES"/>
          </a:p>
        </p:txBody>
      </p:sp>
      <p:sp>
        <p:nvSpPr>
          <p:cNvPr id="4" name="Marcador de pie de página 3">
            <a:extLst>
              <a:ext uri="{FF2B5EF4-FFF2-40B4-BE49-F238E27FC236}">
                <a16:creationId xmlns:a16="http://schemas.microsoft.com/office/drawing/2014/main" id="{155DE549-E7BF-4704-82C5-1AB22B79E95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7F59A8D-376E-45EC-9CE8-F536AA956AE5}"/>
              </a:ext>
            </a:extLst>
          </p:cNvPr>
          <p:cNvSpPr txBox="1">
            <a:spLocks noGrp="1"/>
          </p:cNvSpPr>
          <p:nvPr>
            <p:ph type="sldNum" sz="quarter" idx="8"/>
          </p:nvPr>
        </p:nvSpPr>
        <p:spPr/>
        <p:txBody>
          <a:bodyPr/>
          <a:lstStyle>
            <a:lvl1pPr>
              <a:defRPr/>
            </a:lvl1pPr>
          </a:lstStyle>
          <a:p>
            <a:pPr lvl="0"/>
            <a:fld id="{EF578D1E-A560-4591-B8C8-60ED942CFBCC}" type="slidenum">
              <a:t>‹Nº›</a:t>
            </a:fld>
            <a:endParaRPr lang="es-ES"/>
          </a:p>
        </p:txBody>
      </p:sp>
    </p:spTree>
    <p:extLst>
      <p:ext uri="{BB962C8B-B14F-4D97-AF65-F5344CB8AC3E}">
        <p14:creationId xmlns:p14="http://schemas.microsoft.com/office/powerpoint/2010/main" val="556038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83B1D3E-6662-49A9-B559-C734C0CA777F}"/>
              </a:ext>
            </a:extLst>
          </p:cNvPr>
          <p:cNvSpPr txBox="1">
            <a:spLocks noGrp="1"/>
          </p:cNvSpPr>
          <p:nvPr>
            <p:ph type="dt" sz="half" idx="7"/>
          </p:nvPr>
        </p:nvSpPr>
        <p:spPr/>
        <p:txBody>
          <a:bodyPr/>
          <a:lstStyle>
            <a:lvl1pPr>
              <a:defRPr/>
            </a:lvl1pPr>
          </a:lstStyle>
          <a:p>
            <a:pPr lvl="0"/>
            <a:fld id="{CD594096-4583-48B1-9805-6C495F85A19C}" type="datetime1">
              <a:rPr lang="es-ES"/>
              <a:pPr lvl="0"/>
              <a:t>04/03/2021</a:t>
            </a:fld>
            <a:endParaRPr lang="es-ES"/>
          </a:p>
        </p:txBody>
      </p:sp>
      <p:sp>
        <p:nvSpPr>
          <p:cNvPr id="3" name="Marcador de pie de página 2">
            <a:extLst>
              <a:ext uri="{FF2B5EF4-FFF2-40B4-BE49-F238E27FC236}">
                <a16:creationId xmlns:a16="http://schemas.microsoft.com/office/drawing/2014/main" id="{F0446124-9470-4110-83DC-E341C892DBD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7E2FA1C-05E4-4BDF-AC7D-B0C39C5049AD}"/>
              </a:ext>
            </a:extLst>
          </p:cNvPr>
          <p:cNvSpPr txBox="1">
            <a:spLocks noGrp="1"/>
          </p:cNvSpPr>
          <p:nvPr>
            <p:ph type="sldNum" sz="quarter" idx="8"/>
          </p:nvPr>
        </p:nvSpPr>
        <p:spPr/>
        <p:txBody>
          <a:bodyPr/>
          <a:lstStyle>
            <a:lvl1pPr>
              <a:defRPr/>
            </a:lvl1pPr>
          </a:lstStyle>
          <a:p>
            <a:pPr lvl="0"/>
            <a:fld id="{E1B6F4BF-BC9F-4F29-B993-FBF3317E19A4}" type="slidenum">
              <a:t>‹Nº›</a:t>
            </a:fld>
            <a:endParaRPr lang="es-ES"/>
          </a:p>
        </p:txBody>
      </p:sp>
    </p:spTree>
    <p:extLst>
      <p:ext uri="{BB962C8B-B14F-4D97-AF65-F5344CB8AC3E}">
        <p14:creationId xmlns:p14="http://schemas.microsoft.com/office/powerpoint/2010/main" val="258158739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66613D-856E-411D-986B-104F11C4F4F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6461BA4-426E-43BB-B7F7-0E5E1A07A43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589641E-2C51-4588-9C11-133B21A84E7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0A6B27B-2FF5-456C-8793-A38BE6AEE234}"/>
              </a:ext>
            </a:extLst>
          </p:cNvPr>
          <p:cNvSpPr txBox="1">
            <a:spLocks noGrp="1"/>
          </p:cNvSpPr>
          <p:nvPr>
            <p:ph type="dt" sz="half" idx="7"/>
          </p:nvPr>
        </p:nvSpPr>
        <p:spPr/>
        <p:txBody>
          <a:bodyPr/>
          <a:lstStyle>
            <a:lvl1pPr>
              <a:defRPr/>
            </a:lvl1pPr>
          </a:lstStyle>
          <a:p>
            <a:pPr lvl="0"/>
            <a:fld id="{F61D4EE7-C956-41F3-991B-B4A26F7A10F0}" type="datetime1">
              <a:rPr lang="es-ES"/>
              <a:pPr lvl="0"/>
              <a:t>04/03/2021</a:t>
            </a:fld>
            <a:endParaRPr lang="es-ES"/>
          </a:p>
        </p:txBody>
      </p:sp>
      <p:sp>
        <p:nvSpPr>
          <p:cNvPr id="6" name="Marcador de pie de página 5">
            <a:extLst>
              <a:ext uri="{FF2B5EF4-FFF2-40B4-BE49-F238E27FC236}">
                <a16:creationId xmlns:a16="http://schemas.microsoft.com/office/drawing/2014/main" id="{C81E689E-5EAA-4FCE-8740-13BB3B8D27E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EF94DB0-6203-420C-8765-7144A153BB77}"/>
              </a:ext>
            </a:extLst>
          </p:cNvPr>
          <p:cNvSpPr txBox="1">
            <a:spLocks noGrp="1"/>
          </p:cNvSpPr>
          <p:nvPr>
            <p:ph type="sldNum" sz="quarter" idx="8"/>
          </p:nvPr>
        </p:nvSpPr>
        <p:spPr/>
        <p:txBody>
          <a:bodyPr/>
          <a:lstStyle>
            <a:lvl1pPr>
              <a:defRPr/>
            </a:lvl1pPr>
          </a:lstStyle>
          <a:p>
            <a:pPr lvl="0"/>
            <a:fld id="{0B29A256-794D-4A90-9957-C26B5D91159B}" type="slidenum">
              <a:t>‹Nº›</a:t>
            </a:fld>
            <a:endParaRPr lang="es-ES"/>
          </a:p>
        </p:txBody>
      </p:sp>
    </p:spTree>
    <p:extLst>
      <p:ext uri="{BB962C8B-B14F-4D97-AF65-F5344CB8AC3E}">
        <p14:creationId xmlns:p14="http://schemas.microsoft.com/office/powerpoint/2010/main" val="1266138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9FE525-7F7E-4293-B57B-410494C12B3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2B2846F-A924-4E95-A29C-3DAA71A8498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03254E4-6217-4492-9354-60786638F92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C1A1B94-A7F2-4100-8362-736C274A92AB}"/>
              </a:ext>
            </a:extLst>
          </p:cNvPr>
          <p:cNvSpPr txBox="1">
            <a:spLocks noGrp="1"/>
          </p:cNvSpPr>
          <p:nvPr>
            <p:ph type="dt" sz="half" idx="7"/>
          </p:nvPr>
        </p:nvSpPr>
        <p:spPr/>
        <p:txBody>
          <a:bodyPr/>
          <a:lstStyle>
            <a:lvl1pPr>
              <a:defRPr/>
            </a:lvl1pPr>
          </a:lstStyle>
          <a:p>
            <a:pPr lvl="0"/>
            <a:fld id="{CE63F952-14BC-4F48-8176-EDC653C50974}" type="datetime1">
              <a:rPr lang="es-ES"/>
              <a:pPr lvl="0"/>
              <a:t>04/03/2021</a:t>
            </a:fld>
            <a:endParaRPr lang="es-ES"/>
          </a:p>
        </p:txBody>
      </p:sp>
      <p:sp>
        <p:nvSpPr>
          <p:cNvPr id="6" name="Marcador de pie de página 5">
            <a:extLst>
              <a:ext uri="{FF2B5EF4-FFF2-40B4-BE49-F238E27FC236}">
                <a16:creationId xmlns:a16="http://schemas.microsoft.com/office/drawing/2014/main" id="{3949D7CC-9C0B-4294-A80F-BEF88FD18EA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B4158C2-2069-4D1B-A23E-376FFC76F089}"/>
              </a:ext>
            </a:extLst>
          </p:cNvPr>
          <p:cNvSpPr txBox="1">
            <a:spLocks noGrp="1"/>
          </p:cNvSpPr>
          <p:nvPr>
            <p:ph type="sldNum" sz="quarter" idx="8"/>
          </p:nvPr>
        </p:nvSpPr>
        <p:spPr/>
        <p:txBody>
          <a:bodyPr/>
          <a:lstStyle>
            <a:lvl1pPr>
              <a:defRPr/>
            </a:lvl1pPr>
          </a:lstStyle>
          <a:p>
            <a:pPr lvl="0"/>
            <a:fld id="{F472EB66-3069-4DAB-8041-7A99E78BA32E}" type="slidenum">
              <a:t>‹Nº›</a:t>
            </a:fld>
            <a:endParaRPr lang="es-ES"/>
          </a:p>
        </p:txBody>
      </p:sp>
    </p:spTree>
    <p:extLst>
      <p:ext uri="{BB962C8B-B14F-4D97-AF65-F5344CB8AC3E}">
        <p14:creationId xmlns:p14="http://schemas.microsoft.com/office/powerpoint/2010/main" val="3789224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74A9C9-724E-4827-BA48-12984D8A296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D073336-0FFB-4931-A888-A7C70F90A25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3D57818-803E-4D47-B682-77C37952001F}"/>
              </a:ext>
            </a:extLst>
          </p:cNvPr>
          <p:cNvSpPr txBox="1">
            <a:spLocks noGrp="1"/>
          </p:cNvSpPr>
          <p:nvPr>
            <p:ph type="dt" sz="half" idx="7"/>
          </p:nvPr>
        </p:nvSpPr>
        <p:spPr/>
        <p:txBody>
          <a:bodyPr/>
          <a:lstStyle>
            <a:lvl1pPr>
              <a:defRPr/>
            </a:lvl1pPr>
          </a:lstStyle>
          <a:p>
            <a:pPr lvl="0"/>
            <a:fld id="{9C2C4B0D-A017-49F8-8C18-EDB687FF0664}" type="datetime1">
              <a:rPr lang="es-ES"/>
              <a:pPr lvl="0"/>
              <a:t>04/03/2021</a:t>
            </a:fld>
            <a:endParaRPr lang="es-ES"/>
          </a:p>
        </p:txBody>
      </p:sp>
      <p:sp>
        <p:nvSpPr>
          <p:cNvPr id="5" name="Marcador de pie de página 4">
            <a:extLst>
              <a:ext uri="{FF2B5EF4-FFF2-40B4-BE49-F238E27FC236}">
                <a16:creationId xmlns:a16="http://schemas.microsoft.com/office/drawing/2014/main" id="{6850863D-BA0F-4978-A3B0-AFE3EBD5E24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D2577E1-A8B4-49A2-B938-95498D8B0AA8}"/>
              </a:ext>
            </a:extLst>
          </p:cNvPr>
          <p:cNvSpPr txBox="1">
            <a:spLocks noGrp="1"/>
          </p:cNvSpPr>
          <p:nvPr>
            <p:ph type="sldNum" sz="quarter" idx="8"/>
          </p:nvPr>
        </p:nvSpPr>
        <p:spPr/>
        <p:txBody>
          <a:bodyPr/>
          <a:lstStyle>
            <a:lvl1pPr>
              <a:defRPr/>
            </a:lvl1pPr>
          </a:lstStyle>
          <a:p>
            <a:pPr lvl="0"/>
            <a:fld id="{18E72733-C652-4978-B862-F486D62D9A52}" type="slidenum">
              <a:t>‹Nº›</a:t>
            </a:fld>
            <a:endParaRPr lang="es-ES"/>
          </a:p>
        </p:txBody>
      </p:sp>
    </p:spTree>
    <p:extLst>
      <p:ext uri="{BB962C8B-B14F-4D97-AF65-F5344CB8AC3E}">
        <p14:creationId xmlns:p14="http://schemas.microsoft.com/office/powerpoint/2010/main" val="3607043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D91FE54-5BDD-43FC-B7C9-66B4B30846D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9A75A88-E0E6-490E-9FFA-A75740777CB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57855FC-8D95-4FC6-A7F3-7BA5BB4B81D3}"/>
              </a:ext>
            </a:extLst>
          </p:cNvPr>
          <p:cNvSpPr txBox="1">
            <a:spLocks noGrp="1"/>
          </p:cNvSpPr>
          <p:nvPr>
            <p:ph type="dt" sz="half" idx="7"/>
          </p:nvPr>
        </p:nvSpPr>
        <p:spPr/>
        <p:txBody>
          <a:bodyPr/>
          <a:lstStyle>
            <a:lvl1pPr>
              <a:defRPr/>
            </a:lvl1pPr>
          </a:lstStyle>
          <a:p>
            <a:pPr lvl="0"/>
            <a:fld id="{0BBA150C-E15D-4BEA-B81A-4D54A631F150}" type="datetime1">
              <a:rPr lang="es-ES"/>
              <a:pPr lvl="0"/>
              <a:t>04/03/2021</a:t>
            </a:fld>
            <a:endParaRPr lang="es-ES"/>
          </a:p>
        </p:txBody>
      </p:sp>
      <p:sp>
        <p:nvSpPr>
          <p:cNvPr id="5" name="Marcador de pie de página 4">
            <a:extLst>
              <a:ext uri="{FF2B5EF4-FFF2-40B4-BE49-F238E27FC236}">
                <a16:creationId xmlns:a16="http://schemas.microsoft.com/office/drawing/2014/main" id="{D35DF5B8-9780-49A9-BEE4-9E9B5A4D1F4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9121BBD-8C0E-47F9-9836-AFEBB6C83CBF}"/>
              </a:ext>
            </a:extLst>
          </p:cNvPr>
          <p:cNvSpPr txBox="1">
            <a:spLocks noGrp="1"/>
          </p:cNvSpPr>
          <p:nvPr>
            <p:ph type="sldNum" sz="quarter" idx="8"/>
          </p:nvPr>
        </p:nvSpPr>
        <p:spPr/>
        <p:txBody>
          <a:bodyPr/>
          <a:lstStyle>
            <a:lvl1pPr>
              <a:defRPr/>
            </a:lvl1pPr>
          </a:lstStyle>
          <a:p>
            <a:pPr lvl="0"/>
            <a:fld id="{BF25218E-26DA-4EBC-97CC-58B96DDB81F6}" type="slidenum">
              <a:t>‹Nº›</a:t>
            </a:fld>
            <a:endParaRPr lang="es-ES"/>
          </a:p>
        </p:txBody>
      </p:sp>
    </p:spTree>
    <p:extLst>
      <p:ext uri="{BB962C8B-B14F-4D97-AF65-F5344CB8AC3E}">
        <p14:creationId xmlns:p14="http://schemas.microsoft.com/office/powerpoint/2010/main" val="38665111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401275-E255-4952-8B52-5E1BFD85A28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ADC4873-4E92-47D2-AAB9-8D15BD0DC68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38C10A0-6FF5-4540-9867-6CA1A710AAE7}"/>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D1A7B78-CC11-4821-80F6-12CE9D22E72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E33495E-0C13-4863-9D33-8D890C7FE41D}"/>
              </a:ext>
            </a:extLst>
          </p:cNvPr>
          <p:cNvSpPr txBox="1">
            <a:spLocks noGrp="1"/>
          </p:cNvSpPr>
          <p:nvPr>
            <p:ph type="sldNum" sz="quarter" idx="8"/>
          </p:nvPr>
        </p:nvSpPr>
        <p:spPr/>
        <p:txBody>
          <a:bodyPr/>
          <a:lstStyle>
            <a:lvl1pPr>
              <a:defRPr sz="1400"/>
            </a:lvl1pPr>
          </a:lstStyle>
          <a:p>
            <a:pPr lvl="0"/>
            <a:fld id="{D2361B13-4E01-41AB-BD25-02728C3A92BF}" type="slidenum">
              <a:t>‹Nº›</a:t>
            </a:fld>
            <a:endParaRPr lang="es-ES"/>
          </a:p>
        </p:txBody>
      </p:sp>
    </p:spTree>
    <p:extLst>
      <p:ext uri="{BB962C8B-B14F-4D97-AF65-F5344CB8AC3E}">
        <p14:creationId xmlns:p14="http://schemas.microsoft.com/office/powerpoint/2010/main" val="314562616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26C33D-4944-480A-A558-195865E4A35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B13B18B-E6F2-4E13-88AC-B639682B1BE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DA8B72D-E10E-4A07-AB94-AA79C39EE52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595541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CB92380-9F9D-4D05-92A3-BA12119D54C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DD89D6F-1C8D-4733-8A36-D2E0D109761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55C8179-A27A-414A-88A7-4B05BBF8514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CD77D3B-5767-45DF-B679-BD38D9C46A27}" type="datetime1">
              <a:rPr lang="es-ES"/>
              <a:pPr lvl="0"/>
              <a:t>04/03/2021</a:t>
            </a:fld>
            <a:endParaRPr lang="es-ES"/>
          </a:p>
        </p:txBody>
      </p:sp>
      <p:sp>
        <p:nvSpPr>
          <p:cNvPr id="5" name="Marcador de pie de página 4">
            <a:extLst>
              <a:ext uri="{FF2B5EF4-FFF2-40B4-BE49-F238E27FC236}">
                <a16:creationId xmlns:a16="http://schemas.microsoft.com/office/drawing/2014/main" id="{83ACA7E9-E0D8-4878-9DF6-6A0EF0C428C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C5C60F2-67C3-4C94-ACC9-48C1BEADE68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953DE06-3989-4BB3-AEAA-A32A06F54F9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9AD7437-B695-4567-AD42-5E2DBE77505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F24853F-53DD-4CA3-8A60-1EC037B47867}"/>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A632117-4BCB-46F3-982B-653755640627}"/>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0E04491-DFB2-4919-878F-BEA84E1A98D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4D7BA6B-6B71-4493-B2A8-26D644E1B07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4BACFD7-E0B1-4FB9-999A-10F7FE62A7C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5A0400B-82E7-41A4-8572-705B442D40F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14086640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A08F898-8FAC-4CDF-BA7A-600CAD769702}"/>
              </a:ext>
            </a:extLst>
          </p:cNvPr>
          <p:cNvSpPr txBox="1"/>
          <p:nvPr/>
        </p:nvSpPr>
        <p:spPr>
          <a:xfrm>
            <a:off x="0" y="2743200"/>
            <a:ext cx="120913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VILLA FARNESIO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CAPRAROLA · LACIO · ITALIA</a:t>
            </a:r>
            <a:endParaRPr lang="es-ES" sz="2800" b="0" i="0" u="none" strike="noStrike" kern="1200" cap="none" spc="0" baseline="0">
              <a:solidFill>
                <a:srgbClr val="FFFFFF"/>
              </a:solidFill>
              <a:uFillTx/>
              <a:latin typeface="Calibri"/>
            </a:endParaRPr>
          </a:p>
        </p:txBody>
      </p:sp>
      <p:pic>
        <p:nvPicPr>
          <p:cNvPr id="3" name="417-Minueto de Pequena Serenata Nocturna-Mozart">
            <a:extLst>
              <a:ext uri="{FF2B5EF4-FFF2-40B4-BE49-F238E27FC236}">
                <a16:creationId xmlns:a16="http://schemas.microsoft.com/office/drawing/2014/main" id="{7C020864-11B4-49CE-BC2E-6CBEBF59F7B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81602" y="55695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2E1436-2792-481D-8F09-B9E39B9A0186}"/>
              </a:ext>
            </a:extLst>
          </p:cNvPr>
          <p:cNvPicPr>
            <a:picLocks noChangeAspect="1"/>
          </p:cNvPicPr>
          <p:nvPr/>
        </p:nvPicPr>
        <p:blipFill>
          <a:blip r:embed="rId3"/>
          <a:stretch>
            <a:fillRect/>
          </a:stretch>
        </p:blipFill>
        <p:spPr>
          <a:xfrm>
            <a:off x="0" y="0"/>
            <a:ext cx="12191996" cy="684172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5B56D24-6474-44E0-B62C-81D182C4E2CA}"/>
              </a:ext>
            </a:extLst>
          </p:cNvPr>
          <p:cNvSpPr txBox="1"/>
          <p:nvPr/>
        </p:nvSpPr>
        <p:spPr>
          <a:xfrm>
            <a:off x="1349407" y="1828800"/>
            <a:ext cx="9401449"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Villa Farnesio o Palazzo Farnesio es un importante ejemplo de residencia renacentista de Italia construida para la familia romana de los Farnesio en Caprarola, Lacio. Fue una de las muchas moradas señoriales construidas por los Farnese en sus propios dominios. El proyecto para una fortaleza defensiva fue preparado originalmente por Antonio de Sangallo el Joven. En 1559, por voluntad del cardenal Alejandro Farnesio, el proyecto fue modificado, aunque manteniendo la planta pentagonal, y la dirección de los trabajos fue encomendada a Vignola. Las obas finalizaron en 1575.</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construcción se transformó en un imponente palazzo renacentista, como residencia veraniega del cardenal y de su corte. En los bastiones de los vértices el arquitecto insertó amplias terrazas abiertas sobre la campiña circundante, y talló la colina en forma de escalinatas de modo de aislar el palazzo y al mismo tiempo insertarlo armoniosamente con el entorno. En el paseo de acceso se abrió una calle rectilínea, de forma de relacionar visualmente al edificio con la ciudad, convirtiéndolo en el hito que sobrepasa y domina toda la zona. En el centro de la residencia se abre un patio circular en dos plantas, con el nivel superior ligeramente retirado.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CEF18B-4824-4079-9798-D76DE2249965}"/>
              </a:ext>
            </a:extLst>
          </p:cNvPr>
          <p:cNvPicPr>
            <a:picLocks noChangeAspect="1"/>
          </p:cNvPicPr>
          <p:nvPr/>
        </p:nvPicPr>
        <p:blipFill>
          <a:blip r:embed="rId3"/>
          <a:stretch>
            <a:fillRect/>
          </a:stretch>
        </p:blipFill>
        <p:spPr>
          <a:xfrm>
            <a:off x="0" y="0"/>
            <a:ext cx="12191996" cy="6885459"/>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2E8B71-9613-4B21-AD0A-DC5C4CA1988F}"/>
              </a:ext>
            </a:extLst>
          </p:cNvPr>
          <p:cNvPicPr>
            <a:picLocks noChangeAspect="1"/>
          </p:cNvPicPr>
          <p:nvPr/>
        </p:nvPicPr>
        <p:blipFill>
          <a:blip r:embed="rId2"/>
          <a:stretch>
            <a:fillRect/>
          </a:stretch>
        </p:blipFill>
        <p:spPr>
          <a:xfrm>
            <a:off x="1171373" y="0"/>
            <a:ext cx="9793379"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20E7CB-B5A4-4722-BCF4-0F2D022C4065}"/>
              </a:ext>
            </a:extLst>
          </p:cNvPr>
          <p:cNvPicPr>
            <a:picLocks noChangeAspect="1"/>
          </p:cNvPicPr>
          <p:nvPr/>
        </p:nvPicPr>
        <p:blipFill>
          <a:blip r:embed="rId2"/>
          <a:stretch>
            <a:fillRect/>
          </a:stretch>
        </p:blipFill>
        <p:spPr>
          <a:xfrm>
            <a:off x="1525292" y="0"/>
            <a:ext cx="914142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3A94F3-34B3-4076-8758-A89D42DF0509}"/>
              </a:ext>
            </a:extLst>
          </p:cNvPr>
          <p:cNvPicPr>
            <a:picLocks noChangeAspect="1"/>
          </p:cNvPicPr>
          <p:nvPr/>
        </p:nvPicPr>
        <p:blipFill>
          <a:blip r:embed="rId2"/>
          <a:stretch>
            <a:fillRect/>
          </a:stretch>
        </p:blipFill>
        <p:spPr>
          <a:xfrm>
            <a:off x="1592061" y="28849"/>
            <a:ext cx="9105531" cy="682915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0181E5-66B6-4D0F-991B-C0E45D5C308B}"/>
              </a:ext>
            </a:extLst>
          </p:cNvPr>
          <p:cNvPicPr>
            <a:picLocks noChangeAspect="1"/>
          </p:cNvPicPr>
          <p:nvPr/>
        </p:nvPicPr>
        <p:blipFill>
          <a:blip r:embed="rId2"/>
          <a:stretch>
            <a:fillRect/>
          </a:stretch>
        </p:blipFill>
        <p:spPr>
          <a:xfrm>
            <a:off x="923278" y="17757"/>
            <a:ext cx="10227079" cy="681804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1BF47E-5043-48E6-9762-FA54F090B3F0}"/>
              </a:ext>
            </a:extLst>
          </p:cNvPr>
          <p:cNvPicPr>
            <a:picLocks noChangeAspect="1"/>
          </p:cNvPicPr>
          <p:nvPr/>
        </p:nvPicPr>
        <p:blipFill>
          <a:blip r:embed="rId2"/>
          <a:stretch>
            <a:fillRect/>
          </a:stretch>
        </p:blipFill>
        <p:spPr>
          <a:xfrm>
            <a:off x="874449" y="0"/>
            <a:ext cx="10293437"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EDD82D-6604-4382-B0F4-3E2FB7487FBF}"/>
              </a:ext>
            </a:extLst>
          </p:cNvPr>
          <p:cNvPicPr>
            <a:picLocks noChangeAspect="1"/>
          </p:cNvPicPr>
          <p:nvPr/>
        </p:nvPicPr>
        <p:blipFill>
          <a:blip r:embed="rId2"/>
          <a:stretch>
            <a:fillRect/>
          </a:stretch>
        </p:blipFill>
        <p:spPr>
          <a:xfrm>
            <a:off x="980611" y="0"/>
            <a:ext cx="10301712"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1AEAC5-8DB2-40EB-ABD9-0EB072503433}"/>
              </a:ext>
            </a:extLst>
          </p:cNvPr>
          <p:cNvPicPr>
            <a:picLocks noChangeAspect="1"/>
          </p:cNvPicPr>
          <p:nvPr/>
        </p:nvPicPr>
        <p:blipFill>
          <a:blip r:embed="rId2"/>
          <a:stretch>
            <a:fillRect/>
          </a:stretch>
        </p:blipFill>
        <p:spPr>
          <a:xfrm>
            <a:off x="1042937" y="0"/>
            <a:ext cx="10311551"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9F834A-2893-4F8A-9C56-0D56D97211DF}"/>
              </a:ext>
            </a:extLst>
          </p:cNvPr>
          <p:cNvPicPr>
            <a:picLocks noChangeAspect="1"/>
          </p:cNvPicPr>
          <p:nvPr/>
        </p:nvPicPr>
        <p:blipFill>
          <a:blip r:embed="rId2"/>
          <a:stretch>
            <a:fillRect/>
          </a:stretch>
        </p:blipFill>
        <p:spPr>
          <a:xfrm>
            <a:off x="993605" y="0"/>
            <a:ext cx="10157173"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B8006C-AF45-4772-A28F-BC753F2A304E}"/>
              </a:ext>
            </a:extLst>
          </p:cNvPr>
          <p:cNvPicPr>
            <a:picLocks noChangeAspect="1"/>
          </p:cNvPicPr>
          <p:nvPr/>
        </p:nvPicPr>
        <p:blipFill>
          <a:blip r:embed="rId2"/>
          <a:stretch>
            <a:fillRect/>
          </a:stretch>
        </p:blipFill>
        <p:spPr>
          <a:xfrm>
            <a:off x="958693" y="0"/>
            <a:ext cx="1027873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655B16-2409-4462-B1D7-FE4A10171F75}"/>
              </a:ext>
            </a:extLst>
          </p:cNvPr>
          <p:cNvPicPr>
            <a:picLocks noChangeAspect="1"/>
          </p:cNvPicPr>
          <p:nvPr/>
        </p:nvPicPr>
        <p:blipFill>
          <a:blip r:embed="rId2"/>
          <a:stretch>
            <a:fillRect/>
          </a:stretch>
        </p:blipFill>
        <p:spPr>
          <a:xfrm>
            <a:off x="1122142" y="0"/>
            <a:ext cx="988943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2EB152-AB40-415E-BF9C-26B2DD036443}"/>
              </a:ext>
            </a:extLst>
          </p:cNvPr>
          <p:cNvPicPr>
            <a:picLocks noChangeAspect="1"/>
          </p:cNvPicPr>
          <p:nvPr/>
        </p:nvPicPr>
        <p:blipFill>
          <a:blip r:embed="rId2"/>
          <a:stretch>
            <a:fillRect/>
          </a:stretch>
        </p:blipFill>
        <p:spPr>
          <a:xfrm>
            <a:off x="3299584" y="0"/>
            <a:ext cx="5367683"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66EE34-D6E4-40E1-A3F7-6BC991E4B39D}"/>
              </a:ext>
            </a:extLst>
          </p:cNvPr>
          <p:cNvPicPr>
            <a:picLocks noChangeAspect="1"/>
          </p:cNvPicPr>
          <p:nvPr/>
        </p:nvPicPr>
        <p:blipFill>
          <a:blip r:embed="rId2"/>
          <a:stretch>
            <a:fillRect/>
          </a:stretch>
        </p:blipFill>
        <p:spPr>
          <a:xfrm>
            <a:off x="2036542" y="0"/>
            <a:ext cx="793455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28C701-D0FB-4EEC-8C48-5B798A724FD4}"/>
              </a:ext>
            </a:extLst>
          </p:cNvPr>
          <p:cNvPicPr>
            <a:picLocks noChangeAspect="1"/>
          </p:cNvPicPr>
          <p:nvPr/>
        </p:nvPicPr>
        <p:blipFill>
          <a:blip r:embed="rId2"/>
          <a:stretch>
            <a:fillRect/>
          </a:stretch>
        </p:blipFill>
        <p:spPr>
          <a:xfrm>
            <a:off x="17757" y="1000125"/>
            <a:ext cx="12077989" cy="476148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CC28A0-AB77-4827-A20D-55B07C82F8C6}"/>
              </a:ext>
            </a:extLst>
          </p:cNvPr>
          <p:cNvPicPr>
            <a:picLocks noChangeAspect="1"/>
          </p:cNvPicPr>
          <p:nvPr/>
        </p:nvPicPr>
        <p:blipFill>
          <a:blip r:embed="rId2"/>
          <a:stretch>
            <a:fillRect/>
          </a:stretch>
        </p:blipFill>
        <p:spPr>
          <a:xfrm>
            <a:off x="1574907" y="0"/>
            <a:ext cx="893935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9C33F5-0074-46B9-A73A-03DAB8A994DF}"/>
              </a:ext>
            </a:extLst>
          </p:cNvPr>
          <p:cNvPicPr>
            <a:picLocks noChangeAspect="1"/>
          </p:cNvPicPr>
          <p:nvPr/>
        </p:nvPicPr>
        <p:blipFill>
          <a:blip r:embed="rId2"/>
          <a:stretch>
            <a:fillRect/>
          </a:stretch>
        </p:blipFill>
        <p:spPr>
          <a:xfrm>
            <a:off x="1726798" y="0"/>
            <a:ext cx="861568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5937D3-019C-438D-8390-775ABF877CC2}"/>
              </a:ext>
            </a:extLst>
          </p:cNvPr>
          <p:cNvPicPr>
            <a:picLocks noChangeAspect="1"/>
          </p:cNvPicPr>
          <p:nvPr/>
        </p:nvPicPr>
        <p:blipFill>
          <a:blip r:embed="rId2"/>
          <a:stretch>
            <a:fillRect/>
          </a:stretch>
        </p:blipFill>
        <p:spPr>
          <a:xfrm>
            <a:off x="1800453" y="0"/>
            <a:ext cx="848857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93E974-9907-4A8C-91EC-350DF7ACB2CB}"/>
              </a:ext>
            </a:extLst>
          </p:cNvPr>
          <p:cNvPicPr>
            <a:picLocks noChangeAspect="1"/>
          </p:cNvPicPr>
          <p:nvPr/>
        </p:nvPicPr>
        <p:blipFill>
          <a:blip r:embed="rId2"/>
          <a:stretch>
            <a:fillRect/>
          </a:stretch>
        </p:blipFill>
        <p:spPr>
          <a:xfrm>
            <a:off x="1557479"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00BF15E-F7E9-431A-8DE4-319B13C926D4}"/>
              </a:ext>
            </a:extLst>
          </p:cNvPr>
          <p:cNvPicPr>
            <a:picLocks noChangeAspect="1"/>
          </p:cNvPicPr>
          <p:nvPr/>
        </p:nvPicPr>
        <p:blipFill>
          <a:blip r:embed="rId2"/>
          <a:stretch>
            <a:fillRect/>
          </a:stretch>
        </p:blipFill>
        <p:spPr>
          <a:xfrm>
            <a:off x="1068467" y="35515"/>
            <a:ext cx="10122362" cy="676478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9AC0C9-58EF-464B-8C38-11D6C1FABD7C}"/>
              </a:ext>
            </a:extLst>
          </p:cNvPr>
          <p:cNvPicPr>
            <a:picLocks noChangeAspect="1"/>
          </p:cNvPicPr>
          <p:nvPr/>
        </p:nvPicPr>
        <p:blipFill>
          <a:blip r:embed="rId2"/>
          <a:stretch>
            <a:fillRect/>
          </a:stretch>
        </p:blipFill>
        <p:spPr>
          <a:xfrm>
            <a:off x="2720724" y="11091"/>
            <a:ext cx="6846899" cy="6846899"/>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27C370-C625-4EE0-B9C7-1240E4B95ABD}"/>
              </a:ext>
            </a:extLst>
          </p:cNvPr>
          <p:cNvPicPr>
            <a:picLocks noChangeAspect="1"/>
          </p:cNvPicPr>
          <p:nvPr/>
        </p:nvPicPr>
        <p:blipFill>
          <a:blip r:embed="rId2"/>
          <a:stretch>
            <a:fillRect/>
          </a:stretch>
        </p:blipFill>
        <p:spPr>
          <a:xfrm>
            <a:off x="3352656" y="0"/>
            <a:ext cx="515203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C35750-A8D4-4277-AE0C-1CACB604AEF5}"/>
              </a:ext>
            </a:extLst>
          </p:cNvPr>
          <p:cNvPicPr>
            <a:picLocks noChangeAspect="1"/>
          </p:cNvPicPr>
          <p:nvPr/>
        </p:nvPicPr>
        <p:blipFill>
          <a:blip r:embed="rId2"/>
          <a:stretch>
            <a:fillRect/>
          </a:stretch>
        </p:blipFill>
        <p:spPr>
          <a:xfrm>
            <a:off x="914765" y="0"/>
            <a:ext cx="10358935"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D6CA9A-A927-4BD2-A3F4-4E5D790A98E2}"/>
              </a:ext>
            </a:extLst>
          </p:cNvPr>
          <p:cNvPicPr>
            <a:picLocks noChangeAspect="1"/>
          </p:cNvPicPr>
          <p:nvPr/>
        </p:nvPicPr>
        <p:blipFill>
          <a:blip r:embed="rId2"/>
          <a:stretch>
            <a:fillRect/>
          </a:stretch>
        </p:blipFill>
        <p:spPr>
          <a:xfrm>
            <a:off x="1457416" y="0"/>
            <a:ext cx="9144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AAD024-4F9C-48D7-AEF4-4690005C24FC}"/>
              </a:ext>
            </a:extLst>
          </p:cNvPr>
          <p:cNvPicPr>
            <a:picLocks noChangeAspect="1"/>
          </p:cNvPicPr>
          <p:nvPr/>
        </p:nvPicPr>
        <p:blipFill>
          <a:blip r:embed="rId2"/>
          <a:stretch>
            <a:fillRect/>
          </a:stretch>
        </p:blipFill>
        <p:spPr>
          <a:xfrm>
            <a:off x="987030" y="0"/>
            <a:ext cx="1036512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087DEF-4C20-414D-B581-D86B0A604D5C}"/>
              </a:ext>
            </a:extLst>
          </p:cNvPr>
          <p:cNvPicPr>
            <a:picLocks noChangeAspect="1"/>
          </p:cNvPicPr>
          <p:nvPr/>
        </p:nvPicPr>
        <p:blipFill>
          <a:blip r:embed="rId2"/>
          <a:stretch>
            <a:fillRect/>
          </a:stretch>
        </p:blipFill>
        <p:spPr>
          <a:xfrm>
            <a:off x="2772003" y="0"/>
            <a:ext cx="6179341"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917CF2-BA3A-49D6-9BFB-20061AA9DA87}"/>
              </a:ext>
            </a:extLst>
          </p:cNvPr>
          <p:cNvPicPr>
            <a:picLocks noChangeAspect="1"/>
          </p:cNvPicPr>
          <p:nvPr/>
        </p:nvPicPr>
        <p:blipFill>
          <a:blip r:embed="rId2"/>
          <a:stretch>
            <a:fillRect/>
          </a:stretch>
        </p:blipFill>
        <p:spPr>
          <a:xfrm>
            <a:off x="1015614" y="0"/>
            <a:ext cx="10261213"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ABC97F-E6FD-4BBE-AECF-7F95271AABC3}"/>
              </a:ext>
            </a:extLst>
          </p:cNvPr>
          <p:cNvPicPr>
            <a:picLocks noChangeAspect="1"/>
          </p:cNvPicPr>
          <p:nvPr/>
        </p:nvPicPr>
        <p:blipFill>
          <a:blip r:embed="rId2"/>
          <a:stretch>
            <a:fillRect/>
          </a:stretch>
        </p:blipFill>
        <p:spPr>
          <a:xfrm>
            <a:off x="1452213" y="0"/>
            <a:ext cx="9144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DEB6F3-9210-4A80-BD7B-776F0375D2B6}"/>
              </a:ext>
            </a:extLst>
          </p:cNvPr>
          <p:cNvPicPr>
            <a:picLocks noChangeAspect="1"/>
          </p:cNvPicPr>
          <p:nvPr/>
        </p:nvPicPr>
        <p:blipFill>
          <a:blip r:embed="rId2"/>
          <a:stretch>
            <a:fillRect/>
          </a:stretch>
        </p:blipFill>
        <p:spPr>
          <a:xfrm>
            <a:off x="693334" y="0"/>
            <a:ext cx="1070626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3D24FB-EC68-4A9A-81DC-E35280DF019C}"/>
              </a:ext>
            </a:extLst>
          </p:cNvPr>
          <p:cNvPicPr>
            <a:picLocks noChangeAspect="1"/>
          </p:cNvPicPr>
          <p:nvPr/>
        </p:nvPicPr>
        <p:blipFill>
          <a:blip r:embed="rId2"/>
          <a:stretch>
            <a:fillRect/>
          </a:stretch>
        </p:blipFill>
        <p:spPr>
          <a:xfrm>
            <a:off x="1347560" y="0"/>
            <a:ext cx="91440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B348F9-57BD-4926-9B27-9DE65BC20D93}"/>
              </a:ext>
            </a:extLst>
          </p:cNvPr>
          <p:cNvPicPr>
            <a:picLocks noChangeAspect="1"/>
          </p:cNvPicPr>
          <p:nvPr/>
        </p:nvPicPr>
        <p:blipFill>
          <a:blip r:embed="rId2"/>
          <a:stretch>
            <a:fillRect/>
          </a:stretch>
        </p:blipFill>
        <p:spPr>
          <a:xfrm>
            <a:off x="514066" y="19046"/>
            <a:ext cx="5162546" cy="6819896"/>
          </a:xfrm>
          <a:prstGeom prst="rect">
            <a:avLst/>
          </a:prstGeom>
          <a:noFill/>
          <a:ln cap="flat">
            <a:noFill/>
          </a:ln>
        </p:spPr>
      </p:pic>
      <p:pic>
        <p:nvPicPr>
          <p:cNvPr id="3" name="Imagen 4">
            <a:extLst>
              <a:ext uri="{FF2B5EF4-FFF2-40B4-BE49-F238E27FC236}">
                <a16:creationId xmlns:a16="http://schemas.microsoft.com/office/drawing/2014/main" id="{B113D5F7-F3D7-4DD3-B1D3-60F0FFFCDA33}"/>
              </a:ext>
            </a:extLst>
          </p:cNvPr>
          <p:cNvPicPr>
            <a:picLocks noChangeAspect="1"/>
          </p:cNvPicPr>
          <p:nvPr/>
        </p:nvPicPr>
        <p:blipFill>
          <a:blip r:embed="rId3"/>
          <a:stretch>
            <a:fillRect/>
          </a:stretch>
        </p:blipFill>
        <p:spPr>
          <a:xfrm>
            <a:off x="6347536" y="0"/>
            <a:ext cx="5314264" cy="6834307"/>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472730-ADDA-49F7-BBE8-A92A0D23425D}"/>
              </a:ext>
            </a:extLst>
          </p:cNvPr>
          <p:cNvPicPr>
            <a:picLocks noChangeAspect="1"/>
          </p:cNvPicPr>
          <p:nvPr/>
        </p:nvPicPr>
        <p:blipFill>
          <a:blip r:embed="rId2"/>
          <a:stretch>
            <a:fillRect/>
          </a:stretch>
        </p:blipFill>
        <p:spPr>
          <a:xfrm>
            <a:off x="1425046" y="0"/>
            <a:ext cx="9470568"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1FEEC6-34F8-4739-80F7-9AE6A007DD42}"/>
              </a:ext>
            </a:extLst>
          </p:cNvPr>
          <p:cNvPicPr>
            <a:picLocks noChangeAspect="1"/>
          </p:cNvPicPr>
          <p:nvPr/>
        </p:nvPicPr>
        <p:blipFill>
          <a:blip r:embed="rId2"/>
          <a:stretch>
            <a:fillRect/>
          </a:stretch>
        </p:blipFill>
        <p:spPr>
          <a:xfrm>
            <a:off x="1537499" y="0"/>
            <a:ext cx="920115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B2058E-58FE-4238-B8D8-B6587CB8BD2E}"/>
              </a:ext>
            </a:extLst>
          </p:cNvPr>
          <p:cNvPicPr>
            <a:picLocks noChangeAspect="1"/>
          </p:cNvPicPr>
          <p:nvPr/>
        </p:nvPicPr>
        <p:blipFill>
          <a:blip r:embed="rId2"/>
          <a:stretch>
            <a:fillRect/>
          </a:stretch>
        </p:blipFill>
        <p:spPr>
          <a:xfrm>
            <a:off x="688012" y="0"/>
            <a:ext cx="4851916" cy="6858000"/>
          </a:xfrm>
          <a:prstGeom prst="rect">
            <a:avLst/>
          </a:prstGeom>
          <a:noFill/>
          <a:ln cap="flat">
            <a:noFill/>
          </a:ln>
        </p:spPr>
      </p:pic>
      <p:pic>
        <p:nvPicPr>
          <p:cNvPr id="3" name="Imagen 4">
            <a:extLst>
              <a:ext uri="{FF2B5EF4-FFF2-40B4-BE49-F238E27FC236}">
                <a16:creationId xmlns:a16="http://schemas.microsoft.com/office/drawing/2014/main" id="{B5ED5BE9-C13C-4D4F-A4EC-58516FB1E7D4}"/>
              </a:ext>
            </a:extLst>
          </p:cNvPr>
          <p:cNvPicPr>
            <a:picLocks noChangeAspect="1"/>
          </p:cNvPicPr>
          <p:nvPr/>
        </p:nvPicPr>
        <p:blipFill>
          <a:blip r:embed="rId3"/>
          <a:stretch>
            <a:fillRect/>
          </a:stretch>
        </p:blipFill>
        <p:spPr>
          <a:xfrm>
            <a:off x="6240999" y="0"/>
            <a:ext cx="5129857" cy="6839812"/>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5A3B4E-315E-4FA8-ADDB-A236427DDEBF}"/>
              </a:ext>
            </a:extLst>
          </p:cNvPr>
          <p:cNvPicPr>
            <a:picLocks noChangeAspect="1"/>
          </p:cNvPicPr>
          <p:nvPr/>
        </p:nvPicPr>
        <p:blipFill>
          <a:blip r:embed="rId2"/>
          <a:stretch>
            <a:fillRect/>
          </a:stretch>
        </p:blipFill>
        <p:spPr>
          <a:xfrm>
            <a:off x="1346380" y="0"/>
            <a:ext cx="954227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095438-32F7-43C5-9871-8B4DCB12A948}"/>
              </a:ext>
            </a:extLst>
          </p:cNvPr>
          <p:cNvPicPr>
            <a:picLocks noChangeAspect="1"/>
          </p:cNvPicPr>
          <p:nvPr/>
        </p:nvPicPr>
        <p:blipFill>
          <a:blip r:embed="rId2"/>
          <a:stretch>
            <a:fillRect/>
          </a:stretch>
        </p:blipFill>
        <p:spPr>
          <a:xfrm>
            <a:off x="2623907" y="0"/>
            <a:ext cx="6840589"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62A1E3-2E1D-4687-B448-ED1067B27D0A}"/>
              </a:ext>
            </a:extLst>
          </p:cNvPr>
          <p:cNvPicPr>
            <a:picLocks noChangeAspect="1"/>
          </p:cNvPicPr>
          <p:nvPr/>
        </p:nvPicPr>
        <p:blipFill>
          <a:blip r:embed="rId2"/>
          <a:stretch>
            <a:fillRect/>
          </a:stretch>
        </p:blipFill>
        <p:spPr>
          <a:xfrm>
            <a:off x="2571749" y="0"/>
            <a:ext cx="685800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9F2EFE-CB28-4196-ABCA-5879C818CD73}"/>
              </a:ext>
            </a:extLst>
          </p:cNvPr>
          <p:cNvPicPr>
            <a:picLocks noChangeAspect="1"/>
          </p:cNvPicPr>
          <p:nvPr/>
        </p:nvPicPr>
        <p:blipFill>
          <a:blip r:embed="rId2"/>
          <a:stretch>
            <a:fillRect/>
          </a:stretch>
        </p:blipFill>
        <p:spPr>
          <a:xfrm>
            <a:off x="937168" y="0"/>
            <a:ext cx="10278185"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A8FCB8-39B8-4CFF-9C55-1BC02C11DB1B}"/>
              </a:ext>
            </a:extLst>
          </p:cNvPr>
          <p:cNvPicPr>
            <a:picLocks noChangeAspect="1"/>
          </p:cNvPicPr>
          <p:nvPr/>
        </p:nvPicPr>
        <p:blipFill>
          <a:blip r:embed="rId2"/>
          <a:stretch>
            <a:fillRect/>
          </a:stretch>
        </p:blipFill>
        <p:spPr>
          <a:xfrm>
            <a:off x="650284" y="0"/>
            <a:ext cx="5146828" cy="6867098"/>
          </a:xfrm>
          <a:prstGeom prst="rect">
            <a:avLst/>
          </a:prstGeom>
          <a:noFill/>
          <a:ln cap="flat">
            <a:noFill/>
          </a:ln>
        </p:spPr>
      </p:pic>
      <p:pic>
        <p:nvPicPr>
          <p:cNvPr id="3" name="Imagen 4">
            <a:extLst>
              <a:ext uri="{FF2B5EF4-FFF2-40B4-BE49-F238E27FC236}">
                <a16:creationId xmlns:a16="http://schemas.microsoft.com/office/drawing/2014/main" id="{B45CE0D0-9E57-4BBE-99D5-6E6F711012E8}"/>
              </a:ext>
            </a:extLst>
          </p:cNvPr>
          <p:cNvPicPr>
            <a:picLocks noChangeAspect="1"/>
          </p:cNvPicPr>
          <p:nvPr/>
        </p:nvPicPr>
        <p:blipFill>
          <a:blip r:embed="rId3"/>
          <a:stretch>
            <a:fillRect/>
          </a:stretch>
        </p:blipFill>
        <p:spPr>
          <a:xfrm>
            <a:off x="6337642" y="0"/>
            <a:ext cx="5146828" cy="6891101"/>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EBABBF-08A1-4E2E-BD50-6F1C093ADBA2}"/>
              </a:ext>
            </a:extLst>
          </p:cNvPr>
          <p:cNvPicPr>
            <a:picLocks noChangeAspect="1"/>
          </p:cNvPicPr>
          <p:nvPr/>
        </p:nvPicPr>
        <p:blipFill>
          <a:blip r:embed="rId2"/>
          <a:stretch>
            <a:fillRect/>
          </a:stretch>
        </p:blipFill>
        <p:spPr>
          <a:xfrm>
            <a:off x="1199839" y="0"/>
            <a:ext cx="9840562"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E80BBC-5040-49C9-827A-1C0BB526DF34}"/>
              </a:ext>
            </a:extLst>
          </p:cNvPr>
          <p:cNvPicPr>
            <a:picLocks noChangeAspect="1"/>
          </p:cNvPicPr>
          <p:nvPr/>
        </p:nvPicPr>
        <p:blipFill>
          <a:blip r:embed="rId2"/>
          <a:stretch>
            <a:fillRect/>
          </a:stretch>
        </p:blipFill>
        <p:spPr>
          <a:xfrm>
            <a:off x="1547996" y="0"/>
            <a:ext cx="9127193"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199A06-C2EF-4DF4-A673-7F333145810C}"/>
              </a:ext>
            </a:extLst>
          </p:cNvPr>
          <p:cNvPicPr>
            <a:picLocks noChangeAspect="1"/>
          </p:cNvPicPr>
          <p:nvPr/>
        </p:nvPicPr>
        <p:blipFill>
          <a:blip r:embed="rId2"/>
          <a:stretch>
            <a:fillRect/>
          </a:stretch>
        </p:blipFill>
        <p:spPr>
          <a:xfrm>
            <a:off x="1404216" y="0"/>
            <a:ext cx="9148837"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7E8DB0-C0C4-4D62-A93C-8463550CB6D1}"/>
              </a:ext>
            </a:extLst>
          </p:cNvPr>
          <p:cNvPicPr>
            <a:picLocks noChangeAspect="1"/>
          </p:cNvPicPr>
          <p:nvPr/>
        </p:nvPicPr>
        <p:blipFill>
          <a:blip r:embed="rId2"/>
          <a:stretch>
            <a:fillRect/>
          </a:stretch>
        </p:blipFill>
        <p:spPr>
          <a:xfrm>
            <a:off x="1097810" y="0"/>
            <a:ext cx="9970608"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5CE2E6-8007-402D-BEDD-7E828C038A3B}"/>
              </a:ext>
            </a:extLst>
          </p:cNvPr>
          <p:cNvPicPr>
            <a:picLocks noChangeAspect="1"/>
          </p:cNvPicPr>
          <p:nvPr/>
        </p:nvPicPr>
        <p:blipFill>
          <a:blip r:embed="rId2"/>
          <a:stretch>
            <a:fillRect/>
          </a:stretch>
        </p:blipFill>
        <p:spPr>
          <a:xfrm>
            <a:off x="2558866" y="37728"/>
            <a:ext cx="7078498" cy="6820271"/>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6C9E93-E9AF-4BDA-9226-B6EA2D6EFE38}"/>
              </a:ext>
            </a:extLst>
          </p:cNvPr>
          <p:cNvPicPr>
            <a:picLocks noChangeAspect="1"/>
          </p:cNvPicPr>
          <p:nvPr/>
        </p:nvPicPr>
        <p:blipFill>
          <a:blip r:embed="rId2"/>
          <a:stretch>
            <a:fillRect/>
          </a:stretch>
        </p:blipFill>
        <p:spPr>
          <a:xfrm>
            <a:off x="3117107" y="0"/>
            <a:ext cx="5783342"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838728-9BE9-4E7F-B554-574B28C0F263}"/>
              </a:ext>
            </a:extLst>
          </p:cNvPr>
          <p:cNvPicPr>
            <a:picLocks noChangeAspect="1"/>
          </p:cNvPicPr>
          <p:nvPr/>
        </p:nvPicPr>
        <p:blipFill>
          <a:blip r:embed="rId2"/>
          <a:stretch>
            <a:fillRect/>
          </a:stretch>
        </p:blipFill>
        <p:spPr>
          <a:xfrm>
            <a:off x="-61776" y="8878"/>
            <a:ext cx="12175300"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7E4122-AB99-4A1F-B1FD-B409C65A63EA}"/>
              </a:ext>
            </a:extLst>
          </p:cNvPr>
          <p:cNvPicPr>
            <a:picLocks noChangeAspect="1"/>
          </p:cNvPicPr>
          <p:nvPr/>
        </p:nvPicPr>
        <p:blipFill>
          <a:blip r:embed="rId2"/>
          <a:stretch>
            <a:fillRect/>
          </a:stretch>
        </p:blipFill>
        <p:spPr>
          <a:xfrm>
            <a:off x="1464813" y="0"/>
            <a:ext cx="9144000"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73F60B-5145-4251-932E-8A6978415823}"/>
              </a:ext>
            </a:extLst>
          </p:cNvPr>
          <p:cNvPicPr>
            <a:picLocks noChangeAspect="1"/>
          </p:cNvPicPr>
          <p:nvPr/>
        </p:nvPicPr>
        <p:blipFill>
          <a:blip r:embed="rId2"/>
          <a:stretch>
            <a:fillRect/>
          </a:stretch>
        </p:blipFill>
        <p:spPr>
          <a:xfrm>
            <a:off x="-7772" y="0"/>
            <a:ext cx="12133383"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BD1584-CE5A-45E3-B427-4B3927550926}"/>
              </a:ext>
            </a:extLst>
          </p:cNvPr>
          <p:cNvPicPr>
            <a:picLocks noChangeAspect="1"/>
          </p:cNvPicPr>
          <p:nvPr/>
        </p:nvPicPr>
        <p:blipFill>
          <a:blip r:embed="rId2"/>
          <a:stretch>
            <a:fillRect/>
          </a:stretch>
        </p:blipFill>
        <p:spPr>
          <a:xfrm>
            <a:off x="0" y="-33293"/>
            <a:ext cx="12191996" cy="6891293"/>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EDDCA2F-1616-4A8A-B708-5CE856C7C129}"/>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8998B4EF-D927-4B5F-982A-90990BCCCF7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53C20AC-D80C-43A3-A45A-5F7D37EF291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D7F09C0-33B4-48FF-BB6E-C518340F432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DE6AD39-202C-4BCD-ABCB-10664119009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644720C-A1BA-4822-8FF3-F9CCE34EB3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A4A6458-3ED5-4461-B8C4-F0DF370D854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DDEBE8A-1C90-4C5D-9787-0664EDDE6DD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70AB366-A56A-43C4-9282-29566A002B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3C19ADA-7653-49B3-8139-557272E29E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9011CA2-B783-40D3-8D03-02C158296F8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1680241-4AF1-4BDF-B443-F9D59CEE1DD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D5FD0E7-0538-443A-A31B-870A65389FE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E0B8DAE-40CC-4960-A271-9B0126F2927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45398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260</Words>
  <Application>Microsoft Office PowerPoint</Application>
  <PresentationFormat>Panorámica</PresentationFormat>
  <Paragraphs>13</Paragraphs>
  <Slides>53</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53</vt:i4>
      </vt:variant>
    </vt:vector>
  </HeadingPairs>
  <TitlesOfParts>
    <vt:vector size="6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2021-03-04T11:23:27Z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