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3" r:id="rId7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59" d="100"/>
          <a:sy n="59" d="100"/>
        </p:scale>
        <p:origin x="4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8CD9189-E15A-4400-8DA0-0F6E959C807E}"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1727564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8CD9189-E15A-4400-8DA0-0F6E959C807E}"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3291434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8CD9189-E15A-4400-8DA0-0F6E959C807E}"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3307048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8CD9189-E15A-4400-8DA0-0F6E959C807E}"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4121807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8CD9189-E15A-4400-8DA0-0F6E959C807E}" type="datetimeFigureOut">
              <a:rPr lang="es-CO" smtClean="0"/>
              <a:t>20/09/2016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3094437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8CD9189-E15A-4400-8DA0-0F6E959C807E}" type="datetimeFigureOut">
              <a:rPr lang="es-CO" smtClean="0"/>
              <a:t>20/09/2016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3617498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8CD9189-E15A-4400-8DA0-0F6E959C807E}" type="datetimeFigureOut">
              <a:rPr lang="es-CO" smtClean="0"/>
              <a:t>20/09/2016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2910756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8CD9189-E15A-4400-8DA0-0F6E959C807E}"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122434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8CD9189-E15A-4400-8DA0-0F6E959C807E}"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281192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8CD9189-E15A-4400-8DA0-0F6E959C807E}"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981898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8CD9189-E15A-4400-8DA0-0F6E959C807E}"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CF82D1-E807-48FA-B2CC-2F53E773E85B}" type="slidenum">
              <a:rPr lang="es-CO" smtClean="0"/>
              <a:t>‹Nº›</a:t>
            </a:fld>
            <a:endParaRPr lang="es-CO"/>
          </a:p>
        </p:txBody>
      </p:sp>
    </p:spTree>
    <p:extLst>
      <p:ext uri="{BB962C8B-B14F-4D97-AF65-F5344CB8AC3E}">
        <p14:creationId xmlns:p14="http://schemas.microsoft.com/office/powerpoint/2010/main" val="4264334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5420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CD9189-E15A-4400-8DA0-0F6E959C807E}" type="datetimeFigureOut">
              <a:rPr lang="es-CO" smtClean="0"/>
              <a:t>20/09/2016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CF82D1-E807-48FA-B2CC-2F53E773E85B}" type="slidenum">
              <a:rPr lang="es-CO" smtClean="0"/>
              <a:t>‹Nº›</a:t>
            </a:fld>
            <a:endParaRPr lang="es-CO"/>
          </a:p>
        </p:txBody>
      </p:sp>
    </p:spTree>
    <p:extLst>
      <p:ext uri="{BB962C8B-B14F-4D97-AF65-F5344CB8AC3E}">
        <p14:creationId xmlns:p14="http://schemas.microsoft.com/office/powerpoint/2010/main" val="1287199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80345975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585537" y="459213"/>
            <a:ext cx="11020926" cy="5632311"/>
          </a:xfrm>
          <a:prstGeom prst="rect">
            <a:avLst/>
          </a:prstGeom>
        </p:spPr>
        <p:txBody>
          <a:bodyPr wrap="square">
            <a:spAutoFit/>
          </a:bodyPr>
          <a:lstStyle/>
          <a:p>
            <a:pPr algn="ctr"/>
            <a:r>
              <a:rPr lang="es-CO" b="1" i="1" dirty="0" smtClean="0"/>
              <a:t>República Socialista de Vietnam</a:t>
            </a:r>
            <a:r>
              <a:rPr lang="es-CO" i="1" dirty="0" smtClean="0"/>
              <a:t>, es un país soberano del Sudeste Asiático, el más oriental de la península Indochina. Con una población estimada de 90 millones, es el decimotercer país más poblado del mundo y el octavo de Asia. El país tiene frontera por el norte con China, con Laos por el noroeste y con Camboya por el suroeste, mientras que hacia el este tiene una extensa costa bañada por el mar de la China Meridional. Su capital es Hanói desde la reunificación de Vietnam del Norte y Vietnam del Sur en 1976</a:t>
            </a:r>
            <a:r>
              <a:rPr lang="es-CO" i="1" dirty="0" smtClean="0"/>
              <a:t>. Los </a:t>
            </a:r>
            <a:r>
              <a:rPr lang="es-CO" i="1" dirty="0" smtClean="0"/>
              <a:t>vietnamitas se independizaron de la China Imperial en el año 938 d.C. tras la batalla del río Bach </a:t>
            </a:r>
            <a:r>
              <a:rPr lang="es-CO" i="1" dirty="0" err="1" smtClean="0"/>
              <a:t>Dang</a:t>
            </a:r>
            <a:r>
              <a:rPr lang="es-CO" i="1" dirty="0" smtClean="0"/>
              <a:t>, en la que obtuvieron una gran victoria. En los siglos siguientes florecieron diversas dinastías reales vietnamitas al tiempo que el reino expandía sus fronteras geográficas y políticas por el Sudeste Asiático. En el siglo XIX la península Indochina fue colonizada por los franceses. Tras un período de ocupación japonesa durante la Segunda Guerra Mundial, los vietnamitas iniciaron la Guerra de Indochina contra Francia, que acabó con la derrota y expulsión de las tropas galas en 1954. Sin embargo, el país quedó dividido políticamente en dos estados rivales, el Norte y el Sur, que iniciaron un conflicto de creciente intensidad que acabó en la conocida como Guerra de Vietnam, en la que se enfrentaron el Norte y las guerrillas comunistas conocidas como </a:t>
            </a:r>
            <a:r>
              <a:rPr lang="es-CO" i="1" dirty="0" err="1" smtClean="0"/>
              <a:t>Viet</a:t>
            </a:r>
            <a:r>
              <a:rPr lang="es-CO" i="1" dirty="0" smtClean="0"/>
              <a:t> </a:t>
            </a:r>
            <a:r>
              <a:rPr lang="es-CO" i="1" dirty="0" err="1" smtClean="0"/>
              <a:t>Cong</a:t>
            </a:r>
            <a:r>
              <a:rPr lang="es-CO" i="1" dirty="0" smtClean="0"/>
              <a:t>, contra las tropas del Sur y las fuerzas armadas de los Estados Unidos. La guerra finalizó en 1975 con la victoria del Norte y al año siguiente el país se unificó bajo un régimen socialista. En 1986 el gobierno inició la senda reformista, que puso a Vietnam en el camino de la integración con la economía global4 y hacia el año 2000 el país ya tenía relaciones diplomáticas con la mayor parte de naciones. En el siglo XXI el crecimiento económico de Vietnam ha sido de los más altos del mundo, un éxito económico que resultó en el ingreso del país en la Organización Mundial del Comercio en 2007. A pesar de ello, en Vietnam se siguen experimentando grandes desigualdades de ingresos, disparidades en el acceso a la asistencia sanitaria y poca igualdad de géneros. Pero a pesar de tantas guerras Vietnam surge de la cenizas milagrosamente y se convierte en la “Ciudad Milagro de Asia”</a:t>
            </a:r>
            <a:endParaRPr lang="es-CO" i="1" dirty="0"/>
          </a:p>
        </p:txBody>
      </p:sp>
      <p:sp>
        <p:nvSpPr>
          <p:cNvPr id="6" name="CuadroTexto 5"/>
          <p:cNvSpPr txBox="1"/>
          <p:nvPr/>
        </p:nvSpPr>
        <p:spPr>
          <a:xfrm>
            <a:off x="2093495" y="6218308"/>
            <a:ext cx="8005010" cy="246221"/>
          </a:xfrm>
          <a:prstGeom prst="rect">
            <a:avLst/>
          </a:prstGeom>
          <a:noFill/>
        </p:spPr>
        <p:txBody>
          <a:bodyPr wrap="square" rtlCol="0">
            <a:spAutoFit/>
          </a:bodyPr>
          <a:lstStyle/>
          <a:p>
            <a:pPr algn="ctr"/>
            <a:r>
              <a:rPr lang="es-CO" sz="1000" b="1" i="1" dirty="0" smtClean="0"/>
              <a:t>Creó: Jeremías … Para: mis </a:t>
            </a:r>
            <a:r>
              <a:rPr lang="es-CO" sz="1000" b="1" i="1" dirty="0" err="1" smtClean="0"/>
              <a:t>pps</a:t>
            </a:r>
            <a:r>
              <a:rPr lang="es-CO" sz="1000" b="1" i="1" dirty="0" smtClean="0"/>
              <a:t> … Música</a:t>
            </a:r>
            <a:r>
              <a:rPr lang="es-CO" sz="1000" b="1" i="1" dirty="0" smtClean="0"/>
              <a:t>: Mujer del Desierto </a:t>
            </a:r>
            <a:endParaRPr lang="es-CO" sz="1000" b="1" i="1" dirty="0"/>
          </a:p>
        </p:txBody>
      </p:sp>
      <p:pic>
        <p:nvPicPr>
          <p:cNvPr id="2" name="Poema_Mujer_del_Desierto_-_Desert_Woman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6389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996155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1379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3637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106511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50618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86237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79347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27591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2104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6034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29765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79947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5586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7394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9026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1111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82111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41989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45411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63026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18845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62607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73518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30943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618883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68677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00723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80260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44464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229007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76756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8141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94346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02105" y="5807242"/>
            <a:ext cx="2101515" cy="561474"/>
          </a:xfrm>
          <a:prstGeom prst="clou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5"/>
          <p:cNvSpPr/>
          <p:nvPr/>
        </p:nvSpPr>
        <p:spPr>
          <a:xfrm>
            <a:off x="529389" y="6400801"/>
            <a:ext cx="11133222" cy="15641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6"/>
          <p:cNvSpPr/>
          <p:nvPr/>
        </p:nvSpPr>
        <p:spPr>
          <a:xfrm>
            <a:off x="529389" y="328865"/>
            <a:ext cx="11133222" cy="15641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6143446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19998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40424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18508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55651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648148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09664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92526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524147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92392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62433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563185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833983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45893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399766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0151403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928534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684906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971025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762471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365531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6012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27357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550339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845488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378398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890223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577659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074489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502947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488208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474685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833713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6759866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729099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838160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566753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357370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011118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454</Words>
  <Application>Microsoft Office PowerPoint</Application>
  <PresentationFormat>Panorámica</PresentationFormat>
  <Paragraphs>4</Paragraphs>
  <Slides>74</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74</vt:i4>
      </vt:variant>
    </vt:vector>
  </HeadingPairs>
  <TitlesOfParts>
    <vt:vector size="80"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15</cp:revision>
  <dcterms:created xsi:type="dcterms:W3CDTF">2016-09-16T13:21:22Z</dcterms:created>
  <dcterms:modified xsi:type="dcterms:W3CDTF">2016-09-20T20:47:47Z</dcterms:modified>
</cp:coreProperties>
</file>