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335"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2" r:id="rId58"/>
    <p:sldId id="313" r:id="rId59"/>
    <p:sldId id="314" r:id="rId60"/>
    <p:sldId id="315" r:id="rId61"/>
    <p:sldId id="316" r:id="rId62"/>
    <p:sldId id="317" r:id="rId63"/>
    <p:sldId id="318" r:id="rId64"/>
    <p:sldId id="319" r:id="rId65"/>
    <p:sldId id="320" r:id="rId66"/>
    <p:sldId id="321" r:id="rId67"/>
    <p:sldId id="322" r:id="rId68"/>
    <p:sldId id="323" r:id="rId69"/>
    <p:sldId id="324" r:id="rId70"/>
    <p:sldId id="325" r:id="rId71"/>
    <p:sldId id="326" r:id="rId72"/>
    <p:sldId id="327" r:id="rId73"/>
    <p:sldId id="328" r:id="rId74"/>
    <p:sldId id="329" r:id="rId75"/>
    <p:sldId id="330" r:id="rId76"/>
    <p:sldId id="331" r:id="rId77"/>
    <p:sldId id="332" r:id="rId78"/>
    <p:sldId id="333" r:id="rId79"/>
    <p:sldId id="334" r:id="rId80"/>
    <p:sldId id="336" r:id="rId81"/>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00" autoAdjust="0"/>
    <p:restoredTop sz="94660"/>
  </p:normalViewPr>
  <p:slideViewPr>
    <p:cSldViewPr snapToGrid="0">
      <p:cViewPr varScale="1">
        <p:scale>
          <a:sx n="59" d="100"/>
          <a:sy n="59" d="100"/>
        </p:scale>
        <p:origin x="48" y="58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theme" Target="theme/theme1.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presProps" Target="presProps.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tableStyles" Target="tableStyle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1EBC7BDE-128A-4380-B4C1-96E565E62540}" type="datetimeFigureOut">
              <a:rPr lang="es-CO" smtClean="0"/>
              <a:t>20/09/2016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7AB05BF6-EC43-4053-A8AD-E431E157A7E7}" type="slidenum">
              <a:rPr lang="es-CO" smtClean="0"/>
              <a:t>‹Nº›</a:t>
            </a:fld>
            <a:endParaRPr lang="es-CO"/>
          </a:p>
        </p:txBody>
      </p:sp>
    </p:spTree>
    <p:extLst>
      <p:ext uri="{BB962C8B-B14F-4D97-AF65-F5344CB8AC3E}">
        <p14:creationId xmlns:p14="http://schemas.microsoft.com/office/powerpoint/2010/main" val="4903242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1EBC7BDE-128A-4380-B4C1-96E565E62540}" type="datetimeFigureOut">
              <a:rPr lang="es-CO" smtClean="0"/>
              <a:t>20/09/2016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7AB05BF6-EC43-4053-A8AD-E431E157A7E7}" type="slidenum">
              <a:rPr lang="es-CO" smtClean="0"/>
              <a:t>‹Nº›</a:t>
            </a:fld>
            <a:endParaRPr lang="es-CO"/>
          </a:p>
        </p:txBody>
      </p:sp>
    </p:spTree>
    <p:extLst>
      <p:ext uri="{BB962C8B-B14F-4D97-AF65-F5344CB8AC3E}">
        <p14:creationId xmlns:p14="http://schemas.microsoft.com/office/powerpoint/2010/main" val="25030051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1EBC7BDE-128A-4380-B4C1-96E565E62540}" type="datetimeFigureOut">
              <a:rPr lang="es-CO" smtClean="0"/>
              <a:t>20/09/2016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7AB05BF6-EC43-4053-A8AD-E431E157A7E7}" type="slidenum">
              <a:rPr lang="es-CO" smtClean="0"/>
              <a:t>‹Nº›</a:t>
            </a:fld>
            <a:endParaRPr lang="es-CO"/>
          </a:p>
        </p:txBody>
      </p:sp>
    </p:spTree>
    <p:extLst>
      <p:ext uri="{BB962C8B-B14F-4D97-AF65-F5344CB8AC3E}">
        <p14:creationId xmlns:p14="http://schemas.microsoft.com/office/powerpoint/2010/main" val="27499501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1EBC7BDE-128A-4380-B4C1-96E565E62540}" type="datetimeFigureOut">
              <a:rPr lang="es-CO" smtClean="0"/>
              <a:t>20/09/2016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7AB05BF6-EC43-4053-A8AD-E431E157A7E7}" type="slidenum">
              <a:rPr lang="es-CO" smtClean="0"/>
              <a:t>‹Nº›</a:t>
            </a:fld>
            <a:endParaRPr lang="es-CO"/>
          </a:p>
        </p:txBody>
      </p:sp>
    </p:spTree>
    <p:extLst>
      <p:ext uri="{BB962C8B-B14F-4D97-AF65-F5344CB8AC3E}">
        <p14:creationId xmlns:p14="http://schemas.microsoft.com/office/powerpoint/2010/main" val="32100299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1EBC7BDE-128A-4380-B4C1-96E565E62540}" type="datetimeFigureOut">
              <a:rPr lang="es-CO" smtClean="0"/>
              <a:t>20/09/2016</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7AB05BF6-EC43-4053-A8AD-E431E157A7E7}" type="slidenum">
              <a:rPr lang="es-CO" smtClean="0"/>
              <a:t>‹Nº›</a:t>
            </a:fld>
            <a:endParaRPr lang="es-CO"/>
          </a:p>
        </p:txBody>
      </p:sp>
    </p:spTree>
    <p:extLst>
      <p:ext uri="{BB962C8B-B14F-4D97-AF65-F5344CB8AC3E}">
        <p14:creationId xmlns:p14="http://schemas.microsoft.com/office/powerpoint/2010/main" val="20262957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1EBC7BDE-128A-4380-B4C1-96E565E62540}" type="datetimeFigureOut">
              <a:rPr lang="es-CO" smtClean="0"/>
              <a:t>20/09/2016</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7AB05BF6-EC43-4053-A8AD-E431E157A7E7}" type="slidenum">
              <a:rPr lang="es-CO" smtClean="0"/>
              <a:t>‹Nº›</a:t>
            </a:fld>
            <a:endParaRPr lang="es-CO"/>
          </a:p>
        </p:txBody>
      </p:sp>
    </p:spTree>
    <p:extLst>
      <p:ext uri="{BB962C8B-B14F-4D97-AF65-F5344CB8AC3E}">
        <p14:creationId xmlns:p14="http://schemas.microsoft.com/office/powerpoint/2010/main" val="18611422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1EBC7BDE-128A-4380-B4C1-96E565E62540}" type="datetimeFigureOut">
              <a:rPr lang="es-CO" smtClean="0"/>
              <a:t>20/09/2016</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7AB05BF6-EC43-4053-A8AD-E431E157A7E7}" type="slidenum">
              <a:rPr lang="es-CO" smtClean="0"/>
              <a:t>‹Nº›</a:t>
            </a:fld>
            <a:endParaRPr lang="es-CO"/>
          </a:p>
        </p:txBody>
      </p:sp>
    </p:spTree>
    <p:extLst>
      <p:ext uri="{BB962C8B-B14F-4D97-AF65-F5344CB8AC3E}">
        <p14:creationId xmlns:p14="http://schemas.microsoft.com/office/powerpoint/2010/main" val="37663110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1EBC7BDE-128A-4380-B4C1-96E565E62540}" type="datetimeFigureOut">
              <a:rPr lang="es-CO" smtClean="0"/>
              <a:t>20/09/2016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7AB05BF6-EC43-4053-A8AD-E431E157A7E7}" type="slidenum">
              <a:rPr lang="es-CO" smtClean="0"/>
              <a:t>‹Nº›</a:t>
            </a:fld>
            <a:endParaRPr lang="es-CO"/>
          </a:p>
        </p:txBody>
      </p:sp>
    </p:spTree>
    <p:extLst>
      <p:ext uri="{BB962C8B-B14F-4D97-AF65-F5344CB8AC3E}">
        <p14:creationId xmlns:p14="http://schemas.microsoft.com/office/powerpoint/2010/main" val="28649516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1EBC7BDE-128A-4380-B4C1-96E565E62540}" type="datetimeFigureOut">
              <a:rPr lang="es-CO" smtClean="0"/>
              <a:t>20/09/2016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7AB05BF6-EC43-4053-A8AD-E431E157A7E7}" type="slidenum">
              <a:rPr lang="es-CO" smtClean="0"/>
              <a:t>‹Nº›</a:t>
            </a:fld>
            <a:endParaRPr lang="es-CO"/>
          </a:p>
        </p:txBody>
      </p:sp>
    </p:spTree>
    <p:extLst>
      <p:ext uri="{BB962C8B-B14F-4D97-AF65-F5344CB8AC3E}">
        <p14:creationId xmlns:p14="http://schemas.microsoft.com/office/powerpoint/2010/main" val="7001262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1EBC7BDE-128A-4380-B4C1-96E565E62540}" type="datetimeFigureOut">
              <a:rPr lang="es-CO" smtClean="0"/>
              <a:t>20/09/2016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7AB05BF6-EC43-4053-A8AD-E431E157A7E7}" type="slidenum">
              <a:rPr lang="es-CO" smtClean="0"/>
              <a:t>‹Nº›</a:t>
            </a:fld>
            <a:endParaRPr lang="es-CO"/>
          </a:p>
        </p:txBody>
      </p:sp>
    </p:spTree>
    <p:extLst>
      <p:ext uri="{BB962C8B-B14F-4D97-AF65-F5344CB8AC3E}">
        <p14:creationId xmlns:p14="http://schemas.microsoft.com/office/powerpoint/2010/main" val="11304008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1EBC7BDE-128A-4380-B4C1-96E565E62540}" type="datetimeFigureOut">
              <a:rPr lang="es-CO" smtClean="0"/>
              <a:t>20/09/2016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7AB05BF6-EC43-4053-A8AD-E431E157A7E7}" type="slidenum">
              <a:rPr lang="es-CO" smtClean="0"/>
              <a:t>‹Nº›</a:t>
            </a:fld>
            <a:endParaRPr lang="es-CO"/>
          </a:p>
        </p:txBody>
      </p:sp>
    </p:spTree>
    <p:extLst>
      <p:ext uri="{BB962C8B-B14F-4D97-AF65-F5344CB8AC3E}">
        <p14:creationId xmlns:p14="http://schemas.microsoft.com/office/powerpoint/2010/main" val="297538102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36490068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EBC7BDE-128A-4380-B4C1-96E565E62540}" type="datetimeFigureOut">
              <a:rPr lang="es-CO" smtClean="0"/>
              <a:t>20/09/2016</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AB05BF6-EC43-4053-A8AD-E431E157A7E7}" type="slidenum">
              <a:rPr lang="es-CO" smtClean="0"/>
              <a:t>‹Nº›</a:t>
            </a:fld>
            <a:endParaRPr lang="es-CO"/>
          </a:p>
        </p:txBody>
      </p:sp>
    </p:spTree>
    <p:extLst>
      <p:ext uri="{BB962C8B-B14F-4D97-AF65-F5344CB8AC3E}">
        <p14:creationId xmlns:p14="http://schemas.microsoft.com/office/powerpoint/2010/main" val="111111594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extLst>
      <p:ext uri="{BB962C8B-B14F-4D97-AF65-F5344CB8AC3E}">
        <p14:creationId xmlns:p14="http://schemas.microsoft.com/office/powerpoint/2010/main" val="3607375313"/>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wav"/><Relationship Id="rId1" Type="http://schemas.microsoft.com/office/2007/relationships/media" Target="../media/media1.wav"/><Relationship Id="rId5" Type="http://schemas.openxmlformats.org/officeDocument/2006/relationships/image" Target="../media/image2.png"/><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2.jp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3.jp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4.jp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5.jp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6.jp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7.jp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8.jp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9.jp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0.jp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1.jp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2.jp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3.jp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4.jp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5.jp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76.jp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77.jp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78.jp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79.jp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8" Type="http://schemas.openxmlformats.org/officeDocument/2006/relationships/image" Target="../media/image83.png"/><Relationship Id="rId13" Type="http://schemas.openxmlformats.org/officeDocument/2006/relationships/hyperlink" Target="https://vk.com/mispps" TargetMode="External"/><Relationship Id="rId3" Type="http://schemas.openxmlformats.org/officeDocument/2006/relationships/image" Target="../media/image80.png"/><Relationship Id="rId7" Type="http://schemas.openxmlformats.org/officeDocument/2006/relationships/hyperlink" Target="https://www.facebook.com/mispps" TargetMode="External"/><Relationship Id="rId12" Type="http://schemas.openxmlformats.org/officeDocument/2006/relationships/image" Target="../media/image85.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82.png"/><Relationship Id="rId11" Type="http://schemas.openxmlformats.org/officeDocument/2006/relationships/hyperlink" Target="https://plus.google.com/+Mispps/" TargetMode="External"/><Relationship Id="rId5" Type="http://schemas.openxmlformats.org/officeDocument/2006/relationships/image" Target="../media/image81.png"/><Relationship Id="rId10" Type="http://schemas.openxmlformats.org/officeDocument/2006/relationships/image" Target="../media/image84.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0" y="0"/>
            <a:ext cx="12192000" cy="334108"/>
          </a:xfrm>
          <a:prstGeom prst="rect">
            <a:avLst/>
          </a:prstGeom>
          <a:blipFill>
            <a:blip r:embed="rId4"/>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3" name="Rectángulo 2"/>
          <p:cNvSpPr/>
          <p:nvPr/>
        </p:nvSpPr>
        <p:spPr>
          <a:xfrm>
            <a:off x="0" y="6523892"/>
            <a:ext cx="12192000" cy="334108"/>
          </a:xfrm>
          <a:prstGeom prst="rect">
            <a:avLst/>
          </a:prstGeom>
          <a:blipFill>
            <a:blip r:embed="rId4"/>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4" name="Rectángulo 3"/>
          <p:cNvSpPr/>
          <p:nvPr/>
        </p:nvSpPr>
        <p:spPr>
          <a:xfrm>
            <a:off x="0" y="0"/>
            <a:ext cx="369277" cy="6858000"/>
          </a:xfrm>
          <a:prstGeom prst="rect">
            <a:avLst/>
          </a:prstGeom>
          <a:blipFill>
            <a:blip r:embed="rId4"/>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5" name="Rectángulo 4"/>
          <p:cNvSpPr/>
          <p:nvPr/>
        </p:nvSpPr>
        <p:spPr>
          <a:xfrm>
            <a:off x="11822723" y="0"/>
            <a:ext cx="369277" cy="6858000"/>
          </a:xfrm>
          <a:prstGeom prst="rect">
            <a:avLst/>
          </a:prstGeom>
          <a:blipFill>
            <a:blip r:embed="rId4"/>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6" name="Rectángulo 5"/>
          <p:cNvSpPr/>
          <p:nvPr/>
        </p:nvSpPr>
        <p:spPr>
          <a:xfrm>
            <a:off x="369277" y="334108"/>
            <a:ext cx="11453446" cy="6189784"/>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7" name="Rectángulo 6"/>
          <p:cNvSpPr/>
          <p:nvPr/>
        </p:nvSpPr>
        <p:spPr>
          <a:xfrm>
            <a:off x="3048000" y="1166842"/>
            <a:ext cx="6096000" cy="4524315"/>
          </a:xfrm>
          <a:prstGeom prst="rect">
            <a:avLst/>
          </a:prstGeom>
        </p:spPr>
        <p:txBody>
          <a:bodyPr>
            <a:spAutoFit/>
          </a:bodyPr>
          <a:lstStyle/>
          <a:p>
            <a:pPr algn="ctr"/>
            <a:r>
              <a:rPr lang="es-CO" b="1" i="1" dirty="0" smtClean="0"/>
              <a:t>Vietnam,</a:t>
            </a:r>
            <a:r>
              <a:rPr lang="es-CO" i="1" dirty="0" smtClean="0"/>
              <a:t> es otro de los países del sudeste asiático, extendido sobre el este de la península Indochina con su enorme litoral. Es sobre todo, un país de costumbres, historias y culturas ancestrales en plena transformación económica. Está en su mayor parte cubierto por bosques y un paisaje montañoso donde la humedad tropical no da respiro. En total, 1650 kilómetros de extensión para explorar paisajes que incluyen maravillas como la deslumbrante bahía de Ha Long, tal vez la postal del país. Pero también, en cada rincón no faltan ciudades y pueblos históricos, zonas de biodiversidad y naturaleza exuberante, mucha lluvia, alimentando ríos, lagos, ensenadas, y el hombre adaptándose a todas las condiciones, incluso, viviendo en comunidades flotantes.</a:t>
            </a:r>
            <a:endParaRPr lang="es-CO" i="1" dirty="0"/>
          </a:p>
          <a:p>
            <a:pPr algn="ctr"/>
            <a:r>
              <a:rPr lang="es-CO" i="1" dirty="0"/>
              <a:t>Vietnam es una de las joyas en potencia de Asia, un país que mezcla la autenticidad con los cambios acelerados. Tal vez sea una buena idea conocerlo antes de que cambie </a:t>
            </a:r>
            <a:r>
              <a:rPr lang="es-CO" i="1" dirty="0" smtClean="0"/>
              <a:t>demasiado</a:t>
            </a:r>
            <a:endParaRPr lang="es-CO" i="1" dirty="0"/>
          </a:p>
        </p:txBody>
      </p:sp>
      <p:sp>
        <p:nvSpPr>
          <p:cNvPr id="8" name="CuadroTexto 7"/>
          <p:cNvSpPr txBox="1"/>
          <p:nvPr/>
        </p:nvSpPr>
        <p:spPr>
          <a:xfrm>
            <a:off x="10101281" y="5912785"/>
            <a:ext cx="1721442" cy="553998"/>
          </a:xfrm>
          <a:prstGeom prst="rect">
            <a:avLst/>
          </a:prstGeom>
          <a:noFill/>
        </p:spPr>
        <p:txBody>
          <a:bodyPr wrap="square" rtlCol="0">
            <a:spAutoFit/>
          </a:bodyPr>
          <a:lstStyle/>
          <a:p>
            <a:pPr algn="ctr"/>
            <a:r>
              <a:rPr lang="es-CO" sz="1000" b="1" i="1" dirty="0" smtClean="0"/>
              <a:t>Creó: Jeremías</a:t>
            </a:r>
          </a:p>
          <a:p>
            <a:pPr algn="ctr"/>
            <a:r>
              <a:rPr lang="es-CO" sz="1000" b="1" i="1" dirty="0" smtClean="0"/>
              <a:t>Para: mis </a:t>
            </a:r>
            <a:r>
              <a:rPr lang="es-CO" sz="1000" b="1" i="1" dirty="0" err="1" smtClean="0"/>
              <a:t>pps</a:t>
            </a:r>
            <a:endParaRPr lang="es-CO" sz="1000" b="1" i="1" dirty="0" smtClean="0"/>
          </a:p>
          <a:p>
            <a:pPr algn="ctr"/>
            <a:r>
              <a:rPr lang="es-CO" sz="1000" b="1" i="1" dirty="0" smtClean="0"/>
              <a:t>Música</a:t>
            </a:r>
            <a:r>
              <a:rPr lang="es-CO" sz="1000" b="1" i="1" dirty="0" smtClean="0"/>
              <a:t>: Mujer del Desierto </a:t>
            </a:r>
            <a:endParaRPr lang="es-CO" sz="1000" b="1" i="1" dirty="0"/>
          </a:p>
        </p:txBody>
      </p:sp>
      <p:pic>
        <p:nvPicPr>
          <p:cNvPr id="9" name="Poema_Mujer_del_Desierto_-_Desert_Woman_">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4746728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9"/>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41249620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37363149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633777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27934644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2969442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299719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1976415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995271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20111511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50728292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4905812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48186699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8220780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94727090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77665" y="190500"/>
            <a:ext cx="8572500" cy="6667500"/>
          </a:xfrm>
          <a:prstGeom prst="rect">
            <a:avLst/>
          </a:prstGeom>
        </p:spPr>
      </p:pic>
    </p:spTree>
    <p:extLst>
      <p:ext uri="{BB962C8B-B14F-4D97-AF65-F5344CB8AC3E}">
        <p14:creationId xmlns:p14="http://schemas.microsoft.com/office/powerpoint/2010/main" val="24392132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73645447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32336537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51179702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11920131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09650766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74018865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14342298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34370388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23058079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7457720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99974104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38024846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10256943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29044135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00833394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59771326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53121834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05414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71780975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079705" cy="6858000"/>
          </a:xfrm>
          <a:prstGeom prst="rect">
            <a:avLst/>
          </a:prstGeom>
        </p:spPr>
      </p:pic>
    </p:spTree>
    <p:extLst>
      <p:ext uri="{BB962C8B-B14F-4D97-AF65-F5344CB8AC3E}">
        <p14:creationId xmlns:p14="http://schemas.microsoft.com/office/powerpoint/2010/main" val="275903189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20490954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45237891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11402683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82411504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20385946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91657793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22776255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9988695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94536658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65484888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13695212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23110797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0283679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063663" cy="6858000"/>
          </a:xfrm>
          <a:prstGeom prst="rect">
            <a:avLst/>
          </a:prstGeom>
        </p:spPr>
      </p:pic>
    </p:spTree>
    <p:extLst>
      <p:ext uri="{BB962C8B-B14F-4D97-AF65-F5344CB8AC3E}">
        <p14:creationId xmlns:p14="http://schemas.microsoft.com/office/powerpoint/2010/main" val="75899890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25481784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999945682"/>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70149027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099280375"/>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720070042"/>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549782973"/>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845408423"/>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573995643"/>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146069124"/>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608612546"/>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649623769"/>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925823147"/>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730665333"/>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07113972"/>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383975940"/>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51952878"/>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173065317"/>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088959308"/>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780093924"/>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698036816"/>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680483812"/>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466825519"/>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869438528"/>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252783869"/>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756588862"/>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448645466"/>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608122404"/>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647842534"/>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CO">
              <a:solidFill>
                <a:srgbClr val="000000"/>
              </a:solidFill>
            </a:endParaRPr>
          </a:p>
        </p:txBody>
      </p:sp>
      <p:sp>
        <p:nvSpPr>
          <p:cNvPr id="4101" name="Rectangle 5"/>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CO">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a:solidFill>
                  <a:srgbClr val="000000"/>
                </a:solidFill>
                <a:latin typeface="Kristen ITC" panose="03050502040202030202" pitchFamily="66" charset="0"/>
              </a:rPr>
              <a:t>¿Te ha gustado?</a:t>
            </a:r>
            <a:r>
              <a:rPr lang="es-ES" sz="4800">
                <a:solidFill>
                  <a:srgbClr val="000000"/>
                </a:solidFill>
                <a:latin typeface="Kristen ITC" panose="03050502040202030202" pitchFamily="66" charset="0"/>
              </a:rPr>
              <a:t> </a:t>
            </a:r>
            <a:br>
              <a:rPr lang="es-ES" sz="4800">
                <a:solidFill>
                  <a:srgbClr val="000000"/>
                </a:solidFill>
                <a:latin typeface="Kristen ITC" panose="03050502040202030202" pitchFamily="66" charset="0"/>
              </a:rPr>
            </a:br>
            <a:r>
              <a:rPr lang="es-ES" sz="4400">
                <a:solidFill>
                  <a:srgbClr val="000000"/>
                </a:solidFill>
                <a:latin typeface="Kristen ITC" panose="03050502040202030202" pitchFamily="66" charset="0"/>
              </a:rPr>
              <a:t>Puedes ver más entrando </a:t>
            </a:r>
            <a:br>
              <a:rPr lang="es-ES" sz="4400">
                <a:solidFill>
                  <a:srgbClr val="000000"/>
                </a:solidFill>
                <a:latin typeface="Kristen ITC" panose="03050502040202030202" pitchFamily="66" charset="0"/>
              </a:rPr>
            </a:br>
            <a:r>
              <a:rPr lang="es-ES" sz="4400" b="1">
                <a:solidFill>
                  <a:srgbClr val="40F903"/>
                </a:solidFill>
                <a:latin typeface="Kristen ITC" panose="03050502040202030202" pitchFamily="66" charset="0"/>
                <a:hlinkClick r:id="rId2"/>
              </a:rPr>
              <a:t>Aquí</a:t>
            </a:r>
            <a:endParaRPr lang="es-ES" sz="4400" b="1">
              <a:solidFill>
                <a:srgbClr val="40F903"/>
              </a:solidFill>
              <a:latin typeface="Kristen ITC" panose="03050502040202030202" pitchFamily="66" charset="0"/>
            </a:endParaRPr>
          </a:p>
        </p:txBody>
      </p:sp>
      <p:sp>
        <p:nvSpPr>
          <p:cNvPr id="4107" name="Text Box 11"/>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a:solidFill>
                  <a:srgbClr val="000000"/>
                </a:solidFill>
                <a:latin typeface="Kristen ITC" panose="03050502040202030202" pitchFamily="66" charset="0"/>
              </a:rPr>
              <a:t>Además puedes recibir powerpoints en tu correo electrónico suscribiéndote aquí:</a:t>
            </a:r>
            <a:r>
              <a:rPr lang="es-ES_tradnl" b="1">
                <a:solidFill>
                  <a:srgbClr val="0066FF"/>
                </a:solidFill>
              </a:rPr>
              <a:t> </a:t>
            </a:r>
          </a:p>
          <a:p>
            <a:pPr fontAlgn="base">
              <a:spcBef>
                <a:spcPct val="50000"/>
              </a:spcBef>
              <a:spcAft>
                <a:spcPct val="0"/>
              </a:spcAft>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63</TotalTime>
  <Words>198</Words>
  <Application>Microsoft Office PowerPoint</Application>
  <PresentationFormat>Panorámica</PresentationFormat>
  <Paragraphs>7</Paragraphs>
  <Slides>79</Slides>
  <Notes>0</Notes>
  <HiddenSlides>0</HiddenSlides>
  <MMClips>1</MMClips>
  <ScaleCrop>false</ScaleCrop>
  <HeadingPairs>
    <vt:vector size="6" baseType="variant">
      <vt:variant>
        <vt:lpstr>Fuentes usadas</vt:lpstr>
      </vt:variant>
      <vt:variant>
        <vt:i4>4</vt:i4>
      </vt:variant>
      <vt:variant>
        <vt:lpstr>Tema</vt:lpstr>
      </vt:variant>
      <vt:variant>
        <vt:i4>2</vt:i4>
      </vt:variant>
      <vt:variant>
        <vt:lpstr>Títulos de diapositiva</vt:lpstr>
      </vt:variant>
      <vt:variant>
        <vt:i4>79</vt:i4>
      </vt:variant>
    </vt:vector>
  </HeadingPairs>
  <TitlesOfParts>
    <vt:vector size="85" baseType="lpstr">
      <vt:lpstr>Arial</vt:lpstr>
      <vt:lpstr>Calibri</vt:lpstr>
      <vt:lpstr>Calibri Light</vt:lpstr>
      <vt:lpstr>Kristen ITC</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jeremías candelo valencia</cp:lastModifiedBy>
  <cp:revision>7</cp:revision>
  <dcterms:created xsi:type="dcterms:W3CDTF">2016-09-15T13:02:57Z</dcterms:created>
  <dcterms:modified xsi:type="dcterms:W3CDTF">2016-09-20T20:30:17Z</dcterms:modified>
</cp:coreProperties>
</file>