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90"/>
  </p:notesMasterIdLst>
  <p:sldIdLst>
    <p:sldId id="385" r:id="rId4"/>
    <p:sldId id="472" r:id="rId5"/>
    <p:sldId id="480" r:id="rId6"/>
    <p:sldId id="479" r:id="rId7"/>
    <p:sldId id="481" r:id="rId8"/>
    <p:sldId id="429" r:id="rId9"/>
    <p:sldId id="431" r:id="rId10"/>
    <p:sldId id="417" r:id="rId11"/>
    <p:sldId id="442" r:id="rId12"/>
    <p:sldId id="419" r:id="rId13"/>
    <p:sldId id="452" r:id="rId14"/>
    <p:sldId id="453" r:id="rId15"/>
    <p:sldId id="454" r:id="rId16"/>
    <p:sldId id="408" r:id="rId17"/>
    <p:sldId id="416" r:id="rId18"/>
    <p:sldId id="403" r:id="rId19"/>
    <p:sldId id="455" r:id="rId20"/>
    <p:sldId id="448" r:id="rId21"/>
    <p:sldId id="449" r:id="rId22"/>
    <p:sldId id="450" r:id="rId23"/>
    <p:sldId id="451" r:id="rId24"/>
    <p:sldId id="444" r:id="rId25"/>
    <p:sldId id="445" r:id="rId26"/>
    <p:sldId id="446" r:id="rId27"/>
    <p:sldId id="465" r:id="rId28"/>
    <p:sldId id="456" r:id="rId29"/>
    <p:sldId id="447" r:id="rId30"/>
    <p:sldId id="467" r:id="rId31"/>
    <p:sldId id="428" r:id="rId32"/>
    <p:sldId id="471" r:id="rId33"/>
    <p:sldId id="473" r:id="rId34"/>
    <p:sldId id="475" r:id="rId35"/>
    <p:sldId id="474" r:id="rId36"/>
    <p:sldId id="477" r:id="rId37"/>
    <p:sldId id="476" r:id="rId38"/>
    <p:sldId id="438" r:id="rId39"/>
    <p:sldId id="470" r:id="rId40"/>
    <p:sldId id="457" r:id="rId41"/>
    <p:sldId id="458" r:id="rId42"/>
    <p:sldId id="468" r:id="rId43"/>
    <p:sldId id="469" r:id="rId44"/>
    <p:sldId id="466" r:id="rId45"/>
    <p:sldId id="462" r:id="rId46"/>
    <p:sldId id="459" r:id="rId47"/>
    <p:sldId id="460" r:id="rId48"/>
    <p:sldId id="461" r:id="rId49"/>
    <p:sldId id="413" r:id="rId50"/>
    <p:sldId id="389" r:id="rId51"/>
    <p:sldId id="397" r:id="rId52"/>
    <p:sldId id="411" r:id="rId53"/>
    <p:sldId id="412" r:id="rId54"/>
    <p:sldId id="400" r:id="rId55"/>
    <p:sldId id="463" r:id="rId56"/>
    <p:sldId id="396" r:id="rId57"/>
    <p:sldId id="402" r:id="rId58"/>
    <p:sldId id="404" r:id="rId59"/>
    <p:sldId id="405" r:id="rId60"/>
    <p:sldId id="406" r:id="rId61"/>
    <p:sldId id="464" r:id="rId62"/>
    <p:sldId id="407" r:id="rId63"/>
    <p:sldId id="409" r:id="rId64"/>
    <p:sldId id="478" r:id="rId65"/>
    <p:sldId id="414" r:id="rId66"/>
    <p:sldId id="426" r:id="rId67"/>
    <p:sldId id="418" r:id="rId68"/>
    <p:sldId id="422" r:id="rId69"/>
    <p:sldId id="482" r:id="rId70"/>
    <p:sldId id="423" r:id="rId71"/>
    <p:sldId id="424" r:id="rId72"/>
    <p:sldId id="427" r:id="rId73"/>
    <p:sldId id="420" r:id="rId74"/>
    <p:sldId id="421" r:id="rId75"/>
    <p:sldId id="415" r:id="rId76"/>
    <p:sldId id="399" r:id="rId77"/>
    <p:sldId id="425" r:id="rId78"/>
    <p:sldId id="441" r:id="rId79"/>
    <p:sldId id="430" r:id="rId80"/>
    <p:sldId id="435" r:id="rId81"/>
    <p:sldId id="439" r:id="rId82"/>
    <p:sldId id="440" r:id="rId83"/>
    <p:sldId id="432" r:id="rId84"/>
    <p:sldId id="398" r:id="rId85"/>
    <p:sldId id="433" r:id="rId86"/>
    <p:sldId id="434" r:id="rId87"/>
    <p:sldId id="386" r:id="rId88"/>
    <p:sldId id="483" r:id="rId89"/>
  </p:sldIdLst>
  <p:sldSz cx="9144000" cy="6858000" type="screen4x3"/>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j8eaPEWRTYu42N/qMm/82A" hashData="gJ+w8FimDoyVlFunFuZblNEslK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E7800"/>
    <a:srgbClr val="0000FF"/>
    <a:srgbClr val="C09200"/>
    <a:srgbClr val="ACA800"/>
    <a:srgbClr val="DEA900"/>
    <a:srgbClr val="94460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32" autoAdjust="0"/>
    <p:restoredTop sz="86525" autoAdjust="0"/>
  </p:normalViewPr>
  <p:slideViewPr>
    <p:cSldViewPr>
      <p:cViewPr>
        <p:scale>
          <a:sx n="60" d="100"/>
          <a:sy n="60" d="100"/>
        </p:scale>
        <p:origin x="-1650" y="-624"/>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slide" Target="slides/slide86.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notesMaster" Target="notesMasters/notesMaster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83DC16D-A255-4BFF-B4D3-AAB56146EB21}" type="datetimeFigureOut">
              <a:rPr lang="es-ES"/>
              <a:pPr>
                <a:defRPr/>
              </a:pPr>
              <a:t>01/12/2015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8B52BBD-9631-4370-B9EE-DB5BAE65E53A}"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6"/>
          <p:cNvSpPr>
            <a:spLocks noGrp="1" noChangeArrowheads="1"/>
          </p:cNvSpPr>
          <p:nvPr>
            <p:ph type="sldNum" sz="quarter"/>
          </p:nvPr>
        </p:nvSpPr>
        <p:spPr>
          <a:noFill/>
          <a:ln/>
        </p:spPr>
        <p:txBody>
          <a:bodyPr/>
          <a:lstStyle/>
          <a:p>
            <a:pPr>
              <a:buFont typeface="Times New Roman" pitchFamily="18" charset="0"/>
              <a:buNone/>
            </a:pPr>
            <a:fld id="{5917567D-57B7-4672-BCAB-D1B41B82E661}" type="slidenum">
              <a:rPr lang="fr-FR">
                <a:latin typeface="Times New Roman" pitchFamily="18" charset="0"/>
                <a:ea typeface="Arial Unicode MS" pitchFamily="34" charset="-128"/>
                <a:cs typeface="Arial Unicode MS" pitchFamily="34" charset="-128"/>
              </a:rPr>
              <a:pPr>
                <a:buFont typeface="Times New Roman" pitchFamily="18" charset="0"/>
                <a:buNone/>
              </a:pPr>
              <a:t>67</a:t>
            </a:fld>
            <a:endParaRPr lang="fr-FR">
              <a:latin typeface="Times New Roman" pitchFamily="18" charset="0"/>
              <a:ea typeface="Arial Unicode MS" pitchFamily="34" charset="-128"/>
              <a:cs typeface="Arial Unicode MS" pitchFamily="34" charset="-128"/>
            </a:endParaRPr>
          </a:p>
        </p:txBody>
      </p:sp>
      <p:sp>
        <p:nvSpPr>
          <p:cNvPr id="46083" name="Rectangle 1"/>
          <p:cNvSpPr txBox="1">
            <a:spLocks noGrp="1" noRot="1" noChangeAspect="1" noChangeArrowheads="1" noTextEdit="1"/>
          </p:cNvSpPr>
          <p:nvPr>
            <p:ph type="sldImg"/>
          </p:nvPr>
        </p:nvSpPr>
        <p:spPr>
          <a:xfrm>
            <a:off x="436366" y="695134"/>
            <a:ext cx="5983828" cy="3428152"/>
          </a:xfrm>
          <a:solidFill>
            <a:srgbClr val="FFFFFF"/>
          </a:solidFill>
          <a:ln>
            <a:solidFill>
              <a:srgbClr val="000000"/>
            </a:solidFill>
            <a:miter lim="800000"/>
          </a:ln>
        </p:spPr>
      </p:sp>
      <p:sp>
        <p:nvSpPr>
          <p:cNvPr id="46084" name="Rectangle 2"/>
          <p:cNvSpPr txBox="1">
            <a:spLocks noGrp="1" noChangeArrowheads="1"/>
          </p:cNvSpPr>
          <p:nvPr>
            <p:ph type="body" idx="1"/>
          </p:nvPr>
        </p:nvSpPr>
        <p:spPr>
          <a:xfrm>
            <a:off x="685512" y="4343230"/>
            <a:ext cx="5486976" cy="4115139"/>
          </a:xfrm>
          <a:noFill/>
          <a:ln/>
        </p:spPr>
        <p:txBody>
          <a:bodyPr wrap="none" anchor="ctr"/>
          <a:lstStyle/>
          <a:p>
            <a:endParaRPr lang="fr-FR"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FA78608-A824-4E16-A3B1-AE8351508446}" type="datetimeFigureOut">
              <a:rPr lang="es-ES"/>
              <a:pPr>
                <a:defRPr/>
              </a:pPr>
              <a:t>01/12/2015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98E293B-E8FB-439C-885C-FC66B79DD4FC}" type="slidenum">
              <a:rPr lang="es-ES"/>
              <a:pPr>
                <a:defRPr/>
              </a:pPr>
              <a:t>‹Nº›</a:t>
            </a:fld>
            <a:endParaRPr lang="es-ES"/>
          </a:p>
        </p:txBody>
      </p:sp>
    </p:spTree>
  </p:cSld>
  <p:clrMapOvr>
    <a:masterClrMapping/>
  </p:clrMapOvr>
  <p:transition spd="med" advTm="6000">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2212B90-794D-4E06-9A79-0083B07B2AC9}" type="datetimeFigureOut">
              <a:rPr lang="es-ES"/>
              <a:pPr>
                <a:defRPr/>
              </a:pPr>
              <a:t>01/12/2015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D660672-D1A4-4FCC-A822-B65BA5EE86C0}" type="slidenum">
              <a:rPr lang="es-ES"/>
              <a:pPr>
                <a:defRPr/>
              </a:pPr>
              <a:t>‹Nº›</a:t>
            </a:fld>
            <a:endParaRPr lang="es-ES"/>
          </a:p>
        </p:txBody>
      </p:sp>
    </p:spTree>
  </p:cSld>
  <p:clrMapOvr>
    <a:masterClrMapping/>
  </p:clrMapOvr>
  <p:transition spd="med" advTm="6000">
    <p:strips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69BC49D-4C95-40D8-A845-667FB96E5881}" type="datetimeFigureOut">
              <a:rPr lang="es-ES"/>
              <a:pPr>
                <a:defRPr/>
              </a:pPr>
              <a:t>01/12/2015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1E004CB-4935-450F-8794-41105ADAAF86}" type="slidenum">
              <a:rPr lang="es-ES"/>
              <a:pPr>
                <a:defRPr/>
              </a:pPr>
              <a:t>‹Nº›</a:t>
            </a:fld>
            <a:endParaRPr lang="es-ES"/>
          </a:p>
        </p:txBody>
      </p:sp>
    </p:spTree>
  </p:cSld>
  <p:clrMapOvr>
    <a:masterClrMapping/>
  </p:clrMapOvr>
  <p:transition spd="med" advTm="6000">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44F861F-57E0-4C04-A239-B7380127B3AD}" type="datetimeFigureOut">
              <a:rPr lang="es-ES"/>
              <a:pPr>
                <a:defRPr/>
              </a:pPr>
              <a:t>01/12/2015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A43E62D-2FEC-40F4-BE8A-A23BF08CDA71}" type="slidenum">
              <a:rPr lang="es-ES"/>
              <a:pPr>
                <a:defRPr/>
              </a:pPr>
              <a:t>‹Nº›</a:t>
            </a:fld>
            <a:endParaRPr lang="es-ES"/>
          </a:p>
        </p:txBody>
      </p:sp>
    </p:spTree>
  </p:cSld>
  <p:clrMapOvr>
    <a:masterClrMapping/>
  </p:clrMapOvr>
  <p:transition spd="med" advTm="6000">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9876328-0A3D-4217-9C08-59843726F291}" type="datetimeFigureOut">
              <a:rPr lang="es-ES"/>
              <a:pPr>
                <a:defRPr/>
              </a:pPr>
              <a:t>01/12/2015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BCF6494-4593-4B7F-9225-B77D73F6DA3D}" type="slidenum">
              <a:rPr lang="es-ES"/>
              <a:pPr>
                <a:defRPr/>
              </a:pPr>
              <a:t>‹Nº›</a:t>
            </a:fld>
            <a:endParaRPr lang="es-ES"/>
          </a:p>
        </p:txBody>
      </p:sp>
    </p:spTree>
  </p:cSld>
  <p:clrMapOvr>
    <a:masterClrMapping/>
  </p:clrMapOvr>
  <p:transition spd="med" advTm="6000">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16DCE89-C3F1-4A99-941D-B450EA64604B}" type="datetimeFigureOut">
              <a:rPr lang="es-ES"/>
              <a:pPr>
                <a:defRPr/>
              </a:pPr>
              <a:t>01/12/2015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0406D91-E235-4A4E-AF15-A0082DA0C982}" type="slidenum">
              <a:rPr lang="es-ES"/>
              <a:pPr>
                <a:defRPr/>
              </a:pPr>
              <a:t>‹Nº›</a:t>
            </a:fld>
            <a:endParaRPr lang="es-ES"/>
          </a:p>
        </p:txBody>
      </p:sp>
    </p:spTree>
  </p:cSld>
  <p:clrMapOvr>
    <a:masterClrMapping/>
  </p:clrMapOvr>
  <p:transition spd="med" advTm="6000">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E611CAB-6542-4BC1-8C11-5D1007B4E77E}" type="datetimeFigureOut">
              <a:rPr lang="es-ES"/>
              <a:pPr>
                <a:defRPr/>
              </a:pPr>
              <a:t>01/12/2015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85FB9DB-FF4E-459F-9A40-506E7EA57A7B}" type="slidenum">
              <a:rPr lang="es-ES"/>
              <a:pPr>
                <a:defRPr/>
              </a:pPr>
              <a:t>‹Nº›</a:t>
            </a:fld>
            <a:endParaRPr lang="es-ES"/>
          </a:p>
        </p:txBody>
      </p:sp>
    </p:spTree>
  </p:cSld>
  <p:clrMapOvr>
    <a:masterClrMapping/>
  </p:clrMapOvr>
  <p:transition spd="med" advTm="6000">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55F79C8-00CC-4D2D-95FE-01E664C17734}" type="datetimeFigureOut">
              <a:rPr lang="es-ES"/>
              <a:pPr>
                <a:defRPr/>
              </a:pPr>
              <a:t>01/12/2015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FA55B7F-B7BD-44CB-B472-BDA81DB2119B}" type="slidenum">
              <a:rPr lang="es-ES"/>
              <a:pPr>
                <a:defRPr/>
              </a:pPr>
              <a:t>‹Nº›</a:t>
            </a:fld>
            <a:endParaRPr lang="es-ES"/>
          </a:p>
        </p:txBody>
      </p:sp>
    </p:spTree>
  </p:cSld>
  <p:clrMapOvr>
    <a:masterClrMapping/>
  </p:clrMapOvr>
  <p:transition spd="med" advTm="6000">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FFE566D-3762-496E-8068-AAA0B3657D1B}" type="datetimeFigureOut">
              <a:rPr lang="es-ES"/>
              <a:pPr>
                <a:defRPr/>
              </a:pPr>
              <a:t>01/12/2015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D48B919-C5CC-46BF-B193-79ACAC4C8466}" type="slidenum">
              <a:rPr lang="es-ES"/>
              <a:pPr>
                <a:defRPr/>
              </a:pPr>
              <a:t>‹Nº›</a:t>
            </a:fld>
            <a:endParaRPr lang="es-ES"/>
          </a:p>
        </p:txBody>
      </p:sp>
    </p:spTree>
  </p:cSld>
  <p:clrMapOvr>
    <a:masterClrMapping/>
  </p:clrMapOvr>
  <p:transition spd="med" advTm="6000">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C81305-91E7-4C1F-8166-C90DFD4B8FE9}" type="datetimeFigureOut">
              <a:rPr lang="es-ES"/>
              <a:pPr>
                <a:defRPr/>
              </a:pPr>
              <a:t>01/12/2015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7C8DC60-A2FE-451A-9AF9-BCDC190EA250}" type="slidenum">
              <a:rPr lang="es-ES"/>
              <a:pPr>
                <a:defRPr/>
              </a:pPr>
              <a:t>‹Nº›</a:t>
            </a:fld>
            <a:endParaRPr lang="es-ES"/>
          </a:p>
        </p:txBody>
      </p:sp>
    </p:spTree>
  </p:cSld>
  <p:clrMapOvr>
    <a:masterClrMapping/>
  </p:clrMapOvr>
  <p:transition spd="med" advTm="6000">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FDAA13-3E77-440C-9414-7F8F71DDF4D3}" type="datetimeFigureOut">
              <a:rPr lang="es-ES"/>
              <a:pPr>
                <a:defRPr/>
              </a:pPr>
              <a:t>01/12/2015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FA2FFBD-5EB7-46D8-93C2-D5C279E539E3}" type="slidenum">
              <a:rPr lang="es-ES"/>
              <a:pPr>
                <a:defRPr/>
              </a:pPr>
              <a:t>‹Nº›</a:t>
            </a:fld>
            <a:endParaRPr lang="es-ES"/>
          </a:p>
        </p:txBody>
      </p:sp>
    </p:spTree>
  </p:cSld>
  <p:clrMapOvr>
    <a:masterClrMapping/>
  </p:clrMapOvr>
  <p:transition spd="med" advTm="6000">
    <p:strips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9587C00-1010-40BB-A2D4-F95D49D18FF0}" type="datetimeFigureOut">
              <a:rPr lang="es-ES"/>
              <a:pPr>
                <a:defRPr/>
              </a:pPr>
              <a:t>01/12/2015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C716AE0-73F8-4676-AECE-437C6CA95487}"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med" advTm="6000">
    <p:strips dir="rd"/>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90B79FA0-0C71-4937-9ED1-ED3A8CF2DDB8}" type="datetimeFigureOut">
              <a:rPr lang="es-ES"/>
              <a:pPr>
                <a:defRPr/>
              </a:pPr>
              <a:t>01/12/2015</a:t>
            </a:fld>
            <a:endParaRPr lang="es-ES"/>
          </a:p>
        </p:txBody>
      </p:sp>
      <p:sp>
        <p:nvSpPr>
          <p:cNvPr id="5" name="Marcador de pie de página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Marcador de número de diapositiva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mn-cs"/>
              </a:defRPr>
            </a:lvl1pPr>
          </a:lstStyle>
          <a:p>
            <a:pPr>
              <a:defRPr/>
            </a:pPr>
            <a:fld id="{6A4A0B68-AFD8-4040-898D-6EAE13352257}"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med" advTm="6000">
    <p:strips dir="rd"/>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4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92.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93.jpeg"/></Relationships>
</file>

<file path=ppt/slides/_rels/slide86.xml.rels><?xml version="1.0" encoding="UTF-8" standalone="yes"?>
<Relationships xmlns="http://schemas.openxmlformats.org/package/2006/relationships"><Relationship Id="rId8" Type="http://schemas.openxmlformats.org/officeDocument/2006/relationships/image" Target="../media/image97.png"/><Relationship Id="rId13" Type="http://schemas.openxmlformats.org/officeDocument/2006/relationships/hyperlink" Target="https://vk.com/mispps" TargetMode="External"/><Relationship Id="rId3" Type="http://schemas.openxmlformats.org/officeDocument/2006/relationships/image" Target="../media/image94.png"/><Relationship Id="rId7" Type="http://schemas.openxmlformats.org/officeDocument/2006/relationships/hyperlink" Target="https://www.facebook.com/mispps" TargetMode="External"/><Relationship Id="rId12" Type="http://schemas.openxmlformats.org/officeDocument/2006/relationships/image" Target="../media/image9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6.png"/><Relationship Id="rId11" Type="http://schemas.openxmlformats.org/officeDocument/2006/relationships/hyperlink" Target="https://plus.google.com/+Mispps/" TargetMode="External"/><Relationship Id="rId5" Type="http://schemas.openxmlformats.org/officeDocument/2006/relationships/image" Target="../media/image95.png"/><Relationship Id="rId10" Type="http://schemas.openxmlformats.org/officeDocument/2006/relationships/image" Target="../media/image9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683568"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772816"/>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428728" y="2285992"/>
            <a:ext cx="6887688" cy="2800767"/>
          </a:xfrm>
          <a:prstGeom prst="rect">
            <a:avLst/>
          </a:prstGeom>
        </p:spPr>
        <p:txBody>
          <a:bodyPr wrap="square">
            <a:spAutoFit/>
          </a:bodyPr>
          <a:lstStyle/>
          <a:p>
            <a:pPr algn="ctr"/>
            <a:r>
              <a:rPr lang="es-ES" sz="9600" b="1" dirty="0" smtClean="0">
                <a:ln w="18000">
                  <a:solidFill>
                    <a:schemeClr val="accent2">
                      <a:satMod val="140000"/>
                    </a:schemeClr>
                  </a:solidFill>
                  <a:prstDash val="solid"/>
                  <a:miter lim="800000"/>
                </a:ln>
                <a:solidFill>
                  <a:srgbClr val="9E7800"/>
                </a:solidFill>
                <a:effectLst>
                  <a:outerShdw blurRad="25500" dist="23000" dir="7020000" algn="tl">
                    <a:srgbClr val="000000">
                      <a:alpha val="50000"/>
                    </a:srgbClr>
                  </a:outerShdw>
                </a:effectLst>
                <a:latin typeface="Broadway" pitchFamily="82" charset="0"/>
              </a:rPr>
              <a:t>Vietnam</a:t>
            </a:r>
          </a:p>
          <a:p>
            <a:pPr algn="ctr"/>
            <a:endParaRPr lang="es-ES" sz="80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Rockwell Extra Bol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med" advTm="9000">
    <p:strips dir="rd"/>
    <p:sndAc>
      <p:stSnd loop="1">
        <p:snd r:embed="rId3" name="Asia%20China%20Belles%20photos_00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2" name="Picture 2" descr="C:\Users\Jose Luis\Desktop\map_of_vietnam2.jpg"/>
          <p:cNvPicPr>
            <a:picLocks noChangeAspect="1" noChangeArrowheads="1"/>
          </p:cNvPicPr>
          <p:nvPr/>
        </p:nvPicPr>
        <p:blipFill>
          <a:blip r:embed="rId2"/>
          <a:srcRect/>
          <a:stretch>
            <a:fillRect/>
          </a:stretch>
        </p:blipFill>
        <p:spPr bwMode="auto">
          <a:xfrm>
            <a:off x="0" y="0"/>
            <a:ext cx="9144000" cy="686781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9000">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5661932" y="3375931"/>
            <a:ext cx="6857999" cy="106138"/>
          </a:xfrm>
          <a:prstGeom prst="rect">
            <a:avLst/>
          </a:prstGeom>
          <a:noFill/>
        </p:spPr>
      </p:pic>
      <p:sp>
        <p:nvSpPr>
          <p:cNvPr id="7" name="6 Rectángulo"/>
          <p:cNvSpPr/>
          <p:nvPr/>
        </p:nvSpPr>
        <p:spPr>
          <a:xfrm>
            <a:off x="1428728" y="2214554"/>
            <a:ext cx="7286676" cy="3416320"/>
          </a:xfrm>
          <a:prstGeom prst="rect">
            <a:avLst/>
          </a:prstGeom>
        </p:spPr>
        <p:txBody>
          <a:bodyPr wrap="square">
            <a:spAutoFit/>
          </a:bodyPr>
          <a:lstStyle/>
          <a:p>
            <a:r>
              <a:rPr lang="es-ES" sz="2400" b="1" i="1" dirty="0" smtClean="0">
                <a:solidFill>
                  <a:srgbClr val="FF0000"/>
                </a:solidFill>
              </a:rPr>
              <a:t>Vietnam</a:t>
            </a:r>
            <a:r>
              <a:rPr lang="es-ES" sz="2400" b="1" i="1" baseline="30000" dirty="0" smtClean="0">
                <a:solidFill>
                  <a:srgbClr val="FF0000"/>
                </a:solidFill>
              </a:rPr>
              <a:t> </a:t>
            </a:r>
            <a:r>
              <a:rPr lang="es-ES" sz="2400" i="1" dirty="0" smtClean="0">
                <a:solidFill>
                  <a:srgbClr val="FF0000"/>
                </a:solidFill>
              </a:rPr>
              <a:t>oficialmente </a:t>
            </a:r>
            <a:r>
              <a:rPr lang="es-ES" sz="2400" b="1" i="1" dirty="0" smtClean="0">
                <a:solidFill>
                  <a:srgbClr val="FF0000"/>
                </a:solidFill>
              </a:rPr>
              <a:t>República Socialista de Vietnam</a:t>
            </a:r>
            <a:r>
              <a:rPr lang="es-ES" sz="2400" i="1" dirty="0" smtClean="0">
                <a:solidFill>
                  <a:srgbClr val="FF0000"/>
                </a:solidFill>
              </a:rPr>
              <a:t> es un país soberano del Sudeste Asiático, el más oriental de la península Indochina. Con una población estimada de 90 millones, es el decimotercer país más poblado del mundo y el octavo de Asia. El nombre del país se traduce como «</a:t>
            </a:r>
            <a:r>
              <a:rPr lang="es-ES" sz="2400" i="1" dirty="0" err="1" smtClean="0">
                <a:solidFill>
                  <a:srgbClr val="FF0000"/>
                </a:solidFill>
              </a:rPr>
              <a:t>Viet</a:t>
            </a:r>
            <a:r>
              <a:rPr lang="es-ES" sz="2400" i="1" dirty="0" smtClean="0">
                <a:solidFill>
                  <a:srgbClr val="FF0000"/>
                </a:solidFill>
              </a:rPr>
              <a:t> del sur», un sinónimo del antiguo nombre del reino de </a:t>
            </a:r>
            <a:r>
              <a:rPr lang="es-ES" sz="2400" i="1" dirty="0" err="1" smtClean="0">
                <a:solidFill>
                  <a:srgbClr val="FF0000"/>
                </a:solidFill>
              </a:rPr>
              <a:t>Nanyue</a:t>
            </a:r>
            <a:r>
              <a:rPr lang="es-ES" sz="2400" i="1" dirty="0" smtClean="0">
                <a:solidFill>
                  <a:srgbClr val="FF0000"/>
                </a:solidFill>
              </a:rPr>
              <a:t>, y fue adoptado oficialmente por primera vez en 1802 por el emperador </a:t>
            </a:r>
            <a:r>
              <a:rPr lang="es-ES" sz="2400" i="1" dirty="0" err="1" smtClean="0">
                <a:solidFill>
                  <a:srgbClr val="FF0000"/>
                </a:solidFill>
              </a:rPr>
              <a:t>Gia</a:t>
            </a:r>
            <a:r>
              <a:rPr lang="es-ES" sz="2400" i="1" dirty="0" smtClean="0">
                <a:solidFill>
                  <a:srgbClr val="FF0000"/>
                </a:solidFill>
              </a:rPr>
              <a:t> Long. </a:t>
            </a:r>
            <a:endParaRPr lang="es-ES" sz="2400" i="1" dirty="0">
              <a:solidFill>
                <a:srgbClr val="FF0000"/>
              </a:solidFill>
            </a:endParaRPr>
          </a:p>
        </p:txBody>
      </p:sp>
      <p:pic>
        <p:nvPicPr>
          <p:cNvPr id="8" name="Picture 2" descr="E:\formas montar\2cxx0f8.gif"/>
          <p:cNvPicPr>
            <a:picLocks noChangeAspect="1" noChangeArrowheads="1" noCrop="1"/>
          </p:cNvPicPr>
          <p:nvPr/>
        </p:nvPicPr>
        <p:blipFill>
          <a:blip r:embed="rId3"/>
          <a:srcRect/>
          <a:stretch>
            <a:fillRect/>
          </a:stretch>
        </p:blipFill>
        <p:spPr bwMode="auto">
          <a:xfrm>
            <a:off x="0" y="5357826"/>
            <a:ext cx="1571636" cy="1284251"/>
          </a:xfrm>
          <a:prstGeom prst="rect">
            <a:avLst/>
          </a:prstGeom>
          <a:noFill/>
        </p:spPr>
      </p:pic>
    </p:spTree>
  </p:cSld>
  <p:clrMapOvr>
    <a:masterClrMapping/>
  </p:clrMapOvr>
  <p:transition spd="med" advTm="29000">
    <p:strips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5661932" y="3375931"/>
            <a:ext cx="6857999" cy="106138"/>
          </a:xfrm>
          <a:prstGeom prst="rect">
            <a:avLst/>
          </a:prstGeom>
          <a:noFill/>
        </p:spPr>
      </p:pic>
      <p:pic>
        <p:nvPicPr>
          <p:cNvPr id="6" name="Picture 2" descr="https://upload.wikimedia.org/wikipedia/commons/5/56/Vietnam_Expand1.gif"/>
          <p:cNvPicPr>
            <a:picLocks noChangeAspect="1" noChangeArrowheads="1"/>
          </p:cNvPicPr>
          <p:nvPr/>
        </p:nvPicPr>
        <p:blipFill>
          <a:blip r:embed="rId3"/>
          <a:srcRect/>
          <a:stretch>
            <a:fillRect/>
          </a:stretch>
        </p:blipFill>
        <p:spPr bwMode="auto">
          <a:xfrm>
            <a:off x="5072066" y="285728"/>
            <a:ext cx="3724275" cy="6200775"/>
          </a:xfrm>
          <a:prstGeom prst="rect">
            <a:avLst/>
          </a:prstGeom>
          <a:noFill/>
        </p:spPr>
      </p:pic>
      <p:pic>
        <p:nvPicPr>
          <p:cNvPr id="7" name="Picture 2" descr="Vietnam on the globe (Vietnam centered).svg"/>
          <p:cNvPicPr>
            <a:picLocks noChangeAspect="1" noChangeArrowheads="1"/>
          </p:cNvPicPr>
          <p:nvPr/>
        </p:nvPicPr>
        <p:blipFill>
          <a:blip r:embed="rId4"/>
          <a:srcRect/>
          <a:stretch>
            <a:fillRect/>
          </a:stretch>
        </p:blipFill>
        <p:spPr bwMode="auto">
          <a:xfrm>
            <a:off x="500034" y="1071546"/>
            <a:ext cx="3949855" cy="4786346"/>
          </a:xfrm>
          <a:prstGeom prst="rect">
            <a:avLst/>
          </a:prstGeom>
          <a:noFill/>
        </p:spPr>
      </p:pic>
    </p:spTree>
  </p:cSld>
  <p:clrMapOvr>
    <a:masterClrMapping/>
  </p:clrMapOvr>
  <p:transition spd="med" advTm="9000">
    <p:strips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5661932" y="3375931"/>
            <a:ext cx="6857999" cy="106138"/>
          </a:xfrm>
          <a:prstGeom prst="rect">
            <a:avLst/>
          </a:prstGeom>
          <a:noFill/>
        </p:spPr>
      </p:pic>
      <p:sp>
        <p:nvSpPr>
          <p:cNvPr id="7" name="6 Rectángulo"/>
          <p:cNvSpPr/>
          <p:nvPr/>
        </p:nvSpPr>
        <p:spPr>
          <a:xfrm>
            <a:off x="1714480" y="2571744"/>
            <a:ext cx="7072362" cy="3785652"/>
          </a:xfrm>
          <a:prstGeom prst="rect">
            <a:avLst/>
          </a:prstGeom>
        </p:spPr>
        <p:txBody>
          <a:bodyPr wrap="square">
            <a:spAutoFit/>
          </a:bodyPr>
          <a:lstStyle/>
          <a:p>
            <a:r>
              <a:rPr lang="es-ES" sz="2400" i="1" dirty="0" smtClean="0">
                <a:solidFill>
                  <a:srgbClr val="FF0000"/>
                </a:solidFill>
              </a:rPr>
              <a:t>En </a:t>
            </a:r>
            <a:r>
              <a:rPr lang="es-ES" sz="2400" i="1" dirty="0" smtClean="0">
                <a:solidFill>
                  <a:srgbClr val="FF0000"/>
                </a:solidFill>
              </a:rPr>
              <a:t>1945 volvió a fijarse de manera oficial el topónimo con la fundación de la República Democrática de </a:t>
            </a:r>
            <a:r>
              <a:rPr lang="es-ES" sz="2400" i="1" dirty="0" smtClean="0">
                <a:solidFill>
                  <a:srgbClr val="FF0000"/>
                </a:solidFill>
              </a:rPr>
              <a:t>Vietnam</a:t>
            </a:r>
            <a:r>
              <a:rPr lang="es-ES" sz="2400" i="1" dirty="0" smtClean="0">
                <a:solidFill>
                  <a:srgbClr val="FF0000"/>
                </a:solidFill>
              </a:rPr>
              <a:t> </a:t>
            </a:r>
            <a:r>
              <a:rPr lang="es-ES" sz="2400" i="1" dirty="0" smtClean="0">
                <a:solidFill>
                  <a:srgbClr val="FF0000"/>
                </a:solidFill>
              </a:rPr>
              <a:t>presidida </a:t>
            </a:r>
            <a:r>
              <a:rPr lang="es-ES" sz="2400" i="1" dirty="0" smtClean="0">
                <a:solidFill>
                  <a:srgbClr val="FF0000"/>
                </a:solidFill>
              </a:rPr>
              <a:t>por </a:t>
            </a:r>
            <a:r>
              <a:rPr lang="es-ES" sz="2400" i="1" dirty="0" err="1" smtClean="0">
                <a:solidFill>
                  <a:srgbClr val="FF0000"/>
                </a:solidFill>
              </a:rPr>
              <a:t>Hồ</a:t>
            </a:r>
            <a:r>
              <a:rPr lang="es-ES" sz="2400" i="1" dirty="0" smtClean="0">
                <a:solidFill>
                  <a:srgbClr val="FF0000"/>
                </a:solidFill>
              </a:rPr>
              <a:t> </a:t>
            </a:r>
            <a:r>
              <a:rPr lang="es-ES" sz="2400" i="1" dirty="0" err="1" smtClean="0">
                <a:solidFill>
                  <a:srgbClr val="FF0000"/>
                </a:solidFill>
              </a:rPr>
              <a:t>Chí</a:t>
            </a:r>
            <a:r>
              <a:rPr lang="es-ES" sz="2400" i="1" dirty="0" smtClean="0">
                <a:solidFill>
                  <a:srgbClr val="FF0000"/>
                </a:solidFill>
              </a:rPr>
              <a:t> Minh. El país tiene frontera por el norte con China, con Laos por el noroeste y con Camboya por el suroeste, mientras que hacia el este tiene una extensa costa bañada por el mar de la China Meridional. Su capital es Hanói desde la reunificación de Vietnam del Norte y Vietnam del Sur en 1976.</a:t>
            </a:r>
            <a:endParaRPr lang="es-ES" sz="2400" i="1" dirty="0">
              <a:solidFill>
                <a:srgbClr val="FF0000"/>
              </a:solidFill>
            </a:endParaRPr>
          </a:p>
        </p:txBody>
      </p:sp>
      <p:pic>
        <p:nvPicPr>
          <p:cNvPr id="8" name="Picture 2" descr="E:\formas montar\2cxx0f8.gif"/>
          <p:cNvPicPr>
            <a:picLocks noChangeAspect="1" noChangeArrowheads="1" noCrop="1"/>
          </p:cNvPicPr>
          <p:nvPr/>
        </p:nvPicPr>
        <p:blipFill>
          <a:blip r:embed="rId3"/>
          <a:srcRect/>
          <a:stretch>
            <a:fillRect/>
          </a:stretch>
        </p:blipFill>
        <p:spPr bwMode="auto">
          <a:xfrm>
            <a:off x="214282" y="5357826"/>
            <a:ext cx="1571636" cy="1284251"/>
          </a:xfrm>
          <a:prstGeom prst="rect">
            <a:avLst/>
          </a:prstGeom>
          <a:noFill/>
        </p:spPr>
      </p:pic>
    </p:spTree>
  </p:cSld>
  <p:clrMapOvr>
    <a:masterClrMapping/>
  </p:clrMapOvr>
  <p:transition spd="med" advTm="29000">
    <p:strips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mundo-nomada.com/wp-content/uploads/2012/01/Ojos-vietnamitas.jpg"/>
          <p:cNvPicPr>
            <a:picLocks noChangeAspect="1" noChangeArrowheads="1"/>
          </p:cNvPicPr>
          <p:nvPr/>
        </p:nvPicPr>
        <p:blipFill>
          <a:blip r:embed="rId2"/>
          <a:srcRect/>
          <a:stretch>
            <a:fillRect/>
          </a:stretch>
        </p:blipFill>
        <p:spPr bwMode="auto">
          <a:xfrm>
            <a:off x="-1" y="0"/>
            <a:ext cx="912815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www.mundo-nomada.com/wp-content/uploads/2012/01/Rezando-enfrente-del-templo-Ho-Chi-Minh.jpg"/>
          <p:cNvPicPr>
            <a:picLocks noChangeAspect="1" noChangeArrowheads="1"/>
          </p:cNvPicPr>
          <p:nvPr/>
        </p:nvPicPr>
        <p:blipFill>
          <a:blip r:embed="rId2"/>
          <a:srcRect/>
          <a:stretch>
            <a:fillRect/>
          </a:stretch>
        </p:blipFill>
        <p:spPr bwMode="auto">
          <a:xfrm>
            <a:off x="0" y="0"/>
            <a:ext cx="9083624"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mundo-nomada.com/wp-content/uploads/2012/01/Pescador-en-el-Mekong.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estaticos2.catai.es/content/media/fotos/samples/large/alfareros-en-vietnam.jpg"/>
          <p:cNvPicPr>
            <a:picLocks noChangeAspect="1" noChangeArrowheads="1"/>
          </p:cNvPicPr>
          <p:nvPr/>
        </p:nvPicPr>
        <p:blipFill>
          <a:blip r:embed="rId2"/>
          <a:srcRect/>
          <a:stretch>
            <a:fillRect/>
          </a:stretch>
        </p:blipFill>
        <p:spPr bwMode="auto">
          <a:xfrm>
            <a:off x="-1" y="0"/>
            <a:ext cx="9356231" cy="6858000"/>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29" name="Picture 1" descr="C:\Users\Jose Luis\Desktop\Vietnam-2.jpg"/>
          <p:cNvPicPr>
            <a:picLocks noChangeAspect="1" noChangeArrowheads="1"/>
          </p:cNvPicPr>
          <p:nvPr/>
        </p:nvPicPr>
        <p:blipFill>
          <a:blip r:embed="rId2" cstate="print"/>
          <a:srcRect/>
          <a:stretch>
            <a:fillRect/>
          </a:stretch>
        </p:blipFill>
        <p:spPr bwMode="auto">
          <a:xfrm>
            <a:off x="0" y="0"/>
            <a:ext cx="942978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descr="C:\Users\Jose Luis\Desktop\44.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C:\Users\Jose Luis\Desktop\images (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2" descr="C:\Users\Jose Luis\Desktop\vietnam-esse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http://www.mundo-nomada.com/wp-content/uploads/2012/01/Pescador-delta-del-mekong.jpg"/>
          <p:cNvPicPr>
            <a:picLocks noChangeAspect="1" noChangeArrowheads="1"/>
          </p:cNvPicPr>
          <p:nvPr/>
        </p:nvPicPr>
        <p:blipFill>
          <a:blip r:embed="rId2"/>
          <a:srcRect/>
          <a:stretch>
            <a:fillRect/>
          </a:stretch>
        </p:blipFill>
        <p:spPr bwMode="auto">
          <a:xfrm>
            <a:off x="0" y="0"/>
            <a:ext cx="9144000" cy="70723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www.mundo-nomada.com/wp-content/uploads/2012/01/pescador-en-el-mekong-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http://www.mundo-nomada.com/wp-content/uploads/2012/01/Templo-Cao-Dai-Vietna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2" descr="C:\Users\Jose Luis\Desktop\market.jpg"/>
          <p:cNvPicPr>
            <a:picLocks noChangeAspect="1" noChangeArrowheads="1"/>
          </p:cNvPicPr>
          <p:nvPr/>
        </p:nvPicPr>
        <p:blipFill>
          <a:blip r:embed="rId2"/>
          <a:srcRect/>
          <a:stretch>
            <a:fillRect/>
          </a:stretch>
        </p:blipFill>
        <p:spPr bwMode="auto">
          <a:xfrm>
            <a:off x="-1" y="0"/>
            <a:ext cx="975769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descr="C:\Users\Jose Luis\Desktop\51_wietnam_myson.JPG"/>
          <p:cNvPicPr>
            <a:picLocks noChangeAspect="1" noChangeArrowheads="1"/>
          </p:cNvPicPr>
          <p:nvPr/>
        </p:nvPicPr>
        <p:blipFill>
          <a:blip r:embed="rId2" cstate="print"/>
          <a:srcRect/>
          <a:stretch>
            <a:fillRect/>
          </a:stretch>
        </p:blipFill>
        <p:spPr bwMode="auto">
          <a:xfrm>
            <a:off x="-1" y="0"/>
            <a:ext cx="9108309"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2" descr="C:\Users\Jose Luis\Desktop\My_Son,_Vietnam.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C:\Users\Jose Luis\Desktop\97464666.zp9otwet.vietnam044.jpg"/>
          <p:cNvPicPr>
            <a:picLocks noChangeAspect="1" noChangeArrowheads="1"/>
          </p:cNvPicPr>
          <p:nvPr/>
        </p:nvPicPr>
        <p:blipFill>
          <a:blip r:embed="rId2" cstate="print"/>
          <a:srcRect/>
          <a:stretch>
            <a:fillRect/>
          </a:stretch>
        </p:blipFill>
        <p:spPr bwMode="auto">
          <a:xfrm>
            <a:off x="0" y="0"/>
            <a:ext cx="9264952"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C:\Users\Jose Luis\Desktop\images (1).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descr="C:\Users\Jose Luis\Desktop\images.jpg"/>
          <p:cNvPicPr>
            <a:picLocks noChangeAspect="1" noChangeArrowheads="1"/>
          </p:cNvPicPr>
          <p:nvPr/>
        </p:nvPicPr>
        <p:blipFill>
          <a:blip r:embed="rId2"/>
          <a:srcRect/>
          <a:stretch>
            <a:fillRect/>
          </a:stretch>
        </p:blipFill>
        <p:spPr bwMode="auto">
          <a:xfrm>
            <a:off x="0" y="0"/>
            <a:ext cx="9164735"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descr="C:\Users\Jose Luis\Desktop\Vietnam2.jpg"/>
          <p:cNvPicPr>
            <a:picLocks noChangeAspect="1" noChangeArrowheads="1"/>
          </p:cNvPicPr>
          <p:nvPr/>
        </p:nvPicPr>
        <p:blipFill>
          <a:blip r:embed="rId2"/>
          <a:srcRect/>
          <a:stretch>
            <a:fillRect/>
          </a:stretch>
        </p:blipFill>
        <p:spPr bwMode="auto">
          <a:xfrm>
            <a:off x="0" y="0"/>
            <a:ext cx="9124224"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C:\Users\Jose Luis\Desktop\savourVietnam.jpg"/>
          <p:cNvPicPr>
            <a:picLocks noChangeAspect="1" noChangeArrowheads="1"/>
          </p:cNvPicPr>
          <p:nvPr/>
        </p:nvPicPr>
        <p:blipFill>
          <a:blip r:embed="rId2"/>
          <a:srcRect/>
          <a:stretch>
            <a:fillRect/>
          </a:stretch>
        </p:blipFill>
        <p:spPr bwMode="auto">
          <a:xfrm>
            <a:off x="0" y="0"/>
            <a:ext cx="9108309"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https://upload.wikimedia.org/wikipedia/commons/4/46/Bitexco_Financial_Tower_20022012_cropped.JPG"/>
          <p:cNvPicPr>
            <a:picLocks noChangeAspect="1" noChangeArrowheads="1"/>
          </p:cNvPicPr>
          <p:nvPr/>
        </p:nvPicPr>
        <p:blipFill>
          <a:blip r:embed="rId2"/>
          <a:srcRect/>
          <a:stretch>
            <a:fillRect/>
          </a:stretch>
        </p:blipFill>
        <p:spPr bwMode="auto">
          <a:xfrm>
            <a:off x="4593069" y="0"/>
            <a:ext cx="455093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pic>
        <p:nvPicPr>
          <p:cNvPr id="158722" name="Picture 2" descr="C:\Users\Jose Luis\Desktop\cyclo1a.jpg"/>
          <p:cNvPicPr>
            <a:picLocks noChangeAspect="1" noChangeArrowheads="1"/>
          </p:cNvPicPr>
          <p:nvPr/>
        </p:nvPicPr>
        <p:blipFill>
          <a:blip r:embed="rId4"/>
          <a:srcRect/>
          <a:stretch>
            <a:fillRect/>
          </a:stretch>
        </p:blipFill>
        <p:spPr bwMode="auto">
          <a:xfrm>
            <a:off x="285720" y="357166"/>
            <a:ext cx="4114800" cy="614366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8" name="Picture 2" descr="C:\Users\Jose Luis\Desktop\Vietnam-terrace-rice-field-3.jpg"/>
          <p:cNvPicPr>
            <a:picLocks noChangeAspect="1" noChangeArrowheads="1"/>
          </p:cNvPicPr>
          <p:nvPr/>
        </p:nvPicPr>
        <p:blipFill>
          <a:blip r:embed="rId2" cstate="print"/>
          <a:srcRect/>
          <a:stretch>
            <a:fillRect/>
          </a:stretch>
        </p:blipFill>
        <p:spPr bwMode="auto">
          <a:xfrm>
            <a:off x="0" y="0"/>
            <a:ext cx="9141456"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descr="C:\Users\Jose Luis\Desktop\vietnam travel destinations.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descr="C:\Users\Jose Luis\Desktop\vietnam-religion.jpg"/>
          <p:cNvPicPr>
            <a:picLocks noChangeAspect="1" noChangeArrowheads="1"/>
          </p:cNvPicPr>
          <p:nvPr/>
        </p:nvPicPr>
        <p:blipFill>
          <a:blip r:embed="rId2"/>
          <a:srcRect/>
          <a:stretch>
            <a:fillRect/>
          </a:stretch>
        </p:blipFill>
        <p:spPr bwMode="auto">
          <a:xfrm>
            <a:off x="0" y="0"/>
            <a:ext cx="9144000" cy="686068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1" name="Picture 1" descr="C:\Users\Jose Luis\Desktop\vietnam-giangsinh.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C:\Users\Jose Luis\Desktop\1380644779_423227_1380645882_sumario_normal.jpg"/>
          <p:cNvPicPr>
            <a:picLocks noChangeAspect="1" noChangeArrowheads="1"/>
          </p:cNvPicPr>
          <p:nvPr/>
        </p:nvPicPr>
        <p:blipFill>
          <a:blip r:embed="rId2"/>
          <a:srcRect/>
          <a:stretch>
            <a:fillRect/>
          </a:stretch>
        </p:blipFill>
        <p:spPr bwMode="auto">
          <a:xfrm>
            <a:off x="-1" y="0"/>
            <a:ext cx="9190357"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descr="C:\Users\Jose Luis\Desktop\2015-01-20-VietnamHarbor.jpg"/>
          <p:cNvPicPr>
            <a:picLocks noChangeAspect="1" noChangeArrowheads="1"/>
          </p:cNvPicPr>
          <p:nvPr/>
        </p:nvPicPr>
        <p:blipFill>
          <a:blip r:embed="rId2"/>
          <a:srcRect/>
          <a:stretch>
            <a:fillRect/>
          </a:stretch>
        </p:blipFill>
        <p:spPr bwMode="auto">
          <a:xfrm>
            <a:off x="0" y="-1"/>
            <a:ext cx="9144000" cy="6829425"/>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descr="C:\Users\Jose Luis\Desktop\images.jpg"/>
          <p:cNvPicPr>
            <a:picLocks noChangeAspect="1" noChangeArrowheads="1"/>
          </p:cNvPicPr>
          <p:nvPr/>
        </p:nvPicPr>
        <p:blipFill>
          <a:blip r:embed="rId2"/>
          <a:srcRect/>
          <a:stretch>
            <a:fillRect/>
          </a:stretch>
        </p:blipFill>
        <p:spPr bwMode="auto">
          <a:xfrm>
            <a:off x="-1" y="0"/>
            <a:ext cx="9184843"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Picture 2" descr="C:\Users\Jose Luis\Desktop\Phu-Quoc-Vietnam.-Author-Stefan77dd.-Licensed-under-the-Creative-Commons-Attribution-600x330.jpg"/>
          <p:cNvPicPr>
            <a:picLocks noChangeAspect="1" noChangeArrowheads="1"/>
          </p:cNvPicPr>
          <p:nvPr/>
        </p:nvPicPr>
        <p:blipFill>
          <a:blip r:embed="rId2"/>
          <a:srcRect/>
          <a:stretch>
            <a:fillRect/>
          </a:stretch>
        </p:blipFill>
        <p:spPr bwMode="auto">
          <a:xfrm>
            <a:off x="-1" y="0"/>
            <a:ext cx="9221953"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descr="C:\Users\Jose Luis\Desktop\P38 Vietnam halong_bay.jpg"/>
          <p:cNvPicPr>
            <a:picLocks noChangeAspect="1" noChangeArrowheads="1"/>
          </p:cNvPicPr>
          <p:nvPr/>
        </p:nvPicPr>
        <p:blipFill>
          <a:blip r:embed="rId2"/>
          <a:srcRect/>
          <a:stretch>
            <a:fillRect/>
          </a:stretch>
        </p:blipFill>
        <p:spPr bwMode="auto">
          <a:xfrm>
            <a:off x="0" y="0"/>
            <a:ext cx="9169618"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2" descr="C:\Users\Jose Luis\Desktop\Luxury-hotel-vietnam-05.jpg"/>
          <p:cNvPicPr>
            <a:picLocks noChangeAspect="1" noChangeArrowheads="1"/>
          </p:cNvPicPr>
          <p:nvPr/>
        </p:nvPicPr>
        <p:blipFill>
          <a:blip r:embed="rId2"/>
          <a:srcRect/>
          <a:stretch>
            <a:fillRect/>
          </a:stretch>
        </p:blipFill>
        <p:spPr bwMode="auto">
          <a:xfrm>
            <a:off x="-20141" y="0"/>
            <a:ext cx="916414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7" name="Picture 1" descr="C:\Users\Jose Luis\Desktop\images (5).jpg"/>
          <p:cNvPicPr>
            <a:picLocks noChangeAspect="1" noChangeArrowheads="1"/>
          </p:cNvPicPr>
          <p:nvPr/>
        </p:nvPicPr>
        <p:blipFill>
          <a:blip r:embed="rId2"/>
          <a:srcRect/>
          <a:stretch>
            <a:fillRect/>
          </a:stretch>
        </p:blipFill>
        <p:spPr bwMode="auto">
          <a:xfrm>
            <a:off x="0" y="0"/>
            <a:ext cx="9094004"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descr="C:\Users\Jose Luis\Desktop\Bicycles-Food-Transport.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Picture 2" descr="C:\Users\Jose Luis\Desktop\TNH monks.jpg"/>
          <p:cNvPicPr>
            <a:picLocks noChangeAspect="1" noChangeArrowheads="1"/>
          </p:cNvPicPr>
          <p:nvPr/>
        </p:nvPicPr>
        <p:blipFill>
          <a:blip r:embed="rId2"/>
          <a:srcRect/>
          <a:stretch>
            <a:fillRect/>
          </a:stretch>
        </p:blipFill>
        <p:spPr bwMode="auto">
          <a:xfrm>
            <a:off x="0" y="0"/>
            <a:ext cx="9144000" cy="6858001"/>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descr="C:\Users\Jose Luis\Desktop\images (4).jpg"/>
          <p:cNvPicPr>
            <a:picLocks noChangeAspect="1" noChangeArrowheads="1"/>
          </p:cNvPicPr>
          <p:nvPr/>
        </p:nvPicPr>
        <p:blipFill>
          <a:blip r:embed="rId2"/>
          <a:srcRect/>
          <a:stretch>
            <a:fillRect/>
          </a:stretch>
        </p:blipFill>
        <p:spPr bwMode="auto">
          <a:xfrm>
            <a:off x="0" y="0"/>
            <a:ext cx="9137850" cy="70723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2" descr="C:\Users\Jose Luis\Desktop\vietnam_flowermarket.jpg"/>
          <p:cNvPicPr>
            <a:picLocks noChangeAspect="1" noChangeArrowheads="1"/>
          </p:cNvPicPr>
          <p:nvPr/>
        </p:nvPicPr>
        <p:blipFill>
          <a:blip r:embed="rId2"/>
          <a:srcRect/>
          <a:stretch>
            <a:fillRect/>
          </a:stretch>
        </p:blipFill>
        <p:spPr bwMode="auto">
          <a:xfrm>
            <a:off x="102609" y="0"/>
            <a:ext cx="904139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C:\Users\Jose Luis\Desktop\Vietnam-cyclists-carrying-008.jpg"/>
          <p:cNvPicPr>
            <a:picLocks noChangeAspect="1" noChangeArrowheads="1"/>
          </p:cNvPicPr>
          <p:nvPr/>
        </p:nvPicPr>
        <p:blipFill>
          <a:blip r:embed="rId2"/>
          <a:srcRect/>
          <a:stretch>
            <a:fillRect/>
          </a:stretch>
        </p:blipFill>
        <p:spPr bwMode="auto">
          <a:xfrm>
            <a:off x="-1" y="0"/>
            <a:ext cx="9048773"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descr="C:\Users\Jose Luis\Desktop\ho_chi_minh_vietnam2.jpg"/>
          <p:cNvPicPr>
            <a:picLocks noChangeAspect="1" noChangeArrowheads="1"/>
          </p:cNvPicPr>
          <p:nvPr/>
        </p:nvPicPr>
        <p:blipFill>
          <a:blip r:embed="rId2"/>
          <a:srcRect b="5883"/>
          <a:stretch>
            <a:fillRect/>
          </a:stretch>
        </p:blipFill>
        <p:spPr bwMode="auto">
          <a:xfrm>
            <a:off x="-1" y="0"/>
            <a:ext cx="9146027"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descr="C:\Users\Jose Luis\Desktop\men-of-war-vietnam-pc-1310742418-00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C:\Users\Jose Luis\Desktop\images (2).jpg"/>
          <p:cNvPicPr>
            <a:picLocks noChangeAspect="1" noChangeArrowheads="1"/>
          </p:cNvPicPr>
          <p:nvPr/>
        </p:nvPicPr>
        <p:blipFill>
          <a:blip r:embed="rId2"/>
          <a:srcRect/>
          <a:stretch>
            <a:fillRect/>
          </a:stretch>
        </p:blipFill>
        <p:spPr bwMode="auto">
          <a:xfrm>
            <a:off x="0" y="0"/>
            <a:ext cx="9115628"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C:\Users\Jose Luis\Desktop\Vietnam-baguette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descr="C:\Users\Jose Luis\Desktop\images (3).jpg"/>
          <p:cNvPicPr>
            <a:picLocks noChangeAspect="1" noChangeArrowheads="1"/>
          </p:cNvPicPr>
          <p:nvPr/>
        </p:nvPicPr>
        <p:blipFill>
          <a:blip r:embed="rId2"/>
          <a:srcRect/>
          <a:stretch>
            <a:fillRect/>
          </a:stretch>
        </p:blipFill>
        <p:spPr bwMode="auto">
          <a:xfrm>
            <a:off x="0" y="0"/>
            <a:ext cx="916659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www.mundo-nomada.com/wp-content/uploads/2012/01/Vistas-de-Ho-Chi-Minh-Saigon.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sndAc>
      <p:stSnd>
        <p:snd r:embed="rId2" name="Eva Cassidy - Imagine.wav"/>
      </p:stSnd>
    </p:sndAc>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www.mundo-nomada.com/wp-content/uploads/2012/01/bici-taxi-vietna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http://www.mundo-nomada.com/wp-content/uploads/2012/01/Cerveza-de-vietnam.jpg"/>
          <p:cNvPicPr>
            <a:picLocks noChangeAspect="1" noChangeArrowheads="1"/>
          </p:cNvPicPr>
          <p:nvPr/>
        </p:nvPicPr>
        <p:blipFill>
          <a:blip r:embed="rId2"/>
          <a:srcRect/>
          <a:stretch>
            <a:fillRect/>
          </a:stretch>
        </p:blipFill>
        <p:spPr bwMode="auto">
          <a:xfrm>
            <a:off x="-91542" y="0"/>
            <a:ext cx="9235542"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http://www.mundo-nomada.com/wp-content/uploads/2012/01/Bici-taxi-llamandonos-ho-chi-minh.jpg"/>
          <p:cNvPicPr>
            <a:picLocks noChangeAspect="1" noChangeArrowheads="1"/>
          </p:cNvPicPr>
          <p:nvPr/>
        </p:nvPicPr>
        <p:blipFill>
          <a:blip r:embed="rId2"/>
          <a:srcRect/>
          <a:stretch>
            <a:fillRect/>
          </a:stretch>
        </p:blipFill>
        <p:spPr bwMode="auto">
          <a:xfrm>
            <a:off x="0" y="0"/>
            <a:ext cx="9149848"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http://www.mundo-nomada.com/wp-content/uploads/2012/01/Post-office-ho-chi-minh-correo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http://www.mundo-nomada.com/wp-content/uploads/2012/01/trafico-cables-luces-ho-chi-minh.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descr="C:\Users\Jose Luis\Desktop\images (1).jpg"/>
          <p:cNvPicPr>
            <a:picLocks noChangeAspect="1" noChangeArrowheads="1"/>
          </p:cNvPicPr>
          <p:nvPr/>
        </p:nvPicPr>
        <p:blipFill>
          <a:blip r:embed="rId2"/>
          <a:srcRect/>
          <a:stretch>
            <a:fillRect/>
          </a:stretch>
        </p:blipFill>
        <p:spPr bwMode="auto">
          <a:xfrm>
            <a:off x="0" y="0"/>
            <a:ext cx="91249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http://www.mundo-nomada.com/wp-content/uploads/2012/01/Nion-en-el-museo-de-Ho-Chi-Minh.jpg"/>
          <p:cNvPicPr>
            <a:picLocks noChangeAspect="1" noChangeArrowheads="1"/>
          </p:cNvPicPr>
          <p:nvPr/>
        </p:nvPicPr>
        <p:blipFill>
          <a:blip r:embed="rId2"/>
          <a:srcRect/>
          <a:stretch>
            <a:fillRect/>
          </a:stretch>
        </p:blipFill>
        <p:spPr bwMode="auto">
          <a:xfrm>
            <a:off x="-1" y="0"/>
            <a:ext cx="9188205"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http://www.mundo-nomada.com/wp-content/uploads/2012/01/Rollitos-de-primavera-vietnamitas-Spring-roll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http://www.mundo-nomada.com/wp-content/uploads/2012/01/Deporte-vietnamita.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http://www.mundo-nomada.com/wp-content/uploads/2012/01/Estatua-de-Ho-Chi-Minh.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http://www.mundo-nomada.com/wp-content/uploads/2012/01/My-Tho-en-el-delta-del-mekong.jpg"/>
          <p:cNvPicPr>
            <a:picLocks noChangeAspect="1" noChangeArrowheads="1"/>
          </p:cNvPicPr>
          <p:nvPr/>
        </p:nvPicPr>
        <p:blipFill>
          <a:blip r:embed="rId2"/>
          <a:srcRect/>
          <a:stretch>
            <a:fillRect/>
          </a:stretch>
        </p:blipFill>
        <p:spPr bwMode="auto">
          <a:xfrm>
            <a:off x="-1" y="0"/>
            <a:ext cx="912815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
        <p:nvSpPr>
          <p:cNvPr id="7" name="6 Rectángulo"/>
          <p:cNvSpPr/>
          <p:nvPr/>
        </p:nvSpPr>
        <p:spPr>
          <a:xfrm>
            <a:off x="3929058" y="428604"/>
            <a:ext cx="2082621" cy="369332"/>
          </a:xfrm>
          <a:prstGeom prst="rect">
            <a:avLst/>
          </a:prstGeom>
        </p:spPr>
        <p:txBody>
          <a:bodyPr wrap="none">
            <a:spAutoFit/>
          </a:bodyPr>
          <a:lstStyle/>
          <a:p>
            <a:r>
              <a:rPr lang="es-ES" b="1" dirty="0" smtClean="0"/>
              <a:t>Delta del Mekong</a:t>
            </a:r>
            <a:endParaRPr lang="es-ES" dirty="0"/>
          </a:p>
        </p:txBody>
      </p:sp>
    </p:spTree>
  </p:cSld>
  <p:clrMapOvr>
    <a:masterClrMapping/>
  </p:clrMapOvr>
  <p:transition spd="med" advTm="6000">
    <p:strips dir="r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descr="C:\Users\Jose Luis\Desktop\BVII-vietnam-biking-11.jpg"/>
          <p:cNvPicPr>
            <a:picLocks noChangeAspect="1" noChangeArrowheads="1"/>
          </p:cNvPicPr>
          <p:nvPr/>
        </p:nvPicPr>
        <p:blipFill>
          <a:blip r:embed="rId2"/>
          <a:srcRect/>
          <a:stretch>
            <a:fillRect/>
          </a:stretch>
        </p:blipFill>
        <p:spPr bwMode="auto">
          <a:xfrm>
            <a:off x="0" y="0"/>
            <a:ext cx="9129146"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www.mundo-nomada.com/wp-content/uploads/2012/01/Bote-en-el-Delta-del-Mekong.jpg"/>
          <p:cNvPicPr>
            <a:picLocks noChangeAspect="1" noChangeArrowheads="1"/>
          </p:cNvPicPr>
          <p:nvPr/>
        </p:nvPicPr>
        <p:blipFill>
          <a:blip r:embed="rId2"/>
          <a:srcRect/>
          <a:stretch>
            <a:fillRect/>
          </a:stretch>
        </p:blipFill>
        <p:spPr bwMode="auto">
          <a:xfrm>
            <a:off x="-1" y="0"/>
            <a:ext cx="9095067"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www.mundo-nomada.com/wp-content/uploads/2012/01/Contemplando-el-Mekong.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mundo-nomada.com/wp-content/uploads/2012/01/Catedral-Saigon.jpg"/>
          <p:cNvPicPr>
            <a:picLocks noChangeAspect="1" noChangeArrowheads="1"/>
          </p:cNvPicPr>
          <p:nvPr/>
        </p:nvPicPr>
        <p:blipFill>
          <a:blip r:embed="rId2"/>
          <a:srcRect/>
          <a:stretch>
            <a:fillRect/>
          </a:stretch>
        </p:blipFill>
        <p:spPr bwMode="auto">
          <a:xfrm>
            <a:off x="-1" y="0"/>
            <a:ext cx="912815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www.mundo-nomada.com/wp-content/uploads/2012/01/monjes-resand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mundo-nomada.com/wp-content/uploads/2012/01/Mangrove-trees-vietna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www.mundo-nomada.com/wp-content/uploads/2012/01/Cao-Dai-monk-viertna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mundo-nomada.com/wp-content/uploads/2012/01/Turista-disparando-una-arma-de-la-guerra-del-vietna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p:cNvPicPr>
            <a:picLocks noChangeAspect="1" noChangeArrowheads="1"/>
          </p:cNvPicPr>
          <p:nvPr/>
        </p:nvPicPr>
        <p:blipFill>
          <a:blip r:embed="rId3" cstate="print"/>
          <a:srcRect/>
          <a:stretch>
            <a:fillRect/>
          </a:stretch>
        </p:blipFill>
        <p:spPr bwMode="auto">
          <a:xfrm>
            <a:off x="0" y="1"/>
            <a:ext cx="9144000" cy="6858000"/>
          </a:xfrm>
          <a:prstGeom prst="rect">
            <a:avLst/>
          </a:prstGeom>
          <a:noFill/>
          <a:ln w="9525">
            <a:noFill/>
            <a:round/>
            <a:headEnd/>
            <a:tailEnd/>
          </a:ln>
        </p:spPr>
      </p:pic>
    </p:spTree>
  </p:cSld>
  <p:clrMapOvr>
    <a:masterClrMapping/>
  </p:clrMapOvr>
  <p:transition spd="med" advTm="6000">
    <p:strips dir="rd"/>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mundo-nomada.com/wp-content/uploads/2012/01/Tuneles-Cu-Chi-vietna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mundo-nomada.com/wp-content/uploads/2012/01/Precio-de-las-balas.jpg"/>
          <p:cNvPicPr>
            <a:picLocks noChangeAspect="1" noChangeArrowheads="1"/>
          </p:cNvPicPr>
          <p:nvPr/>
        </p:nvPicPr>
        <p:blipFill>
          <a:blip r:embed="rId2"/>
          <a:srcRect/>
          <a:stretch>
            <a:fillRect/>
          </a:stretch>
        </p:blipFill>
        <p:spPr bwMode="auto">
          <a:xfrm>
            <a:off x="0" y="0"/>
            <a:ext cx="9144000" cy="7215214"/>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mundo-nomada.com/wp-content/uploads/2012/01/Turista-ruso-luchando-por-su-gorr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mundo-nomada.com/wp-content/uploads/2012/01/Mono-con-su-trofe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mundo-nomada.com/wp-content/uploads/2012/01/Vietnamita-Can-GI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mundo-nomada.com/wp-content/uploads/2012/01/Monos-cara-roja-vietnam.jpg"/>
          <p:cNvPicPr>
            <a:picLocks noChangeAspect="1" noChangeArrowheads="1"/>
          </p:cNvPicPr>
          <p:nvPr/>
        </p:nvPicPr>
        <p:blipFill>
          <a:blip r:embed="rId2"/>
          <a:srcRect/>
          <a:stretch>
            <a:fillRect/>
          </a:stretch>
        </p:blipFill>
        <p:spPr bwMode="auto">
          <a:xfrm>
            <a:off x="0" y="0"/>
            <a:ext cx="9046406"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http://www.mundo-nomada.com/wp-content/uploads/2012/01/Zona-tur%C3%ADstica-de-Saigon.jpg"/>
          <p:cNvPicPr>
            <a:picLocks noChangeAspect="1" noChangeArrowheads="1"/>
          </p:cNvPicPr>
          <p:nvPr/>
        </p:nvPicPr>
        <p:blipFill>
          <a:blip r:embed="rId2"/>
          <a:srcRect/>
          <a:stretch>
            <a:fillRect/>
          </a:stretch>
        </p:blipFill>
        <p:spPr bwMode="auto">
          <a:xfrm>
            <a:off x="-1" y="0"/>
            <a:ext cx="912815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mundo-nomada.com/wp-content/uploads/2012/01/Monos-en-Vietnam-Can-Gi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2" descr="http://www.mundo-nomada.com/wp-content/uploads/2012/01/Vietnamita-delta-del-Mekong.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descr="http://www.mundo-nomada.com/wp-content/uploads/2012/01/Mono-en-la-monkey-island.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descr="http://www.mundo-nomada.com/wp-content/uploads/2012/01/Fotografos-en-Vietna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http://www.mundo-nomada.com/wp-content/uploads/2012/01/Vendedora-ambulante-en-VIetnam.jpg"/>
          <p:cNvPicPr>
            <a:picLocks noChangeAspect="1" noChangeArrowheads="1"/>
          </p:cNvPicPr>
          <p:nvPr/>
        </p:nvPicPr>
        <p:blipFill>
          <a:blip r:embed="rId2"/>
          <a:srcRect/>
          <a:stretch>
            <a:fillRect/>
          </a:stretch>
        </p:blipFill>
        <p:spPr bwMode="auto">
          <a:xfrm>
            <a:off x="-1" y="0"/>
            <a:ext cx="912815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descr="http://www.mundo-nomada.com/wp-content/uploads/2012/01/Vendedoras-sonriend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http://www.mundo-nomada.com/wp-content/uploads/2012/01/Vietnamita-en-el-mercado-de-Ho-Chi-Minh.jpg"/>
          <p:cNvPicPr>
            <a:picLocks noChangeAspect="1" noChangeArrowheads="1"/>
          </p:cNvPicPr>
          <p:nvPr/>
        </p:nvPicPr>
        <p:blipFill>
          <a:blip r:embed="rId2"/>
          <a:srcRect/>
          <a:stretch>
            <a:fillRect/>
          </a:stretch>
        </p:blipFill>
        <p:spPr bwMode="auto">
          <a:xfrm>
            <a:off x="-1" y="0"/>
            <a:ext cx="912815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http://www.mundo-nomada.com/wp-content/uploads/2012/01/Caos-circulatorio-en-Ho-Chi-Minh.jpg"/>
          <p:cNvPicPr>
            <a:picLocks noChangeAspect="1" noChangeArrowheads="1"/>
          </p:cNvPicPr>
          <p:nvPr/>
        </p:nvPicPr>
        <p:blipFill>
          <a:blip r:embed="rId2"/>
          <a:srcRect/>
          <a:stretch>
            <a:fillRect/>
          </a:stretch>
        </p:blipFill>
        <p:spPr bwMode="auto">
          <a:xfrm>
            <a:off x="-1" y="0"/>
            <a:ext cx="9187039"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www.mundo-nomada.com/wp-content/uploads/2012/01/Vietnamita-en-Ho-Chi-Minh.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2" descr="http://www.mundo-nomada.com/wp-content/uploads/2012/01/ciclyrikshaw-vietna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10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IETNA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VIETNAM</Template>
  <TotalTime>30</TotalTime>
  <Words>198</Words>
  <Application>Microsoft Office PowerPoint</Application>
  <PresentationFormat>Presentación en pantalla (4:3)</PresentationFormat>
  <Paragraphs>11</Paragraphs>
  <Slides>86</Slides>
  <Notes>2</Notes>
  <HiddenSlides>0</HiddenSlides>
  <MMClips>0</MMClips>
  <ScaleCrop>false</ScaleCrop>
  <HeadingPairs>
    <vt:vector size="4" baseType="variant">
      <vt:variant>
        <vt:lpstr>Tema</vt:lpstr>
      </vt:variant>
      <vt:variant>
        <vt:i4>3</vt:i4>
      </vt:variant>
      <vt:variant>
        <vt:lpstr>Títulos de diapositiva</vt:lpstr>
      </vt:variant>
      <vt:variant>
        <vt:i4>86</vt:i4>
      </vt:variant>
    </vt:vector>
  </HeadingPairs>
  <TitlesOfParts>
    <vt:vector size="89" baseType="lpstr">
      <vt:lpstr>VIETNAM</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3</cp:revision>
  <dcterms:created xsi:type="dcterms:W3CDTF">2015-12-01T15:45:54Z</dcterms:created>
  <dcterms:modified xsi:type="dcterms:W3CDTF">2015-12-01T16:16:45Z</dcterms:modified>
</cp:coreProperties>
</file>