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89"/>
  </p:notesMasterIdLst>
  <p:sldIdLst>
    <p:sldId id="385" r:id="rId4"/>
    <p:sldId id="326" r:id="rId5"/>
    <p:sldId id="480" r:id="rId6"/>
    <p:sldId id="479" r:id="rId7"/>
    <p:sldId id="429" r:id="rId8"/>
    <p:sldId id="431" r:id="rId9"/>
    <p:sldId id="417" r:id="rId10"/>
    <p:sldId id="442" r:id="rId11"/>
    <p:sldId id="419" r:id="rId12"/>
    <p:sldId id="452" r:id="rId13"/>
    <p:sldId id="453" r:id="rId14"/>
    <p:sldId id="454" r:id="rId15"/>
    <p:sldId id="408" r:id="rId16"/>
    <p:sldId id="416" r:id="rId17"/>
    <p:sldId id="403" r:id="rId18"/>
    <p:sldId id="455" r:id="rId19"/>
    <p:sldId id="448" r:id="rId20"/>
    <p:sldId id="449" r:id="rId21"/>
    <p:sldId id="450" r:id="rId22"/>
    <p:sldId id="451" r:id="rId23"/>
    <p:sldId id="444" r:id="rId24"/>
    <p:sldId id="445" r:id="rId25"/>
    <p:sldId id="446" r:id="rId26"/>
    <p:sldId id="465" r:id="rId27"/>
    <p:sldId id="456" r:id="rId28"/>
    <p:sldId id="447" r:id="rId29"/>
    <p:sldId id="467" r:id="rId30"/>
    <p:sldId id="428" r:id="rId31"/>
    <p:sldId id="437" r:id="rId32"/>
    <p:sldId id="471" r:id="rId33"/>
    <p:sldId id="473" r:id="rId34"/>
    <p:sldId id="475" r:id="rId35"/>
    <p:sldId id="474" r:id="rId36"/>
    <p:sldId id="477" r:id="rId37"/>
    <p:sldId id="476" r:id="rId38"/>
    <p:sldId id="438" r:id="rId39"/>
    <p:sldId id="470" r:id="rId40"/>
    <p:sldId id="457" r:id="rId41"/>
    <p:sldId id="458" r:id="rId42"/>
    <p:sldId id="468" r:id="rId43"/>
    <p:sldId id="433" r:id="rId44"/>
    <p:sldId id="469" r:id="rId45"/>
    <p:sldId id="466" r:id="rId46"/>
    <p:sldId id="462" r:id="rId47"/>
    <p:sldId id="459" r:id="rId48"/>
    <p:sldId id="460" r:id="rId49"/>
    <p:sldId id="461" r:id="rId50"/>
    <p:sldId id="413" r:id="rId51"/>
    <p:sldId id="389" r:id="rId52"/>
    <p:sldId id="397" r:id="rId53"/>
    <p:sldId id="411" r:id="rId54"/>
    <p:sldId id="412" r:id="rId55"/>
    <p:sldId id="400" r:id="rId56"/>
    <p:sldId id="463" r:id="rId57"/>
    <p:sldId id="396" r:id="rId58"/>
    <p:sldId id="402" r:id="rId59"/>
    <p:sldId id="404" r:id="rId60"/>
    <p:sldId id="405" r:id="rId61"/>
    <p:sldId id="406" r:id="rId62"/>
    <p:sldId id="464" r:id="rId63"/>
    <p:sldId id="407" r:id="rId64"/>
    <p:sldId id="409" r:id="rId65"/>
    <p:sldId id="478" r:id="rId66"/>
    <p:sldId id="414" r:id="rId67"/>
    <p:sldId id="426" r:id="rId68"/>
    <p:sldId id="418" r:id="rId69"/>
    <p:sldId id="422" r:id="rId70"/>
    <p:sldId id="423" r:id="rId71"/>
    <p:sldId id="424" r:id="rId72"/>
    <p:sldId id="427" r:id="rId73"/>
    <p:sldId id="420" r:id="rId74"/>
    <p:sldId id="421" r:id="rId75"/>
    <p:sldId id="415" r:id="rId76"/>
    <p:sldId id="399" r:id="rId77"/>
    <p:sldId id="425" r:id="rId78"/>
    <p:sldId id="441" r:id="rId79"/>
    <p:sldId id="430" r:id="rId80"/>
    <p:sldId id="435" r:id="rId81"/>
    <p:sldId id="439" r:id="rId82"/>
    <p:sldId id="440" r:id="rId83"/>
    <p:sldId id="432" r:id="rId84"/>
    <p:sldId id="398" r:id="rId85"/>
    <p:sldId id="434" r:id="rId86"/>
    <p:sldId id="386" r:id="rId87"/>
    <p:sldId id="481" r:id="rId88"/>
  </p:sldIdLst>
  <p:sldSz cx="9144000" cy="5329238"/>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ycx3pxWAY6Gf8udmmYr0aA" hashData="h5rz+FLyH7rff6+utkpiHVGrqr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FFFF"/>
    <a:srgbClr val="9E7800"/>
    <a:srgbClr val="C09200"/>
    <a:srgbClr val="ACA800"/>
    <a:srgbClr val="DEA900"/>
    <a:srgbClr val="94460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34532" autoAdjust="0"/>
    <p:restoredTop sz="86525" autoAdjust="0"/>
  </p:normalViewPr>
  <p:slideViewPr>
    <p:cSldViewPr>
      <p:cViewPr>
        <p:scale>
          <a:sx n="60" d="100"/>
          <a:sy n="60" d="100"/>
        </p:scale>
        <p:origin x="-1638" y="-948"/>
      </p:cViewPr>
      <p:guideLst>
        <p:guide orient="horz" pos="1679"/>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openxmlformats.org/officeDocument/2006/relationships/slide" Target="slides/slide81.xml"/><Relationship Id="rId89" Type="http://schemas.openxmlformats.org/officeDocument/2006/relationships/notesMaster" Target="notesMasters/notesMaster1.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slide" Target="slides/slide84.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presProps" Target="presProps.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4" Type="http://schemas.openxmlformats.org/officeDocument/2006/relationships/slide" Target="slides/slide1.xml"/><Relationship Id="rId9"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783DC16D-A255-4BFF-B4D3-AAB56146EB21}" type="datetimeFigureOut">
              <a:rPr lang="es-ES"/>
              <a:pPr>
                <a:defRPr/>
              </a:pPr>
              <a:t>17/07/2016</a:t>
            </a:fld>
            <a:endParaRPr lang="es-ES"/>
          </a:p>
        </p:txBody>
      </p:sp>
      <p:sp>
        <p:nvSpPr>
          <p:cNvPr id="4" name="3 Marcador de imagen de diapositiva"/>
          <p:cNvSpPr>
            <a:spLocks noGrp="1" noRot="1" noChangeAspect="1"/>
          </p:cNvSpPr>
          <p:nvPr>
            <p:ph type="sldImg" idx="2"/>
          </p:nvPr>
        </p:nvSpPr>
        <p:spPr>
          <a:xfrm>
            <a:off x="487363" y="685800"/>
            <a:ext cx="5883275"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B8B52BBD-9631-4370-B9EE-DB5BAE65E53A}"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487363" y="685800"/>
            <a:ext cx="5883275" cy="3429000"/>
          </a:xfrm>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655518"/>
            <a:ext cx="7772400" cy="1142332"/>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019902"/>
            <a:ext cx="6400800" cy="136191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AFA78608-A824-4E16-A3B1-AE8351508446}" type="datetimeFigureOut">
              <a:rPr lang="es-ES"/>
              <a:pPr>
                <a:defRPr/>
              </a:pPr>
              <a:t>17/07/2016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98E293B-E8FB-439C-885C-FC66B79DD4FC}" type="slidenum">
              <a:rPr lang="es-ES"/>
              <a:pPr>
                <a:defRPr/>
              </a:pPr>
              <a:t>‹Nº›</a:t>
            </a:fld>
            <a:endParaRPr lang="es-ES"/>
          </a:p>
        </p:txBody>
      </p:sp>
    </p:spTree>
  </p:cSld>
  <p:clrMapOvr>
    <a:masterClrMapping/>
  </p:clrMapOvr>
  <p:transition spd="med" advTm="5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2212B90-794D-4E06-9A79-0083B07B2AC9}" type="datetimeFigureOut">
              <a:rPr lang="es-ES"/>
              <a:pPr>
                <a:defRPr/>
              </a:pPr>
              <a:t>17/07/2016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D660672-D1A4-4FCC-A822-B65BA5EE86C0}" type="slidenum">
              <a:rPr lang="es-ES"/>
              <a:pPr>
                <a:defRPr/>
              </a:pPr>
              <a:t>‹Nº›</a:t>
            </a:fld>
            <a:endParaRPr lang="es-ES"/>
          </a:p>
        </p:txBody>
      </p:sp>
    </p:spTree>
  </p:cSld>
  <p:clrMapOvr>
    <a:masterClrMapping/>
  </p:clrMapOvr>
  <p:transition spd="med" advTm="5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424529"/>
            <a:ext cx="7772400" cy="105844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258759"/>
            <a:ext cx="7772400" cy="116577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669BC49D-4C95-40D8-A845-667FB96E5881}" type="datetimeFigureOut">
              <a:rPr lang="es-ES"/>
              <a:pPr>
                <a:defRPr/>
              </a:pPr>
              <a:t>17/07/2016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1E004CB-4935-450F-8794-41105ADAAF86}" type="slidenum">
              <a:rPr lang="es-ES"/>
              <a:pPr>
                <a:defRPr/>
              </a:pPr>
              <a:t>‹Nº›</a:t>
            </a:fld>
            <a:endParaRPr lang="es-ES"/>
          </a:p>
        </p:txBody>
      </p:sp>
    </p:spTree>
  </p:cSld>
  <p:clrMapOvr>
    <a:masterClrMapping/>
  </p:clrMapOvr>
  <p:transition spd="med" advTm="5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43489"/>
            <a:ext cx="4038600" cy="35170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43489"/>
            <a:ext cx="4038600" cy="35170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444F861F-57E0-4C04-A239-B7380127B3AD}" type="datetimeFigureOut">
              <a:rPr lang="es-ES"/>
              <a:pPr>
                <a:defRPr/>
              </a:pPr>
              <a:t>17/07/2016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A43E62D-2FEC-40F4-BE8A-A23BF08CDA71}" type="slidenum">
              <a:rPr lang="es-ES"/>
              <a:pPr>
                <a:defRPr/>
              </a:pPr>
              <a:t>‹Nº›</a:t>
            </a:fld>
            <a:endParaRPr lang="es-ES"/>
          </a:p>
        </p:txBody>
      </p:sp>
    </p:spTree>
  </p:cSld>
  <p:clrMapOvr>
    <a:masterClrMapping/>
  </p:clrMapOvr>
  <p:transition spd="med" advTm="5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92911"/>
            <a:ext cx="4040188" cy="49714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90059"/>
            <a:ext cx="4040188" cy="307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92911"/>
            <a:ext cx="4041775" cy="49714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90059"/>
            <a:ext cx="4041775" cy="307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69876328-0A3D-4217-9C08-59843726F291}" type="datetimeFigureOut">
              <a:rPr lang="es-ES"/>
              <a:pPr>
                <a:defRPr/>
              </a:pPr>
              <a:t>17/07/2016</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8BCF6494-4593-4B7F-9225-B77D73F6DA3D}" type="slidenum">
              <a:rPr lang="es-ES"/>
              <a:pPr>
                <a:defRPr/>
              </a:pPr>
              <a:t>‹Nº›</a:t>
            </a:fld>
            <a:endParaRPr lang="es-ES"/>
          </a:p>
        </p:txBody>
      </p:sp>
    </p:spTree>
  </p:cSld>
  <p:clrMapOvr>
    <a:masterClrMapping/>
  </p:clrMapOvr>
  <p:transition spd="med" advTm="5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516DCE89-C3F1-4A99-941D-B450EA64604B}" type="datetimeFigureOut">
              <a:rPr lang="es-ES"/>
              <a:pPr>
                <a:defRPr/>
              </a:pPr>
              <a:t>17/07/2016</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50406D91-E235-4A4E-AF15-A0082DA0C982}" type="slidenum">
              <a:rPr lang="es-ES"/>
              <a:pPr>
                <a:defRPr/>
              </a:pPr>
              <a:t>‹Nº›</a:t>
            </a:fld>
            <a:endParaRPr lang="es-ES"/>
          </a:p>
        </p:txBody>
      </p:sp>
    </p:spTree>
  </p:cSld>
  <p:clrMapOvr>
    <a:masterClrMapping/>
  </p:clrMapOvr>
  <p:transition spd="med" advTm="5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0E611CAB-6542-4BC1-8C11-5D1007B4E77E}" type="datetimeFigureOut">
              <a:rPr lang="es-ES"/>
              <a:pPr>
                <a:defRPr/>
              </a:pPr>
              <a:t>17/07/2016</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A85FB9DB-FF4E-459F-9A40-506E7EA57A7B}" type="slidenum">
              <a:rPr lang="es-ES"/>
              <a:pPr>
                <a:defRPr/>
              </a:pPr>
              <a:t>‹Nº›</a:t>
            </a:fld>
            <a:endParaRPr lang="es-ES"/>
          </a:p>
        </p:txBody>
      </p:sp>
    </p:spTree>
  </p:cSld>
  <p:clrMapOvr>
    <a:masterClrMapping/>
  </p:clrMapOvr>
  <p:transition spd="med" advTm="5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12183"/>
            <a:ext cx="3008313" cy="90301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12183"/>
            <a:ext cx="5111750" cy="454835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15193"/>
            <a:ext cx="3008313" cy="36453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55F79C8-00CC-4D2D-95FE-01E664C17734}" type="datetimeFigureOut">
              <a:rPr lang="es-ES"/>
              <a:pPr>
                <a:defRPr/>
              </a:pPr>
              <a:t>17/07/2016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FA55B7F-B7BD-44CB-B472-BDA81DB2119B}" type="slidenum">
              <a:rPr lang="es-ES"/>
              <a:pPr>
                <a:defRPr/>
              </a:pPr>
              <a:t>‹Nº›</a:t>
            </a:fld>
            <a:endParaRPr lang="es-ES"/>
          </a:p>
        </p:txBody>
      </p:sp>
    </p:spTree>
  </p:cSld>
  <p:clrMapOvr>
    <a:masterClrMapping/>
  </p:clrMapOvr>
  <p:transition spd="med" advTm="5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730466"/>
            <a:ext cx="5486400" cy="440403"/>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76177"/>
            <a:ext cx="5486400" cy="3197543"/>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4170869"/>
            <a:ext cx="5486400" cy="62544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6FFE566D-3762-496E-8068-AAA0B3657D1B}" type="datetimeFigureOut">
              <a:rPr lang="es-ES"/>
              <a:pPr>
                <a:defRPr/>
              </a:pPr>
              <a:t>17/07/2016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D48B919-C5CC-46BF-B193-79ACAC4C8466}" type="slidenum">
              <a:rPr lang="es-ES"/>
              <a:pPr>
                <a:defRPr/>
              </a:pPr>
              <a:t>‹Nº›</a:t>
            </a:fld>
            <a:endParaRPr lang="es-ES"/>
          </a:p>
        </p:txBody>
      </p:sp>
    </p:spTree>
  </p:cSld>
  <p:clrMapOvr>
    <a:masterClrMapping/>
  </p:clrMapOvr>
  <p:transition spd="med" advTm="5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CC81305-91E7-4C1F-8166-C90DFD4B8FE9}" type="datetimeFigureOut">
              <a:rPr lang="es-ES"/>
              <a:pPr>
                <a:defRPr/>
              </a:pPr>
              <a:t>17/07/2016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7C8DC60-A2FE-451A-9AF9-BCDC190EA250}" type="slidenum">
              <a:rPr lang="es-ES"/>
              <a:pPr>
                <a:defRPr/>
              </a:pPr>
              <a:t>‹Nº›</a:t>
            </a:fld>
            <a:endParaRPr lang="es-ES"/>
          </a:p>
        </p:txBody>
      </p:sp>
    </p:spTree>
  </p:cSld>
  <p:clrMapOvr>
    <a:masterClrMapping/>
  </p:clrMapOvr>
  <p:transition spd="med" advTm="5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13417"/>
            <a:ext cx="2057400" cy="4547123"/>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13417"/>
            <a:ext cx="6019800" cy="4547123"/>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CFDAA13-3E77-440C-9414-7F8F71DDF4D3}" type="datetimeFigureOut">
              <a:rPr lang="es-ES"/>
              <a:pPr>
                <a:defRPr/>
              </a:pPr>
              <a:t>17/07/2016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FA2FFBD-5EB7-46D8-93C2-D5C279E539E3}" type="slidenum">
              <a:rPr lang="es-ES"/>
              <a:pPr>
                <a:defRPr/>
              </a:pPr>
              <a:t>‹Nº›</a:t>
            </a:fld>
            <a:endParaRPr lang="es-ES"/>
          </a:p>
        </p:txBody>
      </p:sp>
    </p:spTree>
  </p:cSld>
  <p:clrMapOvr>
    <a:masterClrMapping/>
  </p:clrMapOvr>
  <p:transition spd="med" advTm="5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655519"/>
            <a:ext cx="7772400" cy="1142332"/>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019902"/>
            <a:ext cx="6400800" cy="1361916"/>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13417"/>
            <a:ext cx="8229600" cy="888206"/>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43489"/>
            <a:ext cx="8229600" cy="351705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939414"/>
            <a:ext cx="2133600" cy="283733"/>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59587C00-1010-40BB-A2D4-F95D49D18FF0}" type="datetimeFigureOut">
              <a:rPr lang="es-ES"/>
              <a:pPr>
                <a:defRPr/>
              </a:pPr>
              <a:t>17/07/2016</a:t>
            </a:fld>
            <a:endParaRPr lang="es-ES"/>
          </a:p>
        </p:txBody>
      </p:sp>
      <p:sp>
        <p:nvSpPr>
          <p:cNvPr id="5" name="4 Marcador de pie de página"/>
          <p:cNvSpPr>
            <a:spLocks noGrp="1"/>
          </p:cNvSpPr>
          <p:nvPr>
            <p:ph type="ftr" sz="quarter" idx="3"/>
          </p:nvPr>
        </p:nvSpPr>
        <p:spPr>
          <a:xfrm>
            <a:off x="3124200" y="4939414"/>
            <a:ext cx="2895600" cy="283733"/>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4939414"/>
            <a:ext cx="2133600" cy="283733"/>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CC716AE0-73F8-4676-AECE-437C6CA95487}"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ransition spd="med" advTm="5000">
    <p:fade/>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050" name="Marcador de título 1"/>
          <p:cNvSpPr>
            <a:spLocks noGrp="1"/>
          </p:cNvSpPr>
          <p:nvPr>
            <p:ph type="title"/>
          </p:nvPr>
        </p:nvSpPr>
        <p:spPr bwMode="auto">
          <a:xfrm>
            <a:off x="628650" y="283733"/>
            <a:ext cx="7886700" cy="103007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n-US" smtClean="0"/>
              <a:t>Haga clic para modificar el estilo de título del patrón</a:t>
            </a:r>
          </a:p>
        </p:txBody>
      </p:sp>
      <p:sp>
        <p:nvSpPr>
          <p:cNvPr id="2051" name="Marcador de texto 2"/>
          <p:cNvSpPr>
            <a:spLocks noGrp="1"/>
          </p:cNvSpPr>
          <p:nvPr>
            <p:ph type="body" idx="1"/>
          </p:nvPr>
        </p:nvSpPr>
        <p:spPr bwMode="auto">
          <a:xfrm>
            <a:off x="628650" y="1418663"/>
            <a:ext cx="7886700" cy="338135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628650" y="4939414"/>
            <a:ext cx="2057400" cy="283733"/>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mn-lt"/>
                <a:cs typeface="+mn-cs"/>
              </a:defRPr>
            </a:lvl1pPr>
          </a:lstStyle>
          <a:p>
            <a:pPr>
              <a:defRPr/>
            </a:pPr>
            <a:fld id="{90B79FA0-0C71-4937-9ED1-ED3A8CF2DDB8}" type="datetimeFigureOut">
              <a:rPr lang="es-ES"/>
              <a:pPr>
                <a:defRPr/>
              </a:pPr>
              <a:t>17/07/2016</a:t>
            </a:fld>
            <a:endParaRPr lang="es-ES"/>
          </a:p>
        </p:txBody>
      </p:sp>
      <p:sp>
        <p:nvSpPr>
          <p:cNvPr id="5" name="Marcador de pie de página 4"/>
          <p:cNvSpPr>
            <a:spLocks noGrp="1"/>
          </p:cNvSpPr>
          <p:nvPr>
            <p:ph type="ftr" sz="quarter" idx="3"/>
          </p:nvPr>
        </p:nvSpPr>
        <p:spPr>
          <a:xfrm>
            <a:off x="3028950" y="4939414"/>
            <a:ext cx="3086100" cy="283733"/>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mn-lt"/>
                <a:cs typeface="+mn-cs"/>
              </a:defRPr>
            </a:lvl1pPr>
          </a:lstStyle>
          <a:p>
            <a:pPr>
              <a:defRPr/>
            </a:pPr>
            <a:endParaRPr lang="es-ES"/>
          </a:p>
        </p:txBody>
      </p:sp>
      <p:sp>
        <p:nvSpPr>
          <p:cNvPr id="6" name="Marcador de número de diapositiva 5"/>
          <p:cNvSpPr>
            <a:spLocks noGrp="1"/>
          </p:cNvSpPr>
          <p:nvPr>
            <p:ph type="sldNum" sz="quarter" idx="4"/>
          </p:nvPr>
        </p:nvSpPr>
        <p:spPr>
          <a:xfrm>
            <a:off x="6457950" y="4939414"/>
            <a:ext cx="2057400" cy="283733"/>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cs typeface="+mn-cs"/>
              </a:defRPr>
            </a:lvl1pPr>
          </a:lstStyle>
          <a:p>
            <a:pPr>
              <a:defRPr/>
            </a:pPr>
            <a:fld id="{6A4A0B68-AFD8-4040-898D-6EAE13352257}" type="slidenum">
              <a:rPr lang="es-ES" altLang="en-US"/>
              <a:pPr>
                <a:defRPr/>
              </a:pPr>
              <a:t>‹Nº›</a:t>
            </a:fld>
            <a:endParaRPr lang="es-ES" altLang="en-US"/>
          </a:p>
        </p:txBody>
      </p:sp>
    </p:spTree>
  </p:cSld>
  <p:clrMap bg1="lt1" tx1="dk1" bg2="lt2" tx2="dk2" accent1="accent1" accent2="accent2" accent3="accent3" accent4="accent4" accent5="accent5" accent6="accent6" hlink="hlink" folHlink="folHlink"/>
  <p:transition spd="med" advTm="5000">
    <p:fade/>
  </p:transition>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853061"/>
            <a:ext cx="2133600" cy="37008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2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4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91.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92.jpeg"/></Relationships>
</file>

<file path=ppt/slides/_rels/slide85.xml.rels><?xml version="1.0" encoding="UTF-8" standalone="yes"?>
<Relationships xmlns="http://schemas.openxmlformats.org/package/2006/relationships"><Relationship Id="rId8" Type="http://schemas.openxmlformats.org/officeDocument/2006/relationships/image" Target="../media/image96.png"/><Relationship Id="rId13" Type="http://schemas.openxmlformats.org/officeDocument/2006/relationships/hyperlink" Target="https://vk.com/mispps" TargetMode="External"/><Relationship Id="rId3" Type="http://schemas.openxmlformats.org/officeDocument/2006/relationships/image" Target="../media/image93.png"/><Relationship Id="rId7" Type="http://schemas.openxmlformats.org/officeDocument/2006/relationships/hyperlink" Target="https://www.facebook.com/mispps" TargetMode="External"/><Relationship Id="rId12" Type="http://schemas.openxmlformats.org/officeDocument/2006/relationships/image" Target="../media/image9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5.png"/><Relationship Id="rId11" Type="http://schemas.openxmlformats.org/officeDocument/2006/relationships/hyperlink" Target="https://plus.google.com/+Mispps/" TargetMode="External"/><Relationship Id="rId5" Type="http://schemas.openxmlformats.org/officeDocument/2006/relationships/image" Target="../media/image94.png"/><Relationship Id="rId10" Type="http://schemas.openxmlformats.org/officeDocument/2006/relationships/image" Target="../media/image9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illusion-015"/>
          <p:cNvPicPr>
            <a:picLocks noChangeAspect="1" noChangeArrowheads="1" noCrop="1"/>
          </p:cNvPicPr>
          <p:nvPr/>
        </p:nvPicPr>
        <p:blipFill>
          <a:blip r:embed="rId4" cstate="print">
            <a:duotone>
              <a:schemeClr val="accent6">
                <a:shade val="45000"/>
                <a:satMod val="135000"/>
              </a:schemeClr>
              <a:prstClr val="white"/>
            </a:duotone>
            <a:lum bright="24000"/>
          </a:blip>
          <a:srcRect/>
          <a:stretch>
            <a:fillRect/>
          </a:stretch>
        </p:blipFill>
        <p:spPr bwMode="auto">
          <a:xfrm>
            <a:off x="0" y="0"/>
            <a:ext cx="9144000" cy="5344041"/>
          </a:xfrm>
          <a:prstGeom prst="rect">
            <a:avLst/>
          </a:prstGeom>
          <a:noFill/>
          <a:ln w="9525">
            <a:noFill/>
            <a:miter lim="800000"/>
            <a:headEnd/>
            <a:tailEnd/>
          </a:ln>
        </p:spPr>
      </p:pic>
      <p:pic>
        <p:nvPicPr>
          <p:cNvPr id="2053" name="Picture 8"/>
          <p:cNvPicPr>
            <a:picLocks noChangeAspect="1" noChangeArrowheads="1"/>
          </p:cNvPicPr>
          <p:nvPr/>
        </p:nvPicPr>
        <p:blipFill>
          <a:blip r:embed="rId5" cstate="print"/>
          <a:srcRect/>
          <a:stretch>
            <a:fillRect/>
          </a:stretch>
        </p:blipFill>
        <p:spPr bwMode="auto">
          <a:xfrm>
            <a:off x="467545" y="594239"/>
            <a:ext cx="1025525" cy="562531"/>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54279"/>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5274959"/>
            <a:ext cx="9144000" cy="54279"/>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2629694" y="2629694"/>
            <a:ext cx="5329238"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6444456" y="2629694"/>
            <a:ext cx="5329238"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1" y="4399262"/>
            <a:ext cx="794853" cy="650021"/>
          </a:xfrm>
          <a:prstGeom prst="rect">
            <a:avLst/>
          </a:prstGeom>
          <a:noFill/>
          <a:ln w="38100">
            <a:solidFill>
              <a:srgbClr val="1CDEF8"/>
            </a:solidFill>
            <a:miter lim="800000"/>
            <a:headEnd/>
            <a:tailEnd/>
          </a:ln>
        </p:spPr>
      </p:pic>
      <p:sp>
        <p:nvSpPr>
          <p:cNvPr id="15" name="14 Rectángulo"/>
          <p:cNvSpPr/>
          <p:nvPr/>
        </p:nvSpPr>
        <p:spPr>
          <a:xfrm>
            <a:off x="683568" y="4679043"/>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179512" y="146589"/>
            <a:ext cx="781050" cy="828993"/>
          </a:xfrm>
          <a:prstGeom prst="rect">
            <a:avLst/>
          </a:prstGeom>
          <a:noFill/>
          <a:ln w="9525">
            <a:noFill/>
            <a:miter lim="800000"/>
            <a:headEnd/>
            <a:tailEnd/>
          </a:ln>
        </p:spPr>
      </p:pic>
      <p:sp>
        <p:nvSpPr>
          <p:cNvPr id="12" name="11 Rectángulo"/>
          <p:cNvSpPr/>
          <p:nvPr/>
        </p:nvSpPr>
        <p:spPr>
          <a:xfrm>
            <a:off x="1475656" y="1377626"/>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428728" y="1776407"/>
            <a:ext cx="6887688" cy="2800767"/>
          </a:xfrm>
          <a:prstGeom prst="rect">
            <a:avLst/>
          </a:prstGeom>
        </p:spPr>
        <p:txBody>
          <a:bodyPr wrap="square">
            <a:spAutoFit/>
          </a:bodyPr>
          <a:lstStyle/>
          <a:p>
            <a:pPr algn="ctr"/>
            <a:r>
              <a:rPr lang="es-ES" sz="9600" b="1" dirty="0" smtClean="0">
                <a:ln w="18000">
                  <a:solidFill>
                    <a:schemeClr val="accent2">
                      <a:satMod val="140000"/>
                    </a:schemeClr>
                  </a:solidFill>
                  <a:prstDash val="solid"/>
                  <a:miter lim="800000"/>
                </a:ln>
                <a:solidFill>
                  <a:srgbClr val="9E7800"/>
                </a:solidFill>
                <a:effectLst>
                  <a:outerShdw blurRad="25500" dist="23000" dir="7020000" algn="tl">
                    <a:srgbClr val="000000">
                      <a:alpha val="50000"/>
                    </a:srgbClr>
                  </a:outerShdw>
                </a:effectLst>
                <a:latin typeface="Broadway" pitchFamily="82" charset="0"/>
              </a:rPr>
              <a:t>Vietnam</a:t>
            </a:r>
          </a:p>
          <a:p>
            <a:pPr algn="ctr"/>
            <a:endParaRPr lang="es-ES" sz="8000" b="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Rockwell Extra Bold" pitchFamily="18" charset="0"/>
            </a:endParaRPr>
          </a:p>
        </p:txBody>
      </p:sp>
      <p:sp>
        <p:nvSpPr>
          <p:cNvPr id="14" name="13 CuadroTexto"/>
          <p:cNvSpPr txBox="1"/>
          <p:nvPr/>
        </p:nvSpPr>
        <p:spPr>
          <a:xfrm>
            <a:off x="1043609" y="258501"/>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Tree>
  </p:cSld>
  <p:clrMapOvr>
    <a:masterClrMapping/>
  </p:clrMapOvr>
  <p:transition spd="med" advTm="5000">
    <p:fade/>
    <p:sndAc>
      <p:stSnd>
        <p:snd r:embed="rId3" name="09 Forever in Love愛到永恆.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25"/>
                                      </p:to>
                                    </p:set>
                                    <p:animEffect filter="image" prLst="opacity: 0.25">
                                      <p:cBhvr rctx="IE">
                                        <p:cTn id="7" dur="indefinite"/>
                                        <p:tgtEl>
                                          <p:spTgt spid="17"/>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Users\Jose Luis\Desktop\map_of_vietnam2.jpg"/>
          <p:cNvPicPr>
            <a:picLocks noChangeAspect="1" noChangeArrowheads="1"/>
          </p:cNvPicPr>
          <p:nvPr/>
        </p:nvPicPr>
        <p:blipFill>
          <a:blip r:embed="rId2"/>
          <a:srcRect/>
          <a:stretch>
            <a:fillRect/>
          </a:stretch>
        </p:blipFill>
        <p:spPr bwMode="auto">
          <a:xfrm>
            <a:off x="0" y="0"/>
            <a:ext cx="9144000" cy="5336861"/>
          </a:xfrm>
          <a:prstGeom prst="rect">
            <a:avLst/>
          </a:prstGeom>
          <a:noFill/>
        </p:spPr>
      </p:pic>
      <p:sp>
        <p:nvSpPr>
          <p:cNvPr id="5" name="4 Marco"/>
          <p:cNvSpPr/>
          <p:nvPr/>
        </p:nvSpPr>
        <p:spPr>
          <a:xfrm>
            <a:off x="1" y="0"/>
            <a:ext cx="1071563" cy="5329238"/>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143001" y="0"/>
            <a:ext cx="1071563" cy="5329238"/>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2286001" y="0"/>
            <a:ext cx="1071563" cy="5329238"/>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3429001" y="0"/>
            <a:ext cx="1071563" cy="5329238"/>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4572001" y="0"/>
            <a:ext cx="1071563" cy="5329238"/>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5715001" y="0"/>
            <a:ext cx="1071563" cy="5329238"/>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6858001" y="0"/>
            <a:ext cx="1071563" cy="5329238"/>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8072438" y="0"/>
            <a:ext cx="1071562" cy="5329238"/>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1+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1+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17" presetClass="entr" presetSubtype="10"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0" fill="hold"/>
                                        <p:tgtEl>
                                          <p:spTgt spid="13"/>
                                        </p:tgtEl>
                                        <p:attrNameLst>
                                          <p:attrName>ppt_w</p:attrName>
                                        </p:attrNameLst>
                                      </p:cBhvr>
                                      <p:tavLst>
                                        <p:tav tm="0">
                                          <p:val>
                                            <p:fltVal val="0"/>
                                          </p:val>
                                        </p:tav>
                                        <p:tav tm="100000">
                                          <p:val>
                                            <p:strVal val="#ppt_w"/>
                                          </p:val>
                                        </p:tav>
                                      </p:tavLst>
                                    </p:anim>
                                    <p:anim calcmode="lin" valueType="num">
                                      <p:cBhvr>
                                        <p:cTn id="40" dur="5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rot="5400000">
            <a:off x="6426314" y="2611550"/>
            <a:ext cx="5329237" cy="106138"/>
          </a:xfrm>
          <a:prstGeom prst="rect">
            <a:avLst/>
          </a:prstGeom>
          <a:noFill/>
        </p:spPr>
      </p:pic>
      <p:sp>
        <p:nvSpPr>
          <p:cNvPr id="7" name="6 Rectángulo"/>
          <p:cNvSpPr/>
          <p:nvPr/>
        </p:nvSpPr>
        <p:spPr>
          <a:xfrm>
            <a:off x="857224" y="878669"/>
            <a:ext cx="7715304" cy="3477875"/>
          </a:xfrm>
          <a:prstGeom prst="rect">
            <a:avLst/>
          </a:prstGeom>
        </p:spPr>
        <p:txBody>
          <a:bodyPr wrap="square">
            <a:spAutoFit/>
          </a:bodyPr>
          <a:lstStyle/>
          <a:p>
            <a:pPr algn="ctr"/>
            <a:r>
              <a:rPr lang="es-ES" sz="2000" b="1" dirty="0" smtClean="0">
                <a:solidFill>
                  <a:srgbClr val="00FFFF"/>
                </a:solidFill>
                <a:latin typeface="Agency FB" pitchFamily="34" charset="0"/>
              </a:rPr>
              <a:t>Vietnam, oficialmente República Socialista de Vietnam es un país soberano del Sudeste Asiático, el más oriental de la península Indochina. Con una población estimada de 90 millones, es el decimotercer país más poblado del mundo y el octavo de Asia. El nombre del país se traduce como «</a:t>
            </a:r>
            <a:r>
              <a:rPr lang="es-ES" sz="2000" b="1" dirty="0" err="1" smtClean="0">
                <a:solidFill>
                  <a:srgbClr val="00FFFF"/>
                </a:solidFill>
                <a:latin typeface="Agency FB" pitchFamily="34" charset="0"/>
              </a:rPr>
              <a:t>Viet</a:t>
            </a:r>
            <a:r>
              <a:rPr lang="es-ES" sz="2000" b="1" dirty="0" smtClean="0">
                <a:solidFill>
                  <a:srgbClr val="00FFFF"/>
                </a:solidFill>
                <a:latin typeface="Agency FB" pitchFamily="34" charset="0"/>
              </a:rPr>
              <a:t> del sur», un sinónimo del antiguo nombre del reino de </a:t>
            </a:r>
            <a:r>
              <a:rPr lang="es-ES" sz="2000" b="1" dirty="0" err="1" smtClean="0">
                <a:solidFill>
                  <a:srgbClr val="00FFFF"/>
                </a:solidFill>
                <a:latin typeface="Agency FB" pitchFamily="34" charset="0"/>
              </a:rPr>
              <a:t>Nanyue</a:t>
            </a:r>
            <a:r>
              <a:rPr lang="es-ES" sz="2000" b="1" dirty="0" smtClean="0">
                <a:solidFill>
                  <a:srgbClr val="00FFFF"/>
                </a:solidFill>
                <a:latin typeface="Agency FB" pitchFamily="34" charset="0"/>
              </a:rPr>
              <a:t>, y fue adoptado oficialmente por primera vez en 1802 por el emperador </a:t>
            </a:r>
            <a:r>
              <a:rPr lang="es-ES" sz="2000" b="1" dirty="0" err="1" smtClean="0">
                <a:solidFill>
                  <a:srgbClr val="00FFFF"/>
                </a:solidFill>
                <a:latin typeface="Agency FB" pitchFamily="34" charset="0"/>
              </a:rPr>
              <a:t>Gia</a:t>
            </a:r>
            <a:r>
              <a:rPr lang="es-ES" sz="2000" b="1" dirty="0" smtClean="0">
                <a:solidFill>
                  <a:srgbClr val="00FFFF"/>
                </a:solidFill>
                <a:latin typeface="Agency FB" pitchFamily="34" charset="0"/>
              </a:rPr>
              <a:t> Long. En 1945 volvió a fijarse de manera oficial el topónimo con la fundación de la República Democrática de Vietnam presidida por </a:t>
            </a:r>
            <a:r>
              <a:rPr lang="es-ES" sz="2000" b="1" dirty="0" err="1" smtClean="0">
                <a:solidFill>
                  <a:srgbClr val="00FFFF"/>
                </a:solidFill>
                <a:latin typeface="Agency FB" pitchFamily="34" charset="0"/>
              </a:rPr>
              <a:t>Hồ</a:t>
            </a:r>
            <a:r>
              <a:rPr lang="es-ES" sz="2000" b="1" dirty="0" smtClean="0">
                <a:solidFill>
                  <a:srgbClr val="00FFFF"/>
                </a:solidFill>
                <a:latin typeface="Agency FB" pitchFamily="34" charset="0"/>
              </a:rPr>
              <a:t> </a:t>
            </a:r>
            <a:r>
              <a:rPr lang="es-ES" sz="2000" b="1" dirty="0" err="1" smtClean="0">
                <a:solidFill>
                  <a:srgbClr val="00FFFF"/>
                </a:solidFill>
                <a:latin typeface="Agency FB" pitchFamily="34" charset="0"/>
              </a:rPr>
              <a:t>Chí</a:t>
            </a:r>
            <a:r>
              <a:rPr lang="es-ES" sz="2000" b="1" dirty="0" smtClean="0">
                <a:solidFill>
                  <a:srgbClr val="00FFFF"/>
                </a:solidFill>
                <a:latin typeface="Agency FB" pitchFamily="34" charset="0"/>
              </a:rPr>
              <a:t> Minh. El país tiene frontera por el norte con China, con Laos por el noroeste y con Camboya por el suroeste, mientras que hacia el este tiene una extensa costa bañada por el mar de la China Meridional. Su capital es Hanói desde la reunificación de Vietnam del Norte y Vietnam del Sur en 1976.</a:t>
            </a:r>
            <a:endParaRPr lang="es-ES" sz="2000" b="1" dirty="0">
              <a:solidFill>
                <a:srgbClr val="00FFFF"/>
              </a:solidFill>
              <a:latin typeface="Agency FB" pitchFamily="34" charset="0"/>
            </a:endParaRPr>
          </a:p>
        </p:txBody>
      </p:sp>
      <p:pic>
        <p:nvPicPr>
          <p:cNvPr id="8" name="Picture 2" descr="E:\formas montar\2cxx0f8.gif"/>
          <p:cNvPicPr>
            <a:picLocks noChangeAspect="1" noChangeArrowheads="1" noCrop="1"/>
          </p:cNvPicPr>
          <p:nvPr/>
        </p:nvPicPr>
        <p:blipFill>
          <a:blip r:embed="rId3" cstate="print"/>
          <a:srcRect/>
          <a:stretch>
            <a:fillRect/>
          </a:stretch>
        </p:blipFill>
        <p:spPr bwMode="auto">
          <a:xfrm>
            <a:off x="428596" y="4236255"/>
            <a:ext cx="1259946" cy="800051"/>
          </a:xfrm>
          <a:prstGeom prst="rect">
            <a:avLst/>
          </a:prstGeom>
          <a:noFill/>
        </p:spPr>
      </p:pic>
    </p:spTree>
  </p:cSld>
  <p:clrMapOvr>
    <a:masterClrMapping/>
  </p:clrMapOvr>
  <p:transition spd="med" advTm="5100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rot="5400000">
            <a:off x="6426314" y="2611550"/>
            <a:ext cx="5329237" cy="106138"/>
          </a:xfrm>
          <a:prstGeom prst="rect">
            <a:avLst/>
          </a:prstGeom>
          <a:noFill/>
        </p:spPr>
      </p:pic>
      <p:pic>
        <p:nvPicPr>
          <p:cNvPr id="6" name="Picture 2" descr="https://upload.wikimedia.org/wikipedia/commons/5/56/Vietnam_Expand1.gif"/>
          <p:cNvPicPr>
            <a:picLocks noChangeAspect="1" noChangeArrowheads="1"/>
          </p:cNvPicPr>
          <p:nvPr/>
        </p:nvPicPr>
        <p:blipFill>
          <a:blip r:embed="rId3"/>
          <a:srcRect/>
          <a:stretch>
            <a:fillRect/>
          </a:stretch>
        </p:blipFill>
        <p:spPr bwMode="auto">
          <a:xfrm>
            <a:off x="5072067" y="222035"/>
            <a:ext cx="3724275" cy="4818519"/>
          </a:xfrm>
          <a:prstGeom prst="rect">
            <a:avLst/>
          </a:prstGeom>
          <a:noFill/>
        </p:spPr>
      </p:pic>
      <p:pic>
        <p:nvPicPr>
          <p:cNvPr id="7" name="Picture 2" descr="Vietnam on the globe (Vietnam centered).svg"/>
          <p:cNvPicPr>
            <a:picLocks noChangeAspect="1" noChangeArrowheads="1"/>
          </p:cNvPicPr>
          <p:nvPr/>
        </p:nvPicPr>
        <p:blipFill>
          <a:blip r:embed="rId4"/>
          <a:srcRect/>
          <a:stretch>
            <a:fillRect/>
          </a:stretch>
        </p:blipFill>
        <p:spPr bwMode="auto">
          <a:xfrm>
            <a:off x="500035" y="832681"/>
            <a:ext cx="3949855" cy="3719390"/>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www.mundo-nomada.com/wp-content/uploads/2012/01/Ojos-vietnamitas.jpg"/>
          <p:cNvPicPr>
            <a:picLocks noChangeAspect="1" noChangeArrowheads="1"/>
          </p:cNvPicPr>
          <p:nvPr/>
        </p:nvPicPr>
        <p:blipFill>
          <a:blip r:embed="rId2"/>
          <a:srcRect/>
          <a:stretch>
            <a:fillRect/>
          </a:stretch>
        </p:blipFill>
        <p:spPr bwMode="auto">
          <a:xfrm>
            <a:off x="-1" y="0"/>
            <a:ext cx="9128151"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4" name="Picture 2" descr="http://www.mundo-nomada.com/wp-content/uploads/2012/01/Rezando-enfrente-del-templo-Ho-Chi-Minh.jpg"/>
          <p:cNvPicPr>
            <a:picLocks noChangeAspect="1" noChangeArrowheads="1"/>
          </p:cNvPicPr>
          <p:nvPr/>
        </p:nvPicPr>
        <p:blipFill>
          <a:blip r:embed="rId2"/>
          <a:srcRect/>
          <a:stretch>
            <a:fillRect/>
          </a:stretch>
        </p:blipFill>
        <p:spPr bwMode="auto">
          <a:xfrm>
            <a:off x="0" y="0"/>
            <a:ext cx="9083624"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www.mundo-nomada.com/wp-content/uploads/2012/01/Pescador-en-el-Mekong.jpg"/>
          <p:cNvPicPr>
            <a:picLocks noChangeAspect="1" noChangeArrowheads="1"/>
          </p:cNvPicPr>
          <p:nvPr/>
        </p:nvPicPr>
        <p:blipFill>
          <a:blip r:embed="rId2"/>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estaticos2.catai.es/content/media/fotos/samples/large/alfareros-en-vietnam.jpg"/>
          <p:cNvPicPr>
            <a:picLocks noChangeAspect="1" noChangeArrowheads="1"/>
          </p:cNvPicPr>
          <p:nvPr/>
        </p:nvPicPr>
        <p:blipFill>
          <a:blip r:embed="rId2"/>
          <a:srcRect/>
          <a:stretch>
            <a:fillRect/>
          </a:stretch>
        </p:blipFill>
        <p:spPr bwMode="auto">
          <a:xfrm>
            <a:off x="-1" y="0"/>
            <a:ext cx="9356231" cy="53292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29" name="Picture 1" descr="C:\Users\Jose Luis\Desktop\Vietnam-2.jpg"/>
          <p:cNvPicPr>
            <a:picLocks noChangeAspect="1" noChangeArrowheads="1"/>
          </p:cNvPicPr>
          <p:nvPr/>
        </p:nvPicPr>
        <p:blipFill>
          <a:blip r:embed="rId2" cstate="print"/>
          <a:srcRect/>
          <a:stretch>
            <a:fillRect/>
          </a:stretch>
        </p:blipFill>
        <p:spPr bwMode="auto">
          <a:xfrm>
            <a:off x="1" y="0"/>
            <a:ext cx="9429781"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290" name="Picture 2" descr="C:\Users\Jose Luis\Desktop\44.jpg"/>
          <p:cNvPicPr>
            <a:picLocks noChangeAspect="1" noChangeArrowheads="1"/>
          </p:cNvPicPr>
          <p:nvPr/>
        </p:nvPicPr>
        <p:blipFill>
          <a:blip r:embed="rId2"/>
          <a:srcRect/>
          <a:stretch>
            <a:fillRect/>
          </a:stretch>
        </p:blipFill>
        <p:spPr bwMode="auto">
          <a:xfrm>
            <a:off x="0" y="0"/>
            <a:ext cx="9215466"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descr="C:\Users\Jose Luis\Desktop\images (2).jpg"/>
          <p:cNvPicPr>
            <a:picLocks noChangeAspect="1" noChangeArrowheads="1"/>
          </p:cNvPicPr>
          <p:nvPr/>
        </p:nvPicPr>
        <p:blipFill>
          <a:blip r:embed="rId2"/>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338" name="Picture 2" descr="C:\Users\Jose Luis\Desktop\vietnam-essen.jpg"/>
          <p:cNvPicPr>
            <a:picLocks noChangeAspect="1" noChangeArrowheads="1"/>
          </p:cNvPicPr>
          <p:nvPr/>
        </p:nvPicPr>
        <p:blipFill>
          <a:blip r:embed="rId2"/>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http://www.mundo-nomada.com/wp-content/uploads/2012/01/Pescador-delta-del-mekong.jpg"/>
          <p:cNvPicPr>
            <a:picLocks noChangeAspect="1" noChangeArrowheads="1"/>
          </p:cNvPicPr>
          <p:nvPr/>
        </p:nvPicPr>
        <p:blipFill>
          <a:blip r:embed="rId2"/>
          <a:srcRect/>
          <a:stretch>
            <a:fillRect/>
          </a:stretch>
        </p:blipFill>
        <p:spPr bwMode="auto">
          <a:xfrm>
            <a:off x="0" y="0"/>
            <a:ext cx="9144000" cy="5495797"/>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www.mundo-nomada.com/wp-content/uploads/2012/01/pescador-en-el-mekong-2.jpg"/>
          <p:cNvPicPr>
            <a:picLocks noChangeAspect="1" noChangeArrowheads="1"/>
          </p:cNvPicPr>
          <p:nvPr/>
        </p:nvPicPr>
        <p:blipFill>
          <a:blip r:embed="rId2"/>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descr="http://www.mundo-nomada.com/wp-content/uploads/2012/01/Templo-Cao-Dai-Vietnam.jpg"/>
          <p:cNvPicPr>
            <a:picLocks noChangeAspect="1" noChangeArrowheads="1"/>
          </p:cNvPicPr>
          <p:nvPr/>
        </p:nvPicPr>
        <p:blipFill>
          <a:blip r:embed="rId2"/>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62" name="Picture 2" descr="C:\Users\Jose Luis\Desktop\market.jpg"/>
          <p:cNvPicPr>
            <a:picLocks noChangeAspect="1" noChangeArrowheads="1"/>
          </p:cNvPicPr>
          <p:nvPr/>
        </p:nvPicPr>
        <p:blipFill>
          <a:blip r:embed="rId2"/>
          <a:srcRect/>
          <a:stretch>
            <a:fillRect/>
          </a:stretch>
        </p:blipFill>
        <p:spPr bwMode="auto">
          <a:xfrm>
            <a:off x="-1" y="0"/>
            <a:ext cx="9757691"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4386" name="Picture 2" descr="C:\Users\Jose Luis\Desktop\51_wietnam_myson.JPG"/>
          <p:cNvPicPr>
            <a:picLocks noChangeAspect="1" noChangeArrowheads="1"/>
          </p:cNvPicPr>
          <p:nvPr/>
        </p:nvPicPr>
        <p:blipFill>
          <a:blip r:embed="rId2" cstate="print"/>
          <a:srcRect/>
          <a:stretch>
            <a:fillRect/>
          </a:stretch>
        </p:blipFill>
        <p:spPr bwMode="auto">
          <a:xfrm>
            <a:off x="-1" y="0"/>
            <a:ext cx="9108309"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5410" name="Picture 2" descr="C:\Users\Jose Luis\Desktop\My_Son,_Vietnam.jpg"/>
          <p:cNvPicPr>
            <a:picLocks noChangeAspect="1" noChangeArrowheads="1"/>
          </p:cNvPicPr>
          <p:nvPr/>
        </p:nvPicPr>
        <p:blipFill>
          <a:blip r:embed="rId2" cstate="print"/>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6434" name="Picture 2" descr="C:\Users\Jose Luis\Desktop\97464666.zp9otwet.vietnam044.jpg"/>
          <p:cNvPicPr>
            <a:picLocks noChangeAspect="1" noChangeArrowheads="1"/>
          </p:cNvPicPr>
          <p:nvPr/>
        </p:nvPicPr>
        <p:blipFill>
          <a:blip r:embed="rId2" cstate="print"/>
          <a:srcRect/>
          <a:stretch>
            <a:fillRect/>
          </a:stretch>
        </p:blipFill>
        <p:spPr bwMode="auto">
          <a:xfrm>
            <a:off x="0" y="0"/>
            <a:ext cx="9264952"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458" name="Picture 2" descr="C:\Users\Jose Luis\Desktop\images (1).jpg"/>
          <p:cNvPicPr>
            <a:picLocks noChangeAspect="1" noChangeArrowheads="1"/>
          </p:cNvPicPr>
          <p:nvPr/>
        </p:nvPicPr>
        <p:blipFill>
          <a:blip r:embed="rId2"/>
          <a:srcRect/>
          <a:stretch>
            <a:fillRect/>
          </a:stretch>
        </p:blipFill>
        <p:spPr bwMode="auto">
          <a:xfrm>
            <a:off x="0" y="0"/>
            <a:ext cx="9155784"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8482" name="Picture 2" descr="C:\Users\Jose Luis\Desktop\images.jpg"/>
          <p:cNvPicPr>
            <a:picLocks noChangeAspect="1" noChangeArrowheads="1"/>
          </p:cNvPicPr>
          <p:nvPr/>
        </p:nvPicPr>
        <p:blipFill>
          <a:blip r:embed="rId2"/>
          <a:srcRect/>
          <a:stretch>
            <a:fillRect/>
          </a:stretch>
        </p:blipFill>
        <p:spPr bwMode="auto">
          <a:xfrm>
            <a:off x="1" y="0"/>
            <a:ext cx="9164735"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506" name="Picture 2" descr="C:\Users\Jose Luis\Desktop\Vietnam2.jpg"/>
          <p:cNvPicPr>
            <a:picLocks noChangeAspect="1" noChangeArrowheads="1"/>
          </p:cNvPicPr>
          <p:nvPr/>
        </p:nvPicPr>
        <p:blipFill>
          <a:blip r:embed="rId2"/>
          <a:srcRect/>
          <a:stretch>
            <a:fillRect/>
          </a:stretch>
        </p:blipFill>
        <p:spPr bwMode="auto">
          <a:xfrm>
            <a:off x="0" y="0"/>
            <a:ext cx="9124224"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2" descr="C:\Users\Jose Luis\Desktop\savourVietnam.jpg"/>
          <p:cNvPicPr>
            <a:picLocks noChangeAspect="1" noChangeArrowheads="1"/>
          </p:cNvPicPr>
          <p:nvPr/>
        </p:nvPicPr>
        <p:blipFill>
          <a:blip r:embed="rId2"/>
          <a:srcRect/>
          <a:stretch>
            <a:fillRect/>
          </a:stretch>
        </p:blipFill>
        <p:spPr bwMode="auto">
          <a:xfrm>
            <a:off x="1" y="0"/>
            <a:ext cx="9108309"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2" name="Picture 2" descr="https://upload.wikimedia.org/wikipedia/commons/4/46/Bitexco_Financial_Tower_20022012_cropped.JPG"/>
          <p:cNvPicPr>
            <a:picLocks noChangeAspect="1" noChangeArrowheads="1"/>
          </p:cNvPicPr>
          <p:nvPr/>
        </p:nvPicPr>
        <p:blipFill>
          <a:blip r:embed="rId2"/>
          <a:srcRect/>
          <a:stretch>
            <a:fillRect/>
          </a:stretch>
        </p:blipFill>
        <p:spPr bwMode="auto">
          <a:xfrm>
            <a:off x="4593070" y="0"/>
            <a:ext cx="4550931"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pic>
        <p:nvPicPr>
          <p:cNvPr id="158722" name="Picture 2" descr="C:\Users\Jose Luis\Desktop\cyclo1a.jpg"/>
          <p:cNvPicPr>
            <a:picLocks noChangeAspect="1" noChangeArrowheads="1"/>
          </p:cNvPicPr>
          <p:nvPr/>
        </p:nvPicPr>
        <p:blipFill>
          <a:blip r:embed="rId4"/>
          <a:srcRect/>
          <a:stretch>
            <a:fillRect/>
          </a:stretch>
        </p:blipFill>
        <p:spPr bwMode="auto">
          <a:xfrm>
            <a:off x="285720" y="277548"/>
            <a:ext cx="4114800" cy="4774142"/>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2578" name="Picture 2" descr="C:\Users\Jose Luis\Desktop\Vietnam-terrace-rice-field-3.jpg"/>
          <p:cNvPicPr>
            <a:picLocks noChangeAspect="1" noChangeArrowheads="1"/>
          </p:cNvPicPr>
          <p:nvPr/>
        </p:nvPicPr>
        <p:blipFill>
          <a:blip r:embed="rId2" cstate="print"/>
          <a:srcRect/>
          <a:stretch>
            <a:fillRect/>
          </a:stretch>
        </p:blipFill>
        <p:spPr bwMode="auto">
          <a:xfrm>
            <a:off x="0" y="0"/>
            <a:ext cx="9141456"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554" name="Picture 2" descr="C:\Users\Jose Luis\Desktop\vietnam travel destinations.jpg"/>
          <p:cNvPicPr>
            <a:picLocks noChangeAspect="1" noChangeArrowheads="1"/>
          </p:cNvPicPr>
          <p:nvPr/>
        </p:nvPicPr>
        <p:blipFill>
          <a:blip r:embed="rId2"/>
          <a:srcRect/>
          <a:stretch>
            <a:fillRect/>
          </a:stretch>
        </p:blipFill>
        <p:spPr bwMode="auto">
          <a:xfrm>
            <a:off x="0" y="-1"/>
            <a:ext cx="9144000" cy="5329239"/>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0770" name="Picture 2" descr="C:\Users\Jose Luis\Desktop\vietnam-religion.jpg"/>
          <p:cNvPicPr>
            <a:picLocks noChangeAspect="1" noChangeArrowheads="1"/>
          </p:cNvPicPr>
          <p:nvPr/>
        </p:nvPicPr>
        <p:blipFill>
          <a:blip r:embed="rId2"/>
          <a:srcRect/>
          <a:stretch>
            <a:fillRect/>
          </a:stretch>
        </p:blipFill>
        <p:spPr bwMode="auto">
          <a:xfrm>
            <a:off x="0" y="0"/>
            <a:ext cx="9144000" cy="5331321"/>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1" name="Picture 1" descr="C:\Users\Jose Luis\Desktop\vietnam-giangsinh.jpg"/>
          <p:cNvPicPr>
            <a:picLocks noChangeAspect="1" noChangeArrowheads="1"/>
          </p:cNvPicPr>
          <p:nvPr/>
        </p:nvPicPr>
        <p:blipFill>
          <a:blip r:embed="rId2"/>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Jose Luis\Desktop\market.jpg"/>
          <p:cNvPicPr>
            <a:picLocks noChangeAspect="1" noChangeArrowheads="1"/>
          </p:cNvPicPr>
          <p:nvPr/>
        </p:nvPicPr>
        <p:blipFill>
          <a:blip r:embed="rId2"/>
          <a:srcRect r="6289"/>
          <a:stretch>
            <a:fillRect/>
          </a:stretch>
        </p:blipFill>
        <p:spPr bwMode="auto">
          <a:xfrm>
            <a:off x="-1" y="0"/>
            <a:ext cx="9144001"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8" name="Picture 2" descr="C:\Users\Jose Luis\Desktop\1380644779_423227_1380645882_sumario_normal.jpg"/>
          <p:cNvPicPr>
            <a:picLocks noChangeAspect="1" noChangeArrowheads="1"/>
          </p:cNvPicPr>
          <p:nvPr/>
        </p:nvPicPr>
        <p:blipFill>
          <a:blip r:embed="rId2"/>
          <a:srcRect/>
          <a:stretch>
            <a:fillRect/>
          </a:stretch>
        </p:blipFill>
        <p:spPr bwMode="auto">
          <a:xfrm>
            <a:off x="-1" y="0"/>
            <a:ext cx="9190357"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3058" name="Picture 2" descr="C:\Users\Jose Luis\Desktop\2015-01-20-VietnamHarbor.jpg"/>
          <p:cNvPicPr>
            <a:picLocks noChangeAspect="1" noChangeArrowheads="1"/>
          </p:cNvPicPr>
          <p:nvPr/>
        </p:nvPicPr>
        <p:blipFill>
          <a:blip r:embed="rId2"/>
          <a:srcRect/>
          <a:stretch>
            <a:fillRect/>
          </a:stretch>
        </p:blipFill>
        <p:spPr bwMode="auto">
          <a:xfrm>
            <a:off x="0" y="0"/>
            <a:ext cx="9144000" cy="5307033"/>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1010" name="Picture 2" descr="C:\Users\Jose Luis\Desktop\images.jpg"/>
          <p:cNvPicPr>
            <a:picLocks noChangeAspect="1" noChangeArrowheads="1"/>
          </p:cNvPicPr>
          <p:nvPr/>
        </p:nvPicPr>
        <p:blipFill>
          <a:blip r:embed="rId2"/>
          <a:srcRect/>
          <a:stretch>
            <a:fillRect/>
          </a:stretch>
        </p:blipFill>
        <p:spPr bwMode="auto">
          <a:xfrm>
            <a:off x="-1" y="0"/>
            <a:ext cx="9184843"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9986" name="Picture 2" descr="C:\Users\Jose Luis\Desktop\Phu-Quoc-Vietnam.-Author-Stefan77dd.-Licensed-under-the-Creative-Commons-Attribution-600x330.jpg"/>
          <p:cNvPicPr>
            <a:picLocks noChangeAspect="1" noChangeArrowheads="1"/>
          </p:cNvPicPr>
          <p:nvPr/>
        </p:nvPicPr>
        <p:blipFill>
          <a:blip r:embed="rId2"/>
          <a:srcRect/>
          <a:stretch>
            <a:fillRect/>
          </a:stretch>
        </p:blipFill>
        <p:spPr bwMode="auto">
          <a:xfrm>
            <a:off x="-1" y="0"/>
            <a:ext cx="9221953"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82" name="Picture 2" descr="C:\Users\Jose Luis\Desktop\P38 Vietnam halong_bay.jpg"/>
          <p:cNvPicPr>
            <a:picLocks noChangeAspect="1" noChangeArrowheads="1"/>
          </p:cNvPicPr>
          <p:nvPr/>
        </p:nvPicPr>
        <p:blipFill>
          <a:blip r:embed="rId2"/>
          <a:srcRect/>
          <a:stretch>
            <a:fillRect/>
          </a:stretch>
        </p:blipFill>
        <p:spPr bwMode="auto">
          <a:xfrm>
            <a:off x="0" y="0"/>
            <a:ext cx="9169618"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2034" name="Picture 2" descr="C:\Users\Jose Luis\Desktop\Luxury-hotel-vietnam-05.jpg"/>
          <p:cNvPicPr>
            <a:picLocks noChangeAspect="1" noChangeArrowheads="1"/>
          </p:cNvPicPr>
          <p:nvPr/>
        </p:nvPicPr>
        <p:blipFill>
          <a:blip r:embed="rId2"/>
          <a:srcRect/>
          <a:stretch>
            <a:fillRect/>
          </a:stretch>
        </p:blipFill>
        <p:spPr bwMode="auto">
          <a:xfrm>
            <a:off x="-20141" y="0"/>
            <a:ext cx="9164141"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7" name="Picture 1" descr="C:\Users\Jose Luis\Desktop\images (5).jpg"/>
          <p:cNvPicPr>
            <a:picLocks noChangeAspect="1" noChangeArrowheads="1"/>
          </p:cNvPicPr>
          <p:nvPr/>
        </p:nvPicPr>
        <p:blipFill>
          <a:blip r:embed="rId2"/>
          <a:srcRect/>
          <a:stretch>
            <a:fillRect/>
          </a:stretch>
        </p:blipFill>
        <p:spPr bwMode="auto">
          <a:xfrm>
            <a:off x="0" y="0"/>
            <a:ext cx="9094004"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7698" name="Picture 2" descr="C:\Users\Jose Luis\Desktop\Bicycles-Food-Transport.jpg"/>
          <p:cNvPicPr>
            <a:picLocks noChangeAspect="1" noChangeArrowheads="1"/>
          </p:cNvPicPr>
          <p:nvPr/>
        </p:nvPicPr>
        <p:blipFill>
          <a:blip r:embed="rId2"/>
          <a:srcRect/>
          <a:stretch>
            <a:fillRect/>
          </a:stretch>
        </p:blipFill>
        <p:spPr bwMode="auto">
          <a:xfrm>
            <a:off x="1"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02" name="Picture 2" descr="C:\Users\Jose Luis\Desktop\TNH monks.jpg"/>
          <p:cNvPicPr>
            <a:picLocks noChangeAspect="1" noChangeArrowheads="1"/>
          </p:cNvPicPr>
          <p:nvPr/>
        </p:nvPicPr>
        <p:blipFill>
          <a:blip r:embed="rId2"/>
          <a:srcRect/>
          <a:stretch>
            <a:fillRect/>
          </a:stretch>
        </p:blipFill>
        <p:spPr bwMode="auto">
          <a:xfrm>
            <a:off x="0" y="0"/>
            <a:ext cx="9144000" cy="5329239"/>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4626" name="Picture 2" descr="C:\Users\Jose Luis\Desktop\images (4).jpg"/>
          <p:cNvPicPr>
            <a:picLocks noChangeAspect="1" noChangeArrowheads="1"/>
          </p:cNvPicPr>
          <p:nvPr/>
        </p:nvPicPr>
        <p:blipFill>
          <a:blip r:embed="rId2"/>
          <a:srcRect/>
          <a:stretch>
            <a:fillRect/>
          </a:stretch>
        </p:blipFill>
        <p:spPr bwMode="auto">
          <a:xfrm>
            <a:off x="0" y="0"/>
            <a:ext cx="9137850" cy="5495797"/>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5650" name="Picture 2" descr="C:\Users\Jose Luis\Desktop\vietnam_flowermarket.jpg"/>
          <p:cNvPicPr>
            <a:picLocks noChangeAspect="1" noChangeArrowheads="1"/>
          </p:cNvPicPr>
          <p:nvPr/>
        </p:nvPicPr>
        <p:blipFill>
          <a:blip r:embed="rId2"/>
          <a:srcRect/>
          <a:stretch>
            <a:fillRect/>
          </a:stretch>
        </p:blipFill>
        <p:spPr bwMode="auto">
          <a:xfrm>
            <a:off x="102610" y="0"/>
            <a:ext cx="9041391"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2" descr="http://www.mundo-nomada.com/wp-content/uploads/2012/01/Vietnamita-en-Ho-Chi-Minh.jpg"/>
          <p:cNvPicPr>
            <a:picLocks noChangeAspect="1" noChangeArrowheads="1"/>
          </p:cNvPicPr>
          <p:nvPr/>
        </p:nvPicPr>
        <p:blipFill>
          <a:blip r:embed="rId2"/>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6674" name="Picture 2" descr="C:\Users\Jose Luis\Desktop\Vietnam-cyclists-carrying-008.jpg"/>
          <p:cNvPicPr>
            <a:picLocks noChangeAspect="1" noChangeArrowheads="1"/>
          </p:cNvPicPr>
          <p:nvPr/>
        </p:nvPicPr>
        <p:blipFill>
          <a:blip r:embed="rId3"/>
          <a:srcRect/>
          <a:stretch>
            <a:fillRect/>
          </a:stretch>
        </p:blipFill>
        <p:spPr bwMode="auto">
          <a:xfrm>
            <a:off x="-1" y="0"/>
            <a:ext cx="9048773"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sndAc>
      <p:stSnd>
        <p:snd r:embed="rId2" name="EMPURI-11.WAV"/>
      </p:stSnd>
    </p:sndAc>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9746" name="Picture 2" descr="C:\Users\Jose Luis\Desktop\ho_chi_minh_vietnam2.jpg"/>
          <p:cNvPicPr>
            <a:picLocks noChangeAspect="1" noChangeArrowheads="1"/>
          </p:cNvPicPr>
          <p:nvPr/>
        </p:nvPicPr>
        <p:blipFill>
          <a:blip r:embed="rId2"/>
          <a:srcRect b="5883"/>
          <a:stretch>
            <a:fillRect/>
          </a:stretch>
        </p:blipFill>
        <p:spPr bwMode="auto">
          <a:xfrm>
            <a:off x="-1" y="0"/>
            <a:ext cx="9146027"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1794" name="Picture 2" descr="C:\Users\Jose Luis\Desktop\men-of-war-vietnam-pc-1310742418-002.jpg"/>
          <p:cNvPicPr>
            <a:picLocks noChangeAspect="1" noChangeArrowheads="1"/>
          </p:cNvPicPr>
          <p:nvPr/>
        </p:nvPicPr>
        <p:blipFill>
          <a:blip r:embed="rId2"/>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4866" name="Picture 2" descr="C:\Users\Jose Luis\Desktop\images (2).jpg"/>
          <p:cNvPicPr>
            <a:picLocks noChangeAspect="1" noChangeArrowheads="1"/>
          </p:cNvPicPr>
          <p:nvPr/>
        </p:nvPicPr>
        <p:blipFill>
          <a:blip r:embed="rId2"/>
          <a:srcRect/>
          <a:stretch>
            <a:fillRect/>
          </a:stretch>
        </p:blipFill>
        <p:spPr bwMode="auto">
          <a:xfrm>
            <a:off x="0" y="0"/>
            <a:ext cx="9115628"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890" name="Picture 2" descr="C:\Users\Jose Luis\Desktop\Vietnam-baguettes.jpg"/>
          <p:cNvPicPr>
            <a:picLocks noChangeAspect="1" noChangeArrowheads="1"/>
          </p:cNvPicPr>
          <p:nvPr/>
        </p:nvPicPr>
        <p:blipFill>
          <a:blip r:embed="rId2"/>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914" name="Picture 2" descr="C:\Users\Jose Luis\Desktop\images (3).jpg"/>
          <p:cNvPicPr>
            <a:picLocks noChangeAspect="1" noChangeArrowheads="1"/>
          </p:cNvPicPr>
          <p:nvPr/>
        </p:nvPicPr>
        <p:blipFill>
          <a:blip r:embed="rId2"/>
          <a:srcRect/>
          <a:stretch>
            <a:fillRect/>
          </a:stretch>
        </p:blipFill>
        <p:spPr bwMode="auto">
          <a:xfrm>
            <a:off x="0" y="0"/>
            <a:ext cx="916659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www.mundo-nomada.com/wp-content/uploads/2012/01/Vistas-de-Ho-Chi-Minh-Saigon.jpg"/>
          <p:cNvPicPr>
            <a:picLocks noChangeAspect="1" noChangeArrowheads="1"/>
          </p:cNvPicPr>
          <p:nvPr/>
        </p:nvPicPr>
        <p:blipFill>
          <a:blip r:embed="rId2"/>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http://www.mundo-nomada.com/wp-content/uploads/2012/01/bici-taxi-vietnam.jpg"/>
          <p:cNvPicPr>
            <a:picLocks noChangeAspect="1" noChangeArrowheads="1"/>
          </p:cNvPicPr>
          <p:nvPr/>
        </p:nvPicPr>
        <p:blipFill>
          <a:blip r:embed="rId2"/>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descr="http://www.mundo-nomada.com/wp-content/uploads/2012/01/Cerveza-de-vietnam.jpg"/>
          <p:cNvPicPr>
            <a:picLocks noChangeAspect="1" noChangeArrowheads="1"/>
          </p:cNvPicPr>
          <p:nvPr/>
        </p:nvPicPr>
        <p:blipFill>
          <a:blip r:embed="rId2"/>
          <a:srcRect/>
          <a:stretch>
            <a:fillRect/>
          </a:stretch>
        </p:blipFill>
        <p:spPr bwMode="auto">
          <a:xfrm>
            <a:off x="-91542" y="0"/>
            <a:ext cx="9235542"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2" descr="http://www.mundo-nomada.com/wp-content/uploads/2012/01/Bici-taxi-llamandonos-ho-chi-minh.jpg"/>
          <p:cNvPicPr>
            <a:picLocks noChangeAspect="1" noChangeArrowheads="1"/>
          </p:cNvPicPr>
          <p:nvPr/>
        </p:nvPicPr>
        <p:blipFill>
          <a:blip r:embed="rId2"/>
          <a:srcRect/>
          <a:stretch>
            <a:fillRect/>
          </a:stretch>
        </p:blipFill>
        <p:spPr bwMode="auto">
          <a:xfrm>
            <a:off x="0" y="0"/>
            <a:ext cx="9149848"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2" descr="http://www.mundo-nomada.com/wp-content/uploads/2012/01/Post-office-ho-chi-minh-correos.jpg"/>
          <p:cNvPicPr>
            <a:picLocks noChangeAspect="1" noChangeArrowheads="1"/>
          </p:cNvPicPr>
          <p:nvPr/>
        </p:nvPicPr>
        <p:blipFill>
          <a:blip r:embed="rId2"/>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2" descr="http://www.mundo-nomada.com/wp-content/uploads/2012/01/trafico-cables-luces-ho-chi-minh.jpg"/>
          <p:cNvPicPr>
            <a:picLocks noChangeAspect="1" noChangeArrowheads="1"/>
          </p:cNvPicPr>
          <p:nvPr/>
        </p:nvPicPr>
        <p:blipFill>
          <a:blip r:embed="rId2"/>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2818" name="Picture 2" descr="C:\Users\Jose Luis\Desktop\images (1).jpg"/>
          <p:cNvPicPr>
            <a:picLocks noChangeAspect="1" noChangeArrowheads="1"/>
          </p:cNvPicPr>
          <p:nvPr/>
        </p:nvPicPr>
        <p:blipFill>
          <a:blip r:embed="rId2"/>
          <a:srcRect/>
          <a:stretch>
            <a:fillRect/>
          </a:stretch>
        </p:blipFill>
        <p:spPr bwMode="auto">
          <a:xfrm>
            <a:off x="0" y="0"/>
            <a:ext cx="91249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descr="http://www.mundo-nomada.com/wp-content/uploads/2012/01/Nion-en-el-museo-de-Ho-Chi-Minh.jpg"/>
          <p:cNvPicPr>
            <a:picLocks noChangeAspect="1" noChangeArrowheads="1"/>
          </p:cNvPicPr>
          <p:nvPr/>
        </p:nvPicPr>
        <p:blipFill>
          <a:blip r:embed="rId2"/>
          <a:srcRect/>
          <a:stretch>
            <a:fillRect/>
          </a:stretch>
        </p:blipFill>
        <p:spPr bwMode="auto">
          <a:xfrm>
            <a:off x="-1" y="0"/>
            <a:ext cx="9188205"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2" descr="http://www.mundo-nomada.com/wp-content/uploads/2012/01/Rollitos-de-primavera-vietnamitas-Spring-rolls.jpg"/>
          <p:cNvPicPr>
            <a:picLocks noChangeAspect="1" noChangeArrowheads="1"/>
          </p:cNvPicPr>
          <p:nvPr/>
        </p:nvPicPr>
        <p:blipFill>
          <a:blip r:embed="rId2"/>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2" descr="http://www.mundo-nomada.com/wp-content/uploads/2012/01/Deporte-vietnamita.jpg"/>
          <p:cNvPicPr>
            <a:picLocks noChangeAspect="1" noChangeArrowheads="1"/>
          </p:cNvPicPr>
          <p:nvPr/>
        </p:nvPicPr>
        <p:blipFill>
          <a:blip r:embed="rId2"/>
          <a:srcRect/>
          <a:stretch>
            <a:fillRect/>
          </a:stretch>
        </p:blipFill>
        <p:spPr bwMode="auto">
          <a:xfrm>
            <a:off x="-1" y="0"/>
            <a:ext cx="9144001"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4" name="Picture 2" descr="http://www.mundo-nomada.com/wp-content/uploads/2012/01/Estatua-de-Ho-Chi-Minh.jpg"/>
          <p:cNvPicPr>
            <a:picLocks noChangeAspect="1" noChangeArrowheads="1"/>
          </p:cNvPicPr>
          <p:nvPr/>
        </p:nvPicPr>
        <p:blipFill>
          <a:blip r:embed="rId2"/>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2" descr="http://www.mundo-nomada.com/wp-content/uploads/2012/01/My-Tho-en-el-delta-del-mekong.jpg"/>
          <p:cNvPicPr>
            <a:picLocks noChangeAspect="1" noChangeArrowheads="1"/>
          </p:cNvPicPr>
          <p:nvPr/>
        </p:nvPicPr>
        <p:blipFill>
          <a:blip r:embed="rId2"/>
          <a:srcRect/>
          <a:stretch>
            <a:fillRect/>
          </a:stretch>
        </p:blipFill>
        <p:spPr bwMode="auto">
          <a:xfrm>
            <a:off x="-1" y="0"/>
            <a:ext cx="9128151"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
        <p:nvSpPr>
          <p:cNvPr id="7" name="6 Rectángulo"/>
          <p:cNvSpPr/>
          <p:nvPr/>
        </p:nvSpPr>
        <p:spPr>
          <a:xfrm>
            <a:off x="3929059" y="333061"/>
            <a:ext cx="2082621" cy="369332"/>
          </a:xfrm>
          <a:prstGeom prst="rect">
            <a:avLst/>
          </a:prstGeom>
        </p:spPr>
        <p:txBody>
          <a:bodyPr wrap="none">
            <a:spAutoFit/>
          </a:bodyPr>
          <a:lstStyle/>
          <a:p>
            <a:r>
              <a:rPr lang="es-ES" b="1" dirty="0" smtClean="0"/>
              <a:t>Delta del Mekong</a:t>
            </a:r>
            <a:endParaRPr lang="es-ES" dirty="0"/>
          </a:p>
        </p:txBody>
      </p:sp>
    </p:spTree>
  </p:cSld>
  <p:clrMapOvr>
    <a:masterClrMapping/>
  </p:clrMapOvr>
  <p:transition spd="med" advTm="5000">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42" name="Picture 2" descr="C:\Users\Jose Luis\Desktop\BVII-vietnam-biking-11.jpg"/>
          <p:cNvPicPr>
            <a:picLocks noChangeAspect="1" noChangeArrowheads="1"/>
          </p:cNvPicPr>
          <p:nvPr/>
        </p:nvPicPr>
        <p:blipFill>
          <a:blip r:embed="rId2"/>
          <a:srcRect/>
          <a:stretch>
            <a:fillRect/>
          </a:stretch>
        </p:blipFill>
        <p:spPr bwMode="auto">
          <a:xfrm>
            <a:off x="0" y="0"/>
            <a:ext cx="9129146"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2" descr="http://www.mundo-nomada.com/wp-content/uploads/2012/01/Bote-en-el-Delta-del-Mekong.jpg"/>
          <p:cNvPicPr>
            <a:picLocks noChangeAspect="1" noChangeArrowheads="1"/>
          </p:cNvPicPr>
          <p:nvPr/>
        </p:nvPicPr>
        <p:blipFill>
          <a:blip r:embed="rId2"/>
          <a:srcRect/>
          <a:stretch>
            <a:fillRect/>
          </a:stretch>
        </p:blipFill>
        <p:spPr bwMode="auto">
          <a:xfrm>
            <a:off x="-1" y="0"/>
            <a:ext cx="9095067"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descr="http://www.mundo-nomada.com/wp-content/uploads/2012/01/Contemplando-el-Mekong.jpg"/>
          <p:cNvPicPr>
            <a:picLocks noChangeAspect="1" noChangeArrowheads="1"/>
          </p:cNvPicPr>
          <p:nvPr/>
        </p:nvPicPr>
        <p:blipFill>
          <a:blip r:embed="rId2"/>
          <a:srcRect/>
          <a:stretch>
            <a:fillRect/>
          </a:stretch>
        </p:blipFill>
        <p:spPr bwMode="auto">
          <a:xfrm>
            <a:off x="-1" y="0"/>
            <a:ext cx="9144001"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www.mundo-nomada.com/wp-content/uploads/2012/01/Catedral-Saigon.jpg"/>
          <p:cNvPicPr>
            <a:picLocks noChangeAspect="1" noChangeArrowheads="1"/>
          </p:cNvPicPr>
          <p:nvPr/>
        </p:nvPicPr>
        <p:blipFill>
          <a:blip r:embed="rId2"/>
          <a:srcRect/>
          <a:stretch>
            <a:fillRect/>
          </a:stretch>
        </p:blipFill>
        <p:spPr bwMode="auto">
          <a:xfrm>
            <a:off x="-1" y="0"/>
            <a:ext cx="9128151"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www.mundo-nomada.com/wp-content/uploads/2012/01/monjes-resando.jpg"/>
          <p:cNvPicPr>
            <a:picLocks noChangeAspect="1" noChangeArrowheads="1"/>
          </p:cNvPicPr>
          <p:nvPr/>
        </p:nvPicPr>
        <p:blipFill>
          <a:blip r:embed="rId2"/>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mundo-nomada.com/wp-content/uploads/2012/01/Mangrove-trees-vietnam.jpg"/>
          <p:cNvPicPr>
            <a:picLocks noChangeAspect="1" noChangeArrowheads="1"/>
          </p:cNvPicPr>
          <p:nvPr/>
        </p:nvPicPr>
        <p:blipFill>
          <a:blip r:embed="rId2"/>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www.mundo-nomada.com/wp-content/uploads/2012/01/Cao-Dai-monk-viertnam.jpg"/>
          <p:cNvPicPr>
            <a:picLocks noChangeAspect="1" noChangeArrowheads="1"/>
          </p:cNvPicPr>
          <p:nvPr/>
        </p:nvPicPr>
        <p:blipFill>
          <a:blip r:embed="rId2"/>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mundo-nomada.com/wp-content/uploads/2012/01/Turista-disparando-una-arma-de-la-guerra-del-vietnam.jpg"/>
          <p:cNvPicPr>
            <a:picLocks noChangeAspect="1" noChangeArrowheads="1"/>
          </p:cNvPicPr>
          <p:nvPr/>
        </p:nvPicPr>
        <p:blipFill>
          <a:blip r:embed="rId2"/>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www.mundo-nomada.com/wp-content/uploads/2012/01/Tuneles-Cu-Chi-vietnam.jpg"/>
          <p:cNvPicPr>
            <a:picLocks noChangeAspect="1" noChangeArrowheads="1"/>
          </p:cNvPicPr>
          <p:nvPr/>
        </p:nvPicPr>
        <p:blipFill>
          <a:blip r:embed="rId2"/>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mundo-nomada.com/wp-content/uploads/2012/01/Precio-de-las-balas.jpg"/>
          <p:cNvPicPr>
            <a:picLocks noChangeAspect="1" noChangeArrowheads="1"/>
          </p:cNvPicPr>
          <p:nvPr/>
        </p:nvPicPr>
        <p:blipFill>
          <a:blip r:embed="rId2"/>
          <a:srcRect/>
          <a:stretch>
            <a:fillRect/>
          </a:stretch>
        </p:blipFill>
        <p:spPr bwMode="auto">
          <a:xfrm>
            <a:off x="0" y="0"/>
            <a:ext cx="9144000" cy="5606823"/>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mundo-nomada.com/wp-content/uploads/2012/01/Turista-ruso-luchando-por-su-gorra.jpg"/>
          <p:cNvPicPr>
            <a:picLocks noChangeAspect="1" noChangeArrowheads="1"/>
          </p:cNvPicPr>
          <p:nvPr/>
        </p:nvPicPr>
        <p:blipFill>
          <a:blip r:embed="rId2"/>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www.mundo-nomada.com/wp-content/uploads/2012/01/Mono-con-su-trofeo.jpg"/>
          <p:cNvPicPr>
            <a:picLocks noChangeAspect="1" noChangeArrowheads="1"/>
          </p:cNvPicPr>
          <p:nvPr/>
        </p:nvPicPr>
        <p:blipFill>
          <a:blip r:embed="rId2"/>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www.mundo-nomada.com/wp-content/uploads/2012/01/Vietnamita-Can-GIo.jpg"/>
          <p:cNvPicPr>
            <a:picLocks noChangeAspect="1" noChangeArrowheads="1"/>
          </p:cNvPicPr>
          <p:nvPr/>
        </p:nvPicPr>
        <p:blipFill>
          <a:blip r:embed="rId2"/>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www.mundo-nomada.com/wp-content/uploads/2012/01/Monos-cara-roja-vietnam.jpg"/>
          <p:cNvPicPr>
            <a:picLocks noChangeAspect="1" noChangeArrowheads="1"/>
          </p:cNvPicPr>
          <p:nvPr/>
        </p:nvPicPr>
        <p:blipFill>
          <a:blip r:embed="rId2"/>
          <a:srcRect/>
          <a:stretch>
            <a:fillRect/>
          </a:stretch>
        </p:blipFill>
        <p:spPr bwMode="auto">
          <a:xfrm>
            <a:off x="0" y="0"/>
            <a:ext cx="9046406"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descr="http://www.mundo-nomada.com/wp-content/uploads/2012/01/Zona-tur%C3%ADstica-de-Saigon.jpg"/>
          <p:cNvPicPr>
            <a:picLocks noChangeAspect="1" noChangeArrowheads="1"/>
          </p:cNvPicPr>
          <p:nvPr/>
        </p:nvPicPr>
        <p:blipFill>
          <a:blip r:embed="rId2"/>
          <a:srcRect/>
          <a:stretch>
            <a:fillRect/>
          </a:stretch>
        </p:blipFill>
        <p:spPr bwMode="auto">
          <a:xfrm>
            <a:off x="-1" y="0"/>
            <a:ext cx="9128151"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mundo-nomada.com/wp-content/uploads/2012/01/Monos-en-Vietnam-Can-Gio.jpg"/>
          <p:cNvPicPr>
            <a:picLocks noChangeAspect="1" noChangeArrowheads="1"/>
          </p:cNvPicPr>
          <p:nvPr/>
        </p:nvPicPr>
        <p:blipFill>
          <a:blip r:embed="rId2"/>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4" name="Picture 2" descr="http://www.mundo-nomada.com/wp-content/uploads/2012/01/Vietnamita-delta-del-Mekong.jpg"/>
          <p:cNvPicPr>
            <a:picLocks noChangeAspect="1" noChangeArrowheads="1"/>
          </p:cNvPicPr>
          <p:nvPr/>
        </p:nvPicPr>
        <p:blipFill>
          <a:blip r:embed="rId2"/>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8" name="Picture 2" descr="http://www.mundo-nomada.com/wp-content/uploads/2012/01/Mono-en-la-monkey-island.jpg"/>
          <p:cNvPicPr>
            <a:picLocks noChangeAspect="1" noChangeArrowheads="1"/>
          </p:cNvPicPr>
          <p:nvPr/>
        </p:nvPicPr>
        <p:blipFill>
          <a:blip r:embed="rId2"/>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2098" name="Picture 2" descr="http://www.mundo-nomada.com/wp-content/uploads/2012/01/Fotografos-en-Vietnam.jpg"/>
          <p:cNvPicPr>
            <a:picLocks noChangeAspect="1" noChangeArrowheads="1"/>
          </p:cNvPicPr>
          <p:nvPr/>
        </p:nvPicPr>
        <p:blipFill>
          <a:blip r:embed="rId2"/>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2" name="Picture 2" descr="http://www.mundo-nomada.com/wp-content/uploads/2012/01/Vendedora-ambulante-en-VIetnam.jpg"/>
          <p:cNvPicPr>
            <a:picLocks noChangeAspect="1" noChangeArrowheads="1"/>
          </p:cNvPicPr>
          <p:nvPr/>
        </p:nvPicPr>
        <p:blipFill>
          <a:blip r:embed="rId2"/>
          <a:srcRect/>
          <a:stretch>
            <a:fillRect/>
          </a:stretch>
        </p:blipFill>
        <p:spPr bwMode="auto">
          <a:xfrm>
            <a:off x="-1" y="0"/>
            <a:ext cx="9128151"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Picture 2" descr="http://www.mundo-nomada.com/wp-content/uploads/2012/01/Vendedoras-sonriendo.jpg"/>
          <p:cNvPicPr>
            <a:picLocks noChangeAspect="1" noChangeArrowheads="1"/>
          </p:cNvPicPr>
          <p:nvPr/>
        </p:nvPicPr>
        <p:blipFill>
          <a:blip r:embed="rId2"/>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70" name="Picture 2" descr="http://www.mundo-nomada.com/wp-content/uploads/2012/01/Vietnamita-en-el-mercado-de-Ho-Chi-Minh.jpg"/>
          <p:cNvPicPr>
            <a:picLocks noChangeAspect="1" noChangeArrowheads="1"/>
          </p:cNvPicPr>
          <p:nvPr/>
        </p:nvPicPr>
        <p:blipFill>
          <a:blip r:embed="rId2"/>
          <a:srcRect/>
          <a:stretch>
            <a:fillRect/>
          </a:stretch>
        </p:blipFill>
        <p:spPr bwMode="auto">
          <a:xfrm>
            <a:off x="-1" y="0"/>
            <a:ext cx="9128151"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http://www.mundo-nomada.com/wp-content/uploads/2012/01/Caos-circulatorio-en-Ho-Chi-Minh.jpg"/>
          <p:cNvPicPr>
            <a:picLocks noChangeAspect="1" noChangeArrowheads="1"/>
          </p:cNvPicPr>
          <p:nvPr/>
        </p:nvPicPr>
        <p:blipFill>
          <a:blip r:embed="rId2"/>
          <a:srcRect/>
          <a:stretch>
            <a:fillRect/>
          </a:stretch>
        </p:blipFill>
        <p:spPr bwMode="auto">
          <a:xfrm>
            <a:off x="-1" y="0"/>
            <a:ext cx="9187039"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22" name="Picture 2" descr="http://www.mundo-nomada.com/wp-content/uploads/2012/01/ciclyrikshaw-vietnam.jpg"/>
          <p:cNvPicPr>
            <a:picLocks noChangeAspect="1" noChangeArrowheads="1"/>
          </p:cNvPicPr>
          <p:nvPr/>
        </p:nvPicPr>
        <p:blipFill>
          <a:blip r:embed="rId2"/>
          <a:srcRect/>
          <a:stretch>
            <a:fillRect/>
          </a:stretch>
        </p:blipFill>
        <p:spPr bwMode="auto">
          <a:xfrm>
            <a:off x="0" y="0"/>
            <a:ext cx="9144000" cy="53292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11027"/>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2611550" y="2611550"/>
            <a:ext cx="5329237"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5218211"/>
            <a:ext cx="9231812" cy="111027"/>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6426314" y="2611550"/>
            <a:ext cx="5329237" cy="106138"/>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5344041"/>
          </a:xfrm>
          <a:prstGeom prst="rect">
            <a:avLst/>
          </a:prstGeom>
          <a:noFill/>
          <a:ln w="9525">
            <a:noFill/>
            <a:miter lim="800000"/>
            <a:headEnd/>
            <a:tailEnd/>
          </a:ln>
        </p:spPr>
      </p:pic>
      <p:sp>
        <p:nvSpPr>
          <p:cNvPr id="6" name="5 Rectángulo"/>
          <p:cNvSpPr/>
          <p:nvPr/>
        </p:nvSpPr>
        <p:spPr>
          <a:xfrm>
            <a:off x="1428728" y="1321670"/>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54279"/>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5274959"/>
            <a:ext cx="9144000" cy="54279"/>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2629694" y="2629694"/>
            <a:ext cx="5329238"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6444456" y="2629694"/>
            <a:ext cx="5329238"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6" y="4274493"/>
            <a:ext cx="1000125" cy="817890"/>
          </a:xfrm>
          <a:prstGeom prst="rect">
            <a:avLst/>
          </a:prstGeom>
          <a:noFill/>
          <a:ln w="38100">
            <a:solidFill>
              <a:srgbClr val="1CDEF8"/>
            </a:solidFill>
            <a:miter lim="800000"/>
            <a:headEnd/>
            <a:tailEnd/>
          </a:ln>
        </p:spPr>
      </p:pic>
      <p:sp>
        <p:nvSpPr>
          <p:cNvPr id="15" name="14 Rectángulo"/>
          <p:cNvSpPr/>
          <p:nvPr/>
        </p:nvSpPr>
        <p:spPr>
          <a:xfrm>
            <a:off x="4572000" y="4607584"/>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med"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43490"/>
            <a:ext cx="9144000" cy="177641"/>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421131"/>
            <a:ext cx="9144000" cy="3908109"/>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1"/>
            <a:ext cx="4876800" cy="1213882"/>
          </a:xfrm>
          <a:prstGeom prst="rect">
            <a:avLst/>
          </a:prstGeom>
          <a:noFill/>
        </p:spPr>
      </p:pic>
      <p:sp>
        <p:nvSpPr>
          <p:cNvPr id="4104" name="Text Box 8"/>
          <p:cNvSpPr txBox="1">
            <a:spLocks noChangeArrowheads="1"/>
          </p:cNvSpPr>
          <p:nvPr/>
        </p:nvSpPr>
        <p:spPr bwMode="auto">
          <a:xfrm>
            <a:off x="0" y="1480346"/>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671253"/>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3256758"/>
            <a:ext cx="2362200" cy="1835626"/>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3789680"/>
            <a:ext cx="1219200" cy="769779"/>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309337"/>
            <a:ext cx="533400" cy="414496"/>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2723833"/>
            <a:ext cx="533400" cy="414496"/>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138329"/>
            <a:ext cx="533400" cy="414496"/>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3552826"/>
            <a:ext cx="533400" cy="414496"/>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VIETNA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VIETNAM</Template>
  <TotalTime>17</TotalTime>
  <Words>198</Words>
  <Application>Microsoft Office PowerPoint</Application>
  <PresentationFormat>Personalizado</PresentationFormat>
  <Paragraphs>9</Paragraphs>
  <Slides>85</Slides>
  <Notes>1</Notes>
  <HiddenSlides>0</HiddenSlides>
  <MMClips>0</MMClips>
  <ScaleCrop>false</ScaleCrop>
  <HeadingPairs>
    <vt:vector size="4" baseType="variant">
      <vt:variant>
        <vt:lpstr>Tema</vt:lpstr>
      </vt:variant>
      <vt:variant>
        <vt:i4>3</vt:i4>
      </vt:variant>
      <vt:variant>
        <vt:lpstr>Títulos de diapositiva</vt:lpstr>
      </vt:variant>
      <vt:variant>
        <vt:i4>85</vt:i4>
      </vt:variant>
    </vt:vector>
  </HeadingPairs>
  <TitlesOfParts>
    <vt:vector size="88" baseType="lpstr">
      <vt:lpstr>VIETNAM</vt:lpstr>
      <vt:lpstr>1_Tema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8</cp:revision>
  <dcterms:created xsi:type="dcterms:W3CDTF">2016-07-17T13:53:48Z</dcterms:created>
  <dcterms:modified xsi:type="dcterms:W3CDTF">2016-07-17T14:11:01Z</dcterms:modified>
</cp:coreProperties>
</file>