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744" r:id="rId2"/>
    <p:sldMasterId id="2147483804" r:id="rId3"/>
    <p:sldMasterId id="2147483828" r:id="rId4"/>
    <p:sldMasterId id="2147483840" r:id="rId5"/>
    <p:sldMasterId id="2147483852" r:id="rId6"/>
  </p:sldMasterIdLst>
  <p:sldIdLst>
    <p:sldId id="258" r:id="rId7"/>
    <p:sldId id="480" r:id="rId8"/>
    <p:sldId id="481" r:id="rId9"/>
    <p:sldId id="1267" r:id="rId10"/>
    <p:sldId id="1546" r:id="rId11"/>
    <p:sldId id="1535" r:id="rId12"/>
    <p:sldId id="1640" r:id="rId13"/>
    <p:sldId id="1723" r:id="rId14"/>
    <p:sldId id="1639" r:id="rId15"/>
    <p:sldId id="1641" r:id="rId16"/>
    <p:sldId id="1676" r:id="rId17"/>
    <p:sldId id="1679" r:id="rId18"/>
    <p:sldId id="1635" r:id="rId19"/>
    <p:sldId id="1680" r:id="rId20"/>
    <p:sldId id="1675" r:id="rId21"/>
    <p:sldId id="1715" r:id="rId22"/>
    <p:sldId id="1671" r:id="rId23"/>
    <p:sldId id="1717" r:id="rId24"/>
    <p:sldId id="1716" r:id="rId25"/>
    <p:sldId id="1654" r:id="rId26"/>
    <p:sldId id="1713" r:id="rId27"/>
    <p:sldId id="1636" r:id="rId28"/>
    <p:sldId id="1647" r:id="rId29"/>
    <p:sldId id="1701" r:id="rId30"/>
    <p:sldId id="1660" r:id="rId31"/>
    <p:sldId id="1696" r:id="rId32"/>
    <p:sldId id="1705" r:id="rId33"/>
    <p:sldId id="1661" r:id="rId34"/>
    <p:sldId id="1662" r:id="rId35"/>
    <p:sldId id="1708" r:id="rId36"/>
    <p:sldId id="1707" r:id="rId37"/>
    <p:sldId id="1711" r:id="rId38"/>
    <p:sldId id="1712" r:id="rId39"/>
    <p:sldId id="1665" r:id="rId40"/>
    <p:sldId id="1714" r:id="rId41"/>
    <p:sldId id="1656" r:id="rId42"/>
    <p:sldId id="1653" r:id="rId43"/>
    <p:sldId id="1646" r:id="rId44"/>
    <p:sldId id="1449" r:id="rId45"/>
    <p:sldId id="2417" r:id="rId46"/>
    <p:sldId id="268" r:id="rId47"/>
  </p:sldIdLst>
  <p:sldSz cx="15240000" cy="8572500"/>
  <p:notesSz cx="6858000" cy="9144000"/>
  <p:embeddedFontLst>
    <p:embeddedFont>
      <p:font typeface="Artistik" panose="04040505050F02020602" pitchFamily="82" charset="0"/>
      <p:regular r:id="rId48"/>
    </p:embeddedFont>
    <p:embeddedFont>
      <p:font typeface="Balloon XBd BT" panose="03060902030402060201" pitchFamily="66" charset="-18"/>
      <p:regular r:id="rId49"/>
      <p:bold r:id="rId50"/>
    </p:embeddedFont>
    <p:embeddedFont>
      <p:font typeface="Cancun" panose="03020902040302020201" pitchFamily="66" charset="0"/>
      <p:regular r:id="rId51"/>
    </p:embeddedFont>
    <p:embeddedFont>
      <p:font typeface="Contus T OT" pitchFamily="2" charset="0"/>
      <p:regular r:id="rId52"/>
    </p:embeddedFont>
    <p:embeddedFont>
      <p:font typeface="Kristen ITC" panose="03050502040202030202" pitchFamily="66" charset="0"/>
      <p:regular r:id="rId53"/>
    </p:embeddedFont>
    <p:embeddedFont>
      <p:font typeface="Merlin CE" panose="020B0604020202020204"/>
      <p:regular r:id="rId54"/>
    </p:embeddedFont>
    <p:embeddedFont>
      <p:font typeface="Nadianne" panose="03020902050305070206" pitchFamily="66" charset="-18"/>
      <p:bold r:id="rId55"/>
      <p:boldItalic r:id="rId56"/>
    </p:embeddedFont>
    <p:embeddedFont>
      <p:font typeface="Tekton Pro" panose="020F0403020208020904" pitchFamily="34" charset="-18"/>
      <p:regular r:id="rId57"/>
      <p:bold r:id="rId58"/>
      <p:italic r:id="rId59"/>
      <p:boldItalic r:id="rId6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sSMpfOwXc+3p/ONDkSTOw==" hashData="79uPkBYoV3vURgXIhAWzWaHfX48zveSC2ZYO7cv/sMrDsvAbSRkUld2q7dWI+Bekz/Vr9QZW412Ji/OudWAwZ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4900"/>
    <a:srgbClr val="C04000"/>
    <a:srgbClr val="FFE89F"/>
    <a:srgbClr val="FFDA65"/>
    <a:srgbClr val="FDBF00"/>
    <a:srgbClr val="FFFF99"/>
    <a:srgbClr val="FF6011"/>
    <a:srgbClr val="FFD966"/>
    <a:srgbClr val="993300"/>
    <a:srgbClr val="FF74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195" autoAdjust="0"/>
    <p:restoredTop sz="94660"/>
  </p:normalViewPr>
  <p:slideViewPr>
    <p:cSldViewPr>
      <p:cViewPr varScale="1">
        <p:scale>
          <a:sx n="86" d="100"/>
          <a:sy n="86" d="100"/>
        </p:scale>
        <p:origin x="102" y="114"/>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2.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5.fntdata"/><Relationship Id="rId60" Type="http://schemas.openxmlformats.org/officeDocument/2006/relationships/font" Target="fonts/font13.fntdata"/><Relationship Id="rId4" Type="http://schemas.openxmlformats.org/officeDocument/2006/relationships/slideMaster" Target="slideMasters/slideMaster4.xml"/><Relationship Id="rId9"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861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42525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47669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795925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994419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32719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577309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713068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315867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79861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39483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74136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3028924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027213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5809029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9798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879944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829137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313883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123497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187562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8469193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2. 9. 2024</a:t>
            </a:fld>
            <a:endParaRPr lang="es-ES" altLang="sk-SK"/>
          </a:p>
        </p:txBody>
      </p:sp>
    </p:spTree>
    <p:extLst>
      <p:ext uri="{BB962C8B-B14F-4D97-AF65-F5344CB8AC3E}">
        <p14:creationId xmlns:p14="http://schemas.microsoft.com/office/powerpoint/2010/main" val="27457501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2. 9. 2024</a:t>
            </a:fld>
            <a:endParaRPr lang="es-ES" altLang="sk-SK"/>
          </a:p>
        </p:txBody>
      </p:sp>
    </p:spTree>
    <p:extLst>
      <p:ext uri="{BB962C8B-B14F-4D97-AF65-F5344CB8AC3E}">
        <p14:creationId xmlns:p14="http://schemas.microsoft.com/office/powerpoint/2010/main" val="309371559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2. 9. 2024</a:t>
            </a:fld>
            <a:endParaRPr lang="es-ES" altLang="sk-SK"/>
          </a:p>
        </p:txBody>
      </p:sp>
    </p:spTree>
    <p:extLst>
      <p:ext uri="{BB962C8B-B14F-4D97-AF65-F5344CB8AC3E}">
        <p14:creationId xmlns:p14="http://schemas.microsoft.com/office/powerpoint/2010/main" val="15458106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2. 9. 2024</a:t>
            </a:fld>
            <a:endParaRPr lang="es-ES" altLang="sk-SK"/>
          </a:p>
        </p:txBody>
      </p:sp>
    </p:spTree>
    <p:extLst>
      <p:ext uri="{BB962C8B-B14F-4D97-AF65-F5344CB8AC3E}">
        <p14:creationId xmlns:p14="http://schemas.microsoft.com/office/powerpoint/2010/main" val="9703084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2. 9. 2024</a:t>
            </a:fld>
            <a:endParaRPr lang="es-ES" altLang="sk-SK"/>
          </a:p>
        </p:txBody>
      </p:sp>
    </p:spTree>
    <p:extLst>
      <p:ext uri="{BB962C8B-B14F-4D97-AF65-F5344CB8AC3E}">
        <p14:creationId xmlns:p14="http://schemas.microsoft.com/office/powerpoint/2010/main" val="307536817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2. 9. 2024</a:t>
            </a:fld>
            <a:endParaRPr lang="es-ES" altLang="sk-SK"/>
          </a:p>
        </p:txBody>
      </p:sp>
    </p:spTree>
    <p:extLst>
      <p:ext uri="{BB962C8B-B14F-4D97-AF65-F5344CB8AC3E}">
        <p14:creationId xmlns:p14="http://schemas.microsoft.com/office/powerpoint/2010/main" val="23066199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2. 9. 2024</a:t>
            </a:fld>
            <a:endParaRPr lang="es-ES" altLang="sk-SK"/>
          </a:p>
        </p:txBody>
      </p:sp>
    </p:spTree>
    <p:extLst>
      <p:ext uri="{BB962C8B-B14F-4D97-AF65-F5344CB8AC3E}">
        <p14:creationId xmlns:p14="http://schemas.microsoft.com/office/powerpoint/2010/main" val="23069860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2. 9. 2024</a:t>
            </a:fld>
            <a:endParaRPr lang="es-ES" altLang="sk-SK"/>
          </a:p>
        </p:txBody>
      </p:sp>
    </p:spTree>
    <p:extLst>
      <p:ext uri="{BB962C8B-B14F-4D97-AF65-F5344CB8AC3E}">
        <p14:creationId xmlns:p14="http://schemas.microsoft.com/office/powerpoint/2010/main" val="29500406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2. 9. 2024</a:t>
            </a:fld>
            <a:endParaRPr lang="es-ES" altLang="sk-SK"/>
          </a:p>
        </p:txBody>
      </p:sp>
    </p:spTree>
    <p:extLst>
      <p:ext uri="{BB962C8B-B14F-4D97-AF65-F5344CB8AC3E}">
        <p14:creationId xmlns:p14="http://schemas.microsoft.com/office/powerpoint/2010/main" val="236086414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2. 9. 2024</a:t>
            </a:fld>
            <a:endParaRPr lang="es-ES" altLang="sk-SK"/>
          </a:p>
        </p:txBody>
      </p:sp>
    </p:spTree>
    <p:extLst>
      <p:ext uri="{BB962C8B-B14F-4D97-AF65-F5344CB8AC3E}">
        <p14:creationId xmlns:p14="http://schemas.microsoft.com/office/powerpoint/2010/main" val="125110669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2. 9. 2024</a:t>
            </a:fld>
            <a:endParaRPr lang="es-ES" altLang="sk-SK"/>
          </a:p>
        </p:txBody>
      </p:sp>
    </p:spTree>
    <p:extLst>
      <p:ext uri="{BB962C8B-B14F-4D97-AF65-F5344CB8AC3E}">
        <p14:creationId xmlns:p14="http://schemas.microsoft.com/office/powerpoint/2010/main" val="1441050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2. 9. 2024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2. 9. 2024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2. 9. 2024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96600956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2. 9. 2024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435136340"/>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2. 9. 2024</a:t>
            </a:fld>
            <a:endParaRPr lang="es-ES" altLang="sk-SK"/>
          </a:p>
        </p:txBody>
      </p:sp>
    </p:spTree>
    <p:extLst>
      <p:ext uri="{BB962C8B-B14F-4D97-AF65-F5344CB8AC3E}">
        <p14:creationId xmlns:p14="http://schemas.microsoft.com/office/powerpoint/2010/main" val="1581225478"/>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jpg"/><Relationship Id="rId2" Type="http://schemas.openxmlformats.org/officeDocument/2006/relationships/image" Target="../media/image21.jpg"/><Relationship Id="rId1" Type="http://schemas.openxmlformats.org/officeDocument/2006/relationships/slideLayout" Target="../slideLayouts/slideLayout13.xml"/><Relationship Id="rId6" Type="http://schemas.openxmlformats.org/officeDocument/2006/relationships/image" Target="../media/image24.jpg"/><Relationship Id="rId5" Type="http://schemas.openxmlformats.org/officeDocument/2006/relationships/image" Target="../media/image23.png"/><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jpg"/><Relationship Id="rId2" Type="http://schemas.openxmlformats.org/officeDocument/2006/relationships/image" Target="../media/image33.jpg"/><Relationship Id="rId1" Type="http://schemas.openxmlformats.org/officeDocument/2006/relationships/slideLayout" Target="../slideLayouts/slideLayout13.xml"/><Relationship Id="rId6" Type="http://schemas.openxmlformats.org/officeDocument/2006/relationships/image" Target="../media/image35.jpg"/><Relationship Id="rId5" Type="http://schemas.openxmlformats.org/officeDocument/2006/relationships/image" Target="../media/image23.png"/><Relationship Id="rId4" Type="http://schemas.openxmlformats.org/officeDocument/2006/relationships/image" Target="../media/image34.jp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pn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jp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52.png"/><Relationship Id="rId1" Type="http://schemas.openxmlformats.org/officeDocument/2006/relationships/slideLayout" Target="../slideLayouts/slideLayout46.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41.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54590" y="6064092"/>
            <a:ext cx="1439010" cy="769441"/>
          </a:xfrm>
          <a:prstGeom prst="rect">
            <a:avLst/>
          </a:prstGeom>
          <a:noFill/>
        </p:spPr>
        <p:txBody>
          <a:bodyPr wrap="square" rtlCol="0">
            <a:prstTxWarp prst="textArchUp">
              <a:avLst/>
            </a:prstTxWarp>
            <a:spAutoFit/>
            <a:scene3d>
              <a:camera prst="orthographicFront"/>
              <a:lightRig rig="threePt" dir="t"/>
            </a:scene3d>
            <a:sp3d prstMaterial="matte"/>
          </a:bodyPr>
          <a:lstStyle/>
          <a:p>
            <a:pPr algn="ctr" defTabSz="510578">
              <a:defRPr/>
            </a:pPr>
            <a:r>
              <a:rPr lang="sk-SK" sz="4400" b="1" dirty="0">
                <a:ln w="3175">
                  <a:solidFill>
                    <a:schemeClr val="tx1">
                      <a:alpha val="40000"/>
                    </a:schemeClr>
                  </a:solidFill>
                </a:ln>
                <a:solidFill>
                  <a:srgbClr val="FFD966"/>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825046" y="7028404"/>
            <a:ext cx="3930307"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6000" b="1">
                <a:ln w="3175">
                  <a:solidFill>
                    <a:schemeClr val="tx1">
                      <a:alpha val="40000"/>
                    </a:schemeClr>
                  </a:solidFill>
                </a:ln>
                <a:solidFill>
                  <a:srgbClr val="FFD966"/>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Ivan, </a:t>
            </a:r>
            <a:r>
              <a:rPr lang="sk-SK" sz="6000" b="1" dirty="0" err="1">
                <a:ln w="3175">
                  <a:solidFill>
                    <a:schemeClr val="tx1">
                      <a:alpha val="40000"/>
                    </a:schemeClr>
                  </a:solidFill>
                </a:ln>
                <a:solidFill>
                  <a:srgbClr val="FFD966"/>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Steve</a:t>
            </a:r>
            <a:endParaRPr lang="sk-SK" sz="6000" b="1" dirty="0">
              <a:ln w="3175">
                <a:solidFill>
                  <a:schemeClr val="tx1">
                    <a:alpha val="40000"/>
                  </a:schemeClr>
                </a:solidFill>
              </a:ln>
              <a:solidFill>
                <a:srgbClr val="FFD966"/>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611512"/>
            <a:ext cx="1223514" cy="674378"/>
          </a:xfrm>
          <a:prstGeom prst="roundRect">
            <a:avLst/>
          </a:prstGeom>
          <a:solidFill>
            <a:schemeClr val="accent4">
              <a:lumMod val="60000"/>
              <a:lumOff val="40000"/>
            </a:schemeClr>
          </a:solidFill>
          <a:ln w="2540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alpha val="55000"/>
                    </a:schemeClr>
                  </a:solidFill>
                  <a:prstDash val="solid"/>
                </a:ln>
                <a:solidFill>
                  <a:srgbClr val="DE4A00"/>
                </a:solidFill>
                <a:latin typeface="Balloon XBd BT" panose="03060902030402060201" pitchFamily="66" charset="0"/>
              </a:rPr>
              <a:t>37</a:t>
            </a:r>
            <a:endParaRPr lang="sk-SK" sz="4468" b="1" kern="0" dirty="0">
              <a:ln w="22225">
                <a:solidFill>
                  <a:schemeClr val="tx1">
                    <a:alpha val="55000"/>
                  </a:schemeClr>
                </a:solidFill>
                <a:prstDash val="solid"/>
              </a:ln>
              <a:solidFill>
                <a:srgbClr val="DE4A00"/>
              </a:solidFill>
              <a:latin typeface="Balloon XBd BT" panose="03060902030402060201" pitchFamily="66" charset="0"/>
            </a:endParaRPr>
          </a:p>
        </p:txBody>
      </p:sp>
      <p:pic>
        <p:nvPicPr>
          <p:cNvPr id="13" name="Foto 2b">
            <a:extLst>
              <a:ext uri="{FF2B5EF4-FFF2-40B4-BE49-F238E27FC236}">
                <a16:creationId xmlns:a16="http://schemas.microsoft.com/office/drawing/2014/main" id="{3A2CFAFA-F202-4989-B982-0A85FF504A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14" name="Foto 2a">
            <a:extLst>
              <a:ext uri="{FF2B5EF4-FFF2-40B4-BE49-F238E27FC236}">
                <a16:creationId xmlns:a16="http://schemas.microsoft.com/office/drawing/2014/main" id="{97FE8F2E-D8B8-47B2-847A-C8BC73842B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2232000" y="3960000"/>
            <a:ext cx="3929599"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12" name="Foto 1">
            <a:extLst>
              <a:ext uri="{FF2B5EF4-FFF2-40B4-BE49-F238E27FC236}">
                <a16:creationId xmlns:a16="http://schemas.microsoft.com/office/drawing/2014/main" id="{52CEF125-BD50-4A59-8829-393BF0072B8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9" name="Rám">
            <a:extLst>
              <a:ext uri="{FF2B5EF4-FFF2-40B4-BE49-F238E27FC236}">
                <a16:creationId xmlns:a16="http://schemas.microsoft.com/office/drawing/2014/main" id="{B750B695-8012-4930-876B-5F99FF0C6F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Phạm Đức Thành - Lòng Mẹ.wav"/>
          </p:stSnd>
        </p:sndAc>
      </p:transition>
    </mc:Choice>
    <mc:Fallback xmlns="">
      <p:transition spd="slow" advClick="0" advTm="18000">
        <p:fade/>
        <p:sndAc>
          <p:stSnd loop="1">
            <p:snd r:embed="rId7" name="Phạm Đức Thành - Lòng Mẹ.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16"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0" fill="hold"/>
                                        <p:tgtEl>
                                          <p:spTgt spid="14"/>
                                        </p:tgtEl>
                                        <p:attrNameLst>
                                          <p:attrName>ppt_w</p:attrName>
                                        </p:attrNameLst>
                                      </p:cBhvr>
                                      <p:tavLst>
                                        <p:tav tm="0">
                                          <p:val>
                                            <p:fltVal val="0"/>
                                          </p:val>
                                        </p:tav>
                                        <p:tav tm="100000">
                                          <p:val>
                                            <p:strVal val="#ppt_w"/>
                                          </p:val>
                                        </p:tav>
                                      </p:tavLst>
                                    </p:anim>
                                    <p:anim calcmode="lin" valueType="num">
                                      <p:cBhvr>
                                        <p:cTn id="17" dur="2500" fill="hold"/>
                                        <p:tgtEl>
                                          <p:spTgt spid="14"/>
                                        </p:tgtEl>
                                        <p:attrNameLst>
                                          <p:attrName>ppt_h</p:attrName>
                                        </p:attrNameLst>
                                      </p:cBhvr>
                                      <p:tavLst>
                                        <p:tav tm="0">
                                          <p:val>
                                            <p:fltVal val="0"/>
                                          </p:val>
                                        </p:tav>
                                        <p:tav tm="100000">
                                          <p:val>
                                            <p:strVal val="#ppt_h"/>
                                          </p:val>
                                        </p:tav>
                                      </p:tavLst>
                                    </p:anim>
                                    <p:animEffect transition="in" filter="fade">
                                      <p:cBhvr>
                                        <p:cTn id="18" dur="2500"/>
                                        <p:tgtEl>
                                          <p:spTgt spid="14"/>
                                        </p:tgtEl>
                                      </p:cBhvr>
                                    </p:animEffect>
                                  </p:childTnLst>
                                </p:cTn>
                              </p:par>
                              <p:par>
                                <p:cTn id="19" presetID="53" presetClass="entr" presetSubtype="16" fill="hold" nodeType="withEffect">
                                  <p:stCondLst>
                                    <p:cond delay="10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2500" fill="hold"/>
                                        <p:tgtEl>
                                          <p:spTgt spid="13"/>
                                        </p:tgtEl>
                                        <p:attrNameLst>
                                          <p:attrName>ppt_w</p:attrName>
                                        </p:attrNameLst>
                                      </p:cBhvr>
                                      <p:tavLst>
                                        <p:tav tm="0">
                                          <p:val>
                                            <p:fltVal val="0"/>
                                          </p:val>
                                        </p:tav>
                                        <p:tav tm="100000">
                                          <p:val>
                                            <p:strVal val="#ppt_w"/>
                                          </p:val>
                                        </p:tav>
                                      </p:tavLst>
                                    </p:anim>
                                    <p:anim calcmode="lin" valueType="num">
                                      <p:cBhvr>
                                        <p:cTn id="22" dur="2500" fill="hold"/>
                                        <p:tgtEl>
                                          <p:spTgt spid="13"/>
                                        </p:tgtEl>
                                        <p:attrNameLst>
                                          <p:attrName>ppt_h</p:attrName>
                                        </p:attrNameLst>
                                      </p:cBhvr>
                                      <p:tavLst>
                                        <p:tav tm="0">
                                          <p:val>
                                            <p:fltVal val="0"/>
                                          </p:val>
                                        </p:tav>
                                        <p:tav tm="100000">
                                          <p:val>
                                            <p:strVal val="#ppt_h"/>
                                          </p:val>
                                        </p:tav>
                                      </p:tavLst>
                                    </p:anim>
                                    <p:animEffect transition="in" filter="fade">
                                      <p:cBhvr>
                                        <p:cTn id="23" dur="2500"/>
                                        <p:tgtEl>
                                          <p:spTgt spid="13"/>
                                        </p:tgtEl>
                                      </p:cBhvr>
                                    </p:animEffect>
                                  </p:childTnLst>
                                </p:cTn>
                              </p:par>
                              <p:par>
                                <p:cTn id="24" presetID="42" presetClass="entr" presetSubtype="0" fill="hold" nodeType="withEffect">
                                  <p:stCondLst>
                                    <p:cond delay="2000"/>
                                  </p:stCondLst>
                                  <p:childTnLst>
                                    <p:set>
                                      <p:cBhvr>
                                        <p:cTn id="25" dur="1" fill="hold">
                                          <p:stCondLst>
                                            <p:cond delay="0"/>
                                          </p:stCondLst>
                                        </p:cTn>
                                        <p:tgtEl>
                                          <p:spTgt spid="18">
                                            <p:txEl>
                                              <p:pRg st="0" end="0"/>
                                            </p:txEl>
                                          </p:spTgt>
                                        </p:tgtEl>
                                        <p:attrNameLst>
                                          <p:attrName>style.visibility</p:attrName>
                                        </p:attrNameLst>
                                      </p:cBhvr>
                                      <p:to>
                                        <p:strVal val="visible"/>
                                      </p:to>
                                    </p:set>
                                    <p:animEffect transition="in" filter="fade">
                                      <p:cBhvr>
                                        <p:cTn id="26" dur="1500"/>
                                        <p:tgtEl>
                                          <p:spTgt spid="18">
                                            <p:txEl>
                                              <p:pRg st="0" end="0"/>
                                            </p:txEl>
                                          </p:spTgt>
                                        </p:tgtEl>
                                      </p:cBhvr>
                                    </p:animEffect>
                                    <p:anim calcmode="lin" valueType="num">
                                      <p:cBhvr>
                                        <p:cTn id="27"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28"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29" fill="hold">
                            <p:stCondLst>
                              <p:cond delay="5000"/>
                            </p:stCondLst>
                            <p:childTnLst>
                              <p:par>
                                <p:cTn id="30" presetID="52" presetClass="entr" presetSubtype="0" fill="hold" grpId="0" nodeType="afterEffect">
                                  <p:stCondLst>
                                    <p:cond delay="0"/>
                                  </p:stCondLst>
                                  <p:iterate type="wd">
                                    <p:tmPct val="15000"/>
                                  </p:iterate>
                                  <p:childTnLst>
                                    <p:set>
                                      <p:cBhvr>
                                        <p:cTn id="31" dur="1" fill="hold">
                                          <p:stCondLst>
                                            <p:cond delay="0"/>
                                          </p:stCondLst>
                                        </p:cTn>
                                        <p:tgtEl>
                                          <p:spTgt spid="2"/>
                                        </p:tgtEl>
                                        <p:attrNameLst>
                                          <p:attrName>style.visibility</p:attrName>
                                        </p:attrNameLst>
                                      </p:cBhvr>
                                      <p:to>
                                        <p:strVal val="visible"/>
                                      </p:to>
                                    </p:set>
                                    <p:animScale>
                                      <p:cBhvr>
                                        <p:cTn id="32"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2000" decel="50000" fill="hold">
                                          <p:stCondLst>
                                            <p:cond delay="0"/>
                                          </p:stCondLst>
                                        </p:cTn>
                                        <p:tgtEl>
                                          <p:spTgt spid="2"/>
                                        </p:tgtEl>
                                        <p:attrNameLst>
                                          <p:attrName>ppt_x</p:attrName>
                                          <p:attrName>ppt_y</p:attrName>
                                        </p:attrNameLst>
                                      </p:cBhvr>
                                    </p:animMotion>
                                    <p:animEffect transition="in" filter="fade">
                                      <p:cBhvr>
                                        <p:cTn id="34" dur="2000"/>
                                        <p:tgtEl>
                                          <p:spTgt spid="2"/>
                                        </p:tgtEl>
                                      </p:cBhvr>
                                    </p:animEffect>
                                  </p:childTnLst>
                                </p:cTn>
                              </p:par>
                            </p:childTnLst>
                          </p:cTn>
                        </p:par>
                        <p:par>
                          <p:cTn id="35" fill="hold">
                            <p:stCondLst>
                              <p:cond delay="7600"/>
                            </p:stCondLst>
                            <p:childTnLst>
                              <p:par>
                                <p:cTn id="36" presetID="10" presetClass="exit" presetSubtype="0" fill="hold" grpId="0" nodeType="afterEffect">
                                  <p:stCondLst>
                                    <p:cond delay="500"/>
                                  </p:stCondLst>
                                  <p:iterate type="lt">
                                    <p:tmPct val="0"/>
                                  </p:iterate>
                                  <p:childTnLst>
                                    <p:animEffect transition="out" filter="fade">
                                      <p:cBhvr>
                                        <p:cTn id="37" dur="1000"/>
                                        <p:tgtEl>
                                          <p:spTgt spid="7">
                                            <p:txEl>
                                              <p:pRg st="0" end="0"/>
                                            </p:txEl>
                                          </p:spTgt>
                                        </p:tgtEl>
                                      </p:cBhvr>
                                    </p:animEffect>
                                    <p:set>
                                      <p:cBhvr>
                                        <p:cTn id="38" dur="1" fill="hold">
                                          <p:stCondLst>
                                            <p:cond delay="999"/>
                                          </p:stCondLst>
                                        </p:cTn>
                                        <p:tgtEl>
                                          <p:spTgt spid="7">
                                            <p:txEl>
                                              <p:pRg st="0" end="0"/>
                                            </p:txEl>
                                          </p:spTgt>
                                        </p:tgtEl>
                                        <p:attrNameLst>
                                          <p:attrName>style.visibility</p:attrName>
                                        </p:attrNameLst>
                                      </p:cBhvr>
                                      <p:to>
                                        <p:strVal val="hidden"/>
                                      </p:to>
                                    </p:set>
                                  </p:childTnLst>
                                </p:cTn>
                              </p:par>
                            </p:childTnLst>
                          </p:cTn>
                        </p:par>
                        <p:par>
                          <p:cTn id="39" fill="hold">
                            <p:stCondLst>
                              <p:cond delay="9100"/>
                            </p:stCondLst>
                            <p:childTnLst>
                              <p:par>
                                <p:cTn id="40" presetID="1" presetClass="entr" presetSubtype="0" fill="hold" grpId="0" nodeType="afterEffect">
                                  <p:stCondLst>
                                    <p:cond delay="0"/>
                                  </p:stCondLst>
                                  <p:iterate type="lt">
                                    <p:tmAbs val="300"/>
                                  </p:iterate>
                                  <p:childTnLst>
                                    <p:set>
                                      <p:cBhvr>
                                        <p:cTn id="41" dur="1" fill="hold">
                                          <p:stCondLst>
                                            <p:cond delay="0"/>
                                          </p:stCondLst>
                                        </p:cTn>
                                        <p:tgtEl>
                                          <p:spTgt spid="6"/>
                                        </p:tgtEl>
                                        <p:attrNameLst>
                                          <p:attrName>style.visibility</p:attrName>
                                        </p:attrNameLst>
                                      </p:cBhvr>
                                      <p:to>
                                        <p:strVal val="visible"/>
                                      </p:to>
                                    </p:set>
                                  </p:childTnLst>
                                </p:cTn>
                              </p:par>
                            </p:childTnLst>
                          </p:cTn>
                        </p:par>
                        <p:par>
                          <p:cTn id="42" fill="hold">
                            <p:stCondLst>
                              <p:cond delay="13601"/>
                            </p:stCondLst>
                            <p:childTnLst>
                              <p:par>
                                <p:cTn id="43" presetID="10" presetClass="exit" presetSubtype="0" fill="hold" grpId="1" nodeType="afterEffect">
                                  <p:stCondLst>
                                    <p:cond delay="0"/>
                                  </p:stCondLst>
                                  <p:iterate type="lt">
                                    <p:tmPct val="0"/>
                                  </p:iterate>
                                  <p:childTnLst>
                                    <p:animEffect transition="out" filter="fade">
                                      <p:cBhvr>
                                        <p:cTn id="44" dur="1000"/>
                                        <p:tgtEl>
                                          <p:spTgt spid="6"/>
                                        </p:tgtEl>
                                      </p:cBhvr>
                                    </p:animEffect>
                                    <p:set>
                                      <p:cBhvr>
                                        <p:cTn id="45" dur="1" fill="hold">
                                          <p:stCondLst>
                                            <p:cond delay="999"/>
                                          </p:stCondLst>
                                        </p:cTn>
                                        <p:tgtEl>
                                          <p:spTgt spid="6"/>
                                        </p:tgtEl>
                                        <p:attrNameLst>
                                          <p:attrName>style.visibility</p:attrName>
                                        </p:attrNameLst>
                                      </p:cBhvr>
                                      <p:to>
                                        <p:strVal val="hidden"/>
                                      </p:to>
                                    </p:set>
                                  </p:childTnLst>
                                </p:cTn>
                              </p:par>
                            </p:childTnLst>
                          </p:cTn>
                        </p:par>
                        <p:par>
                          <p:cTn id="46" fill="hold">
                            <p:stCondLst>
                              <p:cond delay="14601"/>
                            </p:stCondLst>
                            <p:childTnLst>
                              <p:par>
                                <p:cTn id="47" presetID="1" presetClass="entr" presetSubtype="0" fill="hold" nodeType="afterEffect">
                                  <p:stCondLst>
                                    <p:cond delay="0"/>
                                  </p:stCondLst>
                                  <p:iterate type="lt">
                                    <p:tmAbs val="300"/>
                                  </p:iterate>
                                  <p:childTnLst>
                                    <p:set>
                                      <p:cBhvr>
                                        <p:cTn id="4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build="allAtOnce"/>
      <p:bldP spid="2"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21018049">
            <a:off x="1287081" y="1008582"/>
            <a:ext cx="1476118" cy="1498261"/>
          </a:xfrm>
          <a:prstGeom prst="rect">
            <a:avLst/>
          </a:prstGeom>
          <a:effectLst>
            <a:outerShdw blurRad="25400" dist="25400" dir="2700000" algn="tl" rotWithShape="0">
              <a:prstClr val="black">
                <a:alpha val="40000"/>
              </a:prstClr>
            </a:outerShdw>
          </a:effectLst>
        </p:spPr>
      </p:pic>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823443">
            <a:off x="12483064" y="1060543"/>
            <a:ext cx="1967503" cy="1384751"/>
          </a:xfrm>
          <a:prstGeom prst="rect">
            <a:avLst/>
          </a:prstGeom>
          <a:effectLst>
            <a:outerShdw blurRad="50800" dist="50800" dir="5400000" algn="ctr" rotWithShape="0">
              <a:sysClr val="windowText" lastClr="000000"/>
            </a:outerShdw>
          </a:effectLst>
        </p:spPr>
      </p:pic>
      <p:sp>
        <p:nvSpPr>
          <p:cNvPr id="15" name="Miesto">
            <a:extLst>
              <a:ext uri="{FF2B5EF4-FFF2-40B4-BE49-F238E27FC236}">
                <a16:creationId xmlns:a16="http://schemas.microsoft.com/office/drawing/2014/main" id="{B64181BB-C552-4F83-8FE2-8EF27326B63E}"/>
              </a:ext>
            </a:extLst>
          </p:cNvPr>
          <p:cNvSpPr txBox="1"/>
          <p:nvPr/>
        </p:nvSpPr>
        <p:spPr>
          <a:xfrm>
            <a:off x="3156857" y="1846800"/>
            <a:ext cx="8968131" cy="2210400"/>
          </a:xfrm>
          <a:prstGeom prst="rect">
            <a:avLst/>
          </a:prstGeom>
          <a:noFill/>
        </p:spPr>
        <p:txBody>
          <a:bodyPr wrap="square" rtlCol="0">
            <a:prstTxWarp prst="textArchUp">
              <a:avLst>
                <a:gd name="adj" fmla="val 10827233"/>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rPr>
              <a:t>Ha  Long  Bay</a:t>
            </a:r>
            <a:endParaRPr lang="sk-SK" sz="10500" b="1" dirty="0">
              <a:ln>
                <a:solidFill>
                  <a:prstClr val="black">
                    <a:alpha val="85000"/>
                  </a:prstClr>
                </a:solidFill>
              </a:ln>
              <a:gradFill flip="none" rotWithShape="1">
                <a:gsLst>
                  <a:gs pos="0">
                    <a:srgbClr val="DE4A00"/>
                  </a:gs>
                  <a:gs pos="35000">
                    <a:srgbClr val="C04000"/>
                  </a:gs>
                  <a:gs pos="100000">
                    <a:srgbClr val="993300"/>
                  </a:gs>
                </a:gsLst>
                <a:lin ang="54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317038" y="6725700"/>
            <a:ext cx="4647768" cy="1323439"/>
          </a:xfrm>
          <a:prstGeom prst="rect">
            <a:avLst/>
          </a:prstGeom>
          <a:noFill/>
          <a:ln w="19050" cmpd="tri">
            <a:noFill/>
          </a:ln>
          <a:effectLst>
            <a:glow rad="63500">
              <a:schemeClr val="accent4">
                <a:satMod val="175000"/>
                <a:alpha val="40000"/>
              </a:schemeClr>
            </a:glow>
            <a:innerShdw blurRad="114300">
              <a:prstClr val="black"/>
            </a:innerShdw>
          </a:effectLst>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8000" b="1">
                <a:ln>
                  <a:solidFill>
                    <a:prstClr val="black">
                      <a:alpha val="85000"/>
                    </a:prstClr>
                  </a:solidFill>
                </a:ln>
                <a:gradFill flip="none" rotWithShape="1">
                  <a:gsLst>
                    <a:gs pos="0">
                      <a:srgbClr val="FFD966"/>
                    </a:gs>
                    <a:gs pos="35000">
                      <a:srgbClr val="FFD966"/>
                    </a:gs>
                    <a:gs pos="100000">
                      <a:srgbClr val="FFD966"/>
                    </a:gs>
                  </a:gsLst>
                  <a:lin ang="5400000" scaled="1"/>
                  <a:tileRect/>
                </a:gradFill>
                <a:effectLst>
                  <a:outerShdw blurRad="38100" dist="38100" dir="2700000" algn="tl">
                    <a:srgbClr val="000000">
                      <a:alpha val="43137"/>
                    </a:srgbClr>
                  </a:outerShdw>
                </a:effectLst>
                <a:latin typeface="Artistik" panose="04040505050F02020602" pitchFamily="82" charset="0"/>
              </a:rPr>
              <a:t>VIETNAM</a:t>
            </a:r>
            <a:endParaRPr lang="sk-SK" sz="8000" b="1" dirty="0">
              <a:ln>
                <a:solidFill>
                  <a:prstClr val="black">
                    <a:alpha val="85000"/>
                  </a:prstClr>
                </a:solidFill>
              </a:ln>
              <a:gradFill flip="none" rotWithShape="1">
                <a:gsLst>
                  <a:gs pos="0">
                    <a:srgbClr val="FFD966"/>
                  </a:gs>
                  <a:gs pos="35000">
                    <a:srgbClr val="FFD966"/>
                  </a:gs>
                  <a:gs pos="100000">
                    <a:srgbClr val="FFD966"/>
                  </a:gs>
                </a:gsLst>
                <a:lin ang="5400000" scaled="1"/>
                <a:tileRect/>
              </a:gradFill>
              <a:effectLst>
                <a:outerShdw blurRad="38100" dist="38100" dir="2700000" algn="tl">
                  <a:srgbClr val="000000">
                    <a:alpha val="43137"/>
                  </a:srgbClr>
                </a:outerShdw>
              </a:effectLst>
              <a:latin typeface="Artistik" panose="04040505050F02020602" pitchFamily="82" charset="0"/>
            </a:endParaRPr>
          </a:p>
        </p:txBody>
      </p:sp>
      <p:pic>
        <p:nvPicPr>
          <p:cNvPr id="13" name="Foto 2b">
            <a:extLst>
              <a:ext uri="{FF2B5EF4-FFF2-40B4-BE49-F238E27FC236}">
                <a16:creationId xmlns:a16="http://schemas.microsoft.com/office/drawing/2014/main" id="{66B7A4AB-B6B7-4C5C-8451-DF9FA384B5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16" name="Foto 2a">
            <a:extLst>
              <a:ext uri="{FF2B5EF4-FFF2-40B4-BE49-F238E27FC236}">
                <a16:creationId xmlns:a16="http://schemas.microsoft.com/office/drawing/2014/main" id="{73DC79F1-2EE0-4478-AD75-91890F4237B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599"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17" name="Foto 1">
            <a:extLst>
              <a:ext uri="{FF2B5EF4-FFF2-40B4-BE49-F238E27FC236}">
                <a16:creationId xmlns:a16="http://schemas.microsoft.com/office/drawing/2014/main" id="{1C6C7DE8-4699-49E0-BA47-34E19A6B4B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a:solidFill>
              <a:schemeClr val="bg1"/>
            </a:solidFill>
            <a:prstDash val="solid"/>
            <a:miter lim="800000"/>
          </a:ln>
          <a:effectLst>
            <a:outerShdw blurRad="76200" dist="63500" dir="2700000" algn="tl" rotWithShape="0">
              <a:prstClr val="black">
                <a:alpha val="80000"/>
              </a:prstClr>
            </a:outerShdw>
          </a:effectLst>
        </p:spPr>
      </p:pic>
      <p:pic>
        <p:nvPicPr>
          <p:cNvPr id="14" name="Rám">
            <a:extLst>
              <a:ext uri="{FF2B5EF4-FFF2-40B4-BE49-F238E27FC236}">
                <a16:creationId xmlns:a16="http://schemas.microsoft.com/office/drawing/2014/main" id="{78937262-40EF-4466-AEBF-16904FF661D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par>
                                <p:cTn id="7" presetID="53" presetClass="entr" presetSubtype="16" fill="hold" nodeType="withEffect">
                                  <p:stCondLst>
                                    <p:cond delay="3500"/>
                                  </p:stCondLst>
                                  <p:childTnLst>
                                    <p:set>
                                      <p:cBhvr>
                                        <p:cTn id="8" dur="1" fill="hold">
                                          <p:stCondLst>
                                            <p:cond delay="0"/>
                                          </p:stCondLst>
                                        </p:cTn>
                                        <p:tgtEl>
                                          <p:spTgt spid="21"/>
                                        </p:tgtEl>
                                        <p:attrNameLst>
                                          <p:attrName>style.visibility</p:attrName>
                                        </p:attrNameLst>
                                      </p:cBhvr>
                                      <p:to>
                                        <p:strVal val="visible"/>
                                      </p:to>
                                    </p:set>
                                    <p:anim calcmode="lin" valueType="num">
                                      <p:cBhvr>
                                        <p:cTn id="9" dur="2000" fill="hold"/>
                                        <p:tgtEl>
                                          <p:spTgt spid="21"/>
                                        </p:tgtEl>
                                        <p:attrNameLst>
                                          <p:attrName>ppt_w</p:attrName>
                                        </p:attrNameLst>
                                      </p:cBhvr>
                                      <p:tavLst>
                                        <p:tav tm="0">
                                          <p:val>
                                            <p:fltVal val="0"/>
                                          </p:val>
                                        </p:tav>
                                        <p:tav tm="100000">
                                          <p:val>
                                            <p:strVal val="#ppt_w"/>
                                          </p:val>
                                        </p:tav>
                                      </p:tavLst>
                                    </p:anim>
                                    <p:anim calcmode="lin" valueType="num">
                                      <p:cBhvr>
                                        <p:cTn id="10" dur="2000" fill="hold"/>
                                        <p:tgtEl>
                                          <p:spTgt spid="21"/>
                                        </p:tgtEl>
                                        <p:attrNameLst>
                                          <p:attrName>ppt_h</p:attrName>
                                        </p:attrNameLst>
                                      </p:cBhvr>
                                      <p:tavLst>
                                        <p:tav tm="0">
                                          <p:val>
                                            <p:fltVal val="0"/>
                                          </p:val>
                                        </p:tav>
                                        <p:tav tm="100000">
                                          <p:val>
                                            <p:strVal val="#ppt_h"/>
                                          </p:val>
                                        </p:tav>
                                      </p:tavLst>
                                    </p:anim>
                                    <p:animEffect transition="in" filter="fade">
                                      <p:cBhvr>
                                        <p:cTn id="11" dur="2000"/>
                                        <p:tgtEl>
                                          <p:spTgt spid="21"/>
                                        </p:tgtEl>
                                      </p:cBhvr>
                                    </p:animEffect>
                                  </p:childTnLst>
                                </p:cTn>
                              </p:par>
                              <p:par>
                                <p:cTn id="12" presetID="53" presetClass="entr" presetSubtype="16" fill="hold" nodeType="withEffect">
                                  <p:stCondLst>
                                    <p:cond delay="3500"/>
                                  </p:stCondLst>
                                  <p:childTnLst>
                                    <p:set>
                                      <p:cBhvr>
                                        <p:cTn id="13" dur="1" fill="hold">
                                          <p:stCondLst>
                                            <p:cond delay="0"/>
                                          </p:stCondLst>
                                        </p:cTn>
                                        <p:tgtEl>
                                          <p:spTgt spid="23"/>
                                        </p:tgtEl>
                                        <p:attrNameLst>
                                          <p:attrName>style.visibility</p:attrName>
                                        </p:attrNameLst>
                                      </p:cBhvr>
                                      <p:to>
                                        <p:strVal val="visible"/>
                                      </p:to>
                                    </p:set>
                                    <p:anim calcmode="lin" valueType="num">
                                      <p:cBhvr>
                                        <p:cTn id="14" dur="2000" fill="hold"/>
                                        <p:tgtEl>
                                          <p:spTgt spid="23"/>
                                        </p:tgtEl>
                                        <p:attrNameLst>
                                          <p:attrName>ppt_w</p:attrName>
                                        </p:attrNameLst>
                                      </p:cBhvr>
                                      <p:tavLst>
                                        <p:tav tm="0">
                                          <p:val>
                                            <p:fltVal val="0"/>
                                          </p:val>
                                        </p:tav>
                                        <p:tav tm="100000">
                                          <p:val>
                                            <p:strVal val="#ppt_w"/>
                                          </p:val>
                                        </p:tav>
                                      </p:tavLst>
                                    </p:anim>
                                    <p:anim calcmode="lin" valueType="num">
                                      <p:cBhvr>
                                        <p:cTn id="15" dur="2000" fill="hold"/>
                                        <p:tgtEl>
                                          <p:spTgt spid="23"/>
                                        </p:tgtEl>
                                        <p:attrNameLst>
                                          <p:attrName>ppt_h</p:attrName>
                                        </p:attrNameLst>
                                      </p:cBhvr>
                                      <p:tavLst>
                                        <p:tav tm="0">
                                          <p:val>
                                            <p:fltVal val="0"/>
                                          </p:val>
                                        </p:tav>
                                        <p:tav tm="100000">
                                          <p:val>
                                            <p:strVal val="#ppt_h"/>
                                          </p:val>
                                        </p:tav>
                                      </p:tavLst>
                                    </p:anim>
                                    <p:animEffect transition="in" filter="fade">
                                      <p:cBhvr>
                                        <p:cTn id="16" dur="2000"/>
                                        <p:tgtEl>
                                          <p:spTgt spid="23"/>
                                        </p:tgtEl>
                                      </p:cBhvr>
                                    </p:animEffect>
                                  </p:childTnLst>
                                </p:cTn>
                              </p:par>
                            </p:childTnLst>
                          </p:cTn>
                        </p:par>
                        <p:par>
                          <p:cTn id="17" fill="hold">
                            <p:stCondLst>
                              <p:cond delay="5500"/>
                            </p:stCondLst>
                            <p:childTnLst>
                              <p:par>
                                <p:cTn id="18" presetID="42" presetClass="entr" presetSubtype="0" fill="hold" grpId="0" nodeType="afterEffect">
                                  <p:stCondLst>
                                    <p:cond delay="50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2000"/>
                                        <p:tgtEl>
                                          <p:spTgt spid="18"/>
                                        </p:tgtEl>
                                      </p:cBhvr>
                                    </p:animEffect>
                                    <p:anim calcmode="lin" valueType="num">
                                      <p:cBhvr>
                                        <p:cTn id="21" dur="2000" fill="hold"/>
                                        <p:tgtEl>
                                          <p:spTgt spid="18"/>
                                        </p:tgtEl>
                                        <p:attrNameLst>
                                          <p:attrName>ppt_x</p:attrName>
                                        </p:attrNameLst>
                                      </p:cBhvr>
                                      <p:tavLst>
                                        <p:tav tm="0">
                                          <p:val>
                                            <p:strVal val="#ppt_x"/>
                                          </p:val>
                                        </p:tav>
                                        <p:tav tm="100000">
                                          <p:val>
                                            <p:strVal val="#ppt_x"/>
                                          </p:val>
                                        </p:tav>
                                      </p:tavLst>
                                    </p:anim>
                                    <p:anim calcmode="lin" valueType="num">
                                      <p:cBhvr>
                                        <p:cTn id="22" dur="2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22" name="Krajina">
            <a:extLst>
              <a:ext uri="{FF2B5EF4-FFF2-40B4-BE49-F238E27FC236}">
                <a16:creationId xmlns:a16="http://schemas.microsoft.com/office/drawing/2014/main" id="{BD1DCE6E-A25F-4AB0-8FE3-335F40A24D9A}"/>
              </a:ext>
            </a:extLst>
          </p:cNvPr>
          <p:cNvSpPr txBox="1"/>
          <p:nvPr/>
        </p:nvSpPr>
        <p:spPr>
          <a:xfrm>
            <a:off x="1385257" y="6158458"/>
            <a:ext cx="4584934" cy="1200329"/>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7200" b="1">
                <a:ln>
                  <a:solidFill>
                    <a:prstClr val="black">
                      <a:alpha val="85000"/>
                    </a:prstClr>
                  </a:solidFill>
                </a:ln>
                <a:gradFill flip="none" rotWithShape="1">
                  <a:gsLst>
                    <a:gs pos="0">
                      <a:srgbClr val="FFD966"/>
                    </a:gs>
                    <a:gs pos="35000">
                      <a:srgbClr val="FFD966"/>
                    </a:gs>
                    <a:gs pos="100000">
                      <a:srgbClr val="FFD966"/>
                    </a:gs>
                  </a:gsLst>
                  <a:lin ang="5400000" scaled="1"/>
                  <a:tileRect/>
                </a:gradFill>
                <a:effectLst>
                  <a:outerShdw blurRad="38100" dist="38100" dir="2700000" algn="tl">
                    <a:srgbClr val="000000">
                      <a:alpha val="43137"/>
                    </a:srgbClr>
                  </a:outerShdw>
                </a:effectLst>
                <a:latin typeface="Artistik" panose="04040505050F02020602" pitchFamily="82" charset="0"/>
              </a:rPr>
              <a:t>VIETNAM</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5835" y="585865"/>
            <a:ext cx="2347776" cy="2746899"/>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414694" y="1885870"/>
            <a:ext cx="805029"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schemeClr val="accent6">
                    <a:lumMod val="50000"/>
                  </a:schemeClr>
                </a:solidFill>
                <a:latin typeface="Nadianne" panose="03020902050305070206" pitchFamily="66" charset="0"/>
                <a:ea typeface="Tahoma" panose="020B0604030504040204" pitchFamily="34" charset="0"/>
                <a:cs typeface="Tahoma" panose="020B0604030504040204" pitchFamily="34" charset="0"/>
              </a:rPr>
              <a:t>Vietnam</a:t>
            </a:r>
          </a:p>
        </p:txBody>
      </p:sp>
      <p:sp>
        <p:nvSpPr>
          <p:cNvPr id="15" name="Miesto">
            <a:extLst>
              <a:ext uri="{FF2B5EF4-FFF2-40B4-BE49-F238E27FC236}">
                <a16:creationId xmlns:a16="http://schemas.microsoft.com/office/drawing/2014/main" id="{848B2786-6D0F-4E27-946C-115FC64B9153}"/>
              </a:ext>
            </a:extLst>
          </p:cNvPr>
          <p:cNvSpPr/>
          <p:nvPr/>
        </p:nvSpPr>
        <p:spPr>
          <a:xfrm>
            <a:off x="8958852" y="1211974"/>
            <a:ext cx="1202573" cy="288147"/>
          </a:xfrm>
          <a:prstGeom prst="rect">
            <a:avLst/>
          </a:prstGeom>
          <a:solidFill>
            <a:srgbClr val="9B151B"/>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schemeClr val="bg1"/>
                </a:solidFill>
                <a:latin typeface="Times New Roman" panose="02020603050405020304" pitchFamily="18" charset="0"/>
                <a:ea typeface="Tahoma" panose="020B0604030504040204" pitchFamily="34" charset="0"/>
                <a:cs typeface="Times New Roman" panose="02020603050405020304" pitchFamily="18" charset="0"/>
              </a:rPr>
              <a:t>Ha Long Bay</a:t>
            </a:r>
          </a:p>
        </p:txBody>
      </p:sp>
      <p:sp>
        <p:nvSpPr>
          <p:cNvPr id="16" name="Hviezda">
            <a:extLst>
              <a:ext uri="{FF2B5EF4-FFF2-40B4-BE49-F238E27FC236}">
                <a16:creationId xmlns:a16="http://schemas.microsoft.com/office/drawing/2014/main" id="{DF1065B3-21A1-4C8D-A646-751AADF42544}"/>
              </a:ext>
            </a:extLst>
          </p:cNvPr>
          <p:cNvSpPr/>
          <p:nvPr/>
        </p:nvSpPr>
        <p:spPr>
          <a:xfrm>
            <a:off x="9780240" y="1598028"/>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2" name="GPS">
            <a:extLst>
              <a:ext uri="{FF2B5EF4-FFF2-40B4-BE49-F238E27FC236}">
                <a16:creationId xmlns:a16="http://schemas.microsoft.com/office/drawing/2014/main" id="{2660E44D-51F8-4262-AF9D-8B8CAA567E53}"/>
              </a:ext>
            </a:extLst>
          </p:cNvPr>
          <p:cNvSpPr/>
          <p:nvPr/>
        </p:nvSpPr>
        <p:spPr>
          <a:xfrm>
            <a:off x="2235688" y="7358787"/>
            <a:ext cx="2916000" cy="324000"/>
          </a:xfrm>
          <a:prstGeom prst="roundRect">
            <a:avLst>
              <a:gd name="adj" fmla="val 50000"/>
            </a:avLst>
          </a:prstGeom>
          <a:solidFill>
            <a:srgbClr val="99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400" b="1"/>
              <a:t>GPS   </a:t>
            </a:r>
            <a:r>
              <a:rPr lang="sk-SK" sz="1400" b="1"/>
              <a:t>N</a:t>
            </a:r>
            <a:r>
              <a:rPr lang="pt-BR" sz="1400" b="1"/>
              <a:t> </a:t>
            </a:r>
            <a:r>
              <a:rPr lang="sk-SK" sz="1400" b="1"/>
              <a:t>20</a:t>
            </a:r>
            <a:r>
              <a:rPr lang="pt-BR" sz="1400" b="1"/>
              <a:t>°</a:t>
            </a:r>
            <a:r>
              <a:rPr lang="sk-SK" sz="1400" b="1"/>
              <a:t>53</a:t>
            </a:r>
            <a:r>
              <a:rPr lang="pt-BR" sz="1400" b="1"/>
              <a:t>’</a:t>
            </a:r>
            <a:r>
              <a:rPr lang="sk-SK" sz="1400" b="1"/>
              <a:t>60</a:t>
            </a:r>
            <a:r>
              <a:rPr lang="pt-BR" sz="1400" b="1"/>
              <a:t>‘‘   </a:t>
            </a:r>
            <a:r>
              <a:rPr lang="sk-SK" sz="1400" b="1"/>
              <a:t>E</a:t>
            </a:r>
            <a:r>
              <a:rPr lang="pt-BR" sz="1400" b="1"/>
              <a:t> </a:t>
            </a:r>
            <a:r>
              <a:rPr lang="sk-SK" sz="1400" b="1"/>
              <a:t>107</a:t>
            </a:r>
            <a:r>
              <a:rPr lang="pt-BR" sz="1400" b="1"/>
              <a:t>°</a:t>
            </a:r>
            <a:r>
              <a:rPr lang="sk-SK" sz="1400" b="1"/>
              <a:t>11</a:t>
            </a:r>
            <a:r>
              <a:rPr lang="pt-BR" sz="1400" b="1"/>
              <a:t>’</a:t>
            </a:r>
            <a:r>
              <a:rPr lang="sk-SK" sz="1400" b="1"/>
              <a:t>60‘</a:t>
            </a:r>
            <a:r>
              <a:rPr lang="pt-BR" sz="1400" b="1"/>
              <a:t>‘</a:t>
            </a:r>
          </a:p>
        </p:txBody>
      </p:sp>
      <p:pic>
        <p:nvPicPr>
          <p:cNvPr id="9" name="Rám">
            <a:extLst>
              <a:ext uri="{FF2B5EF4-FFF2-40B4-BE49-F238E27FC236}">
                <a16:creationId xmlns:a16="http://schemas.microsoft.com/office/drawing/2014/main" id="{73960B17-0E64-4B9A-BF33-5FB0FF67DC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22" presetClass="entr" presetSubtype="8"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500"/>
                                        <p:tgtEl>
                                          <p:spTgt spid="6"/>
                                        </p:tgtEl>
                                      </p:cBhvr>
                                    </p:animEffect>
                                  </p:childTnLst>
                                </p:cTn>
                              </p:par>
                            </p:childTnLst>
                          </p:cTn>
                        </p:par>
                        <p:par>
                          <p:cTn id="17" fill="hold">
                            <p:stCondLst>
                              <p:cond delay="6500"/>
                            </p:stCondLst>
                            <p:childTnLst>
                              <p:par>
                                <p:cTn id="18" presetID="42" presetClass="entr" presetSubtype="0" fill="hold" grpId="0" nodeType="afterEffect">
                                  <p:stCondLst>
                                    <p:cond delay="5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500"/>
                                        <p:tgtEl>
                                          <p:spTgt spid="22"/>
                                        </p:tgtEl>
                                      </p:cBhvr>
                                    </p:animEffect>
                                    <p:anim calcmode="lin" valueType="num">
                                      <p:cBhvr>
                                        <p:cTn id="21" dur="1500" fill="hold"/>
                                        <p:tgtEl>
                                          <p:spTgt spid="22"/>
                                        </p:tgtEl>
                                        <p:attrNameLst>
                                          <p:attrName>ppt_x</p:attrName>
                                        </p:attrNameLst>
                                      </p:cBhvr>
                                      <p:tavLst>
                                        <p:tav tm="0">
                                          <p:val>
                                            <p:strVal val="#ppt_x"/>
                                          </p:val>
                                        </p:tav>
                                        <p:tav tm="100000">
                                          <p:val>
                                            <p:strVal val="#ppt_x"/>
                                          </p:val>
                                        </p:tav>
                                      </p:tavLst>
                                    </p:anim>
                                    <p:anim calcmode="lin" valueType="num">
                                      <p:cBhvr>
                                        <p:cTn id="22" dur="15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8500"/>
                            </p:stCondLst>
                            <p:childTnLst>
                              <p:par>
                                <p:cTn id="24" presetID="10"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500"/>
                                        <p:tgtEl>
                                          <p:spTgt spid="2"/>
                                        </p:tgtEl>
                                      </p:cBhvr>
                                    </p:animEffect>
                                  </p:childTnLst>
                                </p:cTn>
                              </p:par>
                            </p:childTnLst>
                          </p:cTn>
                        </p:par>
                        <p:par>
                          <p:cTn id="27" fill="hold">
                            <p:stCondLst>
                              <p:cond delay="10000"/>
                            </p:stCondLst>
                            <p:childTnLst>
                              <p:par>
                                <p:cTn id="28" presetID="15"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500" fill="hold"/>
                                        <p:tgtEl>
                                          <p:spTgt spid="16"/>
                                        </p:tgtEl>
                                        <p:attrNameLst>
                                          <p:attrName>ppt_w</p:attrName>
                                        </p:attrNameLst>
                                      </p:cBhvr>
                                      <p:tavLst>
                                        <p:tav tm="0">
                                          <p:val>
                                            <p:fltVal val="0"/>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anim calcmode="lin" valueType="num">
                                      <p:cBhvr>
                                        <p:cTn id="32"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3" dur="2500" fill="hold"/>
                                        <p:tgtEl>
                                          <p:spTgt spid="16"/>
                                        </p:tgtEl>
                                        <p:attrNameLst>
                                          <p:attrName>ppt_y</p:attrName>
                                        </p:attrNameLst>
                                      </p:cBhvr>
                                      <p:tavLst>
                                        <p:tav tm="0" fmla="#ppt_y+(sin(-2*pi*(1-$))*-#ppt_x+cos(-2*pi*(1-$))*(1-#ppt_y))*(1-$)">
                                          <p:val>
                                            <p:fltVal val="0"/>
                                          </p:val>
                                        </p:tav>
                                        <p:tav tm="100000">
                                          <p:val>
                                            <p:fltVal val="1"/>
                                          </p:val>
                                        </p:tav>
                                      </p:tavLst>
                                    </p:anim>
                                  </p:childTnLst>
                                </p:cTn>
                              </p:par>
                              <p:par>
                                <p:cTn id="34" presetID="10" presetClass="entr" presetSubtype="0" fill="hold" grpId="0" nodeType="withEffect">
                                  <p:stCondLst>
                                    <p:cond delay="2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832000"/>
            <a:ext cx="12780000" cy="2355824"/>
          </a:xfrm>
          <a:prstGeom prst="rect">
            <a:avLst/>
          </a:prstGeom>
          <a:solidFill>
            <a:srgbClr val="FFE89F"/>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lang="sk-SK" sz="3200" i="1">
                <a:ln>
                  <a:solidFill>
                    <a:prstClr val="black">
                      <a:alpha val="70000"/>
                    </a:prstClr>
                  </a:solidFill>
                </a:ln>
                <a:solidFill>
                  <a:srgbClr val="DA4900"/>
                </a:solidFill>
                <a:latin typeface="Cancun" pitchFamily="2" charset="0"/>
              </a:rPr>
              <a:t>H</a:t>
            </a:r>
            <a:r>
              <a:rPr lang="sk-SK" sz="1900" b="1" i="1">
                <a:latin typeface="Tekton Pro" panose="020F0603020208020904" pitchFamily="34" charset="-18"/>
              </a:rPr>
              <a:t>a Long je zátoka vo Vietname v Tonkinskom zálive. Je známa predovšetkým vďaka vápencovým skalám, vytvárajúcim izolované ostrovčeky. Je ich okolo 2000 a väčšinou sú neobývané, porastené hustou vegetáciou. Vplyvom prílivu a vetra boli v skalách vytvorené dutiny a jaskyne. Rozloha zátoky je okolo 1500 km² a priemerná hĺbka vody nepresahuje 10 m. Najväčší ostrov Cát Ba má rozlohu 354 km</a:t>
            </a:r>
            <a:r>
              <a:rPr lang="sk-SK" sz="1900" b="1" i="1" baseline="30000">
                <a:latin typeface="Tekton Pro" panose="020F0603020208020904" pitchFamily="34" charset="-18"/>
              </a:rPr>
              <a:t>2</a:t>
            </a:r>
            <a:r>
              <a:rPr lang="sk-SK" sz="1900" b="1" i="1">
                <a:latin typeface="Tekton Pro" panose="020F0603020208020904" pitchFamily="34" charset="-18"/>
              </a:rPr>
              <a:t> a žije na ňom okolo 12 tisíc ostrovanov. Ďalších niekoľko tisíc obyvateľov žije na niekoľkých väčších ostrovoch a v plávajúcich rybárskych dedinách. Živia sa rybolovom, chovom ustríc a turizmom. Podnebie zálivu je tropické a vlhké. Najkrajšia časť zátoky o rozlohe 434 km</a:t>
            </a:r>
            <a:r>
              <a:rPr lang="sk-SK" sz="1900" b="1" i="1" baseline="30000">
                <a:latin typeface="Tekton Pro" panose="020F0603020208020904" pitchFamily="34" charset="-18"/>
              </a:rPr>
              <a:t>2</a:t>
            </a:r>
            <a:r>
              <a:rPr lang="sk-SK" sz="1900" b="1" i="1">
                <a:latin typeface="Tekton Pro" panose="020F0603020208020904" pitchFamily="34" charset="-18"/>
              </a:rPr>
              <a:t> so 775 ostrovčekmi bola zapísaná v roku 1994 na Zoznam svetového prírodného dedičstva UNESCO. Zátoka Ha Long bola roku 2012 zaradená medzi nových Sedem prírodných divov sveta.</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88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648211"/>
          </a:xfrm>
          <a:prstGeom prst="rect">
            <a:avLst/>
          </a:prstGeom>
          <a:solidFill>
            <a:srgbClr val="FFE89F"/>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lang="sk-SK" sz="3200" i="1">
                <a:ln>
                  <a:solidFill>
                    <a:prstClr val="black">
                      <a:alpha val="70000"/>
                    </a:prstClr>
                  </a:solidFill>
                </a:ln>
                <a:solidFill>
                  <a:srgbClr val="DA4900"/>
                </a:solidFill>
                <a:latin typeface="Cancun" pitchFamily="2" charset="0"/>
              </a:rPr>
              <a:t>H</a:t>
            </a:r>
            <a:r>
              <a:rPr lang="es-ES" sz="1900" b="1" i="1">
                <a:latin typeface="Tekton Pro" panose="020F0603020208020904" pitchFamily="34" charset="-18"/>
              </a:rPr>
              <a:t>a Long es una bahía de Vietnam en el Golfo de Tonkin. Es conocido principalmente por sus rocas calizas, que forman islas aisladas. Hay alrededor de 2000 de ellos y en su mayoría están deshabitad</a:t>
            </a:r>
            <a:r>
              <a:rPr lang="sk-SK" sz="1900" b="1" i="1">
                <a:latin typeface="Tekton Pro" panose="020F0603020208020904" pitchFamily="34" charset="-18"/>
              </a:rPr>
              <a:t>a</a:t>
            </a:r>
            <a:r>
              <a:rPr lang="es-ES" sz="1900" b="1" i="1">
                <a:latin typeface="Tekton Pro" panose="020F0603020208020904" pitchFamily="34" charset="-18"/>
              </a:rPr>
              <a:t>s, cubiert</a:t>
            </a:r>
            <a:r>
              <a:rPr lang="sk-SK" sz="1900" b="1" i="1">
                <a:latin typeface="Tekton Pro" panose="020F0603020208020904" pitchFamily="34" charset="-18"/>
              </a:rPr>
              <a:t>a</a:t>
            </a:r>
            <a:r>
              <a:rPr lang="es-ES" sz="1900" b="1" i="1">
                <a:latin typeface="Tekton Pro" panose="020F0603020208020904" pitchFamily="34" charset="-18"/>
              </a:rPr>
              <a:t>s de una densa vegetación. Debido a la marea y el viento, se crearon cavidades y cuevas en las rocas. El área de la bahía es de unos 1500 km² y la profundidad media del agua no supera los 10 m. La isla más grande de Cát Ba tiene una superficie de 354 km</a:t>
            </a:r>
            <a:r>
              <a:rPr lang="es-ES" sz="1900" b="1" i="1" baseline="30000">
                <a:latin typeface="Tekton Pro" panose="020F0603020208020904" pitchFamily="34" charset="-18"/>
              </a:rPr>
              <a:t>2</a:t>
            </a:r>
            <a:r>
              <a:rPr lang="es-ES" sz="1900" b="1" i="1">
                <a:latin typeface="Tekton Pro" panose="020F0603020208020904" pitchFamily="34" charset="-18"/>
              </a:rPr>
              <a:t> y es el hogar de unos 12.000 isleños. Otros varios miles de habitantes viven en varias islas más grandes y en pueblos pesqueros flotantes. Se ganan la vida con la pesca, el cultivo de ostras y el turismo. El clima de la bahía es tropical y húmedo. La parte más hermosa de la bahía con un área de 434 km</a:t>
            </a:r>
            <a:r>
              <a:rPr lang="es-ES" sz="1900" b="1" i="1" baseline="30000">
                <a:latin typeface="Tekton Pro" panose="020F0603020208020904" pitchFamily="34" charset="-18"/>
              </a:rPr>
              <a:t>2</a:t>
            </a:r>
            <a:r>
              <a:rPr lang="es-ES" sz="1900" b="1" i="1">
                <a:latin typeface="Tekton Pro" panose="020F0603020208020904" pitchFamily="34" charset="-18"/>
              </a:rPr>
              <a:t> con 775 islas fue inscrita en 1994 en la Lista del Patrimonio Natural Mundial de la UNESCO. En 2012, la bahía de Ha Long se incluyó entre las nuevas Siete Maravillas Naturales del Mundo.</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FE89F"/>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70000"/>
                    </a:prstClr>
                  </a:solidFill>
                </a:ln>
                <a:solidFill>
                  <a:srgbClr val="DA4900"/>
                </a:solidFill>
                <a:effectLst/>
                <a:uLnTx/>
                <a:uFillTx/>
                <a:latin typeface="Cancun" pitchFamily="2" charset="0"/>
                <a:ea typeface="+mn-ea"/>
                <a:cs typeface="+mn-cs"/>
              </a:rPr>
              <a:t>H</a:t>
            </a:r>
            <a:r>
              <a:rPr lang="en-US" sz="1900" b="1" i="1">
                <a:latin typeface="Tekton Pro" panose="020F0603020208020904" pitchFamily="34" charset="-18"/>
              </a:rPr>
              <a:t>a Long is a bay in Vietnam in the Gulf of Tonkin. It is known mainly for its limestone rocks, which form isolated islands. There are about 2000 of them and they are mostly uninhabited, overgrown with dense vegetation. Due to the tide and wind, cavities and caves were created in the rocks. The area of the bay is about 1500 km² and the average water depth does not exceed 10 m. The largest island of Cát Ba has an area of 354 km</a:t>
            </a:r>
            <a:r>
              <a:rPr lang="en-US" sz="1900" b="1" i="1" baseline="30000">
                <a:latin typeface="Tekton Pro" panose="020F0603020208020904" pitchFamily="34" charset="-18"/>
              </a:rPr>
              <a:t>2</a:t>
            </a:r>
            <a:r>
              <a:rPr lang="en-US" sz="1900" b="1" i="1">
                <a:latin typeface="Tekton Pro" panose="020F0603020208020904" pitchFamily="34" charset="-18"/>
              </a:rPr>
              <a:t> and is home to about 12,000 islanders. Another several thousand inhabitants live on several larger islands and in floating fishing villages. They make a living from fishing, oyster farming and tourism. The climate of the bay is tropical and humid. The most beautiful part of the bay with an area of 434 km</a:t>
            </a:r>
            <a:r>
              <a:rPr lang="en-US" sz="1900" b="1" i="1" baseline="30000">
                <a:latin typeface="Tekton Pro" panose="020F0603020208020904" pitchFamily="34" charset="-18"/>
              </a:rPr>
              <a:t>2</a:t>
            </a:r>
            <a:r>
              <a:rPr lang="en-US" sz="1900" b="1" i="1">
                <a:latin typeface="Tekton Pro" panose="020F0603020208020904" pitchFamily="34" charset="-18"/>
              </a:rPr>
              <a:t> with 775 islands was inscribed in 1994 on the UNESCO World Natural Heritage List. In 2012, Ha Long Bay was included among the new Seven Natural Wonders of the World.</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40000" y="7549225"/>
            <a:ext cx="744770" cy="701198"/>
          </a:xfrm>
          <a:prstGeom prst="ellipse">
            <a:avLst/>
          </a:prstGeom>
          <a:solidFill>
            <a:srgbClr val="FFE89F"/>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77783" y="7688835"/>
            <a:ext cx="469205" cy="469205"/>
          </a:xfrm>
          <a:prstGeom prst="rect">
            <a:avLst/>
          </a:prstGeom>
          <a:noFill/>
          <a:ln>
            <a:noFill/>
          </a:ln>
          <a:effectLst>
            <a:outerShdw blurRad="25400" sx="105000" sy="105000" algn="ctr" rotWithShape="0">
              <a:prstClr val="black">
                <a:alpha val="75000"/>
              </a:prstClr>
            </a:outerShdw>
          </a:effectLst>
        </p:spPr>
      </p:pic>
      <p:pic>
        <p:nvPicPr>
          <p:cNvPr id="13" name="Rám">
            <a:extLst>
              <a:ext uri="{FF2B5EF4-FFF2-40B4-BE49-F238E27FC236}">
                <a16:creationId xmlns:a16="http://schemas.microsoft.com/office/drawing/2014/main" id="{A7998306-0706-43AF-9947-65160F6E19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0778AD2D-6C3E-4C88-B211-B769D398D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255362930"/>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8"/>
          </a:xfrm>
          <a:prstGeom prst="rect">
            <a:avLst/>
          </a:prstGeom>
        </p:spPr>
      </p:pic>
      <p:pic>
        <p:nvPicPr>
          <p:cNvPr id="5" name="Foto 1">
            <a:extLst>
              <a:ext uri="{FF2B5EF4-FFF2-40B4-BE49-F238E27FC236}">
                <a16:creationId xmlns:a16="http://schemas.microsoft.com/office/drawing/2014/main" id="{6A1C630D-5AF5-441F-9125-ABD5286E02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6" name="Foto 2">
            <a:extLst>
              <a:ext uri="{FF2B5EF4-FFF2-40B4-BE49-F238E27FC236}">
                <a16:creationId xmlns:a16="http://schemas.microsoft.com/office/drawing/2014/main" id="{A590E4E9-208F-4471-9E0F-A38490E4A6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lang="sk-SK" sz="1400" noProof="0">
                <a:solidFill>
                  <a:schemeClr val="bg1"/>
                </a:solidFill>
                <a:latin typeface="Contus T OT" pitchFamily="2" charset="0"/>
                <a:cs typeface="EucrosiaUPC" panose="02020603050405020304" pitchFamily="18" charset="-34"/>
              </a:rPr>
              <a:t>JP Travel Time</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
        <p:nvSpPr>
          <p:cNvPr id="8" name="Autor 2">
            <a:extLst>
              <a:ext uri="{FF2B5EF4-FFF2-40B4-BE49-F238E27FC236}">
                <a16:creationId xmlns:a16="http://schemas.microsoft.com/office/drawing/2014/main" id="{7F1DF925-067F-4D2D-B3D5-0DAE33328595}"/>
              </a:ext>
            </a:extLst>
          </p:cNvPr>
          <p:cNvSpPr/>
          <p:nvPr/>
        </p:nvSpPr>
        <p:spPr>
          <a:xfrm>
            <a:off x="6494400"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913626888"/>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4000"/>
                                  </p:stCondLst>
                                  <p:childTnLst>
                                    <p:animEffect transition="out" filter="fade">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13" presetClass="entr" presetSubtype="32" fill="hold" nodeType="withEffect">
                                  <p:stCondLst>
                                    <p:cond delay="500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4000"/>
                                        <p:tgtEl>
                                          <p:spTgt spid="5"/>
                                        </p:tgtEl>
                                      </p:cBhvr>
                                    </p:animEffect>
                                  </p:childTnLst>
                                </p:cTn>
                              </p:par>
                              <p:par>
                                <p:cTn id="11" presetID="8" presetClass="entr" presetSubtype="32" fill="hold" nodeType="withEffect">
                                  <p:stCondLst>
                                    <p:cond delay="5500"/>
                                  </p:stCondLst>
                                  <p:childTnLst>
                                    <p:set>
                                      <p:cBhvr>
                                        <p:cTn id="12" dur="1" fill="hold">
                                          <p:stCondLst>
                                            <p:cond delay="0"/>
                                          </p:stCondLst>
                                        </p:cTn>
                                        <p:tgtEl>
                                          <p:spTgt spid="6"/>
                                        </p:tgtEl>
                                        <p:attrNameLst>
                                          <p:attrName>style.visibility</p:attrName>
                                        </p:attrNameLst>
                                      </p:cBhvr>
                                      <p:to>
                                        <p:strVal val="visible"/>
                                      </p:to>
                                    </p:set>
                                    <p:animEffect transition="in" filter="diamond(out)">
                                      <p:cBhvr>
                                        <p:cTn id="13" dur="1500"/>
                                        <p:tgtEl>
                                          <p:spTgt spid="6"/>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E45715D2-CA93-4DF2-B524-A06BD87AA9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1D76618E-3180-4128-9941-5BEEB923D0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233092238"/>
      </p:ext>
    </p:extLst>
  </p:cSld>
  <p:clrMapOvr>
    <a:masterClrMapping/>
  </p:clrMapOvr>
  <mc:AlternateContent xmlns:mc="http://schemas.openxmlformats.org/markup-compatibility/2006" xmlns:p14="http://schemas.microsoft.com/office/powerpoint/2010/main">
    <mc:Choice Requires="p14">
      <p:transition p14:dur="250" advClick="0" advTm="7000">
        <p:fade/>
      </p:transition>
    </mc:Choice>
    <mc:Fallback xmlns="">
      <p:transition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9B7DBEA6-3EB7-4F20-B5D7-92F099CFDE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0AACB691-7045-4336-A592-E240BB8C4E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1395515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6043CB02-267C-4A59-B132-FA09E9A91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493740B1-380D-4E56-A613-CF6DA8C2C2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02513197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211AFC5C-7B0D-4896-8310-890A885931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D117C67E-4FCF-4D70-A045-5900F965DE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955610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70D9C714-D79B-4413-8DE7-08EC0DBD46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3B61D70B-8A73-425C-8DB1-2F7F257D51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33903667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3F21B6B3-D735-434B-A5C6-B0FA644133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9DC4772C-FE1C-436F-81E3-5D6DCDDDFC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54817145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
            <a:extLst>
              <a:ext uri="{FF2B5EF4-FFF2-40B4-BE49-F238E27FC236}">
                <a16:creationId xmlns:a16="http://schemas.microsoft.com/office/drawing/2014/main" id="{40568E1A-7C2D-47D2-BE61-BD1DE9A259B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5" name="Rám A">
            <a:extLst>
              <a:ext uri="{FF2B5EF4-FFF2-40B4-BE49-F238E27FC236}">
                <a16:creationId xmlns:a16="http://schemas.microsoft.com/office/drawing/2014/main" id="{5A31F714-EFD3-4C24-859E-F1C15AEF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323" y="538"/>
            <a:ext cx="7429499" cy="8572499"/>
          </a:xfrm>
          <a:prstGeom prst="rect">
            <a:avLst/>
          </a:prstGeom>
        </p:spPr>
      </p:pic>
      <p:pic>
        <p:nvPicPr>
          <p:cNvPr id="3" name="Rám 1">
            <a:extLst>
              <a:ext uri="{FF2B5EF4-FFF2-40B4-BE49-F238E27FC236}">
                <a16:creationId xmlns:a16="http://schemas.microsoft.com/office/drawing/2014/main" id="{B5FBBF8E-4E31-4D1C-A71E-3C823F9827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4" y="-3561"/>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2592000"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lang="sk-SK" sz="1400" noProof="0">
                <a:solidFill>
                  <a:schemeClr val="bg1"/>
                </a:solidFill>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pic>
        <p:nvPicPr>
          <p:cNvPr id="5" name="Foto 2">
            <a:extLst>
              <a:ext uri="{FF2B5EF4-FFF2-40B4-BE49-F238E27FC236}">
                <a16:creationId xmlns:a16="http://schemas.microsoft.com/office/drawing/2014/main" id="{C49063C8-FA00-442F-A7F4-69FDB4B9DF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180" y="-3560"/>
            <a:ext cx="7429499" cy="8572499"/>
          </a:xfrm>
          <a:prstGeom prst="rect">
            <a:avLst/>
          </a:prstGeom>
        </p:spPr>
      </p:pic>
      <p:pic>
        <p:nvPicPr>
          <p:cNvPr id="8" name="Rám 2">
            <a:extLst>
              <a:ext uri="{FF2B5EF4-FFF2-40B4-BE49-F238E27FC236}">
                <a16:creationId xmlns:a16="http://schemas.microsoft.com/office/drawing/2014/main" id="{5F6758B0-DC5A-4CE7-B57F-E00C55C13E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5856" y="3561"/>
            <a:ext cx="7429500" cy="8572500"/>
          </a:xfrm>
          <a:prstGeom prst="rect">
            <a:avLst/>
          </a:prstGeom>
        </p:spPr>
      </p:pic>
      <p:sp>
        <p:nvSpPr>
          <p:cNvPr id="9" name="Autor 2">
            <a:extLst>
              <a:ext uri="{FF2B5EF4-FFF2-40B4-BE49-F238E27FC236}">
                <a16:creationId xmlns:a16="http://schemas.microsoft.com/office/drawing/2014/main" id="{625B5929-A229-4769-AC17-FBB81E8EAF09}"/>
              </a:ext>
            </a:extLst>
          </p:cNvPr>
          <p:cNvSpPr/>
          <p:nvPr/>
        </p:nvSpPr>
        <p:spPr>
          <a:xfrm>
            <a:off x="10397856"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lang="sk-SK" sz="1400" noProof="0">
                <a:solidFill>
                  <a:schemeClr val="bg1"/>
                </a:solidFill>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pic>
        <p:nvPicPr>
          <p:cNvPr id="11" name="Foto B">
            <a:extLst>
              <a:ext uri="{FF2B5EF4-FFF2-40B4-BE49-F238E27FC236}">
                <a16:creationId xmlns:a16="http://schemas.microsoft.com/office/drawing/2014/main" id="{E084F383-3FCF-488F-8D17-F7CEB576763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13" name="Rám B">
            <a:extLst>
              <a:ext uri="{FF2B5EF4-FFF2-40B4-BE49-F238E27FC236}">
                <a16:creationId xmlns:a16="http://schemas.microsoft.com/office/drawing/2014/main" id="{11C07098-9117-4F3A-86E0-3CA0E0572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4" name="Autor B">
            <a:extLst>
              <a:ext uri="{FF2B5EF4-FFF2-40B4-BE49-F238E27FC236}">
                <a16:creationId xmlns:a16="http://schemas.microsoft.com/office/drawing/2014/main" id="{9FB32FD6-9787-4CF1-AC5A-387F87507ECF}"/>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404004750"/>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3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2" presetClass="entr" presetSubtype="2" fill="hold"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10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30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childTnLst>
                                </p:cTn>
                              </p:par>
                              <p:par>
                                <p:cTn id="27" presetID="10" presetClass="exit" presetSubtype="0" fill="hold" nodeType="withEffect">
                                  <p:stCondLst>
                                    <p:cond delay="1500"/>
                                  </p:stCondLst>
                                  <p:childTnLst>
                                    <p:animEffect transition="out" filter="fade">
                                      <p:cBhvr>
                                        <p:cTn id="28" dur="1000"/>
                                        <p:tgtEl>
                                          <p:spTgt spid="12"/>
                                        </p:tgtEl>
                                      </p:cBhvr>
                                    </p:animEffect>
                                    <p:set>
                                      <p:cBhvr>
                                        <p:cTn id="29" dur="1" fill="hold">
                                          <p:stCondLst>
                                            <p:cond delay="999"/>
                                          </p:stCondLst>
                                        </p:cTn>
                                        <p:tgtEl>
                                          <p:spTgt spid="12"/>
                                        </p:tgtEl>
                                        <p:attrNameLst>
                                          <p:attrName>style.visibility</p:attrName>
                                        </p:attrNameLst>
                                      </p:cBhvr>
                                      <p:to>
                                        <p:strVal val="hidden"/>
                                      </p:to>
                                    </p:set>
                                  </p:childTnLst>
                                </p:cTn>
                              </p:par>
                              <p:par>
                                <p:cTn id="30" presetID="10" presetClass="exit" presetSubtype="0" fill="hold" nodeType="withEffect">
                                  <p:stCondLst>
                                    <p:cond delay="250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10" presetClass="exit" presetSubtype="0" fill="hold" nodeType="withEffect">
                                  <p:stCondLst>
                                    <p:cond delay="8000"/>
                                  </p:stCondLst>
                                  <p:childTnLst>
                                    <p:animEffect transition="out" filter="fade">
                                      <p:cBhvr>
                                        <p:cTn id="38" dur="1000"/>
                                        <p:tgtEl>
                                          <p:spTgt spid="3"/>
                                        </p:tgtEl>
                                      </p:cBhvr>
                                    </p:animEffect>
                                    <p:set>
                                      <p:cBhvr>
                                        <p:cTn id="39" dur="1" fill="hold">
                                          <p:stCondLst>
                                            <p:cond delay="999"/>
                                          </p:stCondLst>
                                        </p:cTn>
                                        <p:tgtEl>
                                          <p:spTgt spid="3"/>
                                        </p:tgtEl>
                                        <p:attrNameLst>
                                          <p:attrName>style.visibility</p:attrName>
                                        </p:attrNameLst>
                                      </p:cBhvr>
                                      <p:to>
                                        <p:strVal val="hidden"/>
                                      </p:to>
                                    </p:set>
                                  </p:childTnLst>
                                </p:cTn>
                              </p:par>
                              <p:par>
                                <p:cTn id="40" presetID="10" presetClass="exit" presetSubtype="0" fill="hold" grpId="1" nodeType="withEffect">
                                  <p:stCondLst>
                                    <p:cond delay="8000"/>
                                  </p:stCondLst>
                                  <p:childTnLst>
                                    <p:animEffect transition="out" filter="fade">
                                      <p:cBhvr>
                                        <p:cTn id="41" dur="1000"/>
                                        <p:tgtEl>
                                          <p:spTgt spid="7"/>
                                        </p:tgtEl>
                                      </p:cBhvr>
                                    </p:animEffect>
                                    <p:set>
                                      <p:cBhvr>
                                        <p:cTn id="42" dur="1" fill="hold">
                                          <p:stCondLst>
                                            <p:cond delay="999"/>
                                          </p:stCondLst>
                                        </p:cTn>
                                        <p:tgtEl>
                                          <p:spTgt spid="7"/>
                                        </p:tgtEl>
                                        <p:attrNameLst>
                                          <p:attrName>style.visibility</p:attrName>
                                        </p:attrNameLst>
                                      </p:cBhvr>
                                      <p:to>
                                        <p:strVal val="hidden"/>
                                      </p:to>
                                    </p:set>
                                  </p:childTnLst>
                                </p:cTn>
                              </p:par>
                              <p:par>
                                <p:cTn id="43" presetID="8" presetClass="emph" presetSubtype="0" accel="33333" fill="hold" nodeType="withEffect">
                                  <p:stCondLst>
                                    <p:cond delay="8000"/>
                                  </p:stCondLst>
                                  <p:childTnLst>
                                    <p:animRot by="5400000">
                                      <p:cBhvr>
                                        <p:cTn id="44" dur="4000" fill="hold"/>
                                        <p:tgtEl>
                                          <p:spTgt spid="5"/>
                                        </p:tgtEl>
                                        <p:attrNameLst>
                                          <p:attrName>r</p:attrName>
                                        </p:attrNameLst>
                                      </p:cBhvr>
                                    </p:animRot>
                                  </p:childTnLst>
                                </p:cTn>
                              </p:par>
                              <p:par>
                                <p:cTn id="45" presetID="42" presetClass="path" presetSubtype="0" accel="50000" decel="50000" fill="hold" nodeType="withEffect">
                                  <p:stCondLst>
                                    <p:cond delay="8000"/>
                                  </p:stCondLst>
                                  <p:childTnLst>
                                    <p:animMotion origin="layout" path="M -2.08333E-7 3.7037E-7 L 0.57448 3.7037E-7 " pathEditMode="relative" rAng="0" ptsTypes="AA">
                                      <p:cBhvr>
                                        <p:cTn id="46" dur="3000" fill="hold"/>
                                        <p:tgtEl>
                                          <p:spTgt spid="5"/>
                                        </p:tgtEl>
                                        <p:attrNameLst>
                                          <p:attrName>ppt_x</p:attrName>
                                          <p:attrName>ppt_y</p:attrName>
                                        </p:attrNameLst>
                                      </p:cBhvr>
                                      <p:rCtr x="28724" y="0"/>
                                    </p:animMotion>
                                  </p:childTnLst>
                                </p:cTn>
                              </p:par>
                              <p:par>
                                <p:cTn id="47" presetID="10" presetClass="exit" presetSubtype="0" fill="hold" nodeType="withEffect">
                                  <p:stCondLst>
                                    <p:cond delay="8000"/>
                                  </p:stCondLst>
                                  <p:childTnLst>
                                    <p:animEffect transition="out" filter="fade">
                                      <p:cBhvr>
                                        <p:cTn id="48" dur="1000"/>
                                        <p:tgtEl>
                                          <p:spTgt spid="8"/>
                                        </p:tgtEl>
                                      </p:cBhvr>
                                    </p:animEffect>
                                    <p:set>
                                      <p:cBhvr>
                                        <p:cTn id="49" dur="1" fill="hold">
                                          <p:stCondLst>
                                            <p:cond delay="999"/>
                                          </p:stCondLst>
                                        </p:cTn>
                                        <p:tgtEl>
                                          <p:spTgt spid="8"/>
                                        </p:tgtEl>
                                        <p:attrNameLst>
                                          <p:attrName>style.visibility</p:attrName>
                                        </p:attrNameLst>
                                      </p:cBhvr>
                                      <p:to>
                                        <p:strVal val="hidden"/>
                                      </p:to>
                                    </p:set>
                                  </p:childTnLst>
                                </p:cTn>
                              </p:par>
                              <p:par>
                                <p:cTn id="50" presetID="16" presetClass="entr" presetSubtype="37" fill="hold" nodeType="withEffect">
                                  <p:stCondLst>
                                    <p:cond delay="8000"/>
                                  </p:stCondLst>
                                  <p:childTnLst>
                                    <p:set>
                                      <p:cBhvr>
                                        <p:cTn id="51" dur="1" fill="hold">
                                          <p:stCondLst>
                                            <p:cond delay="0"/>
                                          </p:stCondLst>
                                        </p:cTn>
                                        <p:tgtEl>
                                          <p:spTgt spid="11"/>
                                        </p:tgtEl>
                                        <p:attrNameLst>
                                          <p:attrName>style.visibility</p:attrName>
                                        </p:attrNameLst>
                                      </p:cBhvr>
                                      <p:to>
                                        <p:strVal val="visible"/>
                                      </p:to>
                                    </p:set>
                                    <p:animEffect transition="in" filter="barn(outVertical)">
                                      <p:cBhvr>
                                        <p:cTn id="52" dur="2000"/>
                                        <p:tgtEl>
                                          <p:spTgt spid="11"/>
                                        </p:tgtEl>
                                      </p:cBhvr>
                                    </p:animEffect>
                                  </p:childTnLst>
                                </p:cTn>
                              </p:par>
                              <p:par>
                                <p:cTn id="53" presetID="16" presetClass="entr" presetSubtype="37" fill="hold" nodeType="withEffect">
                                  <p:stCondLst>
                                    <p:cond delay="8000"/>
                                  </p:stCondLst>
                                  <p:childTnLst>
                                    <p:set>
                                      <p:cBhvr>
                                        <p:cTn id="54" dur="1" fill="hold">
                                          <p:stCondLst>
                                            <p:cond delay="0"/>
                                          </p:stCondLst>
                                        </p:cTn>
                                        <p:tgtEl>
                                          <p:spTgt spid="13"/>
                                        </p:tgtEl>
                                        <p:attrNameLst>
                                          <p:attrName>style.visibility</p:attrName>
                                        </p:attrNameLst>
                                      </p:cBhvr>
                                      <p:to>
                                        <p:strVal val="visible"/>
                                      </p:to>
                                    </p:set>
                                    <p:animEffect transition="in" filter="barn(outVertical)">
                                      <p:cBhvr>
                                        <p:cTn id="55" dur="2000"/>
                                        <p:tgtEl>
                                          <p:spTgt spid="13"/>
                                        </p:tgtEl>
                                      </p:cBhvr>
                                    </p:animEffect>
                                  </p:childTnLst>
                                </p:cTn>
                              </p:par>
                              <p:par>
                                <p:cTn id="56" presetID="10" presetClass="entr" presetSubtype="0" fill="hold" grpId="0" nodeType="withEffect">
                                  <p:stCondLst>
                                    <p:cond delay="900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9"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DAB1333D-CDDC-4F56-91C5-4EA1400F4B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FDD82D13-5803-44BB-98AD-02994CA713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6489602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635785EF-0CC1-41E8-B28A-0827501AF8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68F5C530-881F-4014-B0F7-61AE33A2B8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75861196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CA2C9BB6-566B-459D-9BF7-E64041AA98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0A492A4A-B853-42C2-83D7-5F28994528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408955383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146DE1F2-E30E-460D-9772-C8EF9F7FFAA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2C16FF98-17C5-49BE-878A-38E718DB10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2476558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4FB13B17-91F5-4E38-A078-48B4D8D5ED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8" name="Foto 2">
            <a:extLst>
              <a:ext uri="{FF2B5EF4-FFF2-40B4-BE49-F238E27FC236}">
                <a16:creationId xmlns:a16="http://schemas.microsoft.com/office/drawing/2014/main" id="{C04B2AEA-50F8-4BD2-A7C6-31EB99ACBC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3078264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139ED95C-7BA1-440A-BBC3-15F813CDA4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A86F29CC-62E1-4981-884A-FCD112F02F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1135208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EE22B940-B326-405F-B050-E7A521F65D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5560A966-3C9F-43BA-99E8-83FCDCDB6A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7694842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A807B129-18F5-4EF2-B483-EBA37D8B1C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6" name="Foto 2">
            <a:extLst>
              <a:ext uri="{FF2B5EF4-FFF2-40B4-BE49-F238E27FC236}">
                <a16:creationId xmlns:a16="http://schemas.microsoft.com/office/drawing/2014/main" id="{60B677CF-A13A-41D9-9D38-B709772F0D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7"/>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85643245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
            <a:extLst>
              <a:ext uri="{FF2B5EF4-FFF2-40B4-BE49-F238E27FC236}">
                <a16:creationId xmlns:a16="http://schemas.microsoft.com/office/drawing/2014/main" id="{DA8FB2E8-FB0A-4941-900E-DF054BE6D8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15" name="Rám A">
            <a:extLst>
              <a:ext uri="{FF2B5EF4-FFF2-40B4-BE49-F238E27FC236}">
                <a16:creationId xmlns:a16="http://schemas.microsoft.com/office/drawing/2014/main" id="{82D4D328-155C-4C23-AAF9-3FBF78C83C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38"/>
            <a:ext cx="7434145" cy="8572499"/>
          </a:xfrm>
          <a:prstGeom prst="rect">
            <a:avLst/>
          </a:prstGeom>
        </p:spPr>
      </p:pic>
      <p:pic>
        <p:nvPicPr>
          <p:cNvPr id="3" name="Rám 1">
            <a:extLst>
              <a:ext uri="{FF2B5EF4-FFF2-40B4-BE49-F238E27FC236}">
                <a16:creationId xmlns:a16="http://schemas.microsoft.com/office/drawing/2014/main" id="{B5FBBF8E-4E31-4D1C-A71E-3C823F9827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4" y="-3561"/>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2592000"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lang="sk-SK" sz="1400" noProof="0">
                <a:solidFill>
                  <a:schemeClr val="bg1"/>
                </a:solidFill>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pic>
        <p:nvPicPr>
          <p:cNvPr id="5" name="Foto 2">
            <a:extLst>
              <a:ext uri="{FF2B5EF4-FFF2-40B4-BE49-F238E27FC236}">
                <a16:creationId xmlns:a16="http://schemas.microsoft.com/office/drawing/2014/main" id="{C49063C8-FA00-442F-A7F4-69FDB4B9DF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180" y="-3560"/>
            <a:ext cx="7429499" cy="8572499"/>
          </a:xfrm>
          <a:prstGeom prst="rect">
            <a:avLst/>
          </a:prstGeom>
        </p:spPr>
      </p:pic>
      <p:pic>
        <p:nvPicPr>
          <p:cNvPr id="8" name="Rám 2">
            <a:extLst>
              <a:ext uri="{FF2B5EF4-FFF2-40B4-BE49-F238E27FC236}">
                <a16:creationId xmlns:a16="http://schemas.microsoft.com/office/drawing/2014/main" id="{5F6758B0-DC5A-4CE7-B57F-E00C55C13E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5856" y="3561"/>
            <a:ext cx="7429500" cy="8572500"/>
          </a:xfrm>
          <a:prstGeom prst="rect">
            <a:avLst/>
          </a:prstGeom>
        </p:spPr>
      </p:pic>
      <p:sp>
        <p:nvSpPr>
          <p:cNvPr id="9" name="Autor 2">
            <a:extLst>
              <a:ext uri="{FF2B5EF4-FFF2-40B4-BE49-F238E27FC236}">
                <a16:creationId xmlns:a16="http://schemas.microsoft.com/office/drawing/2014/main" id="{625B5929-A229-4769-AC17-FBB81E8EAF09}"/>
              </a:ext>
            </a:extLst>
          </p:cNvPr>
          <p:cNvSpPr/>
          <p:nvPr/>
        </p:nvSpPr>
        <p:spPr>
          <a:xfrm>
            <a:off x="10397856"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lang="sk-SK" sz="1400" noProof="0">
                <a:solidFill>
                  <a:schemeClr val="bg1"/>
                </a:solidFill>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pic>
        <p:nvPicPr>
          <p:cNvPr id="11" name="Foto B">
            <a:extLst>
              <a:ext uri="{FF2B5EF4-FFF2-40B4-BE49-F238E27FC236}">
                <a16:creationId xmlns:a16="http://schemas.microsoft.com/office/drawing/2014/main" id="{80ACEF74-5574-4CB6-87C3-DA1E69F1847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13" name="Rám B">
            <a:extLst>
              <a:ext uri="{FF2B5EF4-FFF2-40B4-BE49-F238E27FC236}">
                <a16:creationId xmlns:a16="http://schemas.microsoft.com/office/drawing/2014/main" id="{00FB7932-6044-4CE8-91BB-5C52C049D6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4" name="Autor B">
            <a:extLst>
              <a:ext uri="{FF2B5EF4-FFF2-40B4-BE49-F238E27FC236}">
                <a16:creationId xmlns:a16="http://schemas.microsoft.com/office/drawing/2014/main" id="{08FF63EA-BAAE-414D-A310-89B52846D4B1}"/>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402088112"/>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3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2" presetClass="entr" presetSubtype="2" fill="hold"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10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30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childTnLst>
                                </p:cTn>
                              </p:par>
                              <p:par>
                                <p:cTn id="27" presetID="10" presetClass="exit" presetSubtype="0" fill="hold" nodeType="withEffect">
                                  <p:stCondLst>
                                    <p:cond delay="1500"/>
                                  </p:stCondLst>
                                  <p:childTnLst>
                                    <p:animEffect transition="out" filter="fade">
                                      <p:cBhvr>
                                        <p:cTn id="28" dur="1000"/>
                                        <p:tgtEl>
                                          <p:spTgt spid="12"/>
                                        </p:tgtEl>
                                      </p:cBhvr>
                                    </p:animEffect>
                                    <p:set>
                                      <p:cBhvr>
                                        <p:cTn id="29" dur="1" fill="hold">
                                          <p:stCondLst>
                                            <p:cond delay="999"/>
                                          </p:stCondLst>
                                        </p:cTn>
                                        <p:tgtEl>
                                          <p:spTgt spid="12"/>
                                        </p:tgtEl>
                                        <p:attrNameLst>
                                          <p:attrName>style.visibility</p:attrName>
                                        </p:attrNameLst>
                                      </p:cBhvr>
                                      <p:to>
                                        <p:strVal val="hidden"/>
                                      </p:to>
                                    </p:set>
                                  </p:childTnLst>
                                </p:cTn>
                              </p:par>
                              <p:par>
                                <p:cTn id="30" presetID="10" presetClass="exit" presetSubtype="0" fill="hold" nodeType="withEffect">
                                  <p:stCondLst>
                                    <p:cond delay="250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10" presetClass="exit" presetSubtype="0" fill="hold" nodeType="withEffect">
                                  <p:stCondLst>
                                    <p:cond delay="8000"/>
                                  </p:stCondLst>
                                  <p:childTnLst>
                                    <p:animEffect transition="out" filter="fade">
                                      <p:cBhvr>
                                        <p:cTn id="38" dur="1000"/>
                                        <p:tgtEl>
                                          <p:spTgt spid="3"/>
                                        </p:tgtEl>
                                      </p:cBhvr>
                                    </p:animEffect>
                                    <p:set>
                                      <p:cBhvr>
                                        <p:cTn id="39" dur="1" fill="hold">
                                          <p:stCondLst>
                                            <p:cond delay="999"/>
                                          </p:stCondLst>
                                        </p:cTn>
                                        <p:tgtEl>
                                          <p:spTgt spid="3"/>
                                        </p:tgtEl>
                                        <p:attrNameLst>
                                          <p:attrName>style.visibility</p:attrName>
                                        </p:attrNameLst>
                                      </p:cBhvr>
                                      <p:to>
                                        <p:strVal val="hidden"/>
                                      </p:to>
                                    </p:set>
                                  </p:childTnLst>
                                </p:cTn>
                              </p:par>
                              <p:par>
                                <p:cTn id="40" presetID="10" presetClass="exit" presetSubtype="0" fill="hold" grpId="1" nodeType="withEffect">
                                  <p:stCondLst>
                                    <p:cond delay="8000"/>
                                  </p:stCondLst>
                                  <p:childTnLst>
                                    <p:animEffect transition="out" filter="fade">
                                      <p:cBhvr>
                                        <p:cTn id="41" dur="1000"/>
                                        <p:tgtEl>
                                          <p:spTgt spid="7"/>
                                        </p:tgtEl>
                                      </p:cBhvr>
                                    </p:animEffect>
                                    <p:set>
                                      <p:cBhvr>
                                        <p:cTn id="42" dur="1" fill="hold">
                                          <p:stCondLst>
                                            <p:cond delay="999"/>
                                          </p:stCondLst>
                                        </p:cTn>
                                        <p:tgtEl>
                                          <p:spTgt spid="7"/>
                                        </p:tgtEl>
                                        <p:attrNameLst>
                                          <p:attrName>style.visibility</p:attrName>
                                        </p:attrNameLst>
                                      </p:cBhvr>
                                      <p:to>
                                        <p:strVal val="hidden"/>
                                      </p:to>
                                    </p:set>
                                  </p:childTnLst>
                                </p:cTn>
                              </p:par>
                              <p:par>
                                <p:cTn id="43" presetID="8" presetClass="emph" presetSubtype="0" accel="33333" fill="hold" nodeType="withEffect">
                                  <p:stCondLst>
                                    <p:cond delay="8000"/>
                                  </p:stCondLst>
                                  <p:childTnLst>
                                    <p:animRot by="5400000">
                                      <p:cBhvr>
                                        <p:cTn id="44" dur="4000" fill="hold"/>
                                        <p:tgtEl>
                                          <p:spTgt spid="5"/>
                                        </p:tgtEl>
                                        <p:attrNameLst>
                                          <p:attrName>r</p:attrName>
                                        </p:attrNameLst>
                                      </p:cBhvr>
                                    </p:animRot>
                                  </p:childTnLst>
                                </p:cTn>
                              </p:par>
                              <p:par>
                                <p:cTn id="45" presetID="42" presetClass="path" presetSubtype="0" accel="50000" decel="50000" fill="hold" nodeType="withEffect">
                                  <p:stCondLst>
                                    <p:cond delay="8000"/>
                                  </p:stCondLst>
                                  <p:childTnLst>
                                    <p:animMotion origin="layout" path="M -2.08333E-7 3.7037E-7 L 0.57448 3.7037E-7 " pathEditMode="relative" rAng="0" ptsTypes="AA">
                                      <p:cBhvr>
                                        <p:cTn id="46" dur="3000" fill="hold"/>
                                        <p:tgtEl>
                                          <p:spTgt spid="5"/>
                                        </p:tgtEl>
                                        <p:attrNameLst>
                                          <p:attrName>ppt_x</p:attrName>
                                          <p:attrName>ppt_y</p:attrName>
                                        </p:attrNameLst>
                                      </p:cBhvr>
                                      <p:rCtr x="28724" y="0"/>
                                    </p:animMotion>
                                  </p:childTnLst>
                                </p:cTn>
                              </p:par>
                              <p:par>
                                <p:cTn id="47" presetID="10" presetClass="exit" presetSubtype="0" fill="hold" nodeType="withEffect">
                                  <p:stCondLst>
                                    <p:cond delay="8000"/>
                                  </p:stCondLst>
                                  <p:childTnLst>
                                    <p:animEffect transition="out" filter="fade">
                                      <p:cBhvr>
                                        <p:cTn id="48" dur="1000"/>
                                        <p:tgtEl>
                                          <p:spTgt spid="8"/>
                                        </p:tgtEl>
                                      </p:cBhvr>
                                    </p:animEffect>
                                    <p:set>
                                      <p:cBhvr>
                                        <p:cTn id="49" dur="1" fill="hold">
                                          <p:stCondLst>
                                            <p:cond delay="999"/>
                                          </p:stCondLst>
                                        </p:cTn>
                                        <p:tgtEl>
                                          <p:spTgt spid="8"/>
                                        </p:tgtEl>
                                        <p:attrNameLst>
                                          <p:attrName>style.visibility</p:attrName>
                                        </p:attrNameLst>
                                      </p:cBhvr>
                                      <p:to>
                                        <p:strVal val="hidden"/>
                                      </p:to>
                                    </p:set>
                                  </p:childTnLst>
                                </p:cTn>
                              </p:par>
                              <p:par>
                                <p:cTn id="50" presetID="16" presetClass="entr" presetSubtype="37" fill="hold" nodeType="withEffect">
                                  <p:stCondLst>
                                    <p:cond delay="8000"/>
                                  </p:stCondLst>
                                  <p:childTnLst>
                                    <p:set>
                                      <p:cBhvr>
                                        <p:cTn id="51" dur="1" fill="hold">
                                          <p:stCondLst>
                                            <p:cond delay="0"/>
                                          </p:stCondLst>
                                        </p:cTn>
                                        <p:tgtEl>
                                          <p:spTgt spid="11"/>
                                        </p:tgtEl>
                                        <p:attrNameLst>
                                          <p:attrName>style.visibility</p:attrName>
                                        </p:attrNameLst>
                                      </p:cBhvr>
                                      <p:to>
                                        <p:strVal val="visible"/>
                                      </p:to>
                                    </p:set>
                                    <p:animEffect transition="in" filter="barn(outVertical)">
                                      <p:cBhvr>
                                        <p:cTn id="52" dur="2000"/>
                                        <p:tgtEl>
                                          <p:spTgt spid="11"/>
                                        </p:tgtEl>
                                      </p:cBhvr>
                                    </p:animEffect>
                                  </p:childTnLst>
                                </p:cTn>
                              </p:par>
                              <p:par>
                                <p:cTn id="53" presetID="16" presetClass="entr" presetSubtype="37" fill="hold" nodeType="withEffect">
                                  <p:stCondLst>
                                    <p:cond delay="8000"/>
                                  </p:stCondLst>
                                  <p:childTnLst>
                                    <p:set>
                                      <p:cBhvr>
                                        <p:cTn id="54" dur="1" fill="hold">
                                          <p:stCondLst>
                                            <p:cond delay="0"/>
                                          </p:stCondLst>
                                        </p:cTn>
                                        <p:tgtEl>
                                          <p:spTgt spid="13"/>
                                        </p:tgtEl>
                                        <p:attrNameLst>
                                          <p:attrName>style.visibility</p:attrName>
                                        </p:attrNameLst>
                                      </p:cBhvr>
                                      <p:to>
                                        <p:strVal val="visible"/>
                                      </p:to>
                                    </p:set>
                                    <p:animEffect transition="in" filter="barn(outVertical)">
                                      <p:cBhvr>
                                        <p:cTn id="55" dur="2000"/>
                                        <p:tgtEl>
                                          <p:spTgt spid="13"/>
                                        </p:tgtEl>
                                      </p:cBhvr>
                                    </p:animEffect>
                                  </p:childTnLst>
                                </p:cTn>
                              </p:par>
                              <p:par>
                                <p:cTn id="56" presetID="10" presetClass="entr" presetSubtype="0" fill="hold" grpId="0" nodeType="withEffect">
                                  <p:stCondLst>
                                    <p:cond delay="900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9"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62EF5E1A-7EA4-437B-8074-AFD51010EE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1264E594-0497-413F-9DF0-37FDF7A51A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1320053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93E4C37D-352A-437A-8713-EFACDBFB5B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79BDEEC5-DBF6-4C60-841A-7FFECCADEAA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64105810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D0B9B31F-6D5F-4160-8872-2ED057E9E8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19C0880D-47C0-4D49-85E9-F380C8FAE1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45174234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3F126B23-B7E5-46E6-A76E-83DD20D2EC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6" name="Foto 2">
            <a:extLst>
              <a:ext uri="{FF2B5EF4-FFF2-40B4-BE49-F238E27FC236}">
                <a16:creationId xmlns:a16="http://schemas.microsoft.com/office/drawing/2014/main" id="{372D8593-44DB-4488-999F-904B532CE4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7"/>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79626850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5" name="Foto 1">
            <a:extLst>
              <a:ext uri="{FF2B5EF4-FFF2-40B4-BE49-F238E27FC236}">
                <a16:creationId xmlns:a16="http://schemas.microsoft.com/office/drawing/2014/main" id="{494DEE22-1F6A-48CD-8178-8601E98E08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6" name="Foto 2">
            <a:extLst>
              <a:ext uri="{FF2B5EF4-FFF2-40B4-BE49-F238E27FC236}">
                <a16:creationId xmlns:a16="http://schemas.microsoft.com/office/drawing/2014/main" id="{302B51BB-82E1-4553-AD03-65BB08B708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63114583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4C2F2FF2-39C2-4B93-B3E8-A90E98D396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F402BEF8-1194-45AC-9383-094D645963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73822090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23CDDC84-F9C7-4662-821D-BEB814DD3C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6" name="Foto 2">
            <a:extLst>
              <a:ext uri="{FF2B5EF4-FFF2-40B4-BE49-F238E27FC236}">
                <a16:creationId xmlns:a16="http://schemas.microsoft.com/office/drawing/2014/main" id="{E2A86249-7726-4798-869D-70C57541E0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7"/>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8401230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7"/>
          </a:xfrm>
          <a:prstGeom prst="rect">
            <a:avLst/>
          </a:prstGeom>
        </p:spPr>
      </p:pic>
      <p:pic>
        <p:nvPicPr>
          <p:cNvPr id="5" name="Foto 1">
            <a:extLst>
              <a:ext uri="{FF2B5EF4-FFF2-40B4-BE49-F238E27FC236}">
                <a16:creationId xmlns:a16="http://schemas.microsoft.com/office/drawing/2014/main" id="{1A093E95-B242-4168-BC37-26A2E37713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6" name="Foto 2">
            <a:extLst>
              <a:ext uri="{FF2B5EF4-FFF2-40B4-BE49-F238E27FC236}">
                <a16:creationId xmlns:a16="http://schemas.microsoft.com/office/drawing/2014/main" id="{2DF24FFD-A871-4CFF-818E-33B6C0F11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44303821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87F4F584-6AAD-48E4-A6D8-373EB0AD76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C692E0CA-FEEC-492B-99C3-2FE4477AC5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2506436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E32AB28E-D256-47A2-8A61-01B966D233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B37DF972-6885-47A1-83D9-E8138B5676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0605562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9240FDD4-DF04-4220-B887-46A149CC0B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8" name="Foto 2">
            <a:extLst>
              <a:ext uri="{FF2B5EF4-FFF2-40B4-BE49-F238E27FC236}">
                <a16:creationId xmlns:a16="http://schemas.microsoft.com/office/drawing/2014/main" id="{DCD9F905-0BBC-4E6A-874D-DB7CA3B841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056526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D29D96F5-A071-4535-89EF-5303354ECD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E1D8B108-E8DA-478C-8C46-ABDCEEB688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9555654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6C07FE39-8282-4570-B08D-52DC6EC9D9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6C4676D0-043F-49E2-9BCE-1F3A5560D4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205508143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04381F6D-9C9E-49A7-82E8-46060152EF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80901932-691B-4DF4-8C2E-FD64C3B77F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162361991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C12F9C2B-D61F-4A93-8DEF-DA38064152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8EFE90F9-C61E-4C77-86A7-4B10501943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8401977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5" name="Foto 1">
            <a:extLst>
              <a:ext uri="{FF2B5EF4-FFF2-40B4-BE49-F238E27FC236}">
                <a16:creationId xmlns:a16="http://schemas.microsoft.com/office/drawing/2014/main" id="{3159BC1E-2A41-487F-A552-0050431FBC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6" name="Foto 2">
            <a:extLst>
              <a:ext uri="{FF2B5EF4-FFF2-40B4-BE49-F238E27FC236}">
                <a16:creationId xmlns:a16="http://schemas.microsoft.com/office/drawing/2014/main" id="{057073AB-B667-4D88-9DDF-3F63423B9C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6" cy="8572498"/>
          </a:xfrm>
          <a:prstGeom prst="rect">
            <a:avLst/>
          </a:prstGeom>
        </p:spPr>
      </p:pic>
      <p:pic>
        <p:nvPicPr>
          <p:cNvPr id="10" name="Rám">
            <a:extLst>
              <a:ext uri="{FF2B5EF4-FFF2-40B4-BE49-F238E27FC236}">
                <a16:creationId xmlns:a16="http://schemas.microsoft.com/office/drawing/2014/main" id="{4C13A914-84D7-4893-AFC6-883E9523E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6494928" y="7884000"/>
            <a:ext cx="2250144" cy="360040"/>
          </a:xfrm>
          <a:prstGeom prst="roundRect">
            <a:avLst>
              <a:gd name="adj" fmla="val 50000"/>
            </a:avLst>
          </a:prstGeom>
          <a:solidFill>
            <a:srgbClr val="993300"/>
          </a:solidFill>
          <a:ln w="12700" cap="flat" cmpd="sng" algn="ctr">
            <a:solidFill>
              <a:schemeClr val="tx1"/>
            </a:solidFill>
            <a:prstDash val="solid"/>
            <a:miter lim="800000"/>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rPr>
              <a:t>Photo © </a:t>
            </a:r>
            <a:r>
              <a:rPr kumimoji="0" lang="sk-SK" sz="1400" b="0" i="0" u="none" strike="noStrike" kern="1200" cap="none" spc="0" normalizeH="0" baseline="0">
                <a:ln>
                  <a:noFill/>
                </a:ln>
                <a:solidFill>
                  <a:schemeClr val="bg1"/>
                </a:solidFill>
                <a:effectLst/>
                <a:uLnTx/>
                <a:uFillTx/>
                <a:latin typeface="Contus T OT"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 T OT" pitchFamily="2" charset="0"/>
              <a:cs typeface="EucrosiaUPC" panose="02020603050405020304" pitchFamily="18" charset="-34"/>
            </a:endParaRPr>
          </a:p>
        </p:txBody>
      </p:sp>
    </p:spTree>
    <p:extLst>
      <p:ext uri="{BB962C8B-B14F-4D97-AF65-F5344CB8AC3E}">
        <p14:creationId xmlns:p14="http://schemas.microsoft.com/office/powerpoint/2010/main" val="36848476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4176" y="6568348"/>
            <a:ext cx="4517528" cy="871804"/>
          </a:xfrm>
          <a:prstGeom prst="rect">
            <a:avLst/>
          </a:prstGeom>
          <a:effectLst>
            <a:outerShdw blurRad="76200" dist="88900" dir="2700000" algn="tl" rotWithShape="0">
              <a:prstClr val="black">
                <a:alpha val="90000"/>
              </a:prstClr>
            </a:outerShdw>
          </a:effectLst>
        </p:spPr>
      </p:pic>
      <p:sp>
        <p:nvSpPr>
          <p:cNvPr id="15" name="Kontakt">
            <a:extLst>
              <a:ext uri="{FF2B5EF4-FFF2-40B4-BE49-F238E27FC236}">
                <a16:creationId xmlns:a16="http://schemas.microsoft.com/office/drawing/2014/main" id="{8D3E805C-797B-4D1B-8E66-2BEDE43C2616}"/>
              </a:ext>
            </a:extLst>
          </p:cNvPr>
          <p:cNvSpPr/>
          <p:nvPr/>
        </p:nvSpPr>
        <p:spPr>
          <a:xfrm>
            <a:off x="1800000" y="489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500" dirty="0" err="1">
                <a:solidFill>
                  <a:prstClr val="black"/>
                </a:solidFill>
                <a:latin typeface="Nadianne" panose="03020902050305070206" pitchFamily="66" charset="0"/>
              </a:rPr>
              <a:t>Contact</a:t>
            </a:r>
            <a:r>
              <a:rPr lang="sk-SK" sz="2500" dirty="0">
                <a:solidFill>
                  <a:prstClr val="black"/>
                </a:solidFill>
                <a:latin typeface="Nadianne" panose="03020902050305070206" pitchFamily="66" charset="0"/>
              </a:rPr>
              <a:t> :			</a:t>
            </a:r>
            <a:r>
              <a:rPr lang="sk-SK" sz="2500">
                <a:solidFill>
                  <a:prstClr val="black"/>
                </a:solidFill>
                <a:latin typeface="Nadianne" panose="03020902050305070206" pitchFamily="66" charset="0"/>
              </a:rPr>
              <a:t>	pista2011@</a:t>
            </a:r>
            <a:r>
              <a:rPr lang="sk-SK" sz="2500" dirty="0">
                <a:solidFill>
                  <a:prstClr val="black"/>
                </a:solidFill>
                <a:latin typeface="Nadianne" panose="03020902050305070206" pitchFamily="66" charset="0"/>
              </a:rPr>
              <a:t>gmail.com</a:t>
            </a:r>
          </a:p>
        </p:txBody>
      </p:sp>
      <p:sp>
        <p:nvSpPr>
          <p:cNvPr id="10" name="Autor">
            <a:extLst>
              <a:ext uri="{FF2B5EF4-FFF2-40B4-BE49-F238E27FC236}">
                <a16:creationId xmlns:a16="http://schemas.microsoft.com/office/drawing/2014/main" id="{8B76E588-C54C-4B4D-AFC9-D84D13A72BA2}"/>
              </a:ext>
            </a:extLst>
          </p:cNvPr>
          <p:cNvSpPr/>
          <p:nvPr/>
        </p:nvSpPr>
        <p:spPr>
          <a:xfrm>
            <a:off x="1800000" y="417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500" err="1">
                <a:solidFill>
                  <a:prstClr val="black"/>
                </a:solidFill>
                <a:latin typeface="Nadianne" panose="03020902050305070206" pitchFamily="66" charset="0"/>
              </a:rPr>
              <a:t>Created</a:t>
            </a:r>
            <a:r>
              <a:rPr lang="sk-SK" sz="2500">
                <a:solidFill>
                  <a:prstClr val="black"/>
                </a:solidFill>
                <a:latin typeface="Nadianne" panose="03020902050305070206" pitchFamily="66" charset="0"/>
              </a:rPr>
              <a:t> by</a:t>
            </a:r>
            <a:r>
              <a:rPr lang="en-US" sz="2500" dirty="0">
                <a:solidFill>
                  <a:prstClr val="black"/>
                </a:solidFill>
                <a:latin typeface="Nadianne" panose="03020902050305070206" pitchFamily="66" charset="0"/>
              </a:rPr>
              <a:t> :		Rumpler </a:t>
            </a:r>
            <a:r>
              <a:rPr lang="en-US" sz="2500">
                <a:solidFill>
                  <a:prstClr val="black"/>
                </a:solidFill>
                <a:latin typeface="Nadianne" panose="03020902050305070206" pitchFamily="66" charset="0"/>
              </a:rPr>
              <a:t>Štefan</a:t>
            </a:r>
            <a:r>
              <a:rPr lang="sk-SK" sz="2500">
                <a:solidFill>
                  <a:prstClr val="black"/>
                </a:solidFill>
                <a:latin typeface="Nadianne" panose="03020902050305070206" pitchFamily="66" charset="0"/>
              </a:rPr>
              <a:t> </a:t>
            </a:r>
            <a:r>
              <a:rPr lang="en-US" sz="2500" dirty="0">
                <a:solidFill>
                  <a:prstClr val="black"/>
                </a:solidFill>
                <a:latin typeface="Nadianne" panose="03020902050305070206" pitchFamily="66" charset="0"/>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1800000" y="345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500">
                <a:solidFill>
                  <a:prstClr val="black"/>
                </a:solidFill>
                <a:latin typeface="Nadianne" panose="03020902050305070206" pitchFamily="66" charset="0"/>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800000" y="273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en-US" sz="2500">
                <a:solidFill>
                  <a:prstClr val="black"/>
                </a:solidFill>
                <a:latin typeface="Nadianne" panose="03020902050305070206" pitchFamily="66" charset="0"/>
              </a:rPr>
              <a:t>Ph</a:t>
            </a:r>
            <a:r>
              <a:rPr lang="sk-SK" sz="2500">
                <a:solidFill>
                  <a:prstClr val="black"/>
                </a:solidFill>
                <a:latin typeface="Nadianne" panose="03020902050305070206" pitchFamily="66" charset="0"/>
              </a:rPr>
              <a:t>a</a:t>
            </a:r>
            <a:r>
              <a:rPr lang="en-US" sz="2500">
                <a:solidFill>
                  <a:prstClr val="black"/>
                </a:solidFill>
                <a:latin typeface="Nadianne" panose="03020902050305070206" pitchFamily="66" charset="0"/>
              </a:rPr>
              <a:t>m Đ</a:t>
            </a:r>
            <a:r>
              <a:rPr lang="sk-SK" sz="2500">
                <a:solidFill>
                  <a:prstClr val="black"/>
                </a:solidFill>
                <a:latin typeface="Nadianne" panose="03020902050305070206" pitchFamily="66" charset="0"/>
              </a:rPr>
              <a:t>ú</a:t>
            </a:r>
            <a:r>
              <a:rPr lang="en-US" sz="2500">
                <a:solidFill>
                  <a:prstClr val="black"/>
                </a:solidFill>
                <a:latin typeface="Nadianne" panose="03020902050305070206" pitchFamily="66" charset="0"/>
              </a:rPr>
              <a:t>c Thành - Lòng M</a:t>
            </a:r>
            <a:r>
              <a:rPr lang="sk-SK" sz="2500">
                <a:solidFill>
                  <a:prstClr val="black"/>
                </a:solidFill>
                <a:latin typeface="Nadianne" panose="03020902050305070206" pitchFamily="66" charset="0"/>
              </a:rPr>
              <a:t>e</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500">
                <a:solidFill>
                  <a:prstClr val="black"/>
                </a:solidFill>
                <a:latin typeface="Nadianne" panose="03020902050305070206" pitchFamily="66" charset="0"/>
              </a:rPr>
              <a:t>2021</a:t>
            </a:r>
          </a:p>
        </p:txBody>
      </p:sp>
      <p:pic>
        <p:nvPicPr>
          <p:cNvPr id="16" name="Rám">
            <a:extLst>
              <a:ext uri="{FF2B5EF4-FFF2-40B4-BE49-F238E27FC236}">
                <a16:creationId xmlns:a16="http://schemas.microsoft.com/office/drawing/2014/main" id="{EBD687BD-B745-4D23-9575-C0DDEB1155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75834719"/>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675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4" grpId="0"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8712111" y="7331368"/>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973</Words>
  <Application>Microsoft Office PowerPoint</Application>
  <PresentationFormat>Vlastná</PresentationFormat>
  <Paragraphs>88</Paragraphs>
  <Slides>41</Slides>
  <Notes>0</Notes>
  <HiddenSlides>0</HiddenSlides>
  <MMClips>0</MMClips>
  <ScaleCrop>false</ScaleCrop>
  <HeadingPairs>
    <vt:vector size="6" baseType="variant">
      <vt:variant>
        <vt:lpstr>Použité písma</vt:lpstr>
      </vt:variant>
      <vt:variant>
        <vt:i4>13</vt:i4>
      </vt:variant>
      <vt:variant>
        <vt:lpstr>Motív</vt:lpstr>
      </vt:variant>
      <vt:variant>
        <vt:i4>6</vt:i4>
      </vt:variant>
      <vt:variant>
        <vt:lpstr>Nadpisy snímok</vt:lpstr>
      </vt:variant>
      <vt:variant>
        <vt:i4>41</vt:i4>
      </vt:variant>
    </vt:vector>
  </HeadingPairs>
  <TitlesOfParts>
    <vt:vector size="60" baseType="lpstr">
      <vt:lpstr>Balloon XBd BT</vt:lpstr>
      <vt:lpstr>Arial</vt:lpstr>
      <vt:lpstr>Nadianne</vt:lpstr>
      <vt:lpstr>Times New Roman</vt:lpstr>
      <vt:lpstr>Cancun</vt:lpstr>
      <vt:lpstr>Tekton Pro</vt:lpstr>
      <vt:lpstr>Wingdings</vt:lpstr>
      <vt:lpstr>Contus T OT</vt:lpstr>
      <vt:lpstr>Artistik</vt:lpstr>
      <vt:lpstr>Calibri</vt:lpstr>
      <vt:lpstr>Kristen ITC</vt:lpstr>
      <vt:lpstr>Merlin CE</vt:lpstr>
      <vt:lpstr>Calibri Light</vt:lpstr>
      <vt:lpstr>Motív balíka Office</vt:lpstr>
      <vt:lpstr>1_Motív Office</vt:lpstr>
      <vt:lpstr>3_Motív Office</vt:lpstr>
      <vt:lpstr>4_Motív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2024-09-02T12:08:42Z</dcterms:modified>
</cp:coreProperties>
</file>