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52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15109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534398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298108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567817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504387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702353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786378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245623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269917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290767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664451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Vicente\Videos\VIBONATI%20SERPENDE%20FRONTE%20AL%20SOLE.wmv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108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BONATI SERPENDE FRONTE AL SOL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28575"/>
            <a:ext cx="9144000" cy="68294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62557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8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VE" altLang="es-VE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fade thruBlk="1"/>
      </p:transition>
    </mc:Choice>
    <mc:Fallback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824</TotalTime>
  <Words>16</Words>
  <Application>Microsoft Office PowerPoint</Application>
  <PresentationFormat>Presentación en pantalla (4:3)</PresentationFormat>
  <Paragraphs>2</Paragraphs>
  <Slides>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6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18</cp:revision>
  <cp:lastPrinted>1601-01-01T00:00:00Z</cp:lastPrinted>
  <dcterms:created xsi:type="dcterms:W3CDTF">2015-02-14T17:45:45Z</dcterms:created>
  <dcterms:modified xsi:type="dcterms:W3CDTF">2015-04-11T18:36:28Z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