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9"/>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27" r:id="rId67"/>
    <p:sldId id="328" r:id="rId6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2296C57-CDAF-4F70-9946-E766BBBF7FF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CDF72D6-F775-4177-8337-54E47C05243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B8D499F-43A6-4F00-B784-09D5FC6B6541}" type="datetime1">
              <a:rPr lang="es-ES"/>
              <a:pPr lvl="0"/>
              <a:t>28/08/2021</a:t>
            </a:fld>
            <a:endParaRPr lang="es-ES"/>
          </a:p>
        </p:txBody>
      </p:sp>
      <p:sp>
        <p:nvSpPr>
          <p:cNvPr id="4" name="Marcador de imagen de diapositiva 3">
            <a:extLst>
              <a:ext uri="{FF2B5EF4-FFF2-40B4-BE49-F238E27FC236}">
                <a16:creationId xmlns:a16="http://schemas.microsoft.com/office/drawing/2014/main" id="{F02D3D9B-2E99-47F5-9857-8AB11E21950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BCAEC76-5825-4D62-91A2-1250720A9C5E}"/>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7720AE2-ACB0-413B-9B62-BCE189DF99C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D218B03-2915-4550-A553-5F963E77253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B4216F8C-F2B6-4E19-8559-4E1B8236F861}" type="slidenum">
              <a:t>‹Nº›</a:t>
            </a:fld>
            <a:endParaRPr lang="es-ES"/>
          </a:p>
        </p:txBody>
      </p:sp>
    </p:spTree>
    <p:extLst>
      <p:ext uri="{BB962C8B-B14F-4D97-AF65-F5344CB8AC3E}">
        <p14:creationId xmlns:p14="http://schemas.microsoft.com/office/powerpoint/2010/main" val="18080655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F5848A4-6E90-4028-9DE2-8D302A0AA48E}"/>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141CF45-0E1E-41B1-887B-A05FA32D2ED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A6B9F304-173E-4702-96F1-C07D99C4C9F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C89F073-6EFA-40B5-B24C-27B4DA1A9CA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EFB3A63-D2D4-4DC7-834E-DD09724BC75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5F99FE7-3A58-41BB-90F8-E79F0E464A4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B3F54D0-69EC-492A-8020-E90B43869BB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7699A94-1B84-4881-B9A6-801F99E8904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4719C7-7015-49AF-AE86-8BECFEEDA7B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AB7485E-E0C3-428A-9CF3-4FADDA7C9131}"/>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7BD08A8-C500-431F-A815-9B3424EAB600}"/>
              </a:ext>
            </a:extLst>
          </p:cNvPr>
          <p:cNvSpPr txBox="1">
            <a:spLocks noGrp="1"/>
          </p:cNvSpPr>
          <p:nvPr>
            <p:ph type="dt" sz="half" idx="7"/>
          </p:nvPr>
        </p:nvSpPr>
        <p:spPr/>
        <p:txBody>
          <a:bodyPr/>
          <a:lstStyle>
            <a:lvl1pPr>
              <a:defRPr/>
            </a:lvl1pPr>
          </a:lstStyle>
          <a:p>
            <a:pPr lvl="0"/>
            <a:fld id="{D75E591A-0551-4374-9AC0-FD9356C42D19}" type="datetime1">
              <a:rPr lang="es-ES"/>
              <a:pPr lvl="0"/>
              <a:t>28/08/2021</a:t>
            </a:fld>
            <a:endParaRPr lang="es-ES"/>
          </a:p>
        </p:txBody>
      </p:sp>
      <p:sp>
        <p:nvSpPr>
          <p:cNvPr id="5" name="Marcador de pie de página 4">
            <a:extLst>
              <a:ext uri="{FF2B5EF4-FFF2-40B4-BE49-F238E27FC236}">
                <a16:creationId xmlns:a16="http://schemas.microsoft.com/office/drawing/2014/main" id="{DC1D3DCD-2B02-4112-9B7F-F9CD4E3A803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D29B2F0-AFE1-4511-A62F-0478BE96D0EB}"/>
              </a:ext>
            </a:extLst>
          </p:cNvPr>
          <p:cNvSpPr txBox="1">
            <a:spLocks noGrp="1"/>
          </p:cNvSpPr>
          <p:nvPr>
            <p:ph type="sldNum" sz="quarter" idx="8"/>
          </p:nvPr>
        </p:nvSpPr>
        <p:spPr/>
        <p:txBody>
          <a:bodyPr/>
          <a:lstStyle>
            <a:lvl1pPr>
              <a:defRPr/>
            </a:lvl1pPr>
          </a:lstStyle>
          <a:p>
            <a:pPr lvl="0"/>
            <a:fld id="{2352CF90-678F-402D-98D1-57C15616FB9D}" type="slidenum">
              <a:t>‹Nº›</a:t>
            </a:fld>
            <a:endParaRPr lang="es-ES"/>
          </a:p>
        </p:txBody>
      </p:sp>
    </p:spTree>
    <p:extLst>
      <p:ext uri="{BB962C8B-B14F-4D97-AF65-F5344CB8AC3E}">
        <p14:creationId xmlns:p14="http://schemas.microsoft.com/office/powerpoint/2010/main" val="1888368734"/>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9F3F7D3-6CDC-4B4A-B1C9-D0F7413348B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5CA0D2D-AE58-4AC1-AFAD-97193B0C74D8}"/>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026FAA6-0AC1-4EA7-B889-97C666E77033}"/>
              </a:ext>
            </a:extLst>
          </p:cNvPr>
          <p:cNvSpPr txBox="1">
            <a:spLocks noGrp="1"/>
          </p:cNvSpPr>
          <p:nvPr>
            <p:ph type="dt" sz="half" idx="7"/>
          </p:nvPr>
        </p:nvSpPr>
        <p:spPr/>
        <p:txBody>
          <a:bodyPr/>
          <a:lstStyle>
            <a:lvl1pPr>
              <a:defRPr/>
            </a:lvl1pPr>
          </a:lstStyle>
          <a:p>
            <a:pPr lvl="0"/>
            <a:fld id="{517D2FC6-492C-45BF-BB77-69DAC7DF83D0}" type="datetime1">
              <a:rPr lang="es-ES"/>
              <a:pPr lvl="0"/>
              <a:t>28/08/2021</a:t>
            </a:fld>
            <a:endParaRPr lang="es-ES"/>
          </a:p>
        </p:txBody>
      </p:sp>
      <p:sp>
        <p:nvSpPr>
          <p:cNvPr id="5" name="Marcador de pie de página 4">
            <a:extLst>
              <a:ext uri="{FF2B5EF4-FFF2-40B4-BE49-F238E27FC236}">
                <a16:creationId xmlns:a16="http://schemas.microsoft.com/office/drawing/2014/main" id="{9E46586A-CC3F-4655-943F-84520D8AFF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FE4E24E-C666-42BF-B00C-8EE99A23823D}"/>
              </a:ext>
            </a:extLst>
          </p:cNvPr>
          <p:cNvSpPr txBox="1">
            <a:spLocks noGrp="1"/>
          </p:cNvSpPr>
          <p:nvPr>
            <p:ph type="sldNum" sz="quarter" idx="8"/>
          </p:nvPr>
        </p:nvSpPr>
        <p:spPr/>
        <p:txBody>
          <a:bodyPr/>
          <a:lstStyle>
            <a:lvl1pPr>
              <a:defRPr/>
            </a:lvl1pPr>
          </a:lstStyle>
          <a:p>
            <a:pPr lvl="0"/>
            <a:fld id="{71A4A631-D6A7-4979-92AD-CF7B87EE84E4}" type="slidenum">
              <a:t>‹Nº›</a:t>
            </a:fld>
            <a:endParaRPr lang="es-ES"/>
          </a:p>
        </p:txBody>
      </p:sp>
    </p:spTree>
    <p:extLst>
      <p:ext uri="{BB962C8B-B14F-4D97-AF65-F5344CB8AC3E}">
        <p14:creationId xmlns:p14="http://schemas.microsoft.com/office/powerpoint/2010/main" val="36528609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1B31A8-A27A-4D41-A4E0-E6CECD6FFFD6}"/>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8EA5E2C-0393-4EEE-B506-FA986D80A70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FC77BFE-B98D-4E47-8FE6-D79DAAB4B0D5}"/>
              </a:ext>
            </a:extLst>
          </p:cNvPr>
          <p:cNvSpPr txBox="1">
            <a:spLocks noGrp="1"/>
          </p:cNvSpPr>
          <p:nvPr>
            <p:ph type="dt" sz="half" idx="7"/>
          </p:nvPr>
        </p:nvSpPr>
        <p:spPr/>
        <p:txBody>
          <a:bodyPr/>
          <a:lstStyle>
            <a:lvl1pPr>
              <a:defRPr/>
            </a:lvl1pPr>
          </a:lstStyle>
          <a:p>
            <a:pPr lvl="0"/>
            <a:fld id="{2B24D0B6-24F5-420F-9A4C-F5B24D652863}" type="datetime1">
              <a:rPr lang="es-ES"/>
              <a:pPr lvl="0"/>
              <a:t>28/08/2021</a:t>
            </a:fld>
            <a:endParaRPr lang="es-ES"/>
          </a:p>
        </p:txBody>
      </p:sp>
      <p:sp>
        <p:nvSpPr>
          <p:cNvPr id="5" name="Marcador de pie de página 4">
            <a:extLst>
              <a:ext uri="{FF2B5EF4-FFF2-40B4-BE49-F238E27FC236}">
                <a16:creationId xmlns:a16="http://schemas.microsoft.com/office/drawing/2014/main" id="{9C940F6C-4017-4A4E-9B66-5071E981001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33569F-0EA5-4705-93E6-99CC0A048F26}"/>
              </a:ext>
            </a:extLst>
          </p:cNvPr>
          <p:cNvSpPr txBox="1">
            <a:spLocks noGrp="1"/>
          </p:cNvSpPr>
          <p:nvPr>
            <p:ph type="sldNum" sz="quarter" idx="8"/>
          </p:nvPr>
        </p:nvSpPr>
        <p:spPr/>
        <p:txBody>
          <a:bodyPr/>
          <a:lstStyle>
            <a:lvl1pPr>
              <a:defRPr/>
            </a:lvl1pPr>
          </a:lstStyle>
          <a:p>
            <a:pPr lvl="0"/>
            <a:fld id="{7DD8E19A-E443-4B32-A30E-D2946E2A9204}" type="slidenum">
              <a:t>‹Nº›</a:t>
            </a:fld>
            <a:endParaRPr lang="es-ES"/>
          </a:p>
        </p:txBody>
      </p:sp>
    </p:spTree>
    <p:extLst>
      <p:ext uri="{BB962C8B-B14F-4D97-AF65-F5344CB8AC3E}">
        <p14:creationId xmlns:p14="http://schemas.microsoft.com/office/powerpoint/2010/main" val="2079452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FA9A908-E11B-4136-8A92-DF8D08B2BBF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D7C997-A80A-4ED8-8B88-7B14E9B0276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4D02090-AF21-4B0F-9912-8AB013D4922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18E2FAB-3F5E-4396-971E-E4344BC98A91}"/>
              </a:ext>
            </a:extLst>
          </p:cNvPr>
          <p:cNvSpPr txBox="1">
            <a:spLocks noGrp="1"/>
          </p:cNvSpPr>
          <p:nvPr>
            <p:ph type="dt" sz="half" idx="7"/>
          </p:nvPr>
        </p:nvSpPr>
        <p:spPr/>
        <p:txBody>
          <a:bodyPr/>
          <a:lstStyle>
            <a:lvl1pPr>
              <a:defRPr/>
            </a:lvl1pPr>
          </a:lstStyle>
          <a:p>
            <a:pPr lvl="0"/>
            <a:fld id="{3CDA0B12-2940-4E7A-87CB-CA170A918467}" type="datetime1">
              <a:rPr lang="es-ES"/>
              <a:pPr lvl="0"/>
              <a:t>28/08/2021</a:t>
            </a:fld>
            <a:endParaRPr lang="es-ES"/>
          </a:p>
        </p:txBody>
      </p:sp>
      <p:sp>
        <p:nvSpPr>
          <p:cNvPr id="6" name="Marcador de pie de página 5">
            <a:extLst>
              <a:ext uri="{FF2B5EF4-FFF2-40B4-BE49-F238E27FC236}">
                <a16:creationId xmlns:a16="http://schemas.microsoft.com/office/drawing/2014/main" id="{7D80132D-ECE9-42FA-BC45-94BB6899686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23F922B-4D5B-4329-A0A5-807FB56FF91E}"/>
              </a:ext>
            </a:extLst>
          </p:cNvPr>
          <p:cNvSpPr txBox="1">
            <a:spLocks noGrp="1"/>
          </p:cNvSpPr>
          <p:nvPr>
            <p:ph type="sldNum" sz="quarter" idx="8"/>
          </p:nvPr>
        </p:nvSpPr>
        <p:spPr/>
        <p:txBody>
          <a:bodyPr/>
          <a:lstStyle>
            <a:lvl1pPr>
              <a:defRPr/>
            </a:lvl1pPr>
          </a:lstStyle>
          <a:p>
            <a:pPr lvl="0"/>
            <a:fld id="{B7226A77-1EA6-4ED2-A7D1-5EB5F0317C00}" type="slidenum">
              <a:t>‹Nº›</a:t>
            </a:fld>
            <a:endParaRPr lang="es-ES"/>
          </a:p>
        </p:txBody>
      </p:sp>
    </p:spTree>
    <p:extLst>
      <p:ext uri="{BB962C8B-B14F-4D97-AF65-F5344CB8AC3E}">
        <p14:creationId xmlns:p14="http://schemas.microsoft.com/office/powerpoint/2010/main" val="2510617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823D70-73B4-47AD-9E27-A99FEF5ED903}"/>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4FA5DBA-A0F4-4A40-B8EC-4E6187DC0DB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D5101254-3A10-4837-A8E8-6D8E0E2767F8}"/>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57B98AF-1817-462F-93CA-643D1987220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E1ECB41-68F6-4836-B74F-0842D2DC77C4}"/>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38739276-82B3-47E9-96DF-7FC6FBCA8BD9}"/>
              </a:ext>
            </a:extLst>
          </p:cNvPr>
          <p:cNvSpPr txBox="1">
            <a:spLocks noGrp="1"/>
          </p:cNvSpPr>
          <p:nvPr>
            <p:ph type="dt" sz="half" idx="7"/>
          </p:nvPr>
        </p:nvSpPr>
        <p:spPr/>
        <p:txBody>
          <a:bodyPr/>
          <a:lstStyle>
            <a:lvl1pPr>
              <a:defRPr/>
            </a:lvl1pPr>
          </a:lstStyle>
          <a:p>
            <a:pPr lvl="0"/>
            <a:fld id="{550AC4A8-07D2-42A2-A185-3D61D92F1907}" type="datetime1">
              <a:rPr lang="es-ES"/>
              <a:pPr lvl="0"/>
              <a:t>28/08/2021</a:t>
            </a:fld>
            <a:endParaRPr lang="es-ES"/>
          </a:p>
        </p:txBody>
      </p:sp>
      <p:sp>
        <p:nvSpPr>
          <p:cNvPr id="8" name="Marcador de pie de página 7">
            <a:extLst>
              <a:ext uri="{FF2B5EF4-FFF2-40B4-BE49-F238E27FC236}">
                <a16:creationId xmlns:a16="http://schemas.microsoft.com/office/drawing/2014/main" id="{F068B2EE-35FD-4275-ABC1-1E64A2D5C3F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2F4AE56-6489-4EF4-B0D6-37CC3EFA9DA3}"/>
              </a:ext>
            </a:extLst>
          </p:cNvPr>
          <p:cNvSpPr txBox="1">
            <a:spLocks noGrp="1"/>
          </p:cNvSpPr>
          <p:nvPr>
            <p:ph type="sldNum" sz="quarter" idx="8"/>
          </p:nvPr>
        </p:nvSpPr>
        <p:spPr/>
        <p:txBody>
          <a:bodyPr/>
          <a:lstStyle>
            <a:lvl1pPr>
              <a:defRPr/>
            </a:lvl1pPr>
          </a:lstStyle>
          <a:p>
            <a:pPr lvl="0"/>
            <a:fld id="{71E03543-ECFE-47E7-B12F-941A36583DE9}" type="slidenum">
              <a:t>‹Nº›</a:t>
            </a:fld>
            <a:endParaRPr lang="es-ES"/>
          </a:p>
        </p:txBody>
      </p:sp>
    </p:spTree>
    <p:extLst>
      <p:ext uri="{BB962C8B-B14F-4D97-AF65-F5344CB8AC3E}">
        <p14:creationId xmlns:p14="http://schemas.microsoft.com/office/powerpoint/2010/main" val="390917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E37E37-DA2A-429B-8F5B-948AB2BF4E9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099CE62-0668-4DB1-89FA-EC6B1282B382}"/>
              </a:ext>
            </a:extLst>
          </p:cNvPr>
          <p:cNvSpPr txBox="1">
            <a:spLocks noGrp="1"/>
          </p:cNvSpPr>
          <p:nvPr>
            <p:ph type="dt" sz="half" idx="7"/>
          </p:nvPr>
        </p:nvSpPr>
        <p:spPr/>
        <p:txBody>
          <a:bodyPr/>
          <a:lstStyle>
            <a:lvl1pPr>
              <a:defRPr/>
            </a:lvl1pPr>
          </a:lstStyle>
          <a:p>
            <a:pPr lvl="0"/>
            <a:fld id="{EE88F492-13B7-45AE-902D-5D07F1382224}" type="datetime1">
              <a:rPr lang="es-ES"/>
              <a:pPr lvl="0"/>
              <a:t>28/08/2021</a:t>
            </a:fld>
            <a:endParaRPr lang="es-ES"/>
          </a:p>
        </p:txBody>
      </p:sp>
      <p:sp>
        <p:nvSpPr>
          <p:cNvPr id="4" name="Marcador de pie de página 3">
            <a:extLst>
              <a:ext uri="{FF2B5EF4-FFF2-40B4-BE49-F238E27FC236}">
                <a16:creationId xmlns:a16="http://schemas.microsoft.com/office/drawing/2014/main" id="{B420E6FF-5844-4996-84CF-FDD227A18D7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63FF1AD1-5499-4DF7-99E1-E0693C4156BB}"/>
              </a:ext>
            </a:extLst>
          </p:cNvPr>
          <p:cNvSpPr txBox="1">
            <a:spLocks noGrp="1"/>
          </p:cNvSpPr>
          <p:nvPr>
            <p:ph type="sldNum" sz="quarter" idx="8"/>
          </p:nvPr>
        </p:nvSpPr>
        <p:spPr/>
        <p:txBody>
          <a:bodyPr/>
          <a:lstStyle>
            <a:lvl1pPr>
              <a:defRPr/>
            </a:lvl1pPr>
          </a:lstStyle>
          <a:p>
            <a:pPr lvl="0"/>
            <a:fld id="{66D95834-154C-4B42-8FBE-A43210A9F481}" type="slidenum">
              <a:t>‹Nº›</a:t>
            </a:fld>
            <a:endParaRPr lang="es-ES"/>
          </a:p>
        </p:txBody>
      </p:sp>
    </p:spTree>
    <p:extLst>
      <p:ext uri="{BB962C8B-B14F-4D97-AF65-F5344CB8AC3E}">
        <p14:creationId xmlns:p14="http://schemas.microsoft.com/office/powerpoint/2010/main" val="1602741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C02949A-3FAD-4EE1-A0FB-95037A8B8B52}"/>
              </a:ext>
            </a:extLst>
          </p:cNvPr>
          <p:cNvSpPr txBox="1">
            <a:spLocks noGrp="1"/>
          </p:cNvSpPr>
          <p:nvPr>
            <p:ph type="dt" sz="half" idx="7"/>
          </p:nvPr>
        </p:nvSpPr>
        <p:spPr/>
        <p:txBody>
          <a:bodyPr/>
          <a:lstStyle>
            <a:lvl1pPr>
              <a:defRPr/>
            </a:lvl1pPr>
          </a:lstStyle>
          <a:p>
            <a:pPr lvl="0"/>
            <a:fld id="{95129E1E-93A6-4D2C-9FBC-7F27FC68D4F1}" type="datetime1">
              <a:rPr lang="es-ES"/>
              <a:pPr lvl="0"/>
              <a:t>28/08/2021</a:t>
            </a:fld>
            <a:endParaRPr lang="es-ES"/>
          </a:p>
        </p:txBody>
      </p:sp>
      <p:sp>
        <p:nvSpPr>
          <p:cNvPr id="3" name="Marcador de pie de página 2">
            <a:extLst>
              <a:ext uri="{FF2B5EF4-FFF2-40B4-BE49-F238E27FC236}">
                <a16:creationId xmlns:a16="http://schemas.microsoft.com/office/drawing/2014/main" id="{A79EC07A-686F-4EE0-9375-1DA911C083DB}"/>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DEB05BA7-2EA5-4A84-83D0-DC5012220D46}"/>
              </a:ext>
            </a:extLst>
          </p:cNvPr>
          <p:cNvSpPr txBox="1">
            <a:spLocks noGrp="1"/>
          </p:cNvSpPr>
          <p:nvPr>
            <p:ph type="sldNum" sz="quarter" idx="8"/>
          </p:nvPr>
        </p:nvSpPr>
        <p:spPr/>
        <p:txBody>
          <a:bodyPr/>
          <a:lstStyle>
            <a:lvl1pPr>
              <a:defRPr/>
            </a:lvl1pPr>
          </a:lstStyle>
          <a:p>
            <a:pPr lvl="0"/>
            <a:fld id="{103D768F-9467-4165-BED0-939D0560385F}" type="slidenum">
              <a:t>‹Nº›</a:t>
            </a:fld>
            <a:endParaRPr lang="es-ES"/>
          </a:p>
        </p:txBody>
      </p:sp>
    </p:spTree>
    <p:extLst>
      <p:ext uri="{BB962C8B-B14F-4D97-AF65-F5344CB8AC3E}">
        <p14:creationId xmlns:p14="http://schemas.microsoft.com/office/powerpoint/2010/main" val="257151153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B816DD-2B37-4338-AB57-EFE0DCFBFB9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17AD57B-1A4E-4548-8AB0-B0B24A5A5D0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223C067-886A-4C1E-BC89-8BCC11B9D6F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D345DBE-E618-48CA-B9D2-BAD77CAC8B86}"/>
              </a:ext>
            </a:extLst>
          </p:cNvPr>
          <p:cNvSpPr txBox="1">
            <a:spLocks noGrp="1"/>
          </p:cNvSpPr>
          <p:nvPr>
            <p:ph type="dt" sz="half" idx="7"/>
          </p:nvPr>
        </p:nvSpPr>
        <p:spPr/>
        <p:txBody>
          <a:bodyPr/>
          <a:lstStyle>
            <a:lvl1pPr>
              <a:defRPr/>
            </a:lvl1pPr>
          </a:lstStyle>
          <a:p>
            <a:pPr lvl="0"/>
            <a:fld id="{2237A25A-5C86-4AD3-8654-BA7713CF2213}" type="datetime1">
              <a:rPr lang="es-ES"/>
              <a:pPr lvl="0"/>
              <a:t>28/08/2021</a:t>
            </a:fld>
            <a:endParaRPr lang="es-ES"/>
          </a:p>
        </p:txBody>
      </p:sp>
      <p:sp>
        <p:nvSpPr>
          <p:cNvPr id="6" name="Marcador de pie de página 5">
            <a:extLst>
              <a:ext uri="{FF2B5EF4-FFF2-40B4-BE49-F238E27FC236}">
                <a16:creationId xmlns:a16="http://schemas.microsoft.com/office/drawing/2014/main" id="{CEFA1E14-35FB-404A-BEA0-1D58BC2CED9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0D025A2-C66D-4F4D-88EC-63F3C339DEE1}"/>
              </a:ext>
            </a:extLst>
          </p:cNvPr>
          <p:cNvSpPr txBox="1">
            <a:spLocks noGrp="1"/>
          </p:cNvSpPr>
          <p:nvPr>
            <p:ph type="sldNum" sz="quarter" idx="8"/>
          </p:nvPr>
        </p:nvSpPr>
        <p:spPr/>
        <p:txBody>
          <a:bodyPr/>
          <a:lstStyle>
            <a:lvl1pPr>
              <a:defRPr/>
            </a:lvl1pPr>
          </a:lstStyle>
          <a:p>
            <a:pPr lvl="0"/>
            <a:fld id="{56D73D6F-63C3-49B1-AC89-7B6C52F9A6C6}" type="slidenum">
              <a:t>‹Nº›</a:t>
            </a:fld>
            <a:endParaRPr lang="es-ES"/>
          </a:p>
        </p:txBody>
      </p:sp>
    </p:spTree>
    <p:extLst>
      <p:ext uri="{BB962C8B-B14F-4D97-AF65-F5344CB8AC3E}">
        <p14:creationId xmlns:p14="http://schemas.microsoft.com/office/powerpoint/2010/main" val="3232922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2C6B94-ED89-42F7-AC47-0DA5C20FA58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91A93CCE-3E22-40CD-8088-358A629CD44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6E62F6D1-F167-4E78-8F55-D4ED4F11EA6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2813183-06B9-4FB5-896F-16B06EC84EBD}"/>
              </a:ext>
            </a:extLst>
          </p:cNvPr>
          <p:cNvSpPr txBox="1">
            <a:spLocks noGrp="1"/>
          </p:cNvSpPr>
          <p:nvPr>
            <p:ph type="dt" sz="half" idx="7"/>
          </p:nvPr>
        </p:nvSpPr>
        <p:spPr/>
        <p:txBody>
          <a:bodyPr/>
          <a:lstStyle>
            <a:lvl1pPr>
              <a:defRPr/>
            </a:lvl1pPr>
          </a:lstStyle>
          <a:p>
            <a:pPr lvl="0"/>
            <a:fld id="{2560F091-BBDF-4E18-A756-927818914DB5}" type="datetime1">
              <a:rPr lang="es-ES"/>
              <a:pPr lvl="0"/>
              <a:t>28/08/2021</a:t>
            </a:fld>
            <a:endParaRPr lang="es-ES"/>
          </a:p>
        </p:txBody>
      </p:sp>
      <p:sp>
        <p:nvSpPr>
          <p:cNvPr id="6" name="Marcador de pie de página 5">
            <a:extLst>
              <a:ext uri="{FF2B5EF4-FFF2-40B4-BE49-F238E27FC236}">
                <a16:creationId xmlns:a16="http://schemas.microsoft.com/office/drawing/2014/main" id="{A86B1C1E-5CC4-4173-81EF-CD26F668F0D2}"/>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F6CB41D-FDDF-427F-9F1B-E11A829FE6D2}"/>
              </a:ext>
            </a:extLst>
          </p:cNvPr>
          <p:cNvSpPr txBox="1">
            <a:spLocks noGrp="1"/>
          </p:cNvSpPr>
          <p:nvPr>
            <p:ph type="sldNum" sz="quarter" idx="8"/>
          </p:nvPr>
        </p:nvSpPr>
        <p:spPr/>
        <p:txBody>
          <a:bodyPr/>
          <a:lstStyle>
            <a:lvl1pPr>
              <a:defRPr/>
            </a:lvl1pPr>
          </a:lstStyle>
          <a:p>
            <a:pPr lvl="0"/>
            <a:fld id="{93D6A02A-D806-4715-9142-7C07BA53284E}" type="slidenum">
              <a:t>‹Nº›</a:t>
            </a:fld>
            <a:endParaRPr lang="es-ES"/>
          </a:p>
        </p:txBody>
      </p:sp>
    </p:spTree>
    <p:extLst>
      <p:ext uri="{BB962C8B-B14F-4D97-AF65-F5344CB8AC3E}">
        <p14:creationId xmlns:p14="http://schemas.microsoft.com/office/powerpoint/2010/main" val="3719417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790CFCE-CACD-4584-91DD-93B4E0D5FB5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0E699A4-99BB-415F-AD29-364F4B03E3F2}"/>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17971B0-C912-4AAD-957F-EB01323A49CF}"/>
              </a:ext>
            </a:extLst>
          </p:cNvPr>
          <p:cNvSpPr txBox="1">
            <a:spLocks noGrp="1"/>
          </p:cNvSpPr>
          <p:nvPr>
            <p:ph type="dt" sz="half" idx="7"/>
          </p:nvPr>
        </p:nvSpPr>
        <p:spPr/>
        <p:txBody>
          <a:bodyPr/>
          <a:lstStyle>
            <a:lvl1pPr>
              <a:defRPr/>
            </a:lvl1pPr>
          </a:lstStyle>
          <a:p>
            <a:pPr lvl="0"/>
            <a:fld id="{6D3CE066-1566-4359-A140-3E4FB94D02CA}" type="datetime1">
              <a:rPr lang="es-ES"/>
              <a:pPr lvl="0"/>
              <a:t>28/08/2021</a:t>
            </a:fld>
            <a:endParaRPr lang="es-ES"/>
          </a:p>
        </p:txBody>
      </p:sp>
      <p:sp>
        <p:nvSpPr>
          <p:cNvPr id="5" name="Marcador de pie de página 4">
            <a:extLst>
              <a:ext uri="{FF2B5EF4-FFF2-40B4-BE49-F238E27FC236}">
                <a16:creationId xmlns:a16="http://schemas.microsoft.com/office/drawing/2014/main" id="{4541BE8C-4AC2-4B16-9136-88CAC4768AA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372A348-50C5-4F44-8B0C-775EC8CACDCD}"/>
              </a:ext>
            </a:extLst>
          </p:cNvPr>
          <p:cNvSpPr txBox="1">
            <a:spLocks noGrp="1"/>
          </p:cNvSpPr>
          <p:nvPr>
            <p:ph type="sldNum" sz="quarter" idx="8"/>
          </p:nvPr>
        </p:nvSpPr>
        <p:spPr/>
        <p:txBody>
          <a:bodyPr/>
          <a:lstStyle>
            <a:lvl1pPr>
              <a:defRPr/>
            </a:lvl1pPr>
          </a:lstStyle>
          <a:p>
            <a:pPr lvl="0"/>
            <a:fld id="{7F02B326-0213-4671-A367-5EF8D3C8332A}" type="slidenum">
              <a:t>‹Nº›</a:t>
            </a:fld>
            <a:endParaRPr lang="es-ES"/>
          </a:p>
        </p:txBody>
      </p:sp>
    </p:spTree>
    <p:extLst>
      <p:ext uri="{BB962C8B-B14F-4D97-AF65-F5344CB8AC3E}">
        <p14:creationId xmlns:p14="http://schemas.microsoft.com/office/powerpoint/2010/main" val="782932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10985B5-51C4-4B40-8D5A-0F93DD5A01B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55F147E4-6647-4683-923F-17CDC716666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1E13949-2514-4634-BAA7-8842BD4F69D2}"/>
              </a:ext>
            </a:extLst>
          </p:cNvPr>
          <p:cNvSpPr txBox="1">
            <a:spLocks noGrp="1"/>
          </p:cNvSpPr>
          <p:nvPr>
            <p:ph type="dt" sz="half" idx="7"/>
          </p:nvPr>
        </p:nvSpPr>
        <p:spPr/>
        <p:txBody>
          <a:bodyPr/>
          <a:lstStyle>
            <a:lvl1pPr>
              <a:defRPr/>
            </a:lvl1pPr>
          </a:lstStyle>
          <a:p>
            <a:pPr lvl="0"/>
            <a:fld id="{EB6C9825-C64C-4C3C-A59A-F259D9D95B04}" type="datetime1">
              <a:rPr lang="es-ES"/>
              <a:pPr lvl="0"/>
              <a:t>28/08/2021</a:t>
            </a:fld>
            <a:endParaRPr lang="es-ES"/>
          </a:p>
        </p:txBody>
      </p:sp>
      <p:sp>
        <p:nvSpPr>
          <p:cNvPr id="5" name="Marcador de pie de página 4">
            <a:extLst>
              <a:ext uri="{FF2B5EF4-FFF2-40B4-BE49-F238E27FC236}">
                <a16:creationId xmlns:a16="http://schemas.microsoft.com/office/drawing/2014/main" id="{8124ACAB-05E8-425D-B37B-986DFFC8875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71341A0-FAD3-432C-A4F9-6F3CECA503A4}"/>
              </a:ext>
            </a:extLst>
          </p:cNvPr>
          <p:cNvSpPr txBox="1">
            <a:spLocks noGrp="1"/>
          </p:cNvSpPr>
          <p:nvPr>
            <p:ph type="sldNum" sz="quarter" idx="8"/>
          </p:nvPr>
        </p:nvSpPr>
        <p:spPr/>
        <p:txBody>
          <a:bodyPr/>
          <a:lstStyle>
            <a:lvl1pPr>
              <a:defRPr/>
            </a:lvl1pPr>
          </a:lstStyle>
          <a:p>
            <a:pPr lvl="0"/>
            <a:fld id="{DFD8F28E-35F8-4195-81A2-66929AE68B35}" type="slidenum">
              <a:t>‹Nº›</a:t>
            </a:fld>
            <a:endParaRPr lang="es-ES"/>
          </a:p>
        </p:txBody>
      </p:sp>
    </p:spTree>
    <p:extLst>
      <p:ext uri="{BB962C8B-B14F-4D97-AF65-F5344CB8AC3E}">
        <p14:creationId xmlns:p14="http://schemas.microsoft.com/office/powerpoint/2010/main" val="21423964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C26523-A9B7-467B-AC01-0964450E185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5804D64-FCDC-4064-A7E4-F74B3C4D8819}"/>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B70FF13-B4AB-4551-B420-43B92C361585}"/>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CE871539-A8F5-4DFC-88FC-544204E79CEC}"/>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62DE693B-1284-470A-9BC9-0B5D2991BF34}"/>
              </a:ext>
            </a:extLst>
          </p:cNvPr>
          <p:cNvSpPr txBox="1">
            <a:spLocks noGrp="1"/>
          </p:cNvSpPr>
          <p:nvPr>
            <p:ph type="sldNum" sz="quarter" idx="8"/>
          </p:nvPr>
        </p:nvSpPr>
        <p:spPr/>
        <p:txBody>
          <a:bodyPr/>
          <a:lstStyle>
            <a:lvl1pPr>
              <a:defRPr sz="1400"/>
            </a:lvl1pPr>
          </a:lstStyle>
          <a:p>
            <a:pPr lvl="0"/>
            <a:fld id="{4B85BE96-AC1F-4794-A4C3-A52AE92D4BCB}" type="slidenum">
              <a:t>‹Nº›</a:t>
            </a:fld>
            <a:endParaRPr lang="es-ES"/>
          </a:p>
        </p:txBody>
      </p:sp>
    </p:spTree>
    <p:extLst>
      <p:ext uri="{BB962C8B-B14F-4D97-AF65-F5344CB8AC3E}">
        <p14:creationId xmlns:p14="http://schemas.microsoft.com/office/powerpoint/2010/main" val="203672832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823F9F-1E0D-4C78-8349-40122A9BD5A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16150115-2419-450D-99D7-06DE5D195E1C}"/>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6C70034-8FD7-435C-9BB8-85BAB7A415DD}"/>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782550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B41212B-AAC5-4DC6-922D-8D84DEB223B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8D034D2-697D-4C50-8030-FB69F5E7AB63}"/>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EF0674-ABCF-49B3-AA89-1B24F7B5098E}"/>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021CDB99-C51A-4B23-9A94-E87AE205AF35}" type="datetime1">
              <a:rPr lang="es-ES"/>
              <a:pPr lvl="0"/>
              <a:t>28/08/2021</a:t>
            </a:fld>
            <a:endParaRPr lang="es-ES"/>
          </a:p>
        </p:txBody>
      </p:sp>
      <p:sp>
        <p:nvSpPr>
          <p:cNvPr id="5" name="Marcador de pie de página 4">
            <a:extLst>
              <a:ext uri="{FF2B5EF4-FFF2-40B4-BE49-F238E27FC236}">
                <a16:creationId xmlns:a16="http://schemas.microsoft.com/office/drawing/2014/main" id="{3E1B2BD4-DC53-4131-8F31-6A4D69EF7EBA}"/>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8C2E1336-2527-449F-82B0-040021C10E5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A04AFA9-F5AD-46AF-AA76-1A6CCE05957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D4A6A6ED-D180-4AF5-B2CE-584984FB2898}"/>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F2A28DB-C15E-4422-98F5-DD46D116BF61}"/>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A0650782-92F5-4801-851F-E123C35E744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CC9C969E-7969-43BE-811B-A65E885E540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8D91D9F-BE9F-4076-A895-CC52D3264C20}"/>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F2AF9C4-91C5-4193-98D2-72E407B00ED1}"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F0A1ABF-8603-48B5-9C42-8E72D9252FB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29857565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8" Type="http://schemas.openxmlformats.org/officeDocument/2006/relationships/image" Target="../media/image67.png"/><Relationship Id="rId13" Type="http://schemas.openxmlformats.org/officeDocument/2006/relationships/hyperlink" Target="https://vk.com/mispps" TargetMode="External"/><Relationship Id="rId3" Type="http://schemas.openxmlformats.org/officeDocument/2006/relationships/image" Target="../media/image64.png"/><Relationship Id="rId7" Type="http://schemas.openxmlformats.org/officeDocument/2006/relationships/hyperlink" Target="https://www.facebook.com/mispps" TargetMode="External"/><Relationship Id="rId12" Type="http://schemas.openxmlformats.org/officeDocument/2006/relationships/image" Target="../media/image6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6.png"/><Relationship Id="rId11" Type="http://schemas.openxmlformats.org/officeDocument/2006/relationships/hyperlink" Target="https://plus.google.com/+Mispps/" TargetMode="External"/><Relationship Id="rId5" Type="http://schemas.openxmlformats.org/officeDocument/2006/relationships/image" Target="../media/image65.png"/><Relationship Id="rId10" Type="http://schemas.openxmlformats.org/officeDocument/2006/relationships/image" Target="../media/image6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99FE706-EB07-4659-9C8C-A144A08CC5D0}"/>
              </a:ext>
            </a:extLst>
          </p:cNvPr>
          <p:cNvSpPr txBox="1"/>
          <p:nvPr/>
        </p:nvSpPr>
        <p:spPr>
          <a:xfrm>
            <a:off x="0" y="2991779"/>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VIAS VERDES EN ESPAÑA</a:t>
            </a:r>
            <a:endParaRPr lang="es-ES" sz="4000" b="0" i="0" u="none" strike="noStrike" kern="1200" cap="none" spc="0" baseline="0">
              <a:solidFill>
                <a:srgbClr val="FFFFFF"/>
              </a:solidFill>
              <a:uFillTx/>
              <a:latin typeface="Calibri"/>
            </a:endParaRPr>
          </a:p>
        </p:txBody>
      </p:sp>
      <p:pic>
        <p:nvPicPr>
          <p:cNvPr id="3" name="Frank Pourcel - La vida rosa">
            <a:extLst>
              <a:ext uri="{FF2B5EF4-FFF2-40B4-BE49-F238E27FC236}">
                <a16:creationId xmlns:a16="http://schemas.microsoft.com/office/drawing/2014/main" id="{074A7163-B5EE-47EC-8C25-C711CF9186F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459668" y="588022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AB7A665-7508-4317-B7FC-B1D714372963}"/>
              </a:ext>
            </a:extLst>
          </p:cNvPr>
          <p:cNvSpPr txBox="1"/>
          <p:nvPr/>
        </p:nvSpPr>
        <p:spPr>
          <a:xfrm>
            <a:off x="1482571" y="2698815"/>
            <a:ext cx="9179515" cy="132343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España, existen más de 2.700 kilómetros de infraestructuras ferroviarias en desuso que han sido reconvertidas en itinerarios cicloturistas y senderistas en el marco del Programa Vías Verdes, coordinado por la Fundación de los Ferrocarriles Españoles. "VÍA VERDE" es una marca registrada por la Fundación de los Ferrocarriles Españoles (FFE) en la Oficina Española de Patentes y Marcas en 1994, cuyo uso está legalmente restringido a los itinerarios que discurren sobre antiguas infraestructuras ferroviarias.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F58AAA-4393-4D99-A452-C1945A5F7FCD}"/>
              </a:ext>
            </a:extLst>
          </p:cNvPr>
          <p:cNvPicPr>
            <a:picLocks noChangeAspect="1"/>
          </p:cNvPicPr>
          <p:nvPr/>
        </p:nvPicPr>
        <p:blipFill>
          <a:blip r:embed="rId2"/>
          <a:stretch>
            <a:fillRect/>
          </a:stretch>
        </p:blipFill>
        <p:spPr>
          <a:xfrm>
            <a:off x="88779" y="0"/>
            <a:ext cx="12058832" cy="6942335"/>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D4757C2-A16F-4635-BF88-C891D1C77256}"/>
              </a:ext>
            </a:extLst>
          </p:cNvPr>
          <p:cNvPicPr>
            <a:picLocks noChangeAspect="1"/>
          </p:cNvPicPr>
          <p:nvPr/>
        </p:nvPicPr>
        <p:blipFill>
          <a:blip r:embed="rId3"/>
          <a:stretch>
            <a:fillRect/>
          </a:stretch>
        </p:blipFill>
        <p:spPr>
          <a:xfrm>
            <a:off x="-59417" y="-887763"/>
            <a:ext cx="12251414" cy="778084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DDE795-1F6A-441B-A665-1B489443BD3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E63B0C-3F9C-42C4-AB68-B6C01FBE0E44}"/>
              </a:ext>
            </a:extLst>
          </p:cNvPr>
          <p:cNvPicPr>
            <a:picLocks noChangeAspect="1"/>
          </p:cNvPicPr>
          <p:nvPr/>
        </p:nvPicPr>
        <p:blipFill>
          <a:blip r:embed="rId2"/>
          <a:stretch>
            <a:fillRect/>
          </a:stretch>
        </p:blipFill>
        <p:spPr>
          <a:xfrm>
            <a:off x="-42912" y="-1154100"/>
            <a:ext cx="12234909" cy="815660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EA59A5-885D-4A99-BB68-59E6F1D5C30F}"/>
              </a:ext>
            </a:extLst>
          </p:cNvPr>
          <p:cNvPicPr>
            <a:picLocks noChangeAspect="1"/>
          </p:cNvPicPr>
          <p:nvPr/>
        </p:nvPicPr>
        <p:blipFill>
          <a:blip r:embed="rId2"/>
          <a:stretch>
            <a:fillRect/>
          </a:stretch>
        </p:blipFill>
        <p:spPr>
          <a:xfrm>
            <a:off x="0" y="-500853"/>
            <a:ext cx="12191996" cy="812800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3F333-33BB-4106-A167-961E913773B2}"/>
              </a:ext>
            </a:extLst>
          </p:cNvPr>
          <p:cNvPicPr>
            <a:picLocks noChangeAspect="1"/>
          </p:cNvPicPr>
          <p:nvPr/>
        </p:nvPicPr>
        <p:blipFill>
          <a:blip r:embed="rId2"/>
          <a:stretch>
            <a:fillRect/>
          </a:stretch>
        </p:blipFill>
        <p:spPr>
          <a:xfrm>
            <a:off x="62142" y="-710214"/>
            <a:ext cx="12129854" cy="760322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B9A04D-8E25-4BBD-BE98-69EDC8EA2FD9}"/>
              </a:ext>
            </a:extLst>
          </p:cNvPr>
          <p:cNvPicPr>
            <a:picLocks noChangeAspect="1"/>
          </p:cNvPicPr>
          <p:nvPr/>
        </p:nvPicPr>
        <p:blipFill>
          <a:blip r:embed="rId2"/>
          <a:stretch>
            <a:fillRect/>
          </a:stretch>
        </p:blipFill>
        <p:spPr>
          <a:xfrm>
            <a:off x="0" y="0"/>
            <a:ext cx="12191996" cy="6856061"/>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7AA565B-D9CE-4CCA-AC4A-C6EECEF0F1F0}"/>
              </a:ext>
            </a:extLst>
          </p:cNvPr>
          <p:cNvPicPr>
            <a:picLocks noChangeAspect="1"/>
          </p:cNvPicPr>
          <p:nvPr/>
        </p:nvPicPr>
        <p:blipFill>
          <a:blip r:embed="rId2"/>
          <a:stretch>
            <a:fillRect/>
          </a:stretch>
        </p:blipFill>
        <p:spPr>
          <a:xfrm>
            <a:off x="35506" y="0"/>
            <a:ext cx="12191996"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7720CB-C90E-4A48-A149-71078B9B5159}"/>
              </a:ext>
            </a:extLst>
          </p:cNvPr>
          <p:cNvPicPr>
            <a:picLocks noChangeAspect="1"/>
          </p:cNvPicPr>
          <p:nvPr/>
        </p:nvPicPr>
        <p:blipFill>
          <a:blip r:embed="rId2"/>
          <a:stretch>
            <a:fillRect/>
          </a:stretch>
        </p:blipFill>
        <p:spPr>
          <a:xfrm>
            <a:off x="0" y="-8878"/>
            <a:ext cx="12191996"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4E73FE-43CF-4C43-94CB-C0DA0F74C084}"/>
              </a:ext>
            </a:extLst>
          </p:cNvPr>
          <p:cNvPicPr>
            <a:picLocks noChangeAspect="1"/>
          </p:cNvPicPr>
          <p:nvPr/>
        </p:nvPicPr>
        <p:blipFill>
          <a:blip r:embed="rId2"/>
          <a:stretch>
            <a:fillRect/>
          </a:stretch>
        </p:blipFill>
        <p:spPr>
          <a:xfrm>
            <a:off x="-14840" y="0"/>
            <a:ext cx="12206846" cy="6867125"/>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479A06-B218-4AD8-B8E9-E7028600F037}"/>
              </a:ext>
            </a:extLst>
          </p:cNvPr>
          <p:cNvPicPr>
            <a:picLocks noChangeAspect="1"/>
          </p:cNvPicPr>
          <p:nvPr/>
        </p:nvPicPr>
        <p:blipFill>
          <a:blip r:embed="rId2"/>
          <a:stretch>
            <a:fillRect/>
          </a:stretch>
        </p:blipFill>
        <p:spPr>
          <a:xfrm>
            <a:off x="-13313" y="0"/>
            <a:ext cx="12205310" cy="687072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4F4007-3F8D-47B4-8FD2-552F655367CE}"/>
              </a:ext>
            </a:extLst>
          </p:cNvPr>
          <p:cNvPicPr>
            <a:picLocks noChangeAspect="1"/>
          </p:cNvPicPr>
          <p:nvPr/>
        </p:nvPicPr>
        <p:blipFill>
          <a:blip r:embed="rId2"/>
          <a:stretch>
            <a:fillRect/>
          </a:stretch>
        </p:blipFill>
        <p:spPr>
          <a:xfrm>
            <a:off x="-11841" y="23344"/>
            <a:ext cx="12232879" cy="6768068"/>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1E178B-ED74-43ED-A89B-A407811E190F}"/>
              </a:ext>
            </a:extLst>
          </p:cNvPr>
          <p:cNvPicPr>
            <a:picLocks noChangeAspect="1"/>
          </p:cNvPicPr>
          <p:nvPr/>
        </p:nvPicPr>
        <p:blipFill>
          <a:blip r:embed="rId2"/>
          <a:stretch>
            <a:fillRect/>
          </a:stretch>
        </p:blipFill>
        <p:spPr>
          <a:xfrm>
            <a:off x="20619" y="0"/>
            <a:ext cx="12181764"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1944A3-C7AB-4A9E-B47F-7CD6162F1C11}"/>
              </a:ext>
            </a:extLst>
          </p:cNvPr>
          <p:cNvPicPr>
            <a:picLocks noChangeAspect="1"/>
          </p:cNvPicPr>
          <p:nvPr/>
        </p:nvPicPr>
        <p:blipFill>
          <a:blip r:embed="rId2"/>
          <a:stretch>
            <a:fillRect/>
          </a:stretch>
        </p:blipFill>
        <p:spPr>
          <a:xfrm>
            <a:off x="38240" y="28245"/>
            <a:ext cx="12188705" cy="6829745"/>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DB0EE1-04D2-46C3-BE52-010EE7CB654E}"/>
              </a:ext>
            </a:extLst>
          </p:cNvPr>
          <p:cNvPicPr>
            <a:picLocks noChangeAspect="1"/>
          </p:cNvPicPr>
          <p:nvPr/>
        </p:nvPicPr>
        <p:blipFill>
          <a:blip r:embed="rId2"/>
          <a:stretch>
            <a:fillRect/>
          </a:stretch>
        </p:blipFill>
        <p:spPr>
          <a:xfrm>
            <a:off x="8001" y="0"/>
            <a:ext cx="1218740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C6E093-F7BA-4CB6-BDD0-27033D1AE2C2}"/>
              </a:ext>
            </a:extLst>
          </p:cNvPr>
          <p:cNvPicPr>
            <a:picLocks noChangeAspect="1"/>
          </p:cNvPicPr>
          <p:nvPr/>
        </p:nvPicPr>
        <p:blipFill>
          <a:blip r:embed="rId2"/>
          <a:stretch>
            <a:fillRect/>
          </a:stretch>
        </p:blipFill>
        <p:spPr>
          <a:xfrm>
            <a:off x="46049" y="-17291"/>
            <a:ext cx="12145947" cy="6827376"/>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2E270B-5CD3-450C-8526-42A804E4AC77}"/>
              </a:ext>
            </a:extLst>
          </p:cNvPr>
          <p:cNvPicPr>
            <a:picLocks noChangeAspect="1"/>
          </p:cNvPicPr>
          <p:nvPr/>
        </p:nvPicPr>
        <p:blipFill>
          <a:blip r:embed="rId2"/>
          <a:stretch>
            <a:fillRect/>
          </a:stretch>
        </p:blipFill>
        <p:spPr>
          <a:xfrm>
            <a:off x="900711" y="0"/>
            <a:ext cx="10412986" cy="8327257"/>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38161E-AB8F-4149-94D2-666B4E8C6C8C}"/>
              </a:ext>
            </a:extLst>
          </p:cNvPr>
          <p:cNvPicPr>
            <a:picLocks noChangeAspect="1"/>
          </p:cNvPicPr>
          <p:nvPr/>
        </p:nvPicPr>
        <p:blipFill>
          <a:blip r:embed="rId2"/>
          <a:stretch>
            <a:fillRect/>
          </a:stretch>
        </p:blipFill>
        <p:spPr>
          <a:xfrm>
            <a:off x="62371" y="108566"/>
            <a:ext cx="12129625" cy="6753932"/>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E5C4E5-0252-4953-8EC0-61C35C4573CB}"/>
              </a:ext>
            </a:extLst>
          </p:cNvPr>
          <p:cNvPicPr>
            <a:picLocks noChangeAspect="1"/>
          </p:cNvPicPr>
          <p:nvPr/>
        </p:nvPicPr>
        <p:blipFill>
          <a:blip r:embed="rId2"/>
          <a:stretch>
            <a:fillRect/>
          </a:stretch>
        </p:blipFill>
        <p:spPr>
          <a:xfrm>
            <a:off x="950930" y="0"/>
            <a:ext cx="10262503"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DEBA2C-D462-4DED-BD9F-3AF6575D9DB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1B9C1F-21FA-4368-8332-D48D6A987621}"/>
              </a:ext>
            </a:extLst>
          </p:cNvPr>
          <p:cNvPicPr>
            <a:picLocks noChangeAspect="1"/>
          </p:cNvPicPr>
          <p:nvPr/>
        </p:nvPicPr>
        <p:blipFill>
          <a:blip r:embed="rId2"/>
          <a:stretch>
            <a:fillRect/>
          </a:stretch>
        </p:blipFill>
        <p:spPr>
          <a:xfrm>
            <a:off x="0" y="0"/>
            <a:ext cx="12191996" cy="6912626"/>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9FF59A-AF3F-493C-BE17-924A06BF53C1}"/>
              </a:ext>
            </a:extLst>
          </p:cNvPr>
          <p:cNvPicPr>
            <a:picLocks noChangeAspect="1"/>
          </p:cNvPicPr>
          <p:nvPr/>
        </p:nvPicPr>
        <p:blipFill>
          <a:blip r:embed="rId2"/>
          <a:stretch>
            <a:fillRect/>
          </a:stretch>
        </p:blipFill>
        <p:spPr>
          <a:xfrm>
            <a:off x="1592061"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D0F354-63EA-4319-8FA2-690F3A662240}"/>
              </a:ext>
            </a:extLst>
          </p:cNvPr>
          <p:cNvPicPr>
            <a:picLocks noChangeAspect="1"/>
          </p:cNvPicPr>
          <p:nvPr/>
        </p:nvPicPr>
        <p:blipFill>
          <a:blip r:embed="rId2"/>
          <a:stretch>
            <a:fillRect/>
          </a:stretch>
        </p:blipFill>
        <p:spPr>
          <a:xfrm>
            <a:off x="-2587" y="27093"/>
            <a:ext cx="12194584" cy="6854726"/>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074BAE-7D37-4581-A1CB-74312A86759A}"/>
              </a:ext>
            </a:extLst>
          </p:cNvPr>
          <p:cNvPicPr>
            <a:picLocks noChangeAspect="1"/>
          </p:cNvPicPr>
          <p:nvPr/>
        </p:nvPicPr>
        <p:blipFill>
          <a:blip r:embed="rId2"/>
          <a:stretch>
            <a:fillRect/>
          </a:stretch>
        </p:blipFill>
        <p:spPr>
          <a:xfrm>
            <a:off x="0" y="0"/>
            <a:ext cx="1216929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A3DE71A-9F9E-4988-9363-444FCB67ADDB}"/>
              </a:ext>
            </a:extLst>
          </p:cNvPr>
          <p:cNvPicPr>
            <a:picLocks noChangeAspect="1"/>
          </p:cNvPicPr>
          <p:nvPr/>
        </p:nvPicPr>
        <p:blipFill>
          <a:blip r:embed="rId2"/>
          <a:stretch>
            <a:fillRect/>
          </a:stretch>
        </p:blipFill>
        <p:spPr>
          <a:xfrm>
            <a:off x="1004495" y="28849"/>
            <a:ext cx="10250680" cy="682915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89DAB4-412D-4D8F-B4C2-CA49347CF0C0}"/>
              </a:ext>
            </a:extLst>
          </p:cNvPr>
          <p:cNvPicPr>
            <a:picLocks noChangeAspect="1"/>
          </p:cNvPicPr>
          <p:nvPr/>
        </p:nvPicPr>
        <p:blipFill>
          <a:blip r:embed="rId2"/>
          <a:stretch>
            <a:fillRect/>
          </a:stretch>
        </p:blipFill>
        <p:spPr>
          <a:xfrm>
            <a:off x="0" y="0"/>
            <a:ext cx="12191996" cy="6849733"/>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15ACFE1-A694-4FD3-8800-78D4016A2955}"/>
              </a:ext>
            </a:extLst>
          </p:cNvPr>
          <p:cNvPicPr>
            <a:picLocks noChangeAspect="1"/>
          </p:cNvPicPr>
          <p:nvPr/>
        </p:nvPicPr>
        <p:blipFill>
          <a:blip r:embed="rId2"/>
          <a:stretch>
            <a:fillRect/>
          </a:stretch>
        </p:blipFill>
        <p:spPr>
          <a:xfrm>
            <a:off x="0" y="10680"/>
            <a:ext cx="12145005" cy="6847319"/>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43D860-85C7-46B9-A77A-C82F2D81E81F}"/>
              </a:ext>
            </a:extLst>
          </p:cNvPr>
          <p:cNvPicPr>
            <a:picLocks noChangeAspect="1"/>
          </p:cNvPicPr>
          <p:nvPr/>
        </p:nvPicPr>
        <p:blipFill>
          <a:blip r:embed="rId2"/>
          <a:stretch>
            <a:fillRect/>
          </a:stretch>
        </p:blipFill>
        <p:spPr>
          <a:xfrm>
            <a:off x="19421" y="0"/>
            <a:ext cx="12200418"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D71200-205D-4A90-BB94-53625484DCF1}"/>
              </a:ext>
            </a:extLst>
          </p:cNvPr>
          <p:cNvPicPr>
            <a:picLocks noChangeAspect="1"/>
          </p:cNvPicPr>
          <p:nvPr/>
        </p:nvPicPr>
        <p:blipFill>
          <a:blip r:embed="rId2"/>
          <a:stretch>
            <a:fillRect/>
          </a:stretch>
        </p:blipFill>
        <p:spPr>
          <a:xfrm>
            <a:off x="1590214" y="0"/>
            <a:ext cx="9134654" cy="6791413"/>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F605DE-F116-4372-8F3C-C6E4BFA8F86C}"/>
              </a:ext>
            </a:extLst>
          </p:cNvPr>
          <p:cNvPicPr>
            <a:picLocks noChangeAspect="1"/>
          </p:cNvPicPr>
          <p:nvPr/>
        </p:nvPicPr>
        <p:blipFill>
          <a:blip r:embed="rId2"/>
          <a:stretch>
            <a:fillRect/>
          </a:stretch>
        </p:blipFill>
        <p:spPr>
          <a:xfrm>
            <a:off x="-1531217" y="23966"/>
            <a:ext cx="15872063" cy="6894987"/>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75FD1B-99EB-439D-B038-C5C69EF81A19}"/>
              </a:ext>
            </a:extLst>
          </p:cNvPr>
          <p:cNvPicPr>
            <a:picLocks noChangeAspect="1"/>
          </p:cNvPicPr>
          <p:nvPr/>
        </p:nvPicPr>
        <p:blipFill>
          <a:blip r:embed="rId2"/>
          <a:stretch>
            <a:fillRect/>
          </a:stretch>
        </p:blipFill>
        <p:spPr>
          <a:xfrm>
            <a:off x="0" y="0"/>
            <a:ext cx="12191996" cy="685326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6EB5BE-B7C2-49DC-9774-0385A733A741}"/>
              </a:ext>
            </a:extLst>
          </p:cNvPr>
          <p:cNvPicPr>
            <a:picLocks noChangeAspect="1"/>
          </p:cNvPicPr>
          <p:nvPr/>
        </p:nvPicPr>
        <p:blipFill>
          <a:blip r:embed="rId2"/>
          <a:stretch>
            <a:fillRect/>
          </a:stretch>
        </p:blipFill>
        <p:spPr>
          <a:xfrm>
            <a:off x="18772" y="0"/>
            <a:ext cx="12173233" cy="692803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229E21-6F82-42FB-B286-5C602853AC0D}"/>
              </a:ext>
            </a:extLst>
          </p:cNvPr>
          <p:cNvPicPr>
            <a:picLocks noChangeAspect="1"/>
          </p:cNvPicPr>
          <p:nvPr/>
        </p:nvPicPr>
        <p:blipFill>
          <a:blip r:embed="rId2"/>
          <a:stretch>
            <a:fillRect/>
          </a:stretch>
        </p:blipFill>
        <p:spPr>
          <a:xfrm>
            <a:off x="935111" y="0"/>
            <a:ext cx="10278971"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A562E5-1752-48E9-A9E7-51409E505874}"/>
              </a:ext>
            </a:extLst>
          </p:cNvPr>
          <p:cNvPicPr>
            <a:picLocks noChangeAspect="1"/>
          </p:cNvPicPr>
          <p:nvPr/>
        </p:nvPicPr>
        <p:blipFill>
          <a:blip r:embed="rId2"/>
          <a:stretch>
            <a:fillRect/>
          </a:stretch>
        </p:blipFill>
        <p:spPr>
          <a:xfrm>
            <a:off x="0" y="21131"/>
            <a:ext cx="12191996" cy="681798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9F4EEF-DA11-4D97-B4C4-7FD6204C1E7F}"/>
              </a:ext>
            </a:extLst>
          </p:cNvPr>
          <p:cNvPicPr>
            <a:picLocks noChangeAspect="1"/>
          </p:cNvPicPr>
          <p:nvPr/>
        </p:nvPicPr>
        <p:blipFill>
          <a:blip r:embed="rId2"/>
          <a:stretch>
            <a:fillRect/>
          </a:stretch>
        </p:blipFill>
        <p:spPr>
          <a:xfrm>
            <a:off x="10003" y="-15535"/>
            <a:ext cx="12108018" cy="692988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FC7AE4-7D9A-4FB4-9CA9-E4180D953CB8}"/>
              </a:ext>
            </a:extLst>
          </p:cNvPr>
          <p:cNvPicPr>
            <a:picLocks noChangeAspect="1"/>
          </p:cNvPicPr>
          <p:nvPr/>
        </p:nvPicPr>
        <p:blipFill>
          <a:blip r:embed="rId2"/>
          <a:stretch>
            <a:fillRect/>
          </a:stretch>
        </p:blipFill>
        <p:spPr>
          <a:xfrm>
            <a:off x="0" y="39026"/>
            <a:ext cx="12191996" cy="6863641"/>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92BCC98-D2D5-44FA-BCE0-D8D8807A4B3F}"/>
              </a:ext>
            </a:extLst>
          </p:cNvPr>
          <p:cNvPicPr>
            <a:picLocks noChangeAspect="1"/>
          </p:cNvPicPr>
          <p:nvPr/>
        </p:nvPicPr>
        <p:blipFill>
          <a:blip r:embed="rId2"/>
          <a:stretch>
            <a:fillRect/>
          </a:stretch>
        </p:blipFill>
        <p:spPr>
          <a:xfrm>
            <a:off x="0" y="0"/>
            <a:ext cx="12191996" cy="6923791"/>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35BCE5-2044-429D-B53D-F049A4DB9409}"/>
              </a:ext>
            </a:extLst>
          </p:cNvPr>
          <p:cNvPicPr>
            <a:picLocks noChangeAspect="1"/>
          </p:cNvPicPr>
          <p:nvPr/>
        </p:nvPicPr>
        <p:blipFill>
          <a:blip r:embed="rId2"/>
          <a:stretch>
            <a:fillRect/>
          </a:stretch>
        </p:blipFill>
        <p:spPr>
          <a:xfrm>
            <a:off x="0" y="-26170"/>
            <a:ext cx="12126900" cy="681666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D6EB76-CF65-4D9A-A85E-611E7AD2D733}"/>
              </a:ext>
            </a:extLst>
          </p:cNvPr>
          <p:cNvPicPr>
            <a:picLocks noChangeAspect="1"/>
          </p:cNvPicPr>
          <p:nvPr/>
        </p:nvPicPr>
        <p:blipFill>
          <a:blip r:embed="rId2"/>
          <a:stretch>
            <a:fillRect/>
          </a:stretch>
        </p:blipFill>
        <p:spPr>
          <a:xfrm>
            <a:off x="889939" y="0"/>
            <a:ext cx="1024377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678DFB-1443-4F6D-88BF-DB5FE68B21DA}"/>
              </a:ext>
            </a:extLst>
          </p:cNvPr>
          <p:cNvPicPr>
            <a:picLocks noChangeAspect="1"/>
          </p:cNvPicPr>
          <p:nvPr/>
        </p:nvPicPr>
        <p:blipFill>
          <a:blip r:embed="rId2"/>
          <a:stretch>
            <a:fillRect/>
          </a:stretch>
        </p:blipFill>
        <p:spPr>
          <a:xfrm>
            <a:off x="895353" y="38103"/>
            <a:ext cx="10401300" cy="678180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735058-A2C7-4BB2-B74C-39BE51CA5456}"/>
              </a:ext>
            </a:extLst>
          </p:cNvPr>
          <p:cNvPicPr>
            <a:picLocks noChangeAspect="1"/>
          </p:cNvPicPr>
          <p:nvPr/>
        </p:nvPicPr>
        <p:blipFill>
          <a:blip r:embed="rId2"/>
          <a:stretch>
            <a:fillRect/>
          </a:stretch>
        </p:blipFill>
        <p:spPr>
          <a:xfrm>
            <a:off x="950491" y="0"/>
            <a:ext cx="1029102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B89D7D-5036-43E0-9F9C-75C6E62739EC}"/>
              </a:ext>
            </a:extLst>
          </p:cNvPr>
          <p:cNvPicPr>
            <a:picLocks noChangeAspect="1"/>
          </p:cNvPicPr>
          <p:nvPr/>
        </p:nvPicPr>
        <p:blipFill>
          <a:blip r:embed="rId2"/>
          <a:stretch>
            <a:fillRect/>
          </a:stretch>
        </p:blipFill>
        <p:spPr>
          <a:xfrm>
            <a:off x="0" y="0"/>
            <a:ext cx="12064749" cy="678642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E5539E-406E-45BC-97AA-233DE2A47C7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3F7AA1-859A-4DEE-A04F-F6B006AB2FC5}"/>
              </a:ext>
            </a:extLst>
          </p:cNvPr>
          <p:cNvPicPr>
            <a:picLocks noChangeAspect="1"/>
          </p:cNvPicPr>
          <p:nvPr/>
        </p:nvPicPr>
        <p:blipFill>
          <a:blip r:embed="rId2"/>
          <a:stretch>
            <a:fillRect/>
          </a:stretch>
        </p:blipFill>
        <p:spPr>
          <a:xfrm>
            <a:off x="0" y="-17757"/>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A6A6DE-B79B-4D58-BBF3-11B020E736BB}"/>
              </a:ext>
            </a:extLst>
          </p:cNvPr>
          <p:cNvPicPr>
            <a:picLocks noChangeAspect="1"/>
          </p:cNvPicPr>
          <p:nvPr/>
        </p:nvPicPr>
        <p:blipFill>
          <a:blip r:embed="rId2"/>
          <a:stretch>
            <a:fillRect/>
          </a:stretch>
        </p:blipFill>
        <p:spPr>
          <a:xfrm>
            <a:off x="0" y="0"/>
            <a:ext cx="12191996" cy="6858777"/>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01E5ED-A684-47D2-8378-76D00FB57A20}"/>
              </a:ext>
            </a:extLst>
          </p:cNvPr>
          <p:cNvPicPr>
            <a:picLocks noChangeAspect="1"/>
          </p:cNvPicPr>
          <p:nvPr/>
        </p:nvPicPr>
        <p:blipFill>
          <a:blip r:embed="rId2"/>
          <a:stretch>
            <a:fillRect/>
          </a:stretch>
        </p:blipFill>
        <p:spPr>
          <a:xfrm>
            <a:off x="0" y="9336"/>
            <a:ext cx="12191996" cy="6853263"/>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33ABEE-C5AB-492A-939F-D9E0BA5049C4}"/>
              </a:ext>
            </a:extLst>
          </p:cNvPr>
          <p:cNvPicPr>
            <a:picLocks noChangeAspect="1"/>
          </p:cNvPicPr>
          <p:nvPr/>
        </p:nvPicPr>
        <p:blipFill>
          <a:blip r:embed="rId2"/>
          <a:stretch>
            <a:fillRect/>
          </a:stretch>
        </p:blipFill>
        <p:spPr>
          <a:xfrm>
            <a:off x="0" y="0"/>
            <a:ext cx="12148389"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D5A8FD-01EA-40DE-A56B-72E3DADAB8B6}"/>
              </a:ext>
            </a:extLst>
          </p:cNvPr>
          <p:cNvPicPr>
            <a:picLocks noChangeAspect="1"/>
          </p:cNvPicPr>
          <p:nvPr/>
        </p:nvPicPr>
        <p:blipFill>
          <a:blip r:embed="rId2"/>
          <a:stretch>
            <a:fillRect/>
          </a:stretch>
        </p:blipFill>
        <p:spPr>
          <a:xfrm>
            <a:off x="0" y="0"/>
            <a:ext cx="12148389"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1E7DF6-3791-4F28-B07A-E537198331B1}"/>
              </a:ext>
            </a:extLst>
          </p:cNvPr>
          <p:cNvPicPr>
            <a:picLocks noChangeAspect="1"/>
          </p:cNvPicPr>
          <p:nvPr/>
        </p:nvPicPr>
        <p:blipFill>
          <a:blip r:embed="rId2"/>
          <a:stretch>
            <a:fillRect/>
          </a:stretch>
        </p:blipFill>
        <p:spPr>
          <a:xfrm>
            <a:off x="746525" y="0"/>
            <a:ext cx="10698946"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D851DB-1CC6-492A-B961-A1F079668847}"/>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194270-AD6A-4965-A74A-89BC3E545571}"/>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204EE-254E-4FDD-BEA5-3A272E4C1FD6}"/>
              </a:ext>
            </a:extLst>
          </p:cNvPr>
          <p:cNvPicPr>
            <a:picLocks noChangeAspect="1"/>
          </p:cNvPicPr>
          <p:nvPr/>
        </p:nvPicPr>
        <p:blipFill>
          <a:blip r:embed="rId2"/>
          <a:stretch>
            <a:fillRect/>
          </a:stretch>
        </p:blipFill>
        <p:spPr>
          <a:xfrm>
            <a:off x="916530" y="0"/>
            <a:ext cx="1041918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F62ACD-3E28-4893-B61D-DF18AB8091B7}"/>
              </a:ext>
            </a:extLst>
          </p:cNvPr>
          <p:cNvPicPr>
            <a:picLocks noChangeAspect="1"/>
          </p:cNvPicPr>
          <p:nvPr/>
        </p:nvPicPr>
        <p:blipFill>
          <a:blip r:embed="rId2"/>
          <a:stretch>
            <a:fillRect/>
          </a:stretch>
        </p:blipFill>
        <p:spPr>
          <a:xfrm>
            <a:off x="0" y="0"/>
            <a:ext cx="12191996" cy="6853263"/>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C735BC-EEEA-4866-95B0-BDF77DF46F0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B657F4-3CE2-44B0-A830-41B670C0B79D}"/>
              </a:ext>
            </a:extLst>
          </p:cNvPr>
          <p:cNvPicPr>
            <a:picLocks noChangeAspect="1"/>
          </p:cNvPicPr>
          <p:nvPr/>
        </p:nvPicPr>
        <p:blipFill>
          <a:blip r:embed="rId2"/>
          <a:stretch>
            <a:fillRect/>
          </a:stretch>
        </p:blipFill>
        <p:spPr>
          <a:xfrm>
            <a:off x="0" y="0"/>
            <a:ext cx="12193469"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547ACE-64A4-4D8B-9985-7F5092F20165}"/>
              </a:ext>
            </a:extLst>
          </p:cNvPr>
          <p:cNvPicPr>
            <a:picLocks noChangeAspect="1"/>
          </p:cNvPicPr>
          <p:nvPr/>
        </p:nvPicPr>
        <p:blipFill>
          <a:blip r:embed="rId2"/>
          <a:stretch>
            <a:fillRect/>
          </a:stretch>
        </p:blipFill>
        <p:spPr>
          <a:xfrm>
            <a:off x="62142" y="0"/>
            <a:ext cx="12053355"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1BFA63-688B-4A7B-9307-C9629CEFAD00}"/>
              </a:ext>
            </a:extLst>
          </p:cNvPr>
          <p:cNvPicPr>
            <a:picLocks noChangeAspect="1"/>
          </p:cNvPicPr>
          <p:nvPr/>
        </p:nvPicPr>
        <p:blipFill>
          <a:blip r:embed="rId2"/>
          <a:stretch>
            <a:fillRect/>
          </a:stretch>
        </p:blipFill>
        <p:spPr>
          <a:xfrm>
            <a:off x="0" y="0"/>
            <a:ext cx="12130320" cy="741432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84F489-2D94-49F4-8174-7CBE3E3CC295}"/>
              </a:ext>
            </a:extLst>
          </p:cNvPr>
          <p:cNvPicPr>
            <a:picLocks noChangeAspect="1"/>
          </p:cNvPicPr>
          <p:nvPr/>
        </p:nvPicPr>
        <p:blipFill>
          <a:blip r:embed="rId2"/>
          <a:stretch>
            <a:fillRect/>
          </a:stretch>
        </p:blipFill>
        <p:spPr>
          <a:xfrm>
            <a:off x="0" y="0"/>
            <a:ext cx="12191996" cy="7306321"/>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8A169E-1D22-4B37-83CA-02BFCAB8FAB9}"/>
              </a:ext>
            </a:extLst>
          </p:cNvPr>
          <p:cNvPicPr>
            <a:picLocks noChangeAspect="1"/>
          </p:cNvPicPr>
          <p:nvPr/>
        </p:nvPicPr>
        <p:blipFill>
          <a:blip r:embed="rId2"/>
          <a:stretch>
            <a:fillRect/>
          </a:stretch>
        </p:blipFill>
        <p:spPr>
          <a:xfrm>
            <a:off x="0" y="0"/>
            <a:ext cx="12186858"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7E90FC-607E-40CD-ADF5-040E4E03DC0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A4A076-BC30-41C3-8441-FECCE79E2509}"/>
              </a:ext>
            </a:extLst>
          </p:cNvPr>
          <p:cNvPicPr>
            <a:picLocks noChangeAspect="1"/>
          </p:cNvPicPr>
          <p:nvPr/>
        </p:nvPicPr>
        <p:blipFill>
          <a:blip r:embed="rId2"/>
          <a:stretch>
            <a:fillRect/>
          </a:stretch>
        </p:blipFill>
        <p:spPr>
          <a:xfrm>
            <a:off x="0" y="0"/>
            <a:ext cx="12191996" cy="6836374"/>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7DD2D1E-F355-4E3D-BC55-9F7196EBD50A}"/>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7B02DF72-57D9-4024-8169-D0A1CC4533D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220F759-1C9A-43BD-B8A0-B07F7EA9221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E616FE57-A4F7-4C4A-AEF3-3F35B8862C1B}"/>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BD3FD97-F3B7-4A38-AF74-00263C24E75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9D41437-F260-4F83-987D-45AF63216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628FF58D-AABD-4611-88E2-6B5B2D8D0EF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C5CD202-B68A-4F7B-A0EF-42EC7BF1265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A15987B-FF9E-4545-8AEF-A59250C39F7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57A8A41-4DBB-4969-A3AD-5D0DA12D218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0D56840-D2E7-4406-B8AB-A2768BD5DDF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A7EED99C-F4A0-4FA0-B300-CAF403AA05D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6C422E7A-6C17-4EC6-933D-913BD038D3A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0FDB408-6D02-4B4C-8BA9-694897295D3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42845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124</Words>
  <Application>Microsoft Office PowerPoint</Application>
  <PresentationFormat>Panorámica</PresentationFormat>
  <Paragraphs>9</Paragraphs>
  <Slides>65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65</vt:i4>
      </vt:variant>
    </vt:vector>
  </HeadingPairs>
  <TitlesOfParts>
    <vt:vector size="7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2021-08-28T10:26:34Z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