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28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9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7Kr048M/iwNTIp+DwZvWQ==" hashData="4XpCQdNQtibvmeisVw8TC8RoI40vjEuhLSadq8u0MH+l/n//phNe/RUASWusernLrRteaGw3eh0pRxunEbgT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92093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89052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7188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93670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06630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0496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8414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77638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78935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04511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9448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42850-2A40-47F1-AB20-C952FAEAEDA3}" type="datetimeFigureOut">
              <a:rPr lang="es-CO" smtClean="0"/>
              <a:t>09/04/2016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D3E72-94A8-496F-A20E-9796B94FA09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41585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5771" y="516743"/>
            <a:ext cx="7474857" cy="614531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1127504">
            <a:off x="10634709" y="622267"/>
            <a:ext cx="16275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dirty="0" smtClean="0"/>
              <a:t>Creación de: </a:t>
            </a:r>
          </a:p>
          <a:p>
            <a:pPr algn="ctr"/>
            <a:r>
              <a:rPr lang="es-CO" sz="1000" dirty="0" smtClean="0"/>
              <a:t>Jeremías </a:t>
            </a:r>
            <a:r>
              <a:rPr lang="es-CO" sz="1000" dirty="0" err="1" smtClean="0"/>
              <a:t>Candelo</a:t>
            </a:r>
            <a:r>
              <a:rPr lang="es-CO" sz="1000" dirty="0" smtClean="0"/>
              <a:t> Valencia</a:t>
            </a:r>
          </a:p>
          <a:p>
            <a:pPr algn="ctr"/>
            <a:r>
              <a:rPr lang="es-CO" sz="1000" dirty="0" smtClean="0"/>
              <a:t>Para: mis </a:t>
            </a:r>
            <a:r>
              <a:rPr lang="es-CO" sz="1000" dirty="0" err="1" smtClean="0"/>
              <a:t>pps</a:t>
            </a:r>
            <a:endParaRPr lang="es-CO" sz="1000" dirty="0" smtClean="0"/>
          </a:p>
          <a:p>
            <a:pPr algn="ctr"/>
            <a:r>
              <a:rPr lang="es-CO" sz="1000" dirty="0" smtClean="0"/>
              <a:t>Música: beat no </a:t>
            </a:r>
            <a:r>
              <a:rPr lang="es-CO" sz="1000" dirty="0" err="1" smtClean="0"/>
              <a:t>love</a:t>
            </a:r>
            <a:r>
              <a:rPr lang="es-CO" sz="1000" dirty="0" smtClean="0"/>
              <a:t>-</a:t>
            </a:r>
          </a:p>
          <a:p>
            <a:pPr algn="ctr"/>
            <a:r>
              <a:rPr lang="es-CO" sz="1000" dirty="0" smtClean="0"/>
              <a:t>Autor: </a:t>
            </a:r>
            <a:r>
              <a:rPr lang="es-CO" sz="1000" dirty="0" err="1" smtClean="0"/>
              <a:t>Anno</a:t>
            </a:r>
            <a:r>
              <a:rPr lang="es-CO" sz="1000" dirty="0" smtClean="0"/>
              <a:t> </a:t>
            </a:r>
            <a:r>
              <a:rPr lang="es-CO" sz="1000" dirty="0" err="1" smtClean="0"/>
              <a:t>Domi</a:t>
            </a:r>
            <a:endParaRPr lang="es-CO" sz="1000" dirty="0"/>
          </a:p>
        </p:txBody>
      </p:sp>
      <p:pic>
        <p:nvPicPr>
          <p:cNvPr id="4" name="Hip_Hop_Soul_Instrumental_Beat_No_Love_-_Anno_Dom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85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02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974" y="0"/>
            <a:ext cx="124279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97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9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19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8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4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33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15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5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13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2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99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84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71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0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1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9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2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65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4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7" y="0"/>
            <a:ext cx="12162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9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4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11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2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45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66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4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20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7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65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2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39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19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59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91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80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2" y="0"/>
            <a:ext cx="120297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4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57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1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41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0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094271" y="598096"/>
            <a:ext cx="909975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latin typeface="Script MT Bold" panose="03040602040607080904" pitchFamily="66" charset="0"/>
              </a:rPr>
              <a:t>Los glaciares de las Montañas Rocosas Canadienses, desaguan con su particular color gracias a la erosión de los suelos rocosos, para terminar alimentando ríos, arroyos y lagos de agua turquesa. En el marco de un paisaje de montaña y bosques de coníferas terminan por conformar uno de los paisajes de montaña más bonitos del mundo.</a:t>
            </a:r>
          </a:p>
          <a:p>
            <a:pPr algn="ctr"/>
            <a:r>
              <a:rPr lang="es-CO" sz="2400" dirty="0">
                <a:latin typeface="Script MT Bold" panose="03040602040607080904" pitchFamily="66" charset="0"/>
              </a:rPr>
              <a:t>Parque Nacional </a:t>
            </a:r>
            <a:r>
              <a:rPr lang="es-CO" sz="2400" dirty="0" err="1">
                <a:latin typeface="Script MT Bold" panose="03040602040607080904" pitchFamily="66" charset="0"/>
              </a:rPr>
              <a:t>Banff</a:t>
            </a:r>
            <a:r>
              <a:rPr lang="es-CO" sz="2400" dirty="0">
                <a:latin typeface="Script MT Bold" panose="03040602040607080904" pitchFamily="66" charset="0"/>
              </a:rPr>
              <a:t> es el más viejo de Canadá, una enorme zona protegida donde se encadenan lagos como el </a:t>
            </a:r>
            <a:r>
              <a:rPr lang="es-CO" sz="2400" dirty="0" err="1">
                <a:latin typeface="Script MT Bold" panose="03040602040607080904" pitchFamily="66" charset="0"/>
              </a:rPr>
              <a:t>Louise</a:t>
            </a:r>
            <a:r>
              <a:rPr lang="es-CO" sz="2400" dirty="0">
                <a:latin typeface="Script MT Bold" panose="03040602040607080904" pitchFamily="66" charset="0"/>
              </a:rPr>
              <a:t>, el Lago </a:t>
            </a:r>
            <a:r>
              <a:rPr lang="es-CO" sz="2400" dirty="0" err="1">
                <a:latin typeface="Script MT Bold" panose="03040602040607080904" pitchFamily="66" charset="0"/>
              </a:rPr>
              <a:t>Peyto</a:t>
            </a:r>
            <a:r>
              <a:rPr lang="es-CO" sz="2400" dirty="0">
                <a:latin typeface="Script MT Bold" panose="03040602040607080904" pitchFamily="66" charset="0"/>
              </a:rPr>
              <a:t>, el </a:t>
            </a:r>
            <a:r>
              <a:rPr lang="es-CO" sz="2400" dirty="0" err="1">
                <a:latin typeface="Script MT Bold" panose="03040602040607080904" pitchFamily="66" charset="0"/>
              </a:rPr>
              <a:t>Moraine</a:t>
            </a:r>
            <a:r>
              <a:rPr lang="es-CO" sz="2400" dirty="0">
                <a:latin typeface="Script MT Bold" panose="03040602040607080904" pitchFamily="66" charset="0"/>
              </a:rPr>
              <a:t>, o el </a:t>
            </a:r>
            <a:r>
              <a:rPr lang="es-CO" sz="2400" dirty="0" err="1">
                <a:latin typeface="Script MT Bold" panose="03040602040607080904" pitchFamily="66" charset="0"/>
              </a:rPr>
              <a:t>Bow</a:t>
            </a:r>
            <a:r>
              <a:rPr lang="es-CO" sz="2400" dirty="0">
                <a:latin typeface="Script MT Bold" panose="03040602040607080904" pitchFamily="66" charset="0"/>
              </a:rPr>
              <a:t>, espejos de agua turquesa impresionantes por su coloración. Pero también, son atractivas formaciones como el majestuoso cañón modelados por arroyos (también de aguas turquesa) como el Johnston. Situado a unas dos horas de Calgary, en la provincia de Alberta, existe una carretera (</a:t>
            </a:r>
            <a:r>
              <a:rPr lang="es-CO" sz="2400" dirty="0" err="1">
                <a:latin typeface="Script MT Bold" panose="03040602040607080904" pitchFamily="66" charset="0"/>
              </a:rPr>
              <a:t>Icefields</a:t>
            </a:r>
            <a:r>
              <a:rPr lang="es-CO" sz="2400" dirty="0">
                <a:latin typeface="Script MT Bold" panose="03040602040607080904" pitchFamily="66" charset="0"/>
              </a:rPr>
              <a:t> </a:t>
            </a:r>
            <a:r>
              <a:rPr lang="es-CO" sz="2400" dirty="0" err="1">
                <a:latin typeface="Script MT Bold" panose="03040602040607080904" pitchFamily="66" charset="0"/>
              </a:rPr>
              <a:t>Parkway</a:t>
            </a:r>
            <a:r>
              <a:rPr lang="es-CO" sz="2400" dirty="0">
                <a:latin typeface="Script MT Bold" panose="03040602040607080904" pitchFamily="66" charset="0"/>
              </a:rPr>
              <a:t>) que conecta </a:t>
            </a:r>
            <a:r>
              <a:rPr lang="es-CO" sz="2400" dirty="0" err="1">
                <a:latin typeface="Script MT Bold" panose="03040602040607080904" pitchFamily="66" charset="0"/>
              </a:rPr>
              <a:t>Banff</a:t>
            </a:r>
            <a:r>
              <a:rPr lang="es-CO" sz="2400" dirty="0">
                <a:latin typeface="Script MT Bold" panose="03040602040607080904" pitchFamily="66" charset="0"/>
              </a:rPr>
              <a:t> con el Parque Nacional </a:t>
            </a:r>
            <a:r>
              <a:rPr lang="es-CO" sz="2400" dirty="0" err="1">
                <a:latin typeface="Script MT Bold" panose="03040602040607080904" pitchFamily="66" charset="0"/>
              </a:rPr>
              <a:t>Jasper</a:t>
            </a:r>
            <a:r>
              <a:rPr lang="es-CO" sz="2400" dirty="0">
                <a:latin typeface="Script MT Bold" panose="03040602040607080904" pitchFamily="66" charset="0"/>
              </a:rPr>
              <a:t> y </a:t>
            </a:r>
            <a:r>
              <a:rPr lang="es-CO" sz="2400" dirty="0" err="1">
                <a:latin typeface="Script MT Bold" panose="03040602040607080904" pitchFamily="66" charset="0"/>
              </a:rPr>
              <a:t>Yoho</a:t>
            </a:r>
            <a:r>
              <a:rPr lang="es-CO" sz="2400" dirty="0">
                <a:latin typeface="Script MT Bold" panose="03040602040607080904" pitchFamily="66" charset="0"/>
              </a:rPr>
              <a:t>, una ruta escénica que se cuenta entre las más espectaculares para recorrer en Canadá. Lo que sigue, es una selección de fotos de del entorno de los lagos y ríos turquesa de </a:t>
            </a:r>
            <a:r>
              <a:rPr lang="es-CO" sz="2400" dirty="0" err="1">
                <a:latin typeface="Script MT Bold" panose="03040602040607080904" pitchFamily="66" charset="0"/>
              </a:rPr>
              <a:t>Banff</a:t>
            </a:r>
            <a:r>
              <a:rPr lang="es-CO" sz="2400" dirty="0">
                <a:latin typeface="Script MT Bold" panose="03040602040607080904" pitchFamily="66" charset="0"/>
              </a:rPr>
              <a:t>, una forma de confirmar la belleza incomparable de la que hablamos.</a:t>
            </a:r>
          </a:p>
        </p:txBody>
      </p:sp>
    </p:spTree>
    <p:extLst>
      <p:ext uri="{BB962C8B-B14F-4D97-AF65-F5344CB8AC3E}">
        <p14:creationId xmlns:p14="http://schemas.microsoft.com/office/powerpoint/2010/main" val="19356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55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966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80961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0331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9969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650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211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5740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62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53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63534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38" y="0"/>
            <a:ext cx="12295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78148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60144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642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5859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61154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419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74678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33601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907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40542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3907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6564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78367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9318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1394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0424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latin typeface="Kristen ITC" panose="03050502040202030202" pitchFamily="66" charset="0"/>
              </a:rPr>
              <a:t> </a:t>
            </a:r>
            <a:br>
              <a:rPr lang="es-ES" sz="4800" dirty="0">
                <a:latin typeface="Kristen ITC" panose="03050502040202030202" pitchFamily="66" charset="0"/>
              </a:rPr>
            </a:br>
            <a:r>
              <a:rPr lang="es-ES" sz="4400" dirty="0"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240</Words>
  <Application>Microsoft Office PowerPoint</Application>
  <PresentationFormat>Panorámica</PresentationFormat>
  <Paragraphs>9</Paragraphs>
  <Slides>72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72</vt:i4>
      </vt:variant>
    </vt:vector>
  </HeadingPairs>
  <TitlesOfParts>
    <vt:vector size="78" baseType="lpstr">
      <vt:lpstr>Arial</vt:lpstr>
      <vt:lpstr>Calibri</vt:lpstr>
      <vt:lpstr>Calibri Light</vt:lpstr>
      <vt:lpstr>Kristen ITC</vt:lpstr>
      <vt:lpstr>Script MT Bold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JEREMIAS CANDELO VALENCIA</cp:lastModifiedBy>
  <cp:revision>14</cp:revision>
  <dcterms:created xsi:type="dcterms:W3CDTF">2016-04-03T18:48:22Z</dcterms:created>
  <dcterms:modified xsi:type="dcterms:W3CDTF">2016-04-09T16:42:07Z</dcterms:modified>
</cp:coreProperties>
</file>