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60" autoAdjust="0"/>
    <p:restoredTop sz="94660"/>
  </p:normalViewPr>
  <p:slideViewPr>
    <p:cSldViewPr snapToGrid="0">
      <p:cViewPr varScale="1">
        <p:scale>
          <a:sx n="59" d="100"/>
          <a:sy n="59" d="100"/>
        </p:scale>
        <p:origin x="54" y="6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41D7314B-D940-4D25-B047-C0F75DA4B3E6}" type="datetimeFigureOut">
              <a:rPr lang="es-CO" smtClean="0"/>
              <a:t>14/10/2016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75715D2-6C1C-45BB-A39A-441D6ED42290}" type="slidenum">
              <a:rPr lang="es-CO" smtClean="0"/>
              <a:t>‹Nº›</a:t>
            </a:fld>
            <a:endParaRPr lang="es-CO"/>
          </a:p>
        </p:txBody>
      </p:sp>
    </p:spTree>
    <p:extLst>
      <p:ext uri="{BB962C8B-B14F-4D97-AF65-F5344CB8AC3E}">
        <p14:creationId xmlns:p14="http://schemas.microsoft.com/office/powerpoint/2010/main" val="30367308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41D7314B-D940-4D25-B047-C0F75DA4B3E6}" type="datetimeFigureOut">
              <a:rPr lang="es-CO" smtClean="0"/>
              <a:t>14/10/2016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75715D2-6C1C-45BB-A39A-441D6ED42290}" type="slidenum">
              <a:rPr lang="es-CO" smtClean="0"/>
              <a:t>‹Nº›</a:t>
            </a:fld>
            <a:endParaRPr lang="es-CO"/>
          </a:p>
        </p:txBody>
      </p:sp>
    </p:spTree>
    <p:extLst>
      <p:ext uri="{BB962C8B-B14F-4D97-AF65-F5344CB8AC3E}">
        <p14:creationId xmlns:p14="http://schemas.microsoft.com/office/powerpoint/2010/main" val="12428220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41D7314B-D940-4D25-B047-C0F75DA4B3E6}" type="datetimeFigureOut">
              <a:rPr lang="es-CO" smtClean="0"/>
              <a:t>14/10/2016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75715D2-6C1C-45BB-A39A-441D6ED42290}" type="slidenum">
              <a:rPr lang="es-CO" smtClean="0"/>
              <a:t>‹Nº›</a:t>
            </a:fld>
            <a:endParaRPr lang="es-CO"/>
          </a:p>
        </p:txBody>
      </p:sp>
    </p:spTree>
    <p:extLst>
      <p:ext uri="{BB962C8B-B14F-4D97-AF65-F5344CB8AC3E}">
        <p14:creationId xmlns:p14="http://schemas.microsoft.com/office/powerpoint/2010/main" val="32005782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41D7314B-D940-4D25-B047-C0F75DA4B3E6}" type="datetimeFigureOut">
              <a:rPr lang="es-CO" smtClean="0"/>
              <a:t>14/10/2016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075715D2-6C1C-45BB-A39A-441D6ED42290}" type="slidenum">
              <a:rPr lang="es-CO" smtClean="0"/>
              <a:t>‹Nº›</a:t>
            </a:fld>
            <a:endParaRPr lang="es-CO"/>
          </a:p>
        </p:txBody>
      </p:sp>
    </p:spTree>
    <p:extLst>
      <p:ext uri="{BB962C8B-B14F-4D97-AF65-F5344CB8AC3E}">
        <p14:creationId xmlns:p14="http://schemas.microsoft.com/office/powerpoint/2010/main" val="6669530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41D7314B-D940-4D25-B047-C0F75DA4B3E6}" type="datetimeFigureOut">
              <a:rPr lang="es-CO" smtClean="0"/>
              <a:t>14/10/2016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075715D2-6C1C-45BB-A39A-441D6ED42290}" type="slidenum">
              <a:rPr lang="es-CO" smtClean="0"/>
              <a:t>‹Nº›</a:t>
            </a:fld>
            <a:endParaRPr lang="es-CO"/>
          </a:p>
        </p:txBody>
      </p:sp>
    </p:spTree>
    <p:extLst>
      <p:ext uri="{BB962C8B-B14F-4D97-AF65-F5344CB8AC3E}">
        <p14:creationId xmlns:p14="http://schemas.microsoft.com/office/powerpoint/2010/main" val="12266719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41D7314B-D940-4D25-B047-C0F75DA4B3E6}" type="datetimeFigureOut">
              <a:rPr lang="es-CO" smtClean="0"/>
              <a:t>14/10/2016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075715D2-6C1C-45BB-A39A-441D6ED42290}" type="slidenum">
              <a:rPr lang="es-CO" smtClean="0"/>
              <a:t>‹Nº›</a:t>
            </a:fld>
            <a:endParaRPr lang="es-CO"/>
          </a:p>
        </p:txBody>
      </p:sp>
    </p:spTree>
    <p:extLst>
      <p:ext uri="{BB962C8B-B14F-4D97-AF65-F5344CB8AC3E}">
        <p14:creationId xmlns:p14="http://schemas.microsoft.com/office/powerpoint/2010/main" val="6994918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41D7314B-D940-4D25-B047-C0F75DA4B3E6}" type="datetimeFigureOut">
              <a:rPr lang="es-CO" smtClean="0"/>
              <a:t>14/10/2016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075715D2-6C1C-45BB-A39A-441D6ED42290}" type="slidenum">
              <a:rPr lang="es-CO" smtClean="0"/>
              <a:t>‹Nº›</a:t>
            </a:fld>
            <a:endParaRPr lang="es-CO"/>
          </a:p>
        </p:txBody>
      </p:sp>
    </p:spTree>
    <p:extLst>
      <p:ext uri="{BB962C8B-B14F-4D97-AF65-F5344CB8AC3E}">
        <p14:creationId xmlns:p14="http://schemas.microsoft.com/office/powerpoint/2010/main" val="7758172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41D7314B-D940-4D25-B047-C0F75DA4B3E6}" type="datetimeFigureOut">
              <a:rPr lang="es-CO" smtClean="0"/>
              <a:t>14/10/2016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075715D2-6C1C-45BB-A39A-441D6ED42290}" type="slidenum">
              <a:rPr lang="es-CO" smtClean="0"/>
              <a:t>‹Nº›</a:t>
            </a:fld>
            <a:endParaRPr lang="es-CO"/>
          </a:p>
        </p:txBody>
      </p:sp>
    </p:spTree>
    <p:extLst>
      <p:ext uri="{BB962C8B-B14F-4D97-AF65-F5344CB8AC3E}">
        <p14:creationId xmlns:p14="http://schemas.microsoft.com/office/powerpoint/2010/main" val="31749436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41D7314B-D940-4D25-B047-C0F75DA4B3E6}" type="datetimeFigureOut">
              <a:rPr lang="es-CO" smtClean="0"/>
              <a:t>14/10/2016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075715D2-6C1C-45BB-A39A-441D6ED42290}" type="slidenum">
              <a:rPr lang="es-CO" smtClean="0"/>
              <a:t>‹Nº›</a:t>
            </a:fld>
            <a:endParaRPr lang="es-CO"/>
          </a:p>
        </p:txBody>
      </p:sp>
    </p:spTree>
    <p:extLst>
      <p:ext uri="{BB962C8B-B14F-4D97-AF65-F5344CB8AC3E}">
        <p14:creationId xmlns:p14="http://schemas.microsoft.com/office/powerpoint/2010/main" val="3294920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41D7314B-D940-4D25-B047-C0F75DA4B3E6}" type="datetimeFigureOut">
              <a:rPr lang="es-CO" smtClean="0"/>
              <a:t>14/10/2016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75715D2-6C1C-45BB-A39A-441D6ED42290}" type="slidenum">
              <a:rPr lang="es-CO" smtClean="0"/>
              <a:t>‹Nº›</a:t>
            </a:fld>
            <a:endParaRPr lang="es-CO"/>
          </a:p>
        </p:txBody>
      </p:sp>
    </p:spTree>
    <p:extLst>
      <p:ext uri="{BB962C8B-B14F-4D97-AF65-F5344CB8AC3E}">
        <p14:creationId xmlns:p14="http://schemas.microsoft.com/office/powerpoint/2010/main" val="1628111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41D7314B-D940-4D25-B047-C0F75DA4B3E6}" type="datetimeFigureOut">
              <a:rPr lang="es-CO" smtClean="0"/>
              <a:t>14/10/2016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75715D2-6C1C-45BB-A39A-441D6ED42290}" type="slidenum">
              <a:rPr lang="es-CO" smtClean="0"/>
              <a:t>‹Nº›</a:t>
            </a:fld>
            <a:endParaRPr lang="es-CO"/>
          </a:p>
        </p:txBody>
      </p:sp>
    </p:spTree>
    <p:extLst>
      <p:ext uri="{BB962C8B-B14F-4D97-AF65-F5344CB8AC3E}">
        <p14:creationId xmlns:p14="http://schemas.microsoft.com/office/powerpoint/2010/main" val="6098550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6512200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D7314B-D940-4D25-B047-C0F75DA4B3E6}" type="datetimeFigureOut">
              <a:rPr lang="es-CO" smtClean="0"/>
              <a:t>14/10/2016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5715D2-6C1C-45BB-A39A-441D6ED42290}" type="slidenum">
              <a:rPr lang="es-CO" smtClean="0"/>
              <a:t>‹Nº›</a:t>
            </a:fld>
            <a:endParaRPr lang="es-CO"/>
          </a:p>
        </p:txBody>
      </p:sp>
    </p:spTree>
    <p:extLst>
      <p:ext uri="{BB962C8B-B14F-4D97-AF65-F5344CB8AC3E}">
        <p14:creationId xmlns:p14="http://schemas.microsoft.com/office/powerpoint/2010/main" val="3955325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extLst>
      <p:ext uri="{BB962C8B-B14F-4D97-AF65-F5344CB8AC3E}">
        <p14:creationId xmlns:p14="http://schemas.microsoft.com/office/powerpoint/2010/main" val="1377826680"/>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8" Type="http://schemas.openxmlformats.org/officeDocument/2006/relationships/image" Target="../media/image68.png"/><Relationship Id="rId13" Type="http://schemas.openxmlformats.org/officeDocument/2006/relationships/hyperlink" Target="https://vk.com/mispps" TargetMode="External"/><Relationship Id="rId3" Type="http://schemas.openxmlformats.org/officeDocument/2006/relationships/image" Target="../media/image65.png"/><Relationship Id="rId7" Type="http://schemas.openxmlformats.org/officeDocument/2006/relationships/hyperlink" Target="https://www.facebook.com/mispps" TargetMode="External"/><Relationship Id="rId12" Type="http://schemas.openxmlformats.org/officeDocument/2006/relationships/image" Target="../media/image7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7.png"/><Relationship Id="rId11" Type="http://schemas.openxmlformats.org/officeDocument/2006/relationships/hyperlink" Target="https://plus.google.com/+Mispps/" TargetMode="External"/><Relationship Id="rId5" Type="http://schemas.openxmlformats.org/officeDocument/2006/relationships/image" Target="../media/image66.png"/><Relationship Id="rId10" Type="http://schemas.openxmlformats.org/officeDocument/2006/relationships/image" Target="../media/image6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ángulo 2"/>
          <p:cNvSpPr/>
          <p:nvPr/>
        </p:nvSpPr>
        <p:spPr>
          <a:xfrm>
            <a:off x="786062" y="549441"/>
            <a:ext cx="10555704" cy="5355312"/>
          </a:xfrm>
          <a:prstGeom prst="rect">
            <a:avLst/>
          </a:prstGeom>
        </p:spPr>
        <p:txBody>
          <a:bodyPr wrap="square">
            <a:spAutoFit/>
          </a:bodyPr>
          <a:lstStyle/>
          <a:p>
            <a:pPr algn="ctr"/>
            <a:r>
              <a:rPr lang="es-CO" b="1" i="1" dirty="0"/>
              <a:t>La </a:t>
            </a:r>
            <a:r>
              <a:rPr lang="es-CO" b="1" i="1" dirty="0" smtClean="0"/>
              <a:t> India</a:t>
            </a:r>
            <a:r>
              <a:rPr lang="es-CO" i="1" dirty="0" smtClean="0"/>
              <a:t>, oficialmente </a:t>
            </a:r>
            <a:r>
              <a:rPr lang="es-CO" i="1" dirty="0"/>
              <a:t>República de la India </a:t>
            </a:r>
            <a:r>
              <a:rPr lang="es-CO" i="1" dirty="0" smtClean="0"/>
              <a:t>es </a:t>
            </a:r>
            <a:r>
              <a:rPr lang="es-CO" i="1" dirty="0"/>
              <a:t>un país ubicado en el sur de Asia. Con sus más de 1240 millones de habitantes, es el segundo país del mundo por población </a:t>
            </a:r>
            <a:r>
              <a:rPr lang="es-CO" i="1" dirty="0" smtClean="0"/>
              <a:t>después </a:t>
            </a:r>
            <a:r>
              <a:rPr lang="es-CO" i="1" dirty="0"/>
              <a:t>de la República Popular China (con 1370 millones) y la democracia más populosa del </a:t>
            </a:r>
            <a:r>
              <a:rPr lang="es-CO" i="1" dirty="0" smtClean="0"/>
              <a:t>mundo. Se </a:t>
            </a:r>
            <a:r>
              <a:rPr lang="es-CO" i="1" dirty="0"/>
              <a:t>ubica en el séptimo lugar entre los países más extensos del planeta. Limita con el océano Índico al sur, con el mar Arábigo al oeste y con el golfo de Bengala al este, a lo largo de una línea costera de más de 7517 </a:t>
            </a:r>
            <a:r>
              <a:rPr lang="es-CO" i="1" dirty="0" smtClean="0"/>
              <a:t>km.</a:t>
            </a:r>
            <a:endParaRPr lang="es-CO" i="1" dirty="0"/>
          </a:p>
          <a:p>
            <a:pPr algn="ctr"/>
            <a:r>
              <a:rPr lang="es-CO" i="1" dirty="0"/>
              <a:t>La India también limita con Pakistán al </a:t>
            </a:r>
            <a:r>
              <a:rPr lang="es-CO" i="1" dirty="0" smtClean="0"/>
              <a:t>oeste; </a:t>
            </a:r>
            <a:r>
              <a:rPr lang="es-CO" i="1" dirty="0"/>
              <a:t>al norte con China, Nepal y Bután y al este con Bangladés y Birmania. Además, la India se encuentra cerca de las islas de Sri Lanka, Maldivas e Indonesia. Su capital es Nueva Delhi y su ciudad más poblada es Bombay</a:t>
            </a:r>
            <a:r>
              <a:rPr lang="es-CO" i="1" dirty="0" smtClean="0"/>
              <a:t>. Cuatro </a:t>
            </a:r>
            <a:r>
              <a:rPr lang="es-CO" i="1" dirty="0"/>
              <a:t>de las religiones más importantes del mundo, el hinduismo, el budismo, el jainismo y el </a:t>
            </a:r>
            <a:r>
              <a:rPr lang="es-CO" i="1" dirty="0" err="1"/>
              <a:t>sijismo</a:t>
            </a:r>
            <a:r>
              <a:rPr lang="es-CO" i="1" dirty="0"/>
              <a:t> se originaron allí, mientras que otras religiones como el zoroastrismo, el judaísmo, el cristianismo y el islam llegaron durante el I milenio, dando forma a diversas culturas de la región. Entre las principales denominaciones cristianas se encuentran los católicos, los evangélicos, los mormones y los testigos de Jehová</a:t>
            </a:r>
            <a:r>
              <a:rPr lang="es-CO" i="1" dirty="0" smtClean="0"/>
              <a:t>. En </a:t>
            </a:r>
            <a:r>
              <a:rPr lang="es-CO" i="1" dirty="0"/>
              <a:t>2015, la economía india era la séptima más grande del mundo y la tercera en términos de paridad de poder adquisitivo. Las reformas económicas de 1991 la han transformado en una de las economías de más rápido crecimiento</a:t>
            </a:r>
            <a:r>
              <a:rPr lang="es-CO" i="1" dirty="0" smtClean="0"/>
              <a:t>; sin </a:t>
            </a:r>
            <a:r>
              <a:rPr lang="es-CO" i="1" dirty="0"/>
              <a:t>embargo, todavía sufre de problemas como los altos niveles de pobreza, </a:t>
            </a:r>
            <a:r>
              <a:rPr lang="es-CO" i="1" dirty="0" smtClean="0"/>
              <a:t>analfabetismo, </a:t>
            </a:r>
            <a:r>
              <a:rPr lang="es-CO" i="1" dirty="0"/>
              <a:t>pandemias, malnutrición y constantes violaciones de los derechos de las mujeres. Además de una sociedad plural en lo religioso, multilingüe y multiétnica, la India también alberga una flora y fauna diversas en diferentes hábitats protegidos</a:t>
            </a:r>
            <a:r>
              <a:rPr lang="es-CO" i="1" dirty="0" smtClean="0"/>
              <a:t>. Además</a:t>
            </a:r>
            <a:r>
              <a:rPr lang="es-CO" i="1" dirty="0"/>
              <a:t>, la República de la India es uno de los nueve países que posee un arsenal nuclear. No obstante, es un Estado no signatario del Tratado de No Proliferación Nuclear, dado que, en sus actuales términos, no le permitiría mantener su armamento atómico.</a:t>
            </a:r>
          </a:p>
        </p:txBody>
      </p:sp>
      <p:sp>
        <p:nvSpPr>
          <p:cNvPr id="4" name="CuadroTexto 3"/>
          <p:cNvSpPr txBox="1"/>
          <p:nvPr/>
        </p:nvSpPr>
        <p:spPr>
          <a:xfrm>
            <a:off x="4515850" y="5818480"/>
            <a:ext cx="3096128" cy="553998"/>
          </a:xfrm>
          <a:prstGeom prst="rect">
            <a:avLst/>
          </a:prstGeom>
          <a:noFill/>
        </p:spPr>
        <p:txBody>
          <a:bodyPr wrap="square" rtlCol="0">
            <a:spAutoFit/>
          </a:bodyPr>
          <a:lstStyle/>
          <a:p>
            <a:pPr algn="ctr"/>
            <a:r>
              <a:rPr lang="es-CO" sz="1000" b="1" i="1" dirty="0" smtClean="0"/>
              <a:t>Creó: Jeremías</a:t>
            </a:r>
          </a:p>
          <a:p>
            <a:pPr algn="ctr"/>
            <a:r>
              <a:rPr lang="es-CO" sz="1000" b="1" i="1" dirty="0" smtClean="0"/>
              <a:t>Para: mis </a:t>
            </a:r>
            <a:r>
              <a:rPr lang="es-CO" sz="1000" b="1" i="1" dirty="0" err="1" smtClean="0"/>
              <a:t>pps</a:t>
            </a:r>
            <a:endParaRPr lang="es-CO" sz="1000" b="1" i="1" dirty="0" smtClean="0"/>
          </a:p>
          <a:p>
            <a:pPr algn="ctr"/>
            <a:r>
              <a:rPr lang="es-CO" sz="1000" b="1" i="1" dirty="0" smtClean="0"/>
              <a:t>Música: Música árabe relajante</a:t>
            </a:r>
            <a:endParaRPr lang="es-CO" sz="1000" b="1" i="1" dirty="0"/>
          </a:p>
        </p:txBody>
      </p:sp>
      <p:pic>
        <p:nvPicPr>
          <p:cNvPr id="5" name="musica_arabe_relajante_relajacion_relaxing_music_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1265061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480008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532097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676621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616067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171367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54768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320337" cy="6858000"/>
          </a:xfrm>
          <a:prstGeom prst="rect">
            <a:avLst/>
          </a:prstGeom>
        </p:spPr>
      </p:pic>
    </p:spTree>
    <p:extLst>
      <p:ext uri="{BB962C8B-B14F-4D97-AF65-F5344CB8AC3E}">
        <p14:creationId xmlns:p14="http://schemas.microsoft.com/office/powerpoint/2010/main" val="19897561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033751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505083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300232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131670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49097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431380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39032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val="41416165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971391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934288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423921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val="20334785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418087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148185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915575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325884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841973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831254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265566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005181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437259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29341"/>
            <a:ext cx="12192000" cy="6987341"/>
          </a:xfrm>
          <a:prstGeom prst="rect">
            <a:avLst/>
          </a:prstGeom>
        </p:spPr>
      </p:pic>
    </p:spTree>
    <p:extLst>
      <p:ext uri="{BB962C8B-B14F-4D97-AF65-F5344CB8AC3E}">
        <p14:creationId xmlns:p14="http://schemas.microsoft.com/office/powerpoint/2010/main" val="2079827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181800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val="139422054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304" y="0"/>
            <a:ext cx="12307303" cy="6858000"/>
          </a:xfrm>
          <a:prstGeom prst="rect">
            <a:avLst/>
          </a:prstGeom>
        </p:spPr>
      </p:pic>
    </p:spTree>
    <p:extLst>
      <p:ext uri="{BB962C8B-B14F-4D97-AF65-F5344CB8AC3E}">
        <p14:creationId xmlns:p14="http://schemas.microsoft.com/office/powerpoint/2010/main" val="313558112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396184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1440485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887200" cy="6858000"/>
          </a:xfrm>
          <a:prstGeom prst="rect">
            <a:avLst/>
          </a:prstGeom>
        </p:spPr>
      </p:pic>
    </p:spTree>
    <p:extLst>
      <p:ext uri="{BB962C8B-B14F-4D97-AF65-F5344CB8AC3E}">
        <p14:creationId xmlns:p14="http://schemas.microsoft.com/office/powerpoint/2010/main" val="357958326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645843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8272483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4339587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5619030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0218840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7355066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1022496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2070507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197329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3944720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320337" cy="6667500"/>
          </a:xfrm>
          <a:prstGeom prst="rect">
            <a:avLst/>
          </a:prstGeom>
        </p:spPr>
      </p:pic>
    </p:spTree>
    <p:extLst>
      <p:ext uri="{BB962C8B-B14F-4D97-AF65-F5344CB8AC3E}">
        <p14:creationId xmlns:p14="http://schemas.microsoft.com/office/powerpoint/2010/main" val="137117634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7228474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5557010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1719714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4400036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6315587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4062977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042" y="0"/>
            <a:ext cx="12208042" cy="6858000"/>
          </a:xfrm>
          <a:prstGeom prst="rect">
            <a:avLst/>
          </a:prstGeom>
        </p:spPr>
      </p:pic>
    </p:spTree>
    <p:extLst>
      <p:ext uri="{BB962C8B-B14F-4D97-AF65-F5344CB8AC3E}">
        <p14:creationId xmlns:p14="http://schemas.microsoft.com/office/powerpoint/2010/main" val="322366413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047621" cy="6858000"/>
          </a:xfrm>
          <a:prstGeom prst="rect">
            <a:avLst/>
          </a:prstGeom>
        </p:spPr>
      </p:pic>
    </p:spTree>
    <p:extLst>
      <p:ext uri="{BB962C8B-B14F-4D97-AF65-F5344CB8AC3E}">
        <p14:creationId xmlns:p14="http://schemas.microsoft.com/office/powerpoint/2010/main" val="325213560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3960797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0340898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9108794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val="153953668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8897996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6780265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1644060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6536993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CO">
              <a:solidFill>
                <a:srgbClr val="000000"/>
              </a:solidFill>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CO">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a:solidFill>
                  <a:srgbClr val="000000"/>
                </a:solidFill>
                <a:latin typeface="Kristen ITC" panose="03050502040202030202" pitchFamily="66" charset="0"/>
              </a:rPr>
              <a:t>¿Te ha gustado?</a:t>
            </a:r>
            <a:r>
              <a:rPr lang="es-ES" sz="4800">
                <a:solidFill>
                  <a:srgbClr val="000000"/>
                </a:solidFill>
                <a:latin typeface="Kristen ITC" panose="03050502040202030202" pitchFamily="66" charset="0"/>
              </a:rPr>
              <a:t> </a:t>
            </a:r>
            <a:br>
              <a:rPr lang="es-ES" sz="4800">
                <a:solidFill>
                  <a:srgbClr val="000000"/>
                </a:solidFill>
                <a:latin typeface="Kristen ITC" panose="03050502040202030202" pitchFamily="66" charset="0"/>
              </a:rPr>
            </a:br>
            <a:r>
              <a:rPr lang="es-ES" sz="4400">
                <a:solidFill>
                  <a:srgbClr val="000000"/>
                </a:solidFill>
                <a:latin typeface="Kristen ITC" panose="03050502040202030202" pitchFamily="66" charset="0"/>
              </a:rPr>
              <a:t>Puedes ver más entrando </a:t>
            </a:r>
            <a:br>
              <a:rPr lang="es-ES" sz="4400">
                <a:solidFill>
                  <a:srgbClr val="000000"/>
                </a:solidFill>
                <a:latin typeface="Kristen ITC" panose="03050502040202030202" pitchFamily="66" charset="0"/>
              </a:rPr>
            </a:br>
            <a:r>
              <a:rPr lang="es-ES" sz="4400" b="1">
                <a:solidFill>
                  <a:srgbClr val="40F903"/>
                </a:solidFill>
                <a:latin typeface="Kristen ITC" panose="03050502040202030202" pitchFamily="66" charset="0"/>
                <a:hlinkClick r:id="rId2"/>
              </a:rPr>
              <a:t>Aquí</a:t>
            </a:r>
            <a:endParaRPr lang="es-ES"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00000"/>
                </a:solidFill>
                <a:latin typeface="Kristen ITC" panose="03050502040202030202"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TotalTime>
  <Words>412</Words>
  <Application>Microsoft Office PowerPoint</Application>
  <PresentationFormat>Panorámica</PresentationFormat>
  <Paragraphs>7</Paragraphs>
  <Slides>64</Slides>
  <Notes>0</Notes>
  <HiddenSlides>0</HiddenSlides>
  <MMClips>1</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64</vt:i4>
      </vt:variant>
    </vt:vector>
  </HeadingPairs>
  <TitlesOfParts>
    <vt:vector size="70" baseType="lpstr">
      <vt:lpstr>Arial</vt:lpstr>
      <vt:lpstr>Calibri</vt:lpstr>
      <vt:lpstr>Calibri Light</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jeremías candelo valencia</cp:lastModifiedBy>
  <cp:revision>9</cp:revision>
  <dcterms:created xsi:type="dcterms:W3CDTF">2016-10-10T21:53:49Z</dcterms:created>
  <dcterms:modified xsi:type="dcterms:W3CDTF">2016-10-14T13:23:42Z</dcterms:modified>
</cp:coreProperties>
</file>