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5" r:id="rId3"/>
    <p:sldId id="283" r:id="rId4"/>
    <p:sldId id="350" r:id="rId5"/>
    <p:sldId id="272" r:id="rId6"/>
    <p:sldId id="262" r:id="rId7"/>
    <p:sldId id="319" r:id="rId8"/>
    <p:sldId id="260" r:id="rId9"/>
    <p:sldId id="265" r:id="rId10"/>
    <p:sldId id="266" r:id="rId11"/>
    <p:sldId id="270" r:id="rId12"/>
    <p:sldId id="277" r:id="rId13"/>
    <p:sldId id="279" r:id="rId14"/>
    <p:sldId id="315" r:id="rId15"/>
    <p:sldId id="286" r:id="rId16"/>
    <p:sldId id="307" r:id="rId17"/>
    <p:sldId id="364" r:id="rId18"/>
    <p:sldId id="312" r:id="rId19"/>
    <p:sldId id="362" r:id="rId20"/>
    <p:sldId id="365" r:id="rId21"/>
    <p:sldId id="280" r:id="rId22"/>
    <p:sldId id="366" r:id="rId23"/>
  </p:sldIdLst>
  <p:sldSz cx="10225088" cy="684053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8+vcT8Cvarbktj2+THUPQ==" hashData="JlsDWDPH74YPBY4mQHD3kAf1qC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88" y="-192"/>
      </p:cViewPr>
      <p:guideLst>
        <p:guide orient="horz" pos="2155"/>
        <p:guide pos="322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5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66883" y="2125001"/>
            <a:ext cx="8691325" cy="146628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33764" y="3876306"/>
            <a:ext cx="7157562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9C8CA-3514-4292-BE3B-255D4D3DB5BA}" type="datetimeFigureOut">
              <a:rPr lang="es-ES" smtClean="0"/>
              <a:t>12/04/2016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1DC03-7CE4-4882-83D4-96F2E7C6DEF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5217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9C8CA-3514-4292-BE3B-255D4D3DB5BA}" type="datetimeFigureOut">
              <a:rPr lang="es-ES" smtClean="0"/>
              <a:t>12/04/2016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1DC03-7CE4-4882-83D4-96F2E7C6DEF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6306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07712" y="4395680"/>
            <a:ext cx="8691325" cy="13586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07712" y="2899312"/>
            <a:ext cx="8691325" cy="149636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9C8CA-3514-4292-BE3B-255D4D3DB5BA}" type="datetimeFigureOut">
              <a:rPr lang="es-ES" smtClean="0"/>
              <a:t>12/04/2016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1DC03-7CE4-4882-83D4-96F2E7C6DEF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1010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1255" y="1596127"/>
            <a:ext cx="4516080" cy="451443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97753" y="1596127"/>
            <a:ext cx="4516080" cy="451443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9C8CA-3514-4292-BE3B-255D4D3DB5BA}" type="datetimeFigureOut">
              <a:rPr lang="es-ES" smtClean="0"/>
              <a:t>12/04/2016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1DC03-7CE4-4882-83D4-96F2E7C6DEF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004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1255" y="1531205"/>
            <a:ext cx="4517856" cy="63813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1255" y="2169337"/>
            <a:ext cx="4517856" cy="394122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94204" y="1531205"/>
            <a:ext cx="4519631" cy="63813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94204" y="2169337"/>
            <a:ext cx="4519631" cy="394122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9C8CA-3514-4292-BE3B-255D4D3DB5BA}" type="datetimeFigureOut">
              <a:rPr lang="es-ES" smtClean="0"/>
              <a:t>12/04/2016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1DC03-7CE4-4882-83D4-96F2E7C6DEF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5166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9C8CA-3514-4292-BE3B-255D4D3DB5BA}" type="datetimeFigureOut">
              <a:rPr lang="es-ES" smtClean="0"/>
              <a:t>12/04/2016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1DC03-7CE4-4882-83D4-96F2E7C6DEF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5624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9C8CA-3514-4292-BE3B-255D4D3DB5BA}" type="datetimeFigureOut">
              <a:rPr lang="es-ES" smtClean="0"/>
              <a:t>12/04/2016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1DC03-7CE4-4882-83D4-96F2E7C6DEF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0949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1255" y="272355"/>
            <a:ext cx="3363984" cy="115909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97727" y="272356"/>
            <a:ext cx="5716109" cy="58382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1255" y="1431447"/>
            <a:ext cx="3363984" cy="46791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9C8CA-3514-4292-BE3B-255D4D3DB5BA}" type="datetimeFigureOut">
              <a:rPr lang="es-ES" smtClean="0"/>
              <a:t>12/04/2016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1DC03-7CE4-4882-83D4-96F2E7C6DEF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3506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04190" y="4788378"/>
            <a:ext cx="6135053" cy="56529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04190" y="611216"/>
            <a:ext cx="6135053" cy="41043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04190" y="5353672"/>
            <a:ext cx="6135053" cy="8028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9C8CA-3514-4292-BE3B-255D4D3DB5BA}" type="datetimeFigureOut">
              <a:rPr lang="es-ES" smtClean="0"/>
              <a:t>12/04/2016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1DC03-7CE4-4882-83D4-96F2E7C6DEF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3135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9C8CA-3514-4292-BE3B-255D4D3DB5BA}" type="datetimeFigureOut">
              <a:rPr lang="es-ES" smtClean="0"/>
              <a:t>12/04/2016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1DC03-7CE4-4882-83D4-96F2E7C6DEF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6590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413190" y="273939"/>
            <a:ext cx="2300645" cy="5836626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11255" y="273939"/>
            <a:ext cx="6731517" cy="5836626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9C8CA-3514-4292-BE3B-255D4D3DB5BA}" type="datetimeFigureOut">
              <a:rPr lang="es-ES" smtClean="0"/>
              <a:t>12/04/2016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1DC03-7CE4-4882-83D4-96F2E7C6DEF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0200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66882" y="2125016"/>
            <a:ext cx="8691325" cy="1466282"/>
          </a:xfrm>
          <a:prstGeom prst="rect">
            <a:avLst/>
          </a:prstGeom>
        </p:spPr>
        <p:txBody>
          <a:bodyPr lIns="91340" tIns="45667" rIns="91340" bIns="456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33763" y="3876306"/>
            <a:ext cx="7157562" cy="1748138"/>
          </a:xfrm>
          <a:prstGeom prst="rect">
            <a:avLst/>
          </a:prstGeom>
        </p:spPr>
        <p:txBody>
          <a:bodyPr lIns="91340" tIns="45667" rIns="91340" bIns="45667"/>
          <a:lstStyle>
            <a:lvl1pPr marL="0" indent="0" algn="ctr">
              <a:buNone/>
              <a:defRPr/>
            </a:lvl1pPr>
            <a:lvl2pPr marL="456696" indent="0" algn="ctr">
              <a:buNone/>
              <a:defRPr/>
            </a:lvl2pPr>
            <a:lvl3pPr marL="913393" indent="0" algn="ctr">
              <a:buNone/>
              <a:defRPr/>
            </a:lvl3pPr>
            <a:lvl4pPr marL="1370091" indent="0" algn="ctr">
              <a:buNone/>
              <a:defRPr/>
            </a:lvl4pPr>
            <a:lvl5pPr marL="1826787" indent="0" algn="ctr">
              <a:buNone/>
              <a:defRPr/>
            </a:lvl5pPr>
            <a:lvl6pPr marL="2283489" indent="0" algn="ctr">
              <a:buNone/>
              <a:defRPr/>
            </a:lvl6pPr>
            <a:lvl7pPr marL="2740181" indent="0" algn="ctr">
              <a:buNone/>
              <a:defRPr/>
            </a:lvl7pPr>
            <a:lvl8pPr marL="3196874" indent="0" algn="ctr">
              <a:buNone/>
              <a:defRPr/>
            </a:lvl8pPr>
            <a:lvl9pPr marL="365357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7826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1255" y="273940"/>
            <a:ext cx="9202579" cy="1140091"/>
          </a:xfrm>
          <a:prstGeom prst="rect">
            <a:avLst/>
          </a:prstGeom>
        </p:spPr>
        <p:txBody>
          <a:bodyPr lIns="91340" tIns="45667" rIns="91340" bIns="456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11255" y="1596126"/>
            <a:ext cx="9202579" cy="4514440"/>
          </a:xfrm>
          <a:prstGeom prst="rect">
            <a:avLst/>
          </a:prstGeom>
        </p:spPr>
        <p:txBody>
          <a:bodyPr lIns="91340" tIns="45667" rIns="91340" bIns="4566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7881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07711" y="4395684"/>
            <a:ext cx="8691325" cy="1358608"/>
          </a:xfrm>
          <a:prstGeom prst="rect">
            <a:avLst/>
          </a:prstGeom>
        </p:spPr>
        <p:txBody>
          <a:bodyPr lIns="91340" tIns="45667" rIns="91340" bIns="45667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07711" y="2899315"/>
            <a:ext cx="8691325" cy="1496367"/>
          </a:xfrm>
          <a:prstGeom prst="rect">
            <a:avLst/>
          </a:prstGeom>
        </p:spPr>
        <p:txBody>
          <a:bodyPr lIns="91340" tIns="45667" rIns="91340" bIns="45667" anchor="b"/>
          <a:lstStyle>
            <a:lvl1pPr marL="0" indent="0">
              <a:buNone/>
              <a:defRPr sz="2000"/>
            </a:lvl1pPr>
            <a:lvl2pPr marL="456696" indent="0">
              <a:buNone/>
              <a:defRPr sz="1800"/>
            </a:lvl2pPr>
            <a:lvl3pPr marL="913393" indent="0">
              <a:buNone/>
              <a:defRPr sz="1600"/>
            </a:lvl3pPr>
            <a:lvl4pPr marL="1370091" indent="0">
              <a:buNone/>
              <a:defRPr sz="1400"/>
            </a:lvl4pPr>
            <a:lvl5pPr marL="1826787" indent="0">
              <a:buNone/>
              <a:defRPr sz="1400"/>
            </a:lvl5pPr>
            <a:lvl6pPr marL="2283489" indent="0">
              <a:buNone/>
              <a:defRPr sz="1400"/>
            </a:lvl6pPr>
            <a:lvl7pPr marL="2740181" indent="0">
              <a:buNone/>
              <a:defRPr sz="1400"/>
            </a:lvl7pPr>
            <a:lvl8pPr marL="3196874" indent="0">
              <a:buNone/>
              <a:defRPr sz="1400"/>
            </a:lvl8pPr>
            <a:lvl9pPr marL="3653574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6314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1255" y="273940"/>
            <a:ext cx="9202579" cy="1140091"/>
          </a:xfrm>
          <a:prstGeom prst="rect">
            <a:avLst/>
          </a:prstGeom>
        </p:spPr>
        <p:txBody>
          <a:bodyPr lIns="91340" tIns="45667" rIns="91340" bIns="456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1258" y="1596126"/>
            <a:ext cx="4516081" cy="4514440"/>
          </a:xfrm>
          <a:prstGeom prst="rect">
            <a:avLst/>
          </a:prstGeom>
        </p:spPr>
        <p:txBody>
          <a:bodyPr lIns="91340" tIns="45667" rIns="91340" bIns="45667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97755" y="1596126"/>
            <a:ext cx="4516081" cy="4514440"/>
          </a:xfrm>
          <a:prstGeom prst="rect">
            <a:avLst/>
          </a:prstGeom>
        </p:spPr>
        <p:txBody>
          <a:bodyPr lIns="91340" tIns="45667" rIns="91340" bIns="45667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9040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1255" y="273940"/>
            <a:ext cx="9202579" cy="1140091"/>
          </a:xfrm>
          <a:prstGeom prst="rect">
            <a:avLst/>
          </a:prstGeom>
        </p:spPr>
        <p:txBody>
          <a:bodyPr lIns="91340" tIns="45667" rIns="91340" bIns="45667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1257" y="1531205"/>
            <a:ext cx="4517856" cy="638135"/>
          </a:xfrm>
          <a:prstGeom prst="rect">
            <a:avLst/>
          </a:prstGeom>
        </p:spPr>
        <p:txBody>
          <a:bodyPr lIns="91340" tIns="45667" rIns="91340" bIns="45667" anchor="b"/>
          <a:lstStyle>
            <a:lvl1pPr marL="0" indent="0">
              <a:buNone/>
              <a:defRPr sz="2500" b="1"/>
            </a:lvl1pPr>
            <a:lvl2pPr marL="456696" indent="0">
              <a:buNone/>
              <a:defRPr sz="2000" b="1"/>
            </a:lvl2pPr>
            <a:lvl3pPr marL="913393" indent="0">
              <a:buNone/>
              <a:defRPr sz="1800" b="1"/>
            </a:lvl3pPr>
            <a:lvl4pPr marL="1370091" indent="0">
              <a:buNone/>
              <a:defRPr sz="1600" b="1"/>
            </a:lvl4pPr>
            <a:lvl5pPr marL="1826787" indent="0">
              <a:buNone/>
              <a:defRPr sz="1600" b="1"/>
            </a:lvl5pPr>
            <a:lvl6pPr marL="2283489" indent="0">
              <a:buNone/>
              <a:defRPr sz="1600" b="1"/>
            </a:lvl6pPr>
            <a:lvl7pPr marL="2740181" indent="0">
              <a:buNone/>
              <a:defRPr sz="1600" b="1"/>
            </a:lvl7pPr>
            <a:lvl8pPr marL="3196874" indent="0">
              <a:buNone/>
              <a:defRPr sz="1600" b="1"/>
            </a:lvl8pPr>
            <a:lvl9pPr marL="36535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1257" y="2169340"/>
            <a:ext cx="4517856" cy="3941227"/>
          </a:xfrm>
          <a:prstGeom prst="rect">
            <a:avLst/>
          </a:prstGeom>
        </p:spPr>
        <p:txBody>
          <a:bodyPr lIns="91340" tIns="45667" rIns="91340" bIns="45667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94214" y="1531205"/>
            <a:ext cx="4519631" cy="638135"/>
          </a:xfrm>
          <a:prstGeom prst="rect">
            <a:avLst/>
          </a:prstGeom>
        </p:spPr>
        <p:txBody>
          <a:bodyPr lIns="91340" tIns="45667" rIns="91340" bIns="45667" anchor="b"/>
          <a:lstStyle>
            <a:lvl1pPr marL="0" indent="0">
              <a:buNone/>
              <a:defRPr sz="2500" b="1"/>
            </a:lvl1pPr>
            <a:lvl2pPr marL="456696" indent="0">
              <a:buNone/>
              <a:defRPr sz="2000" b="1"/>
            </a:lvl2pPr>
            <a:lvl3pPr marL="913393" indent="0">
              <a:buNone/>
              <a:defRPr sz="1800" b="1"/>
            </a:lvl3pPr>
            <a:lvl4pPr marL="1370091" indent="0">
              <a:buNone/>
              <a:defRPr sz="1600" b="1"/>
            </a:lvl4pPr>
            <a:lvl5pPr marL="1826787" indent="0">
              <a:buNone/>
              <a:defRPr sz="1600" b="1"/>
            </a:lvl5pPr>
            <a:lvl6pPr marL="2283489" indent="0">
              <a:buNone/>
              <a:defRPr sz="1600" b="1"/>
            </a:lvl6pPr>
            <a:lvl7pPr marL="2740181" indent="0">
              <a:buNone/>
              <a:defRPr sz="1600" b="1"/>
            </a:lvl7pPr>
            <a:lvl8pPr marL="3196874" indent="0">
              <a:buNone/>
              <a:defRPr sz="1600" b="1"/>
            </a:lvl8pPr>
            <a:lvl9pPr marL="365357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94214" y="2169340"/>
            <a:ext cx="4519631" cy="3941227"/>
          </a:xfrm>
          <a:prstGeom prst="rect">
            <a:avLst/>
          </a:prstGeom>
        </p:spPr>
        <p:txBody>
          <a:bodyPr lIns="91340" tIns="45667" rIns="91340" bIns="45667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759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1255" y="273940"/>
            <a:ext cx="9202579" cy="1140091"/>
          </a:xfrm>
          <a:prstGeom prst="rect">
            <a:avLst/>
          </a:prstGeom>
        </p:spPr>
        <p:txBody>
          <a:bodyPr lIns="91340" tIns="45667" rIns="91340" bIns="456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8366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0304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1288" y="272360"/>
            <a:ext cx="3363984" cy="1159092"/>
          </a:xfrm>
          <a:prstGeom prst="rect">
            <a:avLst/>
          </a:prstGeom>
        </p:spPr>
        <p:txBody>
          <a:bodyPr lIns="91340" tIns="45667" rIns="91340" bIns="45667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97725" y="272360"/>
            <a:ext cx="5716108" cy="5838209"/>
          </a:xfrm>
          <a:prstGeom prst="rect">
            <a:avLst/>
          </a:prstGeom>
        </p:spPr>
        <p:txBody>
          <a:bodyPr lIns="91340" tIns="45667" rIns="91340" bIns="45667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1288" y="1431452"/>
            <a:ext cx="3363984" cy="4679119"/>
          </a:xfrm>
          <a:prstGeom prst="rect">
            <a:avLst/>
          </a:prstGeom>
        </p:spPr>
        <p:txBody>
          <a:bodyPr lIns="91340" tIns="45667" rIns="91340" bIns="45667"/>
          <a:lstStyle>
            <a:lvl1pPr marL="0" indent="0">
              <a:buNone/>
              <a:defRPr sz="1400"/>
            </a:lvl1pPr>
            <a:lvl2pPr marL="456696" indent="0">
              <a:buNone/>
              <a:defRPr sz="1200"/>
            </a:lvl2pPr>
            <a:lvl3pPr marL="913393" indent="0">
              <a:buNone/>
              <a:defRPr sz="1100"/>
            </a:lvl3pPr>
            <a:lvl4pPr marL="1370091" indent="0">
              <a:buNone/>
              <a:defRPr sz="900"/>
            </a:lvl4pPr>
            <a:lvl5pPr marL="1826787" indent="0">
              <a:buNone/>
              <a:defRPr sz="900"/>
            </a:lvl5pPr>
            <a:lvl6pPr marL="2283489" indent="0">
              <a:buNone/>
              <a:defRPr sz="900"/>
            </a:lvl6pPr>
            <a:lvl7pPr marL="2740181" indent="0">
              <a:buNone/>
              <a:defRPr sz="900"/>
            </a:lvl7pPr>
            <a:lvl8pPr marL="3196874" indent="0">
              <a:buNone/>
              <a:defRPr sz="900"/>
            </a:lvl8pPr>
            <a:lvl9pPr marL="36535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8469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04189" y="4788378"/>
            <a:ext cx="6135053" cy="565299"/>
          </a:xfrm>
          <a:prstGeom prst="rect">
            <a:avLst/>
          </a:prstGeom>
        </p:spPr>
        <p:txBody>
          <a:bodyPr lIns="91340" tIns="45667" rIns="91340" bIns="45667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04189" y="611215"/>
            <a:ext cx="6135053" cy="4104323"/>
          </a:xfrm>
          <a:prstGeom prst="rect">
            <a:avLst/>
          </a:prstGeom>
        </p:spPr>
        <p:txBody>
          <a:bodyPr lIns="91340" tIns="45667" rIns="91340" bIns="45667"/>
          <a:lstStyle>
            <a:lvl1pPr marL="0" indent="0">
              <a:buNone/>
              <a:defRPr sz="3200"/>
            </a:lvl1pPr>
            <a:lvl2pPr marL="456696" indent="0">
              <a:buNone/>
              <a:defRPr sz="2800"/>
            </a:lvl2pPr>
            <a:lvl3pPr marL="913393" indent="0">
              <a:buNone/>
              <a:defRPr sz="2500"/>
            </a:lvl3pPr>
            <a:lvl4pPr marL="1370091" indent="0">
              <a:buNone/>
              <a:defRPr sz="2000"/>
            </a:lvl4pPr>
            <a:lvl5pPr marL="1826787" indent="0">
              <a:buNone/>
              <a:defRPr sz="2000"/>
            </a:lvl5pPr>
            <a:lvl6pPr marL="2283489" indent="0">
              <a:buNone/>
              <a:defRPr sz="2000"/>
            </a:lvl6pPr>
            <a:lvl7pPr marL="2740181" indent="0">
              <a:buNone/>
              <a:defRPr sz="2000"/>
            </a:lvl7pPr>
            <a:lvl8pPr marL="3196874" indent="0">
              <a:buNone/>
              <a:defRPr sz="2000"/>
            </a:lvl8pPr>
            <a:lvl9pPr marL="3653574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04189" y="5353687"/>
            <a:ext cx="6135053" cy="802814"/>
          </a:xfrm>
          <a:prstGeom prst="rect">
            <a:avLst/>
          </a:prstGeom>
        </p:spPr>
        <p:txBody>
          <a:bodyPr lIns="91340" tIns="45667" rIns="91340" bIns="45667"/>
          <a:lstStyle>
            <a:lvl1pPr marL="0" indent="0">
              <a:buNone/>
              <a:defRPr sz="1400"/>
            </a:lvl1pPr>
            <a:lvl2pPr marL="456696" indent="0">
              <a:buNone/>
              <a:defRPr sz="1200"/>
            </a:lvl2pPr>
            <a:lvl3pPr marL="913393" indent="0">
              <a:buNone/>
              <a:defRPr sz="1100"/>
            </a:lvl3pPr>
            <a:lvl4pPr marL="1370091" indent="0">
              <a:buNone/>
              <a:defRPr sz="900"/>
            </a:lvl4pPr>
            <a:lvl5pPr marL="1826787" indent="0">
              <a:buNone/>
              <a:defRPr sz="900"/>
            </a:lvl5pPr>
            <a:lvl6pPr marL="2283489" indent="0">
              <a:buNone/>
              <a:defRPr sz="900"/>
            </a:lvl6pPr>
            <a:lvl7pPr marL="2740181" indent="0">
              <a:buNone/>
              <a:defRPr sz="900"/>
            </a:lvl7pPr>
            <a:lvl8pPr marL="3196874" indent="0">
              <a:buNone/>
              <a:defRPr sz="900"/>
            </a:lvl8pPr>
            <a:lvl9pPr marL="365357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6313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1255" y="273940"/>
            <a:ext cx="9202579" cy="1140091"/>
          </a:xfrm>
          <a:prstGeom prst="rect">
            <a:avLst/>
          </a:prstGeom>
        </p:spPr>
        <p:txBody>
          <a:bodyPr lIns="91340" tIns="45667" rIns="91340" bIns="456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11255" y="1596126"/>
            <a:ext cx="9202579" cy="4514440"/>
          </a:xfrm>
          <a:prstGeom prst="rect">
            <a:avLst/>
          </a:prstGeom>
        </p:spPr>
        <p:txBody>
          <a:bodyPr vert="eaVert" lIns="91340" tIns="45667" rIns="91340" bIns="4566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8683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413189" y="273952"/>
            <a:ext cx="2300645" cy="5836626"/>
          </a:xfrm>
          <a:prstGeom prst="rect">
            <a:avLst/>
          </a:prstGeom>
        </p:spPr>
        <p:txBody>
          <a:bodyPr vert="eaVert" lIns="91340" tIns="45667" rIns="91340" bIns="456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11255" y="273952"/>
            <a:ext cx="6731516" cy="5836626"/>
          </a:xfrm>
          <a:prstGeom prst="rect">
            <a:avLst/>
          </a:prstGeom>
        </p:spPr>
        <p:txBody>
          <a:bodyPr vert="eaVert" lIns="91340" tIns="45667" rIns="91340" bIns="4566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493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11256" y="273939"/>
            <a:ext cx="9202579" cy="1140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1256" y="1596127"/>
            <a:ext cx="9202579" cy="45144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11255" y="6340167"/>
            <a:ext cx="2385854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9C8CA-3514-4292-BE3B-255D4D3DB5BA}" type="datetimeFigureOut">
              <a:rPr lang="es-ES" smtClean="0"/>
              <a:t>12/04/2016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93573" y="6340167"/>
            <a:ext cx="3237945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327981" y="6340167"/>
            <a:ext cx="2385854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C1DC03-7CE4-4882-83D4-96F2E7C6DEF8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84295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1254" y="6229336"/>
            <a:ext cx="2385854" cy="47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0" tIns="45667" rIns="91340" bIns="45667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339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23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69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339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0091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678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522" indent="-342522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133" indent="-28543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1746" indent="-228348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8440" indent="-228348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5137" indent="-22834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1834" indent="-22834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8528" indent="-22834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5227" indent="-22834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1926" indent="-22834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696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393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091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787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489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181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6874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574" algn="l" defTabSz="9133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audio" Target="../media/audio1.bin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4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6.png"/><Relationship Id="rId10" Type="http://schemas.openxmlformats.org/officeDocument/2006/relationships/image" Target="../media/image9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1" descr="C:\Users\Eleni\Desktop\Viaje  a la Antartida\Diapositiva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710" y="1588"/>
            <a:ext cx="10360026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milrecursos.com/wp-content/uploads/2012/04/ice-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237" y="2244000"/>
            <a:ext cx="72390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milrecursos.com/wp-content/uploads/2012/04/ice-l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028" y="2248958"/>
            <a:ext cx="68580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milrecursos.com/wp-content/uploads/2012/04/ice-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404" y="2211747"/>
            <a:ext cx="72390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milrecursos.com/wp-content/uploads/2012/04/ice-n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574" y="2204856"/>
            <a:ext cx="76200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milrecursos.com/wp-content/uploads/2012/04/ice-t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574" y="2204857"/>
            <a:ext cx="66675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milrecursos.com/wp-content/uploads/2012/04/ice-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324" y="2189409"/>
            <a:ext cx="72390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milrecursos.com/wp-content/uploads/2012/04/ice-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5561" y="2211747"/>
            <a:ext cx="8477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://milrecursos.com/wp-content/uploads/2012/04/ice-t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286" y="2177559"/>
            <a:ext cx="66675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://milrecursos.com/wp-content/uploads/2012/04/ice-i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929" y="2211747"/>
            <a:ext cx="43815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http://milrecursos.com/wp-content/uploads/2012/04/ice-d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5070" y="2211747"/>
            <a:ext cx="74295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milrecursos.com/wp-content/uploads/2012/04/ice-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8020" y="2211747"/>
            <a:ext cx="72390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ttp://milrecursos.com/wp-content/uploads/2012/04/ice-v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5641" y="183974"/>
            <a:ext cx="6953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http://milrecursos.com/wp-content/uploads/2012/04/Nieve-02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715" y="183974"/>
            <a:ext cx="57150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2" descr="http://milrecursos.com/wp-content/uploads/2012/04/ice-i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966" y="183974"/>
            <a:ext cx="43815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milrecursos.com/wp-content/uploads/2012/04/ice-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6803" y="219571"/>
            <a:ext cx="72390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http://milrecursos.com/wp-content/uploads/2012/04/ice-e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9517" y="213984"/>
            <a:ext cx="6762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milrecursos.com/wp-content/uploads/2012/04/ice-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5432" y="1332037"/>
            <a:ext cx="72390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96548" y="6038979"/>
            <a:ext cx="290175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800" b="1" dirty="0">
                <a:ln/>
                <a:gradFill flip="none" rotWithShape="1">
                  <a:gsLst>
                    <a:gs pos="0">
                      <a:srgbClr val="00B0F0"/>
                    </a:gs>
                    <a:gs pos="50000">
                      <a:srgbClr val="0070C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</a:t>
            </a:r>
            <a:r>
              <a:rPr lang="es-ES" sz="2800" b="1" spc="0" dirty="0" smtClean="0">
                <a:ln/>
                <a:gradFill flip="none" rotWithShape="1">
                  <a:gsLst>
                    <a:gs pos="0">
                      <a:srgbClr val="00B0F0"/>
                    </a:gs>
                    <a:gs pos="50000">
                      <a:srgbClr val="0070C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psx creado por </a:t>
            </a:r>
            <a:r>
              <a:rPr lang="es-ES" sz="2800" b="1" dirty="0">
                <a:ln/>
                <a:gradFill flip="none" rotWithShape="1">
                  <a:gsLst>
                    <a:gs pos="0">
                      <a:srgbClr val="00B0F0"/>
                    </a:gs>
                    <a:gs pos="50000">
                      <a:srgbClr val="0070C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H</a:t>
            </a:r>
            <a:r>
              <a:rPr lang="es-ES" sz="2800" b="1" spc="0" dirty="0" smtClean="0">
                <a:ln/>
                <a:gradFill flip="none" rotWithShape="1">
                  <a:gsLst>
                    <a:gs pos="0">
                      <a:srgbClr val="00B0F0"/>
                    </a:gs>
                    <a:gs pos="50000">
                      <a:srgbClr val="0070C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elen</a:t>
            </a:r>
            <a:endParaRPr lang="es-ES" sz="2800" b="1" spc="0" dirty="0">
              <a:ln/>
              <a:gradFill flip="none" rotWithShape="1">
                <a:gsLst>
                  <a:gs pos="0">
                    <a:srgbClr val="00B0F0"/>
                  </a:gs>
                  <a:gs pos="50000">
                    <a:srgbClr val="0070C0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 rot="21229318">
            <a:off x="7904282" y="5582649"/>
            <a:ext cx="2725389" cy="912658"/>
          </a:xfrm>
          <a:prstGeom prst="rect">
            <a:avLst/>
          </a:prstGeom>
          <a:noFill/>
        </p:spPr>
        <p:txBody>
          <a:bodyPr wrap="square" lIns="80872" tIns="40436" rIns="80872" bIns="40436" rtlCol="0">
            <a:spAutoFit/>
          </a:bodyPr>
          <a:lstStyle/>
          <a:p>
            <a:r>
              <a:rPr lang="es-ES" sz="54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0070C0"/>
                    </a:gs>
                    <a:gs pos="50000">
                      <a:srgbClr val="00B0F0"/>
                    </a:gs>
                    <a:gs pos="100000">
                      <a:srgbClr val="0070C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Helen</a:t>
            </a:r>
          </a:p>
        </p:txBody>
      </p:sp>
      <p:pic>
        <p:nvPicPr>
          <p:cNvPr id="22" name="Picture 2" descr="C:\Users\Eleni\Desktop\Viaje  a la Antartida\Diapositiva1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956" y="1"/>
            <a:ext cx="10442272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609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103">
        <p14:ripple/>
        <p:sndAc>
          <p:stSnd loop="1">
            <p:snd r:embed="rId2" name="Jean Michel JARRE EQUINOXE Part 5.wav"/>
          </p:stSnd>
        </p:sndAc>
      </p:transition>
    </mc:Choice>
    <mc:Fallback xmlns="">
      <p:transition spd="slow" advTm="22103">
        <p:fade/>
        <p:sndAc>
          <p:stSnd loop="1">
            <p:snd r:embed="rId15" name="Jean Michel JARRE EQUINOXE Part 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5" descr="C:\Users\Eleni\Desktop\Viaje  a la Antartida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60026" cy="684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12" y="251917"/>
            <a:ext cx="100800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Uno de los viajes más impresionantes que un viajero empedernido puede realizar, es un Crucero por la Antártida, el continente blanco.</a:t>
            </a: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La 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Antártida es el lugar más ventoso y frío del planeta, una manta de hielo cubre casi toda su superficie: 5.4 millones de millas. En su parte más gruesa la capa de hielo tiene 15.669 pies de hielo, esto es el 90% de todo el hielo del mundo, y el 70% del agua.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63153" y="4860429"/>
            <a:ext cx="97925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En la </a:t>
            </a:r>
            <a:r>
              <a:rPr lang="es-E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Antartida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se encuentra la reserva de agua dulce más importante del mundo.</a:t>
            </a: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Es como una nevera gigante .Ayuda a regular la temperatura del agua del planeta.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7" name="Picture 52" descr="C:\Users\Eleni\Desktop\Viaje  a la Antartida\Diapositiva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" y="0"/>
            <a:ext cx="10360026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847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4100">
        <p14:ripple/>
      </p:transition>
    </mc:Choice>
    <mc:Fallback xmlns="">
      <p:transition spd="slow" advTm="34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25088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04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17"/>
          <a:stretch/>
        </p:blipFill>
        <p:spPr bwMode="auto">
          <a:xfrm>
            <a:off x="0" y="-1"/>
            <a:ext cx="10225088" cy="684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167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948">
        <p14:ripple/>
      </p:transition>
    </mc:Choice>
    <mc:Fallback xmlns="">
      <p:transition spd="slow" advTm="129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Viaje  a la Antartida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36912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0" descr="C:\Users\Eleni\Desktop\Viaje  a la Antartida\Diapositiva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1" y="-33650"/>
            <a:ext cx="10360026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Viaje  a la Antartida\Diapositiva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970" y="-33650"/>
            <a:ext cx="10440097" cy="687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8" descr="C:\Users\Eleni\Desktop\Viaje  a la Antartida\Diapositiva3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970" y="1588"/>
            <a:ext cx="1042784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0" descr="C:\Users\Eleni\Desktop\Viaje  a la Antartida\Diapositiva6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37" y="-11946"/>
            <a:ext cx="10504064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678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9223">
        <p14:ripple/>
      </p:transition>
    </mc:Choice>
    <mc:Fallback xmlns="">
      <p:transition spd="slow" advTm="392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Viaje  a la Antartida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36912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5" descr="C:\Users\Eleni\Desktop\Viaje  a la Antartida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1" y="0"/>
            <a:ext cx="10360026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5" descr="C:\Users\Eleni\Desktop\Viaje  a la Antartida\Diapositiva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1" y="1588"/>
            <a:ext cx="10399718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4" descr="C:\Users\Eleni\Desktop\Viaje  a la Antartida\Diapositiva2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1" y="1588"/>
            <a:ext cx="10389806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5" descr="C:\Users\Eleni\Desktop\Viaje  a la Antartida\Diapositiva6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37" y="-11946"/>
            <a:ext cx="10494152" cy="685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6" descr="C:\Users\Eleni\Desktop\Viaje  a la Antartida\Diapositiva2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421" y="-11946"/>
            <a:ext cx="10556635" cy="6881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9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904">
        <p14:ripple/>
      </p:transition>
    </mc:Choice>
    <mc:Fallback xmlns="">
      <p:transition spd="slow" advTm="409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3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6" descr="C:\Users\Eleni\Desktop\Viaje  a la Antartida\Diapositiva5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11"/>
          <a:stretch/>
        </p:blipFill>
        <p:spPr bwMode="auto">
          <a:xfrm>
            <a:off x="-134937" y="-11946"/>
            <a:ext cx="10360026" cy="685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7" descr="C:\Users\Eleni\Desktop\Viaje  a la Antartida\Diapositiva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37" y="-11946"/>
            <a:ext cx="10360026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1" descr="C:\Users\Eleni\Desktop\Viaje  a la Antartida\Diapositiva6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37" y="-180131"/>
            <a:ext cx="10466289" cy="701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4" descr="C:\Users\Eleni\Desktop\Viaje  a la Antartida\Diapositiva5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38" y="-183132"/>
            <a:ext cx="10466290" cy="702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8" descr="C:\Users\Eleni\Desktop\Viaje  a la Antartida\Diapositiva6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38" y="-183132"/>
            <a:ext cx="10466289" cy="702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7" descr="C:\Users\Eleni\Desktop\Viaje  a la Antartida\Diapositiva6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38" y="-180132"/>
            <a:ext cx="10466289" cy="7020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0" descr="C:\Users\Eleni\Desktop\Viaje  a la Antartida\Diapositiva2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38" y="-183132"/>
            <a:ext cx="10466289" cy="7023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402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504">
        <p14:ripple/>
      </p:transition>
    </mc:Choice>
    <mc:Fallback xmlns="">
      <p:transition spd="slow" advTm="505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7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24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3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40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6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Viaje  a la Antartida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36912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Viaje  a la Antartida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1036912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Viaje  a la Antartida\Diapositiva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6912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4" descr="C:\Users\Eleni\Desktop\Viaje  a la Antartida\Diapositiva4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53"/>
          <a:stretch/>
        </p:blipFill>
        <p:spPr bwMode="auto">
          <a:xfrm>
            <a:off x="0" y="0"/>
            <a:ext cx="10360026" cy="684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leni\Desktop\Viaje a la Antartida-Helen\Diapositiva2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36002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595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2360">
        <p14:ripple/>
      </p:transition>
    </mc:Choice>
    <mc:Fallback xmlns="">
      <p:transition spd="slow" advTm="423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Viaje  a la Antartida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36912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Viaje  a la Antartida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4" y="0"/>
            <a:ext cx="1036912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Viaje  a la Antartida\Diapositiva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83"/>
            <a:ext cx="1041779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3" descr="C:\Users\Eleni\Desktop\Viaje  a la Antartida\Diapositiva4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291" y="5630"/>
            <a:ext cx="10522086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929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1568">
        <p14:ripple/>
      </p:transition>
    </mc:Choice>
    <mc:Fallback xmlns="">
      <p:transition spd="slow" advTm="315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Viaje  a la Antartida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36912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C:\Users\Eleni\Desktop\Viaje  a la Antartida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240" y="1588"/>
            <a:ext cx="1036912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2" descr="C:\Users\Eleni\Desktop\Viaje  a la Antartida\Diapositiva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240" y="1588"/>
            <a:ext cx="10380266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3" descr="C:\Users\Eleni\Desktop\Viaje  a la Antartida\Diapositiva3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360026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1" descr="C:\Users\Eleni\Desktop\Viaje  a la Antartida\Diapositiva3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1" y="1588"/>
            <a:ext cx="10360026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02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7249">
        <p14:ripple/>
      </p:transition>
    </mc:Choice>
    <mc:Fallback xmlns="">
      <p:transition spd="slow" advTm="372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2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6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Viaje  a la Antartida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36912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Viaje  a la Antartida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6" y="1588"/>
            <a:ext cx="1036912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9" descr="C:\Users\Eleni\Desktop\Viaje  a la Antartida\Diapositiva7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390311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Viaje  a la Antartida\Diapositiva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38" y="0"/>
            <a:ext cx="1036912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973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7526">
        <p14:ripple/>
      </p:transition>
    </mc:Choice>
    <mc:Fallback xmlns="">
      <p:transition spd="slow" advTm="275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Viaje  a la Antartida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6912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7" descr="C:\Users\Eleni\Desktop\Viaje  a la Antartida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36912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6" descr="C:\Users\Eleni\Desktop\Viaje  a la Antartida\Diapositiva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1" y="1588"/>
            <a:ext cx="10360026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Viaje a la Antartida-Helen\Diapositiva2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1" y="0"/>
            <a:ext cx="1039971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2" descr="C:\Users\Eleni\Desktop\Viaje  a la Antartida\Diapositiva2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43" y="8037"/>
            <a:ext cx="10385969" cy="6835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401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691">
        <p14:ripple/>
      </p:transition>
    </mc:Choice>
    <mc:Fallback xmlns="">
      <p:transition spd="slow" advTm="406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6" descr="C:\Users\Eleni\Desktop\Viaje  a la Antartida\Diapositiva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98" y="8453"/>
            <a:ext cx="10360026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9" descr="C:\Users\Eleni\Desktop\Viaje  a la Antartida\Diapositiva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37" y="1588"/>
            <a:ext cx="10504064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6" descr="C:\Users\Eleni\Desktop\Viaje  a la Antartida\Diapositiva6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318" y="-1"/>
            <a:ext cx="10485265" cy="684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Eleni\Desktop\Viaje a la Antartida-Helen\Diapositiva2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37" y="-42772"/>
            <a:ext cx="10566684" cy="688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Viaje a la Antartida-Helen\Diapositiva2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37" y="-42772"/>
            <a:ext cx="10614331" cy="6900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630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7654">
        <p14:ripple/>
      </p:transition>
    </mc:Choice>
    <mc:Fallback xmlns="">
      <p:transition spd="slow" advTm="476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7" descr="C:\Users\Eleni\Desktop\Viaje  a la Antartida\Diapositiva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1" y="1588"/>
            <a:ext cx="10360026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35659" y="182397"/>
            <a:ext cx="962752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La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Antartida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es el continente en el cual se encuentra el Polo Sur, conocido también como el sexto continente.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Remota ,fría ,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inácesible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la </a:t>
            </a: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ntártida ha permanecido completamente desconocida hasta hace menos  de 200 años.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No hay poblaciones nativas.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Ni bosques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Ni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rios</a:t>
            </a:r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Una inmensa capa de hielo recubre el paisaje.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30302" y="4932437"/>
            <a:ext cx="75608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Recientemente se han hallado otros fósiles de hojas y ramas que prueban que antes de que el continente se helara, fue un bosque frondoso en el que incluso vivieron dinosaurios.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37323" y="4532327"/>
            <a:ext cx="848514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Hace millones de años, la Antártida era un bosque tropical 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65237" y="6027032"/>
            <a:ext cx="73415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En la Antártida está el volcán activo más austral de la Tierra </a:t>
            </a:r>
          </a:p>
        </p:txBody>
      </p:sp>
      <p:pic>
        <p:nvPicPr>
          <p:cNvPr id="7" name="Picture 2" descr="C:\Users\Eleni\Desktop\ultimo escritorio\bellisima\0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0" y="-33650"/>
            <a:ext cx="10360026" cy="687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536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355">
        <p14:ripple/>
      </p:transition>
    </mc:Choice>
    <mc:Fallback xmlns="">
      <p:transition spd="slow" advTm="703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19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1" descr="C:\Users\Eleni\Desktop\Viaje  a la Antartida\Diapositiva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1" y="-33650"/>
            <a:ext cx="10360026" cy="687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Viaje  a la Antartida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1" y="-67905"/>
            <a:ext cx="10360026" cy="687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91" y="-57125"/>
            <a:ext cx="10360026" cy="6897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C:\Users\Eleni\Desktop\ultimo escritorio\bellisima\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15" y="-102532"/>
            <a:ext cx="10350550" cy="694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447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1821">
        <p14:ripple/>
      </p:transition>
    </mc:Choice>
    <mc:Fallback xmlns="">
      <p:transition spd="slow" advTm="318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25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8" descr="C:\Users\Eleni\Desktop\Viaje  a la Antartida\Diapositiva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37" y="-11946"/>
            <a:ext cx="10360026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0" descr="C:\Users\Eleni\Desktop\Viaje  a la Antartida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37" y="1588"/>
            <a:ext cx="10464372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7" descr="C:\Users\Eleni\Desktop\Viaje  a la Antartida\Diapositiva3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39" y="7343"/>
            <a:ext cx="10464373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leni\Desktop\Viaje  a la Antartida\Diapositiva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36" y="-11947"/>
            <a:ext cx="10504064" cy="6858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7" descr="C:\Users\Eleni\Desktop\Viaje  a la Antartida\Diapositiva2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40" y="-180131"/>
            <a:ext cx="10504067" cy="7020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Eleni\Desktop\Viaje a la Antartida-Helen\Diapositiva2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40" y="-180131"/>
            <a:ext cx="10504068" cy="702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10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5981">
        <p14:ripple/>
      </p:transition>
    </mc:Choice>
    <mc:Fallback xmlns="">
      <p:transition spd="slow" advTm="459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6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6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8" descr="C:\Users\Eleni\Desktop\Viaje  a la Antartida\Diapositiva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82" y="1588"/>
            <a:ext cx="10230470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4" descr="C:\Users\Eleni\Desktop\Viaje  a la Antartida\Diapositiva6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0"/>
          <a:stretch/>
        </p:blipFill>
        <p:spPr bwMode="auto">
          <a:xfrm>
            <a:off x="-5382" y="-29061"/>
            <a:ext cx="10230470" cy="685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5" descr="C:\Users\Eleni\Desktop\Viaje  a la Antartida\Diapositiva5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37" y="-11946"/>
            <a:ext cx="10360026" cy="685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4" descr="C:\Users\Eleni\Desktop\Viaje  a la Antartida\Diapositiva3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110" y="-29061"/>
            <a:ext cx="10464372" cy="6904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3" descr="C:\Users\Eleni\Desktop\Viaje  a la Antartida\Diapositiva2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110" y="-50766"/>
            <a:ext cx="10516545" cy="6926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398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4092">
        <p14:ripple/>
      </p:transition>
    </mc:Choice>
    <mc:Fallback xmlns="">
      <p:transition spd="slow" advTm="440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8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3" descr="C:\Users\Eleni\Desktop\Viaje  a la Antartida\Diapositiva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37" y="-11946"/>
            <a:ext cx="10360026" cy="685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9" descr="C:\Users\Eleni\Desktop\Viaje  a la Antartida\Diapositiva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598" y="0"/>
            <a:ext cx="10393687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3" descr="C:\Users\Eleni\Desktop\Viaje  a la Antartida\Diapositiva5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598" y="-11945"/>
            <a:ext cx="10393686" cy="685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8" descr="C:\Users\Eleni\Desktop\Viaje  a la Antartida\Diapositiva5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064" y="-11946"/>
            <a:ext cx="10585153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2" descr="C:\Users\Eleni\Desktop\Viaje  a la Antartida\Diapositiva5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064" y="0"/>
            <a:ext cx="10585151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Eleni\Desktop\Viaje a la Antartida-Helen\Diapositiva2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7944" y="1589"/>
            <a:ext cx="10613031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719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2569">
        <p14:ripple/>
      </p:transition>
    </mc:Choice>
    <mc:Fallback xmlns="">
      <p:transition spd="slow" advTm="525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7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Viaje a la Antartida-Hel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22032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0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9476"/>
            <a:ext cx="10229851" cy="685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leni\Desktop\ultimo escritorio\bellisima\0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6" y="-26591"/>
            <a:ext cx="10231439" cy="684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815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9018">
        <p14:ripple/>
      </p:transition>
    </mc:Choice>
    <mc:Fallback xmlns="">
      <p:transition spd="slow" advTm="490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6"/>
          <a:stretch/>
        </p:blipFill>
        <p:spPr bwMode="auto">
          <a:xfrm>
            <a:off x="-142439" y="-1"/>
            <a:ext cx="10458449" cy="684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ultimo escritorio\bellisima\0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439" y="-2"/>
            <a:ext cx="10458449" cy="684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Eleni\Desktop\ultimo escritorio\bellisima\0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439" y="-2"/>
            <a:ext cx="10458449" cy="6840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33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6000">
        <p14:ripple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9" descr="C:\Users\Eleni\Desktop\Viaje  a la Antartida\Diapositiva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9" y="10793"/>
            <a:ext cx="10225088" cy="6861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16" y="1076841"/>
            <a:ext cx="1584176" cy="13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 rot="21229318">
            <a:off x="4966100" y="5292460"/>
            <a:ext cx="2725389" cy="912658"/>
          </a:xfrm>
          <a:prstGeom prst="rect">
            <a:avLst/>
          </a:prstGeom>
          <a:noFill/>
        </p:spPr>
        <p:txBody>
          <a:bodyPr wrap="square" lIns="80872" tIns="40436" rIns="80872" bIns="40436" rtlCol="0">
            <a:spAutoFit/>
          </a:bodyPr>
          <a:lstStyle/>
          <a:p>
            <a:r>
              <a:rPr lang="es-ES" sz="54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0070C0"/>
                    </a:gs>
                    <a:gs pos="50000">
                      <a:srgbClr val="00B0F0"/>
                    </a:gs>
                    <a:gs pos="100000">
                      <a:srgbClr val="0070C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Helen</a:t>
            </a:r>
          </a:p>
        </p:txBody>
      </p:sp>
      <p:pic>
        <p:nvPicPr>
          <p:cNvPr id="15362" name="Picture 2" descr="C:\Users\Eleni\Desktop\ultimo escritorio\bellisima\0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295328" cy="687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747">
        <p14:ripple/>
      </p:transition>
    </mc:Choice>
    <mc:Fallback xmlns="">
      <p:transition spd="slow" advTm="207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96127"/>
            <a:ext cx="10225088" cy="22801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340" tIns="45667" rIns="91340" bIns="45667" anchor="ctr"/>
          <a:lstStyle/>
          <a:p>
            <a:pPr defTabSz="91339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4149"/>
            <a:ext cx="10225088" cy="501639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340" tIns="45667" rIns="91340" bIns="45667" anchor="ctr"/>
          <a:lstStyle/>
          <a:p>
            <a:pPr algn="ctr" defTabSz="91339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5437" y="2"/>
            <a:ext cx="5453380" cy="1558123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0150"/>
            <a:ext cx="10225088" cy="2453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340" tIns="45667" rIns="91340" bIns="45667">
            <a:spAutoFit/>
          </a:bodyPr>
          <a:lstStyle/>
          <a:p>
            <a:pPr algn="ctr" defTabSz="913393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78137" y="4712376"/>
            <a:ext cx="2982317" cy="161572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340" tIns="45667" rIns="91340" bIns="45667">
            <a:spAutoFit/>
          </a:bodyPr>
          <a:lstStyle/>
          <a:p>
            <a:pPr algn="ctr" defTabSz="913393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3393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5472" y="4180341"/>
            <a:ext cx="2641481" cy="235618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16083" y="4864384"/>
            <a:ext cx="1363345" cy="98807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64239"/>
            <a:ext cx="596463" cy="53204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496281"/>
            <a:ext cx="596463" cy="53204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28319"/>
            <a:ext cx="596463" cy="53204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60361"/>
            <a:ext cx="596463" cy="5320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03375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899">
        <p14:ripple/>
      </p:transition>
    </mc:Choice>
    <mc:Fallback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929</TotalTime>
  <Words>250</Words>
  <Application>Microsoft Office PowerPoint</Application>
  <PresentationFormat>Personalizado</PresentationFormat>
  <Paragraphs>18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Viaje a la Antártida</dc:title>
  <dc:creator>HelenVC</dc:creator>
  <cp:keywords>La Antártida la reserva del mundo</cp:keywords>
  <cp:lastModifiedBy>Usuario</cp:lastModifiedBy>
  <cp:revision>67</cp:revision>
  <dcterms:created xsi:type="dcterms:W3CDTF">2016-04-04T18:31:26Z</dcterms:created>
  <dcterms:modified xsi:type="dcterms:W3CDTF">2016-04-11T22:41:02Z</dcterms:modified>
</cp:coreProperties>
</file>