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0"/>
  </p:notesMasterIdLst>
  <p:sldIdLst>
    <p:sldId id="374" r:id="rId3"/>
    <p:sldId id="375" r:id="rId4"/>
    <p:sldId id="256" r:id="rId5"/>
    <p:sldId id="257" r:id="rId6"/>
    <p:sldId id="258" r:id="rId7"/>
    <p:sldId id="378" r:id="rId8"/>
    <p:sldId id="379" r:id="rId9"/>
    <p:sldId id="262" r:id="rId10"/>
    <p:sldId id="400" r:id="rId11"/>
    <p:sldId id="402" r:id="rId12"/>
    <p:sldId id="399" r:id="rId13"/>
    <p:sldId id="319" r:id="rId14"/>
    <p:sldId id="263" r:id="rId15"/>
    <p:sldId id="380" r:id="rId16"/>
    <p:sldId id="381" r:id="rId17"/>
    <p:sldId id="382" r:id="rId18"/>
    <p:sldId id="264" r:id="rId19"/>
    <p:sldId id="383" r:id="rId20"/>
    <p:sldId id="391" r:id="rId21"/>
    <p:sldId id="321" r:id="rId22"/>
    <p:sldId id="265" r:id="rId23"/>
    <p:sldId id="385" r:id="rId24"/>
    <p:sldId id="266" r:id="rId25"/>
    <p:sldId id="393" r:id="rId26"/>
    <p:sldId id="275" r:id="rId27"/>
    <p:sldId id="267" r:id="rId28"/>
    <p:sldId id="387" r:id="rId29"/>
    <p:sldId id="268" r:id="rId30"/>
    <p:sldId id="273" r:id="rId31"/>
    <p:sldId id="271" r:id="rId32"/>
    <p:sldId id="388" r:id="rId33"/>
    <p:sldId id="274" r:id="rId34"/>
    <p:sldId id="281" r:id="rId35"/>
    <p:sldId id="278" r:id="rId36"/>
    <p:sldId id="389" r:id="rId37"/>
    <p:sldId id="390" r:id="rId38"/>
    <p:sldId id="277" r:id="rId39"/>
    <p:sldId id="394" r:id="rId40"/>
    <p:sldId id="308" r:id="rId41"/>
    <p:sldId id="306" r:id="rId42"/>
    <p:sldId id="295" r:id="rId43"/>
    <p:sldId id="302" r:id="rId44"/>
    <p:sldId id="395" r:id="rId45"/>
    <p:sldId id="396" r:id="rId46"/>
    <p:sldId id="300" r:id="rId47"/>
    <p:sldId id="294" r:id="rId48"/>
    <p:sldId id="397" r:id="rId49"/>
    <p:sldId id="299" r:id="rId50"/>
    <p:sldId id="297" r:id="rId51"/>
    <p:sldId id="296" r:id="rId52"/>
    <p:sldId id="320" r:id="rId53"/>
    <p:sldId id="392" r:id="rId54"/>
    <p:sldId id="276" r:id="rId55"/>
    <p:sldId id="317" r:id="rId56"/>
    <p:sldId id="401" r:id="rId57"/>
    <p:sldId id="377" r:id="rId58"/>
    <p:sldId id="403" r:id="rId59"/>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mLfjdfTj0RGc55tautQcDA==" hashData="AJPSy29YRbrGKOGNWwDcttkvIZo="/>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483" autoAdjust="0"/>
    <p:restoredTop sz="94660"/>
  </p:normalViewPr>
  <p:slideViewPr>
    <p:cSldViewPr>
      <p:cViewPr>
        <p:scale>
          <a:sx n="60" d="100"/>
          <a:sy n="60" d="100"/>
        </p:scale>
        <p:origin x="-954" y="-475"/>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1CECA7D-F16E-4A13-9038-3416294C47A5}" type="datetimeFigureOut">
              <a:rPr lang="es-ES" smtClean="0"/>
              <a:pPr/>
              <a:t>14/01/2023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B3EEB68-3F0D-46D7-A0F8-52B1B5F9DAF4}" type="slidenum">
              <a:rPr lang="es-ES" smtClean="0"/>
              <a:pPr/>
              <a:t>‹Nº›</a:t>
            </a:fld>
            <a:endParaRPr lang="es-ES"/>
          </a:p>
        </p:txBody>
      </p:sp>
    </p:spTree>
    <p:extLst>
      <p:ext uri="{BB962C8B-B14F-4D97-AF65-F5344CB8AC3E}">
        <p14:creationId xmlns:p14="http://schemas.microsoft.com/office/powerpoint/2010/main" val="37004190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150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21508" name="3 Marcador de número de diapositiva"/>
          <p:cNvSpPr>
            <a:spLocks noGrp="1"/>
          </p:cNvSpPr>
          <p:nvPr>
            <p:ph type="sldNum" sz="quarter" idx="5"/>
          </p:nvPr>
        </p:nvSpPr>
        <p:spPr bwMode="auto">
          <a:noFill/>
          <a:ln>
            <a:miter lim="800000"/>
            <a:headEnd/>
            <a:tailEnd/>
          </a:ln>
        </p:spPr>
        <p:txBody>
          <a:bodyPr/>
          <a:lstStyle/>
          <a:p>
            <a:fld id="{E6E6AA80-95B8-4DA6-B87D-53A57C8BFF0C}" type="slidenum">
              <a:rPr lang="es-ES" smtClean="0"/>
              <a:pPr/>
              <a:t>7</a:t>
            </a:fld>
            <a:endParaRPr lang="es-E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8675"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363523"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AD28091-6A14-47FB-AF75-51DA30A2C991}" type="slidenum">
              <a:rPr lang="es-ES_tradnl" smtClean="0">
                <a:solidFill>
                  <a:srgbClr val="000000"/>
                </a:solidFill>
                <a:cs typeface="Arial" pitchFamily="34" charset="0"/>
              </a:rPr>
              <a:pPr fontAlgn="base">
                <a:spcBef>
                  <a:spcPct val="0"/>
                </a:spcBef>
                <a:spcAft>
                  <a:spcPct val="0"/>
                </a:spcAft>
                <a:defRPr/>
              </a:pPr>
              <a:t>18</a:t>
            </a:fld>
            <a:endParaRPr lang="es-ES_tradnl" smtClean="0">
              <a:solidFill>
                <a:srgbClr val="000000"/>
              </a:solidFill>
              <a:cs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969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368643"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3131912-C62D-43CF-A735-01B548B07149}" type="slidenum">
              <a:rPr lang="es-ES_tradnl" smtClean="0">
                <a:solidFill>
                  <a:srgbClr val="000000"/>
                </a:solidFill>
                <a:cs typeface="Arial" pitchFamily="34" charset="0"/>
              </a:rPr>
              <a:pPr fontAlgn="base">
                <a:spcBef>
                  <a:spcPct val="0"/>
                </a:spcBef>
                <a:spcAft>
                  <a:spcPct val="0"/>
                </a:spcAft>
                <a:defRPr/>
              </a:pPr>
              <a:t>19</a:t>
            </a:fld>
            <a:endParaRPr lang="es-ES_tradnl" smtClean="0">
              <a:solidFill>
                <a:srgbClr val="000000"/>
              </a:solidFill>
              <a:cs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604C76E2-028A-4519-9DD6-0815423E43CF}" type="datetimeFigureOut">
              <a:rPr lang="es-ES"/>
              <a:pPr/>
              <a:t>14/01/2023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1CF5846-49F1-4048-BD8B-C3666EBD999C}" type="slidenum">
              <a:rPr lang="es-ES"/>
              <a:pPr/>
              <a:t>‹Nº›</a:t>
            </a:fld>
            <a:endParaRPr lang="es-ES"/>
          </a:p>
        </p:txBody>
      </p:sp>
    </p:spTree>
  </p:cSld>
  <p:clrMapOvr>
    <a:masterClrMapping/>
  </p:clrMapOvr>
  <p:transition advTm="8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D06017E1-957D-42B6-8B4E-650C40E34B84}" type="datetimeFigureOut">
              <a:rPr lang="es-ES"/>
              <a:pPr/>
              <a:t>14/01/2023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E35F924-9BA8-4E18-A857-3FBF4A3B87DC}" type="slidenum">
              <a:rPr lang="es-ES"/>
              <a:pPr/>
              <a:t>‹Nº›</a:t>
            </a:fld>
            <a:endParaRPr lang="es-ES"/>
          </a:p>
        </p:txBody>
      </p:sp>
    </p:spTree>
  </p:cSld>
  <p:clrMapOvr>
    <a:masterClrMapping/>
  </p:clrMapOvr>
  <p:transition advTm="8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1470A957-E5D3-4A77-B12B-2A84C5510697}" type="datetimeFigureOut">
              <a:rPr lang="es-ES"/>
              <a:pPr/>
              <a:t>14/01/2023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8E9DBD5-8B1C-47B5-AE5D-F0360822B979}" type="slidenum">
              <a:rPr lang="es-ES"/>
              <a:pPr/>
              <a:t>‹Nº›</a:t>
            </a:fld>
            <a:endParaRPr lang="es-ES"/>
          </a:p>
        </p:txBody>
      </p:sp>
    </p:spTree>
  </p:cSld>
  <p:clrMapOvr>
    <a:masterClrMapping/>
  </p:clrMapOvr>
  <p:transition advTm="8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000125"/>
            <a:ext cx="4038600" cy="282839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000125"/>
            <a:ext cx="4038600" cy="282839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0E7E80E9-58EA-404E-9C40-1252DC74F9A4}" type="datetimeFigureOut">
              <a:rPr lang="es-ES"/>
              <a:pPr/>
              <a:t>14/01/2023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6B8EEA04-72E1-4A5F-ABE4-081F040FCA4A}" type="slidenum">
              <a:rPr lang="es-ES"/>
              <a:pPr/>
              <a:t>‹Nº›</a:t>
            </a:fld>
            <a:endParaRPr lang="es-ES"/>
          </a:p>
        </p:txBody>
      </p:sp>
    </p:spTree>
  </p:cSld>
  <p:clrMapOvr>
    <a:masterClrMapping/>
  </p:clrMapOvr>
  <p:transition advTm="8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28866"/>
            <a:ext cx="8229600" cy="9525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A709D8AC-55FC-4A4D-888B-1C25F56AF882}" type="datetimeFigureOut">
              <a:rPr lang="es-ES"/>
              <a:pPr/>
              <a:t>14/01/2023</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B9000D4D-FA91-4618-8D99-1F90DBEDF306}" type="slidenum">
              <a:rPr lang="es-ES"/>
              <a:pPr/>
              <a:t>‹Nº›</a:t>
            </a:fld>
            <a:endParaRPr lang="es-ES"/>
          </a:p>
        </p:txBody>
      </p:sp>
    </p:spTree>
  </p:cSld>
  <p:clrMapOvr>
    <a:masterClrMapping/>
  </p:clrMapOvr>
  <p:transition advTm="8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AD70A766-7121-416E-87EC-7B5889CBBE83}" type="datetimeFigureOut">
              <a:rPr lang="es-ES"/>
              <a:pPr/>
              <a:t>14/01/2023</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848448A4-0D1F-4B43-850B-BC7C6EEF9C14}" type="slidenum">
              <a:rPr lang="es-ES"/>
              <a:pPr/>
              <a:t>‹Nº›</a:t>
            </a:fld>
            <a:endParaRPr lang="es-ES"/>
          </a:p>
        </p:txBody>
      </p:sp>
    </p:spTree>
  </p:cSld>
  <p:clrMapOvr>
    <a:masterClrMapping/>
  </p:clrMapOvr>
  <p:transition advTm="8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112C9321-4D09-45D9-B5D0-1A53DE09510C}" type="datetimeFigureOut">
              <a:rPr lang="es-ES"/>
              <a:pPr/>
              <a:t>14/01/2023</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1345BF3F-04F4-4350-A2DD-D78803682097}" type="slidenum">
              <a:rPr lang="es-ES"/>
              <a:pPr/>
              <a:t>‹Nº›</a:t>
            </a:fld>
            <a:endParaRPr lang="es-ES"/>
          </a:p>
        </p:txBody>
      </p:sp>
    </p:spTree>
  </p:cSld>
  <p:clrMapOvr>
    <a:masterClrMapping/>
  </p:clrMapOvr>
  <p:transition advTm="8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27541"/>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0E2D796C-2438-4048-B493-7D4F064F295B}" type="datetimeFigureOut">
              <a:rPr lang="es-ES"/>
              <a:pPr/>
              <a:t>14/01/2023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B9C730C1-43FF-4CB5-BE55-F028886DB6EB}" type="slidenum">
              <a:rPr lang="es-ES"/>
              <a:pPr/>
              <a:t>‹Nº›</a:t>
            </a:fld>
            <a:endParaRPr lang="es-ES"/>
          </a:p>
        </p:txBody>
      </p:sp>
    </p:spTree>
  </p:cSld>
  <p:clrMapOvr>
    <a:masterClrMapping/>
  </p:clrMapOvr>
  <p:transition advTm="8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1AD342E9-637E-4682-AF54-1DEC278B2882}" type="datetimeFigureOut">
              <a:rPr lang="es-ES"/>
              <a:pPr/>
              <a:t>14/01/2023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F9AD77F3-DD83-4AF8-8B6D-55B97A3F8AF0}" type="slidenum">
              <a:rPr lang="es-ES"/>
              <a:pPr/>
              <a:t>‹Nº›</a:t>
            </a:fld>
            <a:endParaRPr lang="es-ES"/>
          </a:p>
        </p:txBody>
      </p:sp>
    </p:spTree>
  </p:cSld>
  <p:clrMapOvr>
    <a:masterClrMapping/>
  </p:clrMapOvr>
  <p:transition advTm="8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781BFCCA-AE03-48D0-B1E1-9DC15A4E31C3}" type="datetimeFigureOut">
              <a:rPr lang="es-ES"/>
              <a:pPr/>
              <a:t>14/01/2023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1B6888FB-90FA-42DF-BF79-E637EF01BB17}" type="slidenum">
              <a:rPr lang="es-ES"/>
              <a:pPr/>
              <a:t>‹Nº›</a:t>
            </a:fld>
            <a:endParaRPr lang="es-ES"/>
          </a:p>
        </p:txBody>
      </p:sp>
    </p:spTree>
  </p:cSld>
  <p:clrMapOvr>
    <a:masterClrMapping/>
  </p:clrMapOvr>
  <p:transition advTm="8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71979"/>
            <a:ext cx="2057400" cy="365654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71979"/>
            <a:ext cx="6019800" cy="365654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7F630808-F6C7-4EC6-8D7F-13EA91AD5D56}" type="datetimeFigureOut">
              <a:rPr lang="es-ES"/>
              <a:pPr/>
              <a:t>14/01/2023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BEE1C21-9C2F-4628-9AF6-4D5FD4B7A092}" type="slidenum">
              <a:rPr lang="es-ES"/>
              <a:pPr/>
              <a:t>‹Nº›</a:t>
            </a:fld>
            <a:endParaRPr lang="es-ES"/>
          </a:p>
        </p:txBody>
      </p:sp>
    </p:spTree>
  </p:cSld>
  <p:clrMapOvr>
    <a:masterClrMapping/>
  </p:clrMapOvr>
  <p:transition advTm="8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3896464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9306"/>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1"/>
            <a:ext cx="8229600" cy="377119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6960"/>
            <a:ext cx="2133600" cy="30515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F9C01D2E-2732-425A-BEE2-DD58B9159134}" type="datetimeFigureOut">
              <a:rPr lang="es-ES"/>
              <a:pPr/>
              <a:t>14/01/2023</a:t>
            </a:fld>
            <a:endParaRPr lang="es-ES"/>
          </a:p>
        </p:txBody>
      </p:sp>
      <p:sp>
        <p:nvSpPr>
          <p:cNvPr id="5" name="4 Marcador de pie de página"/>
          <p:cNvSpPr>
            <a:spLocks noGrp="1"/>
          </p:cNvSpPr>
          <p:nvPr>
            <p:ph type="ftr" sz="quarter" idx="3"/>
          </p:nvPr>
        </p:nvSpPr>
        <p:spPr>
          <a:xfrm>
            <a:off x="3124200" y="5296960"/>
            <a:ext cx="2895600" cy="30515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6960"/>
            <a:ext cx="2133600" cy="30515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69C829A6-3541-4495-BF05-95ED7E5011E2}"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8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lt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hyperlink" Target="http://vicentejesusmota.blogspot.com.es/" TargetMode="External"/><Relationship Id="rId2" Type="http://schemas.openxmlformats.org/officeDocument/2006/relationships/image" Target="../media/image10.jpeg"/><Relationship Id="rId1" Type="http://schemas.openxmlformats.org/officeDocument/2006/relationships/slideLayout" Target="../slideLayouts/slideLayout1.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 Id="rId6" Type="http://schemas.openxmlformats.org/officeDocument/2006/relationships/image" Target="../media/image21.jpeg"/><Relationship Id="rId5" Type="http://schemas.openxmlformats.org/officeDocument/2006/relationships/hyperlink" Target="http://vicentejesusmota.blogspot.com.es/" TargetMode="External"/><Relationship Id="rId4" Type="http://schemas.openxmlformats.org/officeDocument/2006/relationships/image" Target="../media/image20.jpeg"/></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8.jpeg"/><Relationship Id="rId7" Type="http://schemas.openxmlformats.org/officeDocument/2006/relationships/hyperlink" Target="http://vicentejesusmota.blogspot.com.es/" TargetMode="External"/><Relationship Id="rId2" Type="http://schemas.openxmlformats.org/officeDocument/2006/relationships/image" Target="../media/image27.jpeg"/><Relationship Id="rId1" Type="http://schemas.openxmlformats.org/officeDocument/2006/relationships/slideLayout" Target="../slideLayouts/slideLayout1.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2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2.jpeg"/><Relationship Id="rId7" Type="http://schemas.openxmlformats.org/officeDocument/2006/relationships/hyperlink" Target="http://vicentejesusmota.blogspot.com.es/" TargetMode="External"/><Relationship Id="rId2" Type="http://schemas.openxmlformats.org/officeDocument/2006/relationships/image" Target="../media/image41.jpeg"/><Relationship Id="rId1" Type="http://schemas.openxmlformats.org/officeDocument/2006/relationships/slideLayout" Target="../slideLayouts/slideLayout1.xml"/><Relationship Id="rId6" Type="http://schemas.openxmlformats.org/officeDocument/2006/relationships/image" Target="../media/image45.jpeg"/><Relationship Id="rId5" Type="http://schemas.openxmlformats.org/officeDocument/2006/relationships/image" Target="../media/image44.jpeg"/><Relationship Id="rId4" Type="http://schemas.openxmlformats.org/officeDocument/2006/relationships/image" Target="../media/image43.jpeg"/></Relationships>
</file>

<file path=ppt/slides/_rels/slide3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8" Type="http://schemas.openxmlformats.org/officeDocument/2006/relationships/image" Target="../media/image57.jpeg"/><Relationship Id="rId3" Type="http://schemas.openxmlformats.org/officeDocument/2006/relationships/image" Target="../media/image52.jpeg"/><Relationship Id="rId7" Type="http://schemas.openxmlformats.org/officeDocument/2006/relationships/image" Target="../media/image56.jpeg"/><Relationship Id="rId2" Type="http://schemas.openxmlformats.org/officeDocument/2006/relationships/image" Target="../media/image51.jpeg"/><Relationship Id="rId1" Type="http://schemas.openxmlformats.org/officeDocument/2006/relationships/slideLayout" Target="../slideLayouts/slideLayout1.xml"/><Relationship Id="rId6" Type="http://schemas.openxmlformats.org/officeDocument/2006/relationships/image" Target="../media/image55.jpeg"/><Relationship Id="rId5" Type="http://schemas.openxmlformats.org/officeDocument/2006/relationships/image" Target="../media/image54.jpeg"/><Relationship Id="rId4" Type="http://schemas.openxmlformats.org/officeDocument/2006/relationships/image" Target="../media/image53.jpeg"/></Relationships>
</file>

<file path=ppt/slides/_rels/slide3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1.xml"/><Relationship Id="rId5" Type="http://schemas.openxmlformats.org/officeDocument/2006/relationships/image" Target="../media/image68.jpeg"/><Relationship Id="rId4" Type="http://schemas.openxmlformats.org/officeDocument/2006/relationships/image" Target="../media/image67.jpeg"/></Relationships>
</file>

<file path=ppt/slides/_rels/slide45.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1.xml"/><Relationship Id="rId6" Type="http://schemas.openxmlformats.org/officeDocument/2006/relationships/image" Target="../media/image72.jpeg"/><Relationship Id="rId5" Type="http://schemas.openxmlformats.org/officeDocument/2006/relationships/hyperlink" Target="http://vicentejesusmota.blogspot.com.es/" TargetMode="External"/><Relationship Id="rId4" Type="http://schemas.openxmlformats.org/officeDocument/2006/relationships/image" Target="../media/image71.jpeg"/></Relationships>
</file>

<file path=ppt/slides/_rels/slide46.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8" Type="http://schemas.openxmlformats.org/officeDocument/2006/relationships/image" Target="../media/image86.png"/><Relationship Id="rId13" Type="http://schemas.openxmlformats.org/officeDocument/2006/relationships/hyperlink" Target="https://vk.com/mispps" TargetMode="External"/><Relationship Id="rId3" Type="http://schemas.openxmlformats.org/officeDocument/2006/relationships/image" Target="../media/image83.png"/><Relationship Id="rId7" Type="http://schemas.openxmlformats.org/officeDocument/2006/relationships/hyperlink" Target="https://www.facebook.com/mispps" TargetMode="External"/><Relationship Id="rId12" Type="http://schemas.openxmlformats.org/officeDocument/2006/relationships/image" Target="../media/image8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5.png"/><Relationship Id="rId11" Type="http://schemas.openxmlformats.org/officeDocument/2006/relationships/hyperlink" Target="https://plus.google.com/+Mispps/" TargetMode="External"/><Relationship Id="rId5" Type="http://schemas.openxmlformats.org/officeDocument/2006/relationships/image" Target="../media/image84.png"/><Relationship Id="rId10" Type="http://schemas.openxmlformats.org/officeDocument/2006/relationships/image" Target="../media/image8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3" name="WordArt 3"/>
          <p:cNvSpPr>
            <a:spLocks noChangeArrowheads="1" noChangeShapeType="1" noTextEdit="1"/>
          </p:cNvSpPr>
          <p:nvPr/>
        </p:nvSpPr>
        <p:spPr bwMode="auto">
          <a:xfrm>
            <a:off x="899594" y="137198"/>
            <a:ext cx="7416822" cy="1040116"/>
          </a:xfrm>
          <a:prstGeom prst="rect">
            <a:avLst/>
          </a:prstGeom>
        </p:spPr>
        <p:txBody>
          <a:bodyPr wrap="none" fromWordArt="1">
            <a:prstTxWarp prst="textTriangle">
              <a:avLst>
                <a:gd name="adj" fmla="val 33926"/>
              </a:avLst>
            </a:prstTxWarp>
            <a:scene3d>
              <a:camera prst="perspectiveRelaxedModerately"/>
              <a:lightRig rig="legacyNormal3" dir="r"/>
            </a:scene3d>
            <a:sp3d extrusionH="201600" prstMaterial="legacyMatte">
              <a:bevelT w="38100" h="38100" prst="angle"/>
              <a:extrusionClr>
                <a:srgbClr val="0066CC"/>
              </a:extrusionClr>
            </a:sp3d>
          </a:bodyPr>
          <a:lstStyle/>
          <a:p>
            <a:pPr algn="ctr" fontAlgn="auto">
              <a:spcBef>
                <a:spcPts val="0"/>
              </a:spcBef>
              <a:spcAft>
                <a:spcPts val="0"/>
              </a:spcAft>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Viajando por Egipto </a:t>
            </a:r>
            <a:endParaRPr lang="es-ES" sz="3600" kern="10" dirty="0">
              <a:ln w="9525">
                <a:round/>
                <a:headEnd/>
                <a:tailEnd/>
              </a:ln>
              <a:gradFill rotWithShape="1">
                <a:gsLst>
                  <a:gs pos="0">
                    <a:srgbClr val="FFFFCC"/>
                  </a:gs>
                  <a:gs pos="100000">
                    <a:srgbClr val="FF9999"/>
                  </a:gs>
                </a:gsLst>
                <a:lin ang="5400000" scaled="1"/>
              </a:gradFill>
              <a:latin typeface="Times New Roman"/>
              <a:cs typeface="Times New Roman"/>
            </a:endParaRPr>
          </a:p>
        </p:txBody>
      </p:sp>
      <p:sp>
        <p:nvSpPr>
          <p:cNvPr id="87044" name="WordArt 4"/>
          <p:cNvSpPr>
            <a:spLocks noChangeArrowheads="1" noChangeShapeType="1" noTextEdit="1"/>
          </p:cNvSpPr>
          <p:nvPr/>
        </p:nvSpPr>
        <p:spPr bwMode="auto">
          <a:xfrm>
            <a:off x="611563" y="1337331"/>
            <a:ext cx="7878763" cy="1034246"/>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82550" h="38100" prst="coolSlant"/>
            </a:sp3d>
          </a:bodyPr>
          <a:lstStyle/>
          <a:p>
            <a:pPr algn="ctr" fontAlgn="auto">
              <a:spcBef>
                <a:spcPts val="0"/>
              </a:spcBef>
              <a:spcAft>
                <a:spcPts val="0"/>
              </a:spcAft>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mn-cs"/>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mn-cs"/>
              </a:rPr>
              <a:t>Fotografía Recopilada de La 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mn-cs"/>
            </a:endParaRPr>
          </a:p>
        </p:txBody>
      </p:sp>
      <p:sp>
        <p:nvSpPr>
          <p:cNvPr id="87045" name="WordArt 5"/>
          <p:cNvSpPr>
            <a:spLocks noChangeArrowheads="1" noChangeShapeType="1" noTextEdit="1"/>
          </p:cNvSpPr>
          <p:nvPr/>
        </p:nvSpPr>
        <p:spPr bwMode="auto">
          <a:xfrm>
            <a:off x="971603" y="2617473"/>
            <a:ext cx="7126287" cy="660136"/>
          </a:xfrm>
          <a:prstGeom prst="rect">
            <a:avLst/>
          </a:prstGeom>
        </p:spPr>
        <p:txBody>
          <a:bodyPr wrap="none" fromWordArt="1">
            <a:prstTxWarp prst="textFadeUp">
              <a:avLst>
                <a:gd name="adj" fmla="val 5880"/>
              </a:avLst>
            </a:prstTxWarp>
            <a:scene3d>
              <a:camera prst="orthographicFront"/>
              <a:lightRig rig="threePt" dir="t"/>
            </a:scene3d>
            <a:sp3d extrusionH="57150">
              <a:bevelT w="82550" h="38100" prst="coolSlant"/>
            </a:sp3d>
          </a:bodyPr>
          <a:lstStyle/>
          <a:p>
            <a:pPr algn="ctr" fontAlgn="auto">
              <a:spcBef>
                <a:spcPts val="0"/>
              </a:spcBef>
              <a:spcAft>
                <a:spcPts val="0"/>
              </a:spcAft>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cs typeface="+mn-cs"/>
              </a:rPr>
              <a:t> Creación y Diseño: </a:t>
            </a:r>
          </a:p>
        </p:txBody>
      </p:sp>
      <p:sp>
        <p:nvSpPr>
          <p:cNvPr id="87046" name="WordArt 6"/>
          <p:cNvSpPr>
            <a:spLocks noChangeArrowheads="1" noChangeShapeType="1" noTextEdit="1"/>
          </p:cNvSpPr>
          <p:nvPr/>
        </p:nvSpPr>
        <p:spPr bwMode="auto">
          <a:xfrm>
            <a:off x="1547664" y="3577580"/>
            <a:ext cx="5904656" cy="73284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82550" h="38100" prst="coolSlant"/>
            </a:sp3d>
          </a:bodyPr>
          <a:lstStyle/>
          <a:p>
            <a:pPr algn="ctr" fontAlgn="auto">
              <a:spcBef>
                <a:spcPts val="0"/>
              </a:spcBef>
              <a:spcAft>
                <a:spcPts val="0"/>
              </a:spcAft>
              <a:defRPr/>
            </a:pPr>
            <a:r>
              <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cs typeface="+mn-cs"/>
              </a:rPr>
              <a:t>  V I C E N T E  G A R C Í A  </a:t>
            </a:r>
          </a:p>
        </p:txBody>
      </p:sp>
      <p:sp>
        <p:nvSpPr>
          <p:cNvPr id="87047" name="WordArt 7"/>
          <p:cNvSpPr>
            <a:spLocks noChangeArrowheads="1" noChangeShapeType="1" noTextEdit="1"/>
          </p:cNvSpPr>
          <p:nvPr/>
        </p:nvSpPr>
        <p:spPr bwMode="auto">
          <a:xfrm>
            <a:off x="2916242" y="4617695"/>
            <a:ext cx="3383953" cy="73085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82550" h="38100" prst="coolSlant"/>
            </a:sp3d>
          </a:bodyPr>
          <a:lstStyle/>
          <a:p>
            <a:pPr algn="ctr" fontAlgn="auto">
              <a:spcBef>
                <a:spcPts val="0"/>
              </a:spcBef>
              <a:spcAft>
                <a:spcPts val="0"/>
              </a:spcAft>
              <a:defRPr/>
            </a:pPr>
            <a:r>
              <a:rPr lang="es-ES" sz="3600" i="1" kern="10" dirty="0">
                <a:ln w="9525">
                  <a:noFill/>
                  <a:round/>
                  <a:headEnd/>
                  <a:tailEnd/>
                </a:ln>
                <a:solidFill>
                  <a:srgbClr val="FFFFFF"/>
                </a:solidFill>
                <a:effectLst>
                  <a:prstShdw prst="shdw17" dist="17961" dir="13500000">
                    <a:srgbClr val="999999"/>
                  </a:prstShdw>
                </a:effectLst>
                <a:latin typeface="High Tower Text"/>
                <a:cs typeface="+mn-cs"/>
              </a:rPr>
              <a:t> Automático </a:t>
            </a:r>
          </a:p>
        </p:txBody>
      </p:sp>
    </p:spTree>
  </p:cSld>
  <p:clrMapOvr>
    <a:masterClrMapping/>
  </p:clrMapOvr>
  <mc:AlternateContent xmlns:mc="http://schemas.openxmlformats.org/markup-compatibility/2006" xmlns:p14="http://schemas.microsoft.com/office/powerpoint/2010/main">
    <mc:Choice Requires="p14">
      <p:transition spd="slow" p14:dur="2000" advTm="15000">
        <p14:vortex dir="r"/>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87043"/>
                                        </p:tgtEl>
                                        <p:attrNameLst>
                                          <p:attrName>style.visibility</p:attrName>
                                        </p:attrNameLst>
                                      </p:cBhvr>
                                      <p:to>
                                        <p:strVal val="visible"/>
                                      </p:to>
                                    </p:set>
                                    <p:anim calcmode="lin" valueType="num">
                                      <p:cBhvr>
                                        <p:cTn id="7" dur="2000" fill="hold"/>
                                        <p:tgtEl>
                                          <p:spTgt spid="87043"/>
                                        </p:tgtEl>
                                        <p:attrNameLst>
                                          <p:attrName>ppt_w</p:attrName>
                                        </p:attrNameLst>
                                      </p:cBhvr>
                                      <p:tavLst>
                                        <p:tav tm="0">
                                          <p:val>
                                            <p:strVal val="4*#ppt_w"/>
                                          </p:val>
                                        </p:tav>
                                        <p:tav tm="100000">
                                          <p:val>
                                            <p:strVal val="#ppt_w"/>
                                          </p:val>
                                        </p:tav>
                                      </p:tavLst>
                                    </p:anim>
                                    <p:anim calcmode="lin" valueType="num">
                                      <p:cBhvr>
                                        <p:cTn id="8" dur="2000" fill="hold"/>
                                        <p:tgtEl>
                                          <p:spTgt spid="87043"/>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87044"/>
                                        </p:tgtEl>
                                        <p:attrNameLst>
                                          <p:attrName>style.visibility</p:attrName>
                                        </p:attrNameLst>
                                      </p:cBhvr>
                                      <p:to>
                                        <p:strVal val="visible"/>
                                      </p:to>
                                    </p:set>
                                    <p:anim calcmode="lin" valueType="num">
                                      <p:cBhvr>
                                        <p:cTn id="12" dur="2000" fill="hold"/>
                                        <p:tgtEl>
                                          <p:spTgt spid="87044"/>
                                        </p:tgtEl>
                                        <p:attrNameLst>
                                          <p:attrName>ppt_w</p:attrName>
                                        </p:attrNameLst>
                                      </p:cBhvr>
                                      <p:tavLst>
                                        <p:tav tm="0">
                                          <p:val>
                                            <p:strVal val="#ppt_w*0.70"/>
                                          </p:val>
                                        </p:tav>
                                        <p:tav tm="100000">
                                          <p:val>
                                            <p:strVal val="#ppt_w"/>
                                          </p:val>
                                        </p:tav>
                                      </p:tavLst>
                                    </p:anim>
                                    <p:anim calcmode="lin" valueType="num">
                                      <p:cBhvr>
                                        <p:cTn id="13" dur="2000" fill="hold"/>
                                        <p:tgtEl>
                                          <p:spTgt spid="87044"/>
                                        </p:tgtEl>
                                        <p:attrNameLst>
                                          <p:attrName>ppt_h</p:attrName>
                                        </p:attrNameLst>
                                      </p:cBhvr>
                                      <p:tavLst>
                                        <p:tav tm="0">
                                          <p:val>
                                            <p:strVal val="#ppt_h"/>
                                          </p:val>
                                        </p:tav>
                                        <p:tav tm="100000">
                                          <p:val>
                                            <p:strVal val="#ppt_h"/>
                                          </p:val>
                                        </p:tav>
                                      </p:tavLst>
                                    </p:anim>
                                    <p:animEffect transition="in" filter="fade">
                                      <p:cBhvr>
                                        <p:cTn id="14" dur="2000"/>
                                        <p:tgtEl>
                                          <p:spTgt spid="87044"/>
                                        </p:tgtEl>
                                      </p:cBhvr>
                                    </p:animEffect>
                                  </p:childTnLst>
                                </p:cTn>
                              </p:par>
                            </p:childTnLst>
                          </p:cTn>
                        </p:par>
                        <p:par>
                          <p:cTn id="15" fill="hold" nodeType="afterGroup">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87045"/>
                                        </p:tgtEl>
                                        <p:attrNameLst>
                                          <p:attrName>style.visibility</p:attrName>
                                        </p:attrNameLst>
                                      </p:cBhvr>
                                      <p:to>
                                        <p:strVal val="visible"/>
                                      </p:to>
                                    </p:set>
                                    <p:animEffect transition="in" filter="fade">
                                      <p:cBhvr>
                                        <p:cTn id="18" dur="2000"/>
                                        <p:tgtEl>
                                          <p:spTgt spid="87045"/>
                                        </p:tgtEl>
                                      </p:cBhvr>
                                    </p:animEffect>
                                    <p:anim calcmode="lin" valueType="num">
                                      <p:cBhvr>
                                        <p:cTn id="19" dur="2000" fill="hold"/>
                                        <p:tgtEl>
                                          <p:spTgt spid="87045"/>
                                        </p:tgtEl>
                                        <p:attrNameLst>
                                          <p:attrName>ppt_x</p:attrName>
                                        </p:attrNameLst>
                                      </p:cBhvr>
                                      <p:tavLst>
                                        <p:tav tm="0">
                                          <p:val>
                                            <p:strVal val="#ppt_x"/>
                                          </p:val>
                                        </p:tav>
                                        <p:tav tm="100000">
                                          <p:val>
                                            <p:strVal val="#ppt_x"/>
                                          </p:val>
                                        </p:tav>
                                      </p:tavLst>
                                    </p:anim>
                                    <p:anim calcmode="lin" valueType="num">
                                      <p:cBhvr>
                                        <p:cTn id="20" dur="2000" fill="hold"/>
                                        <p:tgtEl>
                                          <p:spTgt spid="87045"/>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87046"/>
                                        </p:tgtEl>
                                        <p:attrNameLst>
                                          <p:attrName>style.visibility</p:attrName>
                                        </p:attrNameLst>
                                      </p:cBhvr>
                                      <p:to>
                                        <p:strVal val="visible"/>
                                      </p:to>
                                    </p:set>
                                    <p:anim from="(-#ppt_w/2)" to="(#ppt_x)" calcmode="lin" valueType="num">
                                      <p:cBhvr>
                                        <p:cTn id="24" dur="1200" fill="hold">
                                          <p:stCondLst>
                                            <p:cond delay="0"/>
                                          </p:stCondLst>
                                        </p:cTn>
                                        <p:tgtEl>
                                          <p:spTgt spid="87046"/>
                                        </p:tgtEl>
                                        <p:attrNameLst>
                                          <p:attrName>ppt_x</p:attrName>
                                        </p:attrNameLst>
                                      </p:cBhvr>
                                    </p:anim>
                                    <p:anim from="0" to="-1.0" calcmode="lin" valueType="num">
                                      <p:cBhvr>
                                        <p:cTn id="25" dur="400" decel="50000" autoRev="1" fill="hold">
                                          <p:stCondLst>
                                            <p:cond delay="1200"/>
                                          </p:stCondLst>
                                        </p:cTn>
                                        <p:tgtEl>
                                          <p:spTgt spid="87046"/>
                                        </p:tgtEl>
                                        <p:attrNameLst>
                                          <p:attrName>xshear</p:attrName>
                                        </p:attrNameLst>
                                      </p:cBhvr>
                                    </p:anim>
                                    <p:animScale>
                                      <p:cBhvr>
                                        <p:cTn id="26" dur="400" decel="100000" autoRev="1" fill="hold">
                                          <p:stCondLst>
                                            <p:cond delay="1200"/>
                                          </p:stCondLst>
                                        </p:cTn>
                                        <p:tgtEl>
                                          <p:spTgt spid="87046"/>
                                        </p:tgtEl>
                                      </p:cBhvr>
                                      <p:from x="100000" y="100000"/>
                                      <p:to x="80000" y="100000"/>
                                    </p:animScale>
                                    <p:anim by="(#ppt_h/3+#ppt_w*0.1)" calcmode="lin" valueType="num">
                                      <p:cBhvr additive="sum">
                                        <p:cTn id="27" dur="400" decel="100000" autoRev="1" fill="hold">
                                          <p:stCondLst>
                                            <p:cond delay="1200"/>
                                          </p:stCondLst>
                                        </p:cTn>
                                        <p:tgtEl>
                                          <p:spTgt spid="87046"/>
                                        </p:tgtEl>
                                        <p:attrNameLst>
                                          <p:attrName>ppt_x</p:attrName>
                                        </p:attrNameLst>
                                      </p:cBhvr>
                                    </p:anim>
                                  </p:childTnLst>
                                </p:cTn>
                              </p:par>
                            </p:childTnLst>
                          </p:cTn>
                        </p:par>
                        <p:par>
                          <p:cTn id="28" fill="hold" nodeType="afterGroup">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87047"/>
                                        </p:tgtEl>
                                        <p:attrNameLst>
                                          <p:attrName>style.visibility</p:attrName>
                                        </p:attrNameLst>
                                      </p:cBhvr>
                                      <p:to>
                                        <p:strVal val="visible"/>
                                      </p:to>
                                    </p:set>
                                    <p:anim calcmode="lin" valueType="num">
                                      <p:cBhvr>
                                        <p:cTn id="31" dur="1000" fill="hold"/>
                                        <p:tgtEl>
                                          <p:spTgt spid="87047"/>
                                        </p:tgtEl>
                                        <p:attrNameLst>
                                          <p:attrName>ppt_w</p:attrName>
                                        </p:attrNameLst>
                                      </p:cBhvr>
                                      <p:tavLst>
                                        <p:tav tm="0">
                                          <p:val>
                                            <p:fltVal val="0"/>
                                          </p:val>
                                        </p:tav>
                                        <p:tav tm="100000">
                                          <p:val>
                                            <p:strVal val="#ppt_w"/>
                                          </p:val>
                                        </p:tav>
                                      </p:tavLst>
                                    </p:anim>
                                    <p:anim calcmode="lin" valueType="num">
                                      <p:cBhvr>
                                        <p:cTn id="32" dur="1000" fill="hold"/>
                                        <p:tgtEl>
                                          <p:spTgt spid="8704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1342663" y="0"/>
            <a:ext cx="6037649" cy="841276"/>
          </a:xfrm>
          <a:prstGeom prst="rect">
            <a:avLst/>
          </a:prstGeom>
          <a:noFill/>
        </p:spPr>
        <p:txBody>
          <a:bodyPr>
            <a:prstTxWarp prst="textDeflateTop">
              <a:avLst>
                <a:gd name="adj" fmla="val 26182"/>
              </a:avLst>
            </a:prstTxWarp>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fontAlgn="auto">
              <a:spcBef>
                <a:spcPts val="0"/>
              </a:spcBef>
              <a:spcAft>
                <a:spcPts val="0"/>
              </a:spcAft>
              <a:defRPr/>
            </a:pPr>
            <a:r>
              <a:rPr lang="es-E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rPr>
              <a:t> </a:t>
            </a:r>
            <a:r>
              <a:rPr lang="es-ES"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latin typeface="+mn-lt"/>
                <a:cs typeface="+mn-cs"/>
              </a:rPr>
              <a:t>EGIPTO  </a:t>
            </a:r>
            <a:r>
              <a:rPr lang="es-ES"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rPr>
              <a:t>    </a:t>
            </a:r>
            <a:endParaRPr lang="es-E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endParaRPr>
          </a:p>
        </p:txBody>
      </p:sp>
      <p:sp>
        <p:nvSpPr>
          <p:cNvPr id="3" name="2 CuadroTexto"/>
          <p:cNvSpPr txBox="1"/>
          <p:nvPr/>
        </p:nvSpPr>
        <p:spPr>
          <a:xfrm>
            <a:off x="285720" y="1037706"/>
            <a:ext cx="8643998" cy="2139047"/>
          </a:xfrm>
          <a:prstGeom prst="rect">
            <a:avLst/>
          </a:prstGeom>
          <a:noFill/>
        </p:spPr>
        <p:txBody>
          <a:bodyPr wrap="square" rtlCol="0">
            <a:spAutoFit/>
          </a:bodyPr>
          <a:lstStyle/>
          <a:p>
            <a:r>
              <a:rPr lang="es-ES" sz="1900" dirty="0" smtClean="0">
                <a:effectLst>
                  <a:glow rad="101600">
                    <a:srgbClr val="C00000">
                      <a:alpha val="60000"/>
                    </a:srgbClr>
                  </a:glow>
                  <a:outerShdw blurRad="38100" dist="38100" dir="2700000" algn="tl">
                    <a:srgbClr val="000000">
                      <a:alpha val="43137"/>
                    </a:srgbClr>
                  </a:outerShdw>
                </a:effectLst>
                <a:latin typeface="Lucida Bright" pitchFamily="18" charset="0"/>
              </a:rPr>
              <a:t>Egipto es conocido con nombres como: “La madre del mundo” o “Cuna de civilizaciones”, debido a las diferentes civilizaciones que han confluido en su territorio a lo largo de la historia, desde las diferentes dinastías faraónicas hasta las épocas de mayor esplendor del Islam, todas ellas han legado al país una herencia que merece la atención de toda la humanidad. El país ha cobrado fama internacional como la tierra mágica de los faraones y de las pirámides.</a:t>
            </a:r>
            <a:endParaRPr lang="es-ES" sz="1900"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285720" y="3214691"/>
            <a:ext cx="8501122" cy="2246769"/>
          </a:xfrm>
          <a:prstGeom prst="rect">
            <a:avLst/>
          </a:prstGeom>
          <a:noFill/>
        </p:spPr>
        <p:txBody>
          <a:bodyPr wrap="square" rtlCol="0">
            <a:spAutoFit/>
          </a:bodyPr>
          <a:lstStyle/>
          <a:p>
            <a:r>
              <a:rPr lang="es-ES" sz="2000" dirty="0" smtClean="0">
                <a:effectLst>
                  <a:glow rad="101600">
                    <a:srgbClr val="C00000">
                      <a:alpha val="60000"/>
                    </a:srgbClr>
                  </a:glow>
                  <a:outerShdw blurRad="38100" dist="38100" dir="2700000" algn="tl">
                    <a:srgbClr val="000000">
                      <a:alpha val="43137"/>
                    </a:srgbClr>
                  </a:outerShdw>
                </a:effectLst>
                <a:latin typeface="Lucida Bright" pitchFamily="18" charset="0"/>
              </a:rPr>
              <a:t>La República Árabe de Egipto es un país situado en dos continentes: África y Asia, porque incluye la península del Sinaí, que pertenece a la región asiática del Próximo Oriente. </a:t>
            </a:r>
            <a:br>
              <a:rPr lang="es-ES" sz="2000" dirty="0" smtClean="0">
                <a:effectLst>
                  <a:glow rad="101600">
                    <a:srgbClr val="C00000">
                      <a:alpha val="60000"/>
                    </a:srgbClr>
                  </a:glow>
                  <a:outerShdw blurRad="38100" dist="38100" dir="2700000" algn="tl">
                    <a:srgbClr val="000000">
                      <a:alpha val="43137"/>
                    </a:srgbClr>
                  </a:outerShdw>
                </a:effectLst>
                <a:latin typeface="Lucida Bright" pitchFamily="18" charset="0"/>
              </a:rPr>
            </a:br>
            <a:r>
              <a:rPr lang="es-ES" sz="2000" dirty="0" smtClean="0">
                <a:effectLst>
                  <a:glow rad="101600">
                    <a:srgbClr val="C00000">
                      <a:alpha val="60000"/>
                    </a:srgbClr>
                  </a:glow>
                  <a:outerShdw blurRad="38100" dist="38100" dir="2700000" algn="tl">
                    <a:srgbClr val="000000">
                      <a:alpha val="43137"/>
                    </a:srgbClr>
                  </a:outerShdw>
                </a:effectLst>
                <a:latin typeface="Lucida Bright" pitchFamily="18" charset="0"/>
              </a:rPr>
              <a:t>La mayor parte de Egipto está formada por el desierto de Sahara, lo que limita los asentamientos humanos a las riberas </a:t>
            </a:r>
          </a:p>
          <a:p>
            <a:r>
              <a:rPr lang="es-ES" sz="2000" dirty="0" smtClean="0">
                <a:effectLst>
                  <a:glow rad="101600">
                    <a:srgbClr val="C00000">
                      <a:alpha val="60000"/>
                    </a:srgbClr>
                  </a:glow>
                  <a:outerShdw blurRad="38100" dist="38100" dir="2700000" algn="tl">
                    <a:srgbClr val="000000">
                      <a:alpha val="43137"/>
                    </a:srgbClr>
                  </a:outerShdw>
                </a:effectLst>
                <a:latin typeface="Lucida Bright" pitchFamily="18" charset="0"/>
              </a:rPr>
              <a:t>del Nilo y a los oasis del desierto. Su capital es </a:t>
            </a:r>
          </a:p>
          <a:p>
            <a:r>
              <a:rPr lang="es-ES" sz="2000" b="1" dirty="0" smtClean="0">
                <a:effectLst>
                  <a:glow rad="101600">
                    <a:srgbClr val="C00000">
                      <a:alpha val="60000"/>
                    </a:srgbClr>
                  </a:glow>
                  <a:outerShdw blurRad="38100" dist="38100" dir="2700000" algn="tl">
                    <a:srgbClr val="000000">
                      <a:alpha val="43137"/>
                    </a:srgbClr>
                  </a:outerShdw>
                </a:effectLst>
                <a:latin typeface="Lucida Bright" pitchFamily="18" charset="0"/>
              </a:rPr>
              <a:t>El Cairo</a:t>
            </a:r>
            <a:r>
              <a:rPr lang="es-ES" sz="2000" dirty="0" smtClean="0">
                <a:effectLst>
                  <a:glow rad="101600">
                    <a:srgbClr val="C00000">
                      <a:alpha val="60000"/>
                    </a:srgbClr>
                  </a:glow>
                  <a:outerShdw blurRad="38100" dist="38100" dir="2700000" algn="tl">
                    <a:srgbClr val="000000">
                      <a:alpha val="43137"/>
                    </a:srgbClr>
                  </a:outerShdw>
                </a:effectLst>
                <a:latin typeface="Lucida Bright" pitchFamily="18" charset="0"/>
              </a:rPr>
              <a:t> en el delta del Nilo.</a:t>
            </a:r>
            <a:endParaRPr lang="es-ES" sz="2000"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76000">
        <p14:vortex dir="r"/>
      </p:transition>
    </mc:Choice>
    <mc:Fallback>
      <p:transition spd="slow" advTm="7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ppt_w</p:attrName>
                                        </p:attrNameLst>
                                      </p:cBhvr>
                                      <p:tavLst>
                                        <p:tav tm="0">
                                          <p:val>
                                            <p:strVal val="#ppt_w*0.70"/>
                                          </p:val>
                                        </p:tav>
                                        <p:tav tm="100000">
                                          <p:val>
                                            <p:strVal val="#ppt_w"/>
                                          </p:val>
                                        </p:tav>
                                      </p:tavLst>
                                    </p:anim>
                                    <p:anim calcmode="lin" valueType="num">
                                      <p:cBhvr>
                                        <p:cTn id="8" dur="2000" fill="hold"/>
                                        <p:tgtEl>
                                          <p:spTgt spid="7"/>
                                        </p:tgtEl>
                                        <p:attrNameLst>
                                          <p:attrName>ppt_h</p:attrName>
                                        </p:attrNameLst>
                                      </p:cBhvr>
                                      <p:tavLst>
                                        <p:tav tm="0">
                                          <p:val>
                                            <p:strVal val="#ppt_h"/>
                                          </p:val>
                                        </p:tav>
                                        <p:tav tm="100000">
                                          <p:val>
                                            <p:strVal val="#ppt_h"/>
                                          </p:val>
                                        </p:tav>
                                      </p:tavLst>
                                    </p:anim>
                                    <p:animEffect transition="in" filter="fade">
                                      <p:cBhvr>
                                        <p:cTn id="9" dur="2000"/>
                                        <p:tgtEl>
                                          <p:spTgt spid="7"/>
                                        </p:tgtEl>
                                      </p:cBhvr>
                                    </p:animEffect>
                                  </p:childTnLst>
                                </p:cTn>
                              </p:par>
                            </p:childTnLst>
                          </p:cTn>
                        </p:par>
                        <p:par>
                          <p:cTn id="10" fill="hold">
                            <p:stCondLst>
                              <p:cond delay="2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413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3 Imagen" descr="01.jpg"/>
          <p:cNvPicPr>
            <a:picLocks noChangeAspect="1"/>
          </p:cNvPicPr>
          <p:nvPr/>
        </p:nvPicPr>
        <p:blipFill>
          <a:blip r:embed="rId3"/>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1643042" y="5214954"/>
            <a:ext cx="5928226" cy="369332"/>
          </a:xfrm>
          <a:prstGeom prst="rect">
            <a:avLst/>
          </a:prstGeom>
          <a:noFill/>
        </p:spPr>
        <p:txBody>
          <a:bodyPr wrap="none" rtlCol="0">
            <a:spAutoFit/>
            <a:scene3d>
              <a:camera prst="orthographicFront"/>
              <a:lightRig rig="threePt" dir="t"/>
            </a:scene3d>
            <a:sp3d extrusionH="57150">
              <a:bevelT w="82550" h="38100" prst="coolSlant"/>
            </a:sp3d>
          </a:bodyPr>
          <a:lstStyle/>
          <a:p>
            <a:r>
              <a:rPr lang="es-ES" b="1" dirty="0" smtClean="0">
                <a:solidFill>
                  <a:srgbClr val="C00000"/>
                </a:solidFill>
                <a:effectLst>
                  <a:outerShdw blurRad="38100" dist="38100" dir="2700000" algn="tl">
                    <a:srgbClr val="000000">
                      <a:alpha val="43137"/>
                    </a:srgbClr>
                  </a:outerShdw>
                </a:effectLst>
                <a:latin typeface="Lucida Bright" pitchFamily="18" charset="0"/>
              </a:rPr>
              <a:t>Cuando quieras PULSA EL RATÓN – (solo en esta)</a:t>
            </a:r>
            <a:endParaRPr lang="es-ES" b="1" dirty="0">
              <a:solidFill>
                <a:srgbClr val="C00000"/>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p14:vortex dir="r"/>
        <p:sndAc>
          <p:stSnd loop="1">
            <p:snd r:embed="rId2" name="Variadas.wav"/>
          </p:stSnd>
        </p:sndAc>
      </p:transition>
    </mc:Choice>
    <mc:Fallback>
      <p:transition spd="slow">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arn(outVertical)">
                                      <p:cBhvr>
                                        <p:cTn id="7" dur="3000"/>
                                        <p:tgtEl>
                                          <p:spTgt spid="5122"/>
                                        </p:tgtEl>
                                      </p:cBhvr>
                                    </p:animEffect>
                                  </p:childTnLst>
                                </p:cTn>
                              </p:par>
                              <p:par>
                                <p:cTn id="8" presetID="23" presetClass="entr" presetSubtype="288" fill="hold" nodeType="withEffect">
                                  <p:stCondLst>
                                    <p:cond delay="0"/>
                                  </p:stCondLst>
                                  <p:childTnLst>
                                    <p:set>
                                      <p:cBhvr>
                                        <p:cTn id="9" dur="1" fill="hold">
                                          <p:stCondLst>
                                            <p:cond delay="0"/>
                                          </p:stCondLst>
                                        </p:cTn>
                                        <p:tgtEl>
                                          <p:spTgt spid="5122"/>
                                        </p:tgtEl>
                                        <p:attrNameLst>
                                          <p:attrName>style.visibility</p:attrName>
                                        </p:attrNameLst>
                                      </p:cBhvr>
                                      <p:to>
                                        <p:strVal val="visible"/>
                                      </p:to>
                                    </p:set>
                                    <p:anim calcmode="lin" valueType="num">
                                      <p:cBhvr>
                                        <p:cTn id="10" dur="3000" fill="hold"/>
                                        <p:tgtEl>
                                          <p:spTgt spid="5122"/>
                                        </p:tgtEl>
                                        <p:attrNameLst>
                                          <p:attrName>ppt_w</p:attrName>
                                        </p:attrNameLst>
                                      </p:cBhvr>
                                      <p:tavLst>
                                        <p:tav tm="0">
                                          <p:val>
                                            <p:strVal val="4/3*#ppt_w"/>
                                          </p:val>
                                        </p:tav>
                                        <p:tav tm="100000">
                                          <p:val>
                                            <p:strVal val="#ppt_w"/>
                                          </p:val>
                                        </p:tav>
                                      </p:tavLst>
                                    </p:anim>
                                    <p:anim calcmode="lin" valueType="num">
                                      <p:cBhvr>
                                        <p:cTn id="11" dur="3000" fill="hold"/>
                                        <p:tgtEl>
                                          <p:spTgt spid="5122"/>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23" presetClass="entr" presetSubtype="16"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1000" fill="hold"/>
                                        <p:tgtEl>
                                          <p:spTgt spid="3"/>
                                        </p:tgtEl>
                                        <p:attrNameLst>
                                          <p:attrName>ppt_w</p:attrName>
                                        </p:attrNameLst>
                                      </p:cBhvr>
                                      <p:tavLst>
                                        <p:tav tm="0">
                                          <p:val>
                                            <p:fltVal val="0"/>
                                          </p:val>
                                        </p:tav>
                                        <p:tav tm="100000">
                                          <p:val>
                                            <p:strVal val="#ppt_w"/>
                                          </p:val>
                                        </p:tav>
                                      </p:tavLst>
                                    </p:anim>
                                    <p:anim calcmode="lin" valueType="num">
                                      <p:cBhvr>
                                        <p:cTn id="16" dur="1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1 Imagen" descr="02.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28596" y="4514671"/>
            <a:ext cx="8286808"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Los faraones egipcios mandaron erigir las grandes pirámides en </a:t>
            </a:r>
            <a:r>
              <a:rPr lang="es-ES" b="1" dirty="0" err="1" smtClean="0">
                <a:effectLst>
                  <a:glow rad="101600">
                    <a:srgbClr val="C00000">
                      <a:alpha val="60000"/>
                    </a:srgbClr>
                  </a:glow>
                  <a:outerShdw blurRad="38100" dist="38100" dir="2700000" algn="tl">
                    <a:srgbClr val="000000">
                      <a:alpha val="43137"/>
                    </a:srgbClr>
                  </a:outerShdw>
                </a:effectLst>
              </a:rPr>
              <a:t>Giza</a:t>
            </a:r>
            <a:r>
              <a:rPr lang="es-ES" b="1" dirty="0" smtClean="0">
                <a:effectLst>
                  <a:glow rad="101600">
                    <a:srgbClr val="C00000">
                      <a:alpha val="60000"/>
                    </a:srgbClr>
                  </a:glow>
                  <a:outerShdw blurRad="38100" dist="38100" dir="2700000" algn="tl">
                    <a:srgbClr val="000000">
                      <a:alpha val="43137"/>
                    </a:srgbClr>
                  </a:outerShdw>
                </a:effectLst>
              </a:rPr>
              <a:t>, en las afueras de El Cairo, en el siglo III a.C. El Gran Museo Egipcio, un lugar de exposición de las antigüedades del país que costará mil millones de dólares, abrirá pronto sus puertas.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0000">
        <p14:glitter pattern="hexagon"/>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barn(outVertical)">
                                      <p:cBhvr>
                                        <p:cTn id="7" dur="3000"/>
                                        <p:tgtEl>
                                          <p:spTgt spid="6146"/>
                                        </p:tgtEl>
                                      </p:cBhvr>
                                    </p:animEffect>
                                  </p:childTnLst>
                                </p:cTn>
                              </p:par>
                              <p:par>
                                <p:cTn id="8" presetID="23" presetClass="entr" presetSubtype="288" fill="hold" nodeType="withEffect">
                                  <p:stCondLst>
                                    <p:cond delay="0"/>
                                  </p:stCondLst>
                                  <p:childTnLst>
                                    <p:set>
                                      <p:cBhvr>
                                        <p:cTn id="9" dur="1" fill="hold">
                                          <p:stCondLst>
                                            <p:cond delay="0"/>
                                          </p:stCondLst>
                                        </p:cTn>
                                        <p:tgtEl>
                                          <p:spTgt spid="6146"/>
                                        </p:tgtEl>
                                        <p:attrNameLst>
                                          <p:attrName>style.visibility</p:attrName>
                                        </p:attrNameLst>
                                      </p:cBhvr>
                                      <p:to>
                                        <p:strVal val="visible"/>
                                      </p:to>
                                    </p:set>
                                    <p:anim calcmode="lin" valueType="num">
                                      <p:cBhvr>
                                        <p:cTn id="10" dur="3000" fill="hold"/>
                                        <p:tgtEl>
                                          <p:spTgt spid="6146"/>
                                        </p:tgtEl>
                                        <p:attrNameLst>
                                          <p:attrName>ppt_w</p:attrName>
                                        </p:attrNameLst>
                                      </p:cBhvr>
                                      <p:tavLst>
                                        <p:tav tm="0">
                                          <p:val>
                                            <p:strVal val="4/3*#ppt_w"/>
                                          </p:val>
                                        </p:tav>
                                        <p:tav tm="100000">
                                          <p:val>
                                            <p:strVal val="#ppt_w"/>
                                          </p:val>
                                        </p:tav>
                                      </p:tavLst>
                                    </p:anim>
                                    <p:anim calcmode="lin" valueType="num">
                                      <p:cBhvr>
                                        <p:cTn id="11" dur="3000" fill="hold"/>
                                        <p:tgtEl>
                                          <p:spTgt spid="6146"/>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1 Imagen" descr="03.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71472" y="4357698"/>
            <a:ext cx="8429684"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Egipto está dividido en 27 provincias y es un país agrícola; y uno de los cultivos de mayor importancia es el algodón. También el Canal de Suez y el turismo son de las principales fuentes de ingreso, por lo tanto existe una gran inversión e infraestructura para este sector. </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0000">
        <p14:glitter pattern="hexagon"/>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arn(outVertical)">
                                      <p:cBhvr>
                                        <p:cTn id="7" dur="3000"/>
                                        <p:tgtEl>
                                          <p:spTgt spid="7170"/>
                                        </p:tgtEl>
                                      </p:cBhvr>
                                    </p:animEffect>
                                  </p:childTnLst>
                                </p:cTn>
                              </p:par>
                              <p:par>
                                <p:cTn id="8" presetID="23" presetClass="entr" presetSubtype="288" fill="hold" nodeType="withEffect">
                                  <p:stCondLst>
                                    <p:cond delay="0"/>
                                  </p:stCondLst>
                                  <p:childTnLst>
                                    <p:set>
                                      <p:cBhvr>
                                        <p:cTn id="9" dur="1" fill="hold">
                                          <p:stCondLst>
                                            <p:cond delay="0"/>
                                          </p:stCondLst>
                                        </p:cTn>
                                        <p:tgtEl>
                                          <p:spTgt spid="7170"/>
                                        </p:tgtEl>
                                        <p:attrNameLst>
                                          <p:attrName>style.visibility</p:attrName>
                                        </p:attrNameLst>
                                      </p:cBhvr>
                                      <p:to>
                                        <p:strVal val="visible"/>
                                      </p:to>
                                    </p:set>
                                    <p:anim calcmode="lin" valueType="num">
                                      <p:cBhvr>
                                        <p:cTn id="10" dur="3000" fill="hold"/>
                                        <p:tgtEl>
                                          <p:spTgt spid="7170"/>
                                        </p:tgtEl>
                                        <p:attrNameLst>
                                          <p:attrName>ppt_w</p:attrName>
                                        </p:attrNameLst>
                                      </p:cBhvr>
                                      <p:tavLst>
                                        <p:tav tm="0">
                                          <p:val>
                                            <p:strVal val="4/3*#ppt_w"/>
                                          </p:val>
                                        </p:tav>
                                        <p:tav tm="100000">
                                          <p:val>
                                            <p:strVal val="#ppt_w"/>
                                          </p:val>
                                        </p:tav>
                                      </p:tavLst>
                                    </p:anim>
                                    <p:anim calcmode="lin" valueType="num">
                                      <p:cBhvr>
                                        <p:cTn id="11" dur="3000" fill="hold"/>
                                        <p:tgtEl>
                                          <p:spTgt spid="7170"/>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1.jpg"/>
          <p:cNvPicPr>
            <a:picLocks noChangeAspect="1"/>
          </p:cNvPicPr>
          <p:nvPr/>
        </p:nvPicPr>
        <p:blipFill>
          <a:blip r:embed="rId2"/>
          <a:stretch>
            <a:fillRect/>
          </a:stretch>
        </p:blipFill>
        <p:spPr bwMode="auto">
          <a:xfrm>
            <a:off x="0" y="0"/>
            <a:ext cx="4548188" cy="5715000"/>
          </a:xfrm>
          <a:prstGeom prst="rect">
            <a:avLst/>
          </a:prstGeom>
          <a:noFill/>
          <a:ln w="9525">
            <a:noFill/>
            <a:miter lim="800000"/>
            <a:headEnd/>
            <a:tailEnd/>
          </a:ln>
        </p:spPr>
      </p:pic>
      <p:sp>
        <p:nvSpPr>
          <p:cNvPr id="5" name="4 Anillo"/>
          <p:cNvSpPr/>
          <p:nvPr/>
        </p:nvSpPr>
        <p:spPr>
          <a:xfrm>
            <a:off x="857250" y="0"/>
            <a:ext cx="2714625" cy="2714625"/>
          </a:xfrm>
          <a:prstGeom prst="donut">
            <a:avLst>
              <a:gd name="adj" fmla="val 20557"/>
            </a:avLst>
          </a:prstGeom>
          <a:blipFill>
            <a:blip r:embed="rId3" cstate="print"/>
            <a:stretch>
              <a:fillRect/>
            </a:stretch>
          </a:blipFill>
          <a:ln>
            <a:solidFill>
              <a:schemeClr val="tx2">
                <a:lumMod val="25000"/>
              </a:schemeClr>
            </a:solid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CuadroTexto"/>
          <p:cNvSpPr txBox="1"/>
          <p:nvPr/>
        </p:nvSpPr>
        <p:spPr>
          <a:xfrm>
            <a:off x="1000100" y="3071814"/>
            <a:ext cx="2071702" cy="523220"/>
          </a:xfrm>
          <a:prstGeom prst="rect">
            <a:avLst/>
          </a:prstGeom>
          <a:noFill/>
        </p:spPr>
        <p:txBody>
          <a:bodyPr wrap="square" rtlCol="0">
            <a:spAutoFit/>
            <a:scene3d>
              <a:camera prst="perspectiveRelaxedModerately"/>
              <a:lightRig rig="threePt" dir="t"/>
            </a:scene3d>
            <a:sp3d extrusionH="57150">
              <a:bevelT w="38100" h="38100" prst="angle"/>
            </a:sp3d>
          </a:bodyPr>
          <a:lstStyle/>
          <a:p>
            <a:r>
              <a:rPr lang="es-ES" sz="2800" b="1" dirty="0" smtClean="0">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rPr>
              <a:t>EL CAIRO</a:t>
            </a:r>
            <a:endParaRPr lang="es-ES" sz="2800" b="1" dirty="0">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endParaRPr>
          </a:p>
        </p:txBody>
      </p:sp>
      <p:sp>
        <p:nvSpPr>
          <p:cNvPr id="8" name="7 CuadroTexto"/>
          <p:cNvSpPr txBox="1"/>
          <p:nvPr/>
        </p:nvSpPr>
        <p:spPr>
          <a:xfrm>
            <a:off x="4643438" y="1357302"/>
            <a:ext cx="4357718" cy="3139321"/>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capital de Egipto es también la metrópolis más grande de África y el centro urbano del mundo árabe. Aquí Oriente y Occidente se unen en una fusión del pasado, presente y futuro que da lugar a una mezcla fascinante. En la ciudad se impone la visita al Museo Egipcio, que atesora miles de preciados objetos de la antigüedad  y, en particular, el legendario tesoro de </a:t>
            </a:r>
            <a:r>
              <a:rPr lang="es-ES" b="1" dirty="0" err="1" smtClean="0">
                <a:effectLst>
                  <a:glow rad="101600">
                    <a:srgbClr val="C00000">
                      <a:alpha val="60000"/>
                    </a:srgbClr>
                  </a:glow>
                  <a:outerShdw blurRad="38100" dist="38100" dir="2700000" algn="tl">
                    <a:srgbClr val="000000">
                      <a:alpha val="43137"/>
                    </a:srgbClr>
                  </a:outerShdw>
                </a:effectLst>
              </a:rPr>
              <a:t>Tutankamón</a:t>
            </a:r>
            <a:r>
              <a:rPr lang="es-ES" b="1" dirty="0" smtClean="0">
                <a:effectLst>
                  <a:glow rad="101600">
                    <a:srgbClr val="C00000">
                      <a:alpha val="60000"/>
                    </a:srgbClr>
                  </a:glow>
                  <a:outerShdw blurRad="38100" dist="38100" dir="2700000" algn="tl">
                    <a:srgbClr val="000000">
                      <a:alpha val="43137"/>
                    </a:srgbClr>
                  </a:outerShdw>
                </a:effectLst>
              </a:rPr>
              <a:t>.</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45000">
        <p14:honeycomb/>
      </p:transition>
    </mc:Choice>
    <mc:Fallback>
      <p:transition spd="slow" advTm="4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5" presetClass="entr" presetSubtype="1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heckerboard(across)">
                                      <p:cBhvr>
                                        <p:cTn id="11" dur="3000"/>
                                        <p:tgtEl>
                                          <p:spTgt spid="5"/>
                                        </p:tgtEl>
                                      </p:cBhvr>
                                    </p:animEffect>
                                  </p:childTnLst>
                                </p:cTn>
                              </p:par>
                              <p:par>
                                <p:cTn id="12" presetID="8" presetClass="emph" presetSubtype="0" repeatCount="indefinite" fill="hold" nodeType="withEffect">
                                  <p:stCondLst>
                                    <p:cond delay="0"/>
                                  </p:stCondLst>
                                  <p:childTnLst>
                                    <p:animRot by="21600000">
                                      <p:cBhvr>
                                        <p:cTn id="13" dur="1000" fill="hold"/>
                                        <p:tgtEl>
                                          <p:spTgt spid="5"/>
                                        </p:tgtEl>
                                        <p:attrNameLst>
                                          <p:attrName>r</p:attrName>
                                        </p:attrNameLst>
                                      </p:cBhvr>
                                    </p:animRot>
                                  </p:childTnLst>
                                </p:cTn>
                              </p:par>
                            </p:childTnLst>
                          </p:cTn>
                        </p:par>
                        <p:par>
                          <p:cTn id="14" fill="hold">
                            <p:stCondLst>
                              <p:cond delay="3000"/>
                            </p:stCondLst>
                            <p:childTnLst>
                              <p:par>
                                <p:cTn id="15" presetID="2" presetClass="entr" presetSubtype="1"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3000" fill="hold"/>
                                        <p:tgtEl>
                                          <p:spTgt spid="4"/>
                                        </p:tgtEl>
                                        <p:attrNameLst>
                                          <p:attrName>ppt_x</p:attrName>
                                        </p:attrNameLst>
                                      </p:cBhvr>
                                      <p:tavLst>
                                        <p:tav tm="0">
                                          <p:val>
                                            <p:strVal val="#ppt_x"/>
                                          </p:val>
                                        </p:tav>
                                        <p:tav tm="100000">
                                          <p:val>
                                            <p:strVal val="#ppt_x"/>
                                          </p:val>
                                        </p:tav>
                                      </p:tavLst>
                                    </p:anim>
                                    <p:anim calcmode="lin" valueType="num">
                                      <p:cBhvr additive="base">
                                        <p:cTn id="18" dur="3000" fill="hold"/>
                                        <p:tgtEl>
                                          <p:spTgt spid="4"/>
                                        </p:tgtEl>
                                        <p:attrNameLst>
                                          <p:attrName>ppt_y</p:attrName>
                                        </p:attrNameLst>
                                      </p:cBhvr>
                                      <p:tavLst>
                                        <p:tav tm="0">
                                          <p:val>
                                            <p:strVal val="0-#ppt_h/2"/>
                                          </p:val>
                                        </p:tav>
                                        <p:tav tm="100000">
                                          <p:val>
                                            <p:strVal val="#ppt_y"/>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par>
                                <p:cTn id="22" presetID="2" presetClass="exit" presetSubtype="4" fill="hold" nodeType="withEffect">
                                  <p:stCondLst>
                                    <p:cond delay="0"/>
                                  </p:stCondLst>
                                  <p:childTnLst>
                                    <p:anim calcmode="lin" valueType="num">
                                      <p:cBhvr additive="base">
                                        <p:cTn id="23" dur="3000"/>
                                        <p:tgtEl>
                                          <p:spTgt spid="5"/>
                                        </p:tgtEl>
                                        <p:attrNameLst>
                                          <p:attrName>ppt_x</p:attrName>
                                        </p:attrNameLst>
                                      </p:cBhvr>
                                      <p:tavLst>
                                        <p:tav tm="0">
                                          <p:val>
                                            <p:strVal val="ppt_x"/>
                                          </p:val>
                                        </p:tav>
                                        <p:tav tm="100000">
                                          <p:val>
                                            <p:strVal val="ppt_x"/>
                                          </p:val>
                                        </p:tav>
                                      </p:tavLst>
                                    </p:anim>
                                    <p:anim calcmode="lin" valueType="num">
                                      <p:cBhvr additive="base">
                                        <p:cTn id="24" dur="3000"/>
                                        <p:tgtEl>
                                          <p:spTgt spid="5"/>
                                        </p:tgtEl>
                                        <p:attrNameLst>
                                          <p:attrName>ppt_y</p:attrName>
                                        </p:attrNameLst>
                                      </p:cBhvr>
                                      <p:tavLst>
                                        <p:tav tm="0">
                                          <p:val>
                                            <p:strVal val="ppt_y"/>
                                          </p:val>
                                        </p:tav>
                                        <p:tav tm="100000">
                                          <p:val>
                                            <p:strVal val="1+ppt_h/2"/>
                                          </p:val>
                                        </p:tav>
                                      </p:tavLst>
                                    </p:anim>
                                    <p:set>
                                      <p:cBhvr>
                                        <p:cTn id="25" dur="1" fill="hold">
                                          <p:stCondLst>
                                            <p:cond delay="2999"/>
                                          </p:stCondLst>
                                        </p:cTn>
                                        <p:tgtEl>
                                          <p:spTgt spid="5"/>
                                        </p:tgtEl>
                                        <p:attrNameLst>
                                          <p:attrName>style.visibility</p:attrName>
                                        </p:attrNameLst>
                                      </p:cBhvr>
                                      <p:to>
                                        <p:strVal val="hidden"/>
                                      </p:to>
                                    </p:set>
                                  </p:childTnLst>
                                </p:cTn>
                              </p:par>
                              <p:par>
                                <p:cTn id="26" presetID="5" presetClass="exit" presetSubtype="10" fill="hold" grpId="1" nodeType="withEffect">
                                  <p:stCondLst>
                                    <p:cond delay="0"/>
                                  </p:stCondLst>
                                  <p:childTnLst>
                                    <p:animEffect transition="out" filter="checkerboard(across)">
                                      <p:cBhvr>
                                        <p:cTn id="27" dur="3000"/>
                                        <p:tgtEl>
                                          <p:spTgt spid="5"/>
                                        </p:tgtEl>
                                      </p:cBhvr>
                                    </p:animEffect>
                                    <p:set>
                                      <p:cBhvr>
                                        <p:cTn id="28" dur="1" fill="hold">
                                          <p:stCondLst>
                                            <p:cond delay="2999"/>
                                          </p:stCondLst>
                                        </p:cTn>
                                        <p:tgtEl>
                                          <p:spTgt spid="5"/>
                                        </p:tgtEl>
                                        <p:attrNameLst>
                                          <p:attrName>style.visibility</p:attrName>
                                        </p:attrNameLst>
                                      </p:cBhvr>
                                      <p:to>
                                        <p:strVal val="hidden"/>
                                      </p:to>
                                    </p:set>
                                  </p:childTnLst>
                                </p:cTn>
                              </p:par>
                              <p:par>
                                <p:cTn id="29" presetID="8" presetClass="emph" presetSubtype="0" fill="hold" grpId="0" nodeType="withEffect">
                                  <p:stCondLst>
                                    <p:cond delay="0"/>
                                  </p:stCondLst>
                                  <p:childTnLst>
                                    <p:animRot by="21600000">
                                      <p:cBhvr>
                                        <p:cTn id="30" dur="3000" fill="hold"/>
                                        <p:tgtEl>
                                          <p:spTgt spid="5"/>
                                        </p:tgtEl>
                                        <p:attrNameLst>
                                          <p:attrName>r</p:attrName>
                                        </p:attrNameLst>
                                      </p:cBhvr>
                                    </p:animRot>
                                  </p:childTnLst>
                                </p:cTn>
                              </p:par>
                            </p:childTnLst>
                          </p:cTn>
                        </p:par>
                        <p:par>
                          <p:cTn id="31" fill="hold">
                            <p:stCondLst>
                              <p:cond delay="6000"/>
                            </p:stCondLst>
                            <p:childTnLst>
                              <p:par>
                                <p:cTn id="32" presetID="23" presetClass="entr" presetSubtype="32" fill="hold" grpId="0" nodeType="after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strVal val="4*#ppt_w"/>
                                          </p:val>
                                        </p:tav>
                                        <p:tav tm="100000">
                                          <p:val>
                                            <p:strVal val="#ppt_w"/>
                                          </p:val>
                                        </p:tav>
                                      </p:tavLst>
                                    </p:anim>
                                    <p:anim calcmode="lin" valueType="num">
                                      <p:cBhvr>
                                        <p:cTn id="35" dur="2000" fill="hold"/>
                                        <p:tgtEl>
                                          <p:spTgt spid="7"/>
                                        </p:tgtEl>
                                        <p:attrNameLst>
                                          <p:attrName>ppt_h</p:attrName>
                                        </p:attrNameLst>
                                      </p:cBhvr>
                                      <p:tavLst>
                                        <p:tav tm="0">
                                          <p:val>
                                            <p:strVal val="4*#ppt_h"/>
                                          </p:val>
                                        </p:tav>
                                        <p:tav tm="100000">
                                          <p:val>
                                            <p:strVal val="#ppt_h"/>
                                          </p:val>
                                        </p:tav>
                                      </p:tavLst>
                                    </p:anim>
                                  </p:childTnLst>
                                </p:cTn>
                              </p:par>
                            </p:childTnLst>
                          </p:cTn>
                        </p:par>
                        <p:par>
                          <p:cTn id="36" fill="hold">
                            <p:stCondLst>
                              <p:cond delay="8000"/>
                            </p:stCondLst>
                            <p:childTnLst>
                              <p:par>
                                <p:cTn id="37" presetID="10" presetClass="exit" presetSubtype="0" fill="hold" grpId="1" nodeType="afterEffect">
                                  <p:stCondLst>
                                    <p:cond delay="2000"/>
                                  </p:stCondLst>
                                  <p:childTnLst>
                                    <p:animEffect transition="out" filter="fade">
                                      <p:cBhvr>
                                        <p:cTn id="38" dur="2000"/>
                                        <p:tgtEl>
                                          <p:spTgt spid="7"/>
                                        </p:tgtEl>
                                      </p:cBhvr>
                                    </p:animEffect>
                                    <p:set>
                                      <p:cBhvr>
                                        <p:cTn id="39" dur="1" fill="hold">
                                          <p:stCondLst>
                                            <p:cond delay="1999"/>
                                          </p:stCondLst>
                                        </p:cTn>
                                        <p:tgtEl>
                                          <p:spTgt spid="7"/>
                                        </p:tgtEl>
                                        <p:attrNameLst>
                                          <p:attrName>style.visibility</p:attrName>
                                        </p:attrNameLst>
                                      </p:cBhvr>
                                      <p:to>
                                        <p:strVal val="hidden"/>
                                      </p:to>
                                    </p:set>
                                  </p:childTnLst>
                                </p:cTn>
                              </p:par>
                              <p:par>
                                <p:cTn id="40" presetID="40" presetClass="entr" presetSubtype="0" fill="hold" grpId="0" nodeType="withEffect">
                                  <p:stCondLst>
                                    <p:cond delay="2000"/>
                                  </p:stCondLst>
                                  <p:iterate type="lt">
                                    <p:tmPct val="10000"/>
                                  </p:iterate>
                                  <p:childTnLst>
                                    <p:set>
                                      <p:cBhvr>
                                        <p:cTn id="41" dur="1" fill="hold">
                                          <p:stCondLst>
                                            <p:cond delay="0"/>
                                          </p:stCondLst>
                                        </p:cTn>
                                        <p:tgtEl>
                                          <p:spTgt spid="8"/>
                                        </p:tgtEl>
                                        <p:attrNameLst>
                                          <p:attrName>style.visibility</p:attrName>
                                        </p:attrNameLst>
                                      </p:cBhvr>
                                      <p:to>
                                        <p:strVal val="visible"/>
                                      </p:to>
                                    </p:set>
                                    <p:animEffect transition="in" filter="fade">
                                      <p:cBhvr>
                                        <p:cTn id="42" dur="1000"/>
                                        <p:tgtEl>
                                          <p:spTgt spid="8"/>
                                        </p:tgtEl>
                                      </p:cBhvr>
                                    </p:animEffect>
                                    <p:anim calcmode="lin" valueType="num">
                                      <p:cBhvr>
                                        <p:cTn id="43" dur="1000" fill="hold"/>
                                        <p:tgtEl>
                                          <p:spTgt spid="8"/>
                                        </p:tgtEl>
                                        <p:attrNameLst>
                                          <p:attrName>ppt_x</p:attrName>
                                        </p:attrNameLst>
                                      </p:cBhvr>
                                      <p:tavLst>
                                        <p:tav tm="0">
                                          <p:val>
                                            <p:strVal val="#ppt_x-.1"/>
                                          </p:val>
                                        </p:tav>
                                        <p:tav tm="100000">
                                          <p:val>
                                            <p:strVal val="#ppt_x"/>
                                          </p:val>
                                        </p:tav>
                                      </p:tavLst>
                                    </p:anim>
                                    <p:anim calcmode="lin" valueType="num">
                                      <p:cBhvr>
                                        <p:cTn id="4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7" grpId="0"/>
      <p:bldP spid="7" grpId="1"/>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III.jpg"/>
          <p:cNvPicPr>
            <a:picLocks noChangeAspect="1"/>
          </p:cNvPicPr>
          <p:nvPr/>
        </p:nvPicPr>
        <p:blipFill>
          <a:blip r:embed="rId3"/>
          <a:stretch>
            <a:fillRect/>
          </a:stretch>
        </p:blipFill>
        <p:spPr bwMode="auto">
          <a:xfrm>
            <a:off x="0" y="0"/>
            <a:ext cx="9144000" cy="5715000"/>
          </a:xfrm>
          <a:prstGeom prst="rect">
            <a:avLst/>
          </a:prstGeom>
          <a:noFill/>
          <a:ln w="9525">
            <a:noFill/>
            <a:miter lim="800000"/>
            <a:headEnd/>
            <a:tailEnd/>
          </a:ln>
        </p:spPr>
      </p:pic>
      <p:sp>
        <p:nvSpPr>
          <p:cNvPr id="8" name="7 Anillo"/>
          <p:cNvSpPr/>
          <p:nvPr/>
        </p:nvSpPr>
        <p:spPr>
          <a:xfrm>
            <a:off x="2700338" y="4152900"/>
            <a:ext cx="1785937" cy="1751013"/>
          </a:xfrm>
          <a:prstGeom prst="donut">
            <a:avLst>
              <a:gd name="adj" fmla="val 34373"/>
            </a:avLst>
          </a:prstGeom>
          <a:blipFill>
            <a:blip r:embed="rId4" cstate="print"/>
            <a:stretch>
              <a:fillRect/>
            </a:stretch>
          </a:blipFill>
          <a:ln>
            <a:solidFill>
              <a:schemeClr val="accent6">
                <a:lumMod val="20000"/>
                <a:lumOff val="80000"/>
              </a:schemeClr>
            </a:solidFill>
          </a:ln>
          <a:effectLst/>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4500563" y="4152900"/>
            <a:ext cx="1785937" cy="1751013"/>
          </a:xfrm>
          <a:prstGeom prst="donut">
            <a:avLst>
              <a:gd name="adj" fmla="val 34373"/>
            </a:avLst>
          </a:prstGeom>
          <a:blipFill>
            <a:blip r:embed="rId4" cstate="print"/>
            <a:stretch>
              <a:fillRect/>
            </a:stretch>
          </a:blipFill>
          <a:ln>
            <a:solidFill>
              <a:schemeClr val="accent6">
                <a:lumMod val="20000"/>
                <a:lumOff val="80000"/>
              </a:schemeClr>
            </a:solidFill>
          </a:ln>
          <a:effectLst/>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4 CuadroTexto"/>
          <p:cNvSpPr txBox="1"/>
          <p:nvPr/>
        </p:nvSpPr>
        <p:spPr>
          <a:xfrm>
            <a:off x="285720" y="4071946"/>
            <a:ext cx="8572560" cy="1477328"/>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religión oficial en Egipto es el Islam, al que pertenece la mayor parte de la población. El segundo grupo religioso más grande son cristianos coptos.</a:t>
            </a:r>
            <a:br>
              <a:rPr lang="es-ES" b="1" dirty="0" smtClean="0">
                <a:effectLst>
                  <a:glow rad="101600">
                    <a:srgbClr val="C00000">
                      <a:alpha val="60000"/>
                    </a:srgbClr>
                  </a:glow>
                  <a:outerShdw blurRad="38100" dist="38100" dir="2700000" algn="tl">
                    <a:srgbClr val="000000">
                      <a:alpha val="43137"/>
                    </a:srgbClr>
                  </a:outerShdw>
                </a:effectLst>
              </a:rPr>
            </a:br>
            <a:r>
              <a:rPr lang="es-ES" b="1" dirty="0" smtClean="0">
                <a:effectLst>
                  <a:glow rad="101600">
                    <a:srgbClr val="C00000">
                      <a:alpha val="60000"/>
                    </a:srgbClr>
                  </a:glow>
                  <a:outerShdw blurRad="38100" dist="38100" dir="2700000" algn="tl">
                    <a:srgbClr val="000000">
                      <a:alpha val="43137"/>
                    </a:srgbClr>
                  </a:outerShdw>
                </a:effectLst>
              </a:rPr>
              <a:t>Al viajar tenemos que tener en cuenta ciertas reglas, como en el caso de las mujeres, deben de vestir discretamente al entrar a una Mezquita y cubrir su cabeza y es necesario tanto para hombres como mujeres entrar sin zapatos. </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42000">
        <p14:honeycomb/>
      </p:transition>
    </mc:Choice>
    <mc:Fallback>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1+#ppt_w/2"/>
                                          </p:val>
                                        </p:tav>
                                        <p:tav tm="100000">
                                          <p:val>
                                            <p:strVal val="#ppt_x"/>
                                          </p:val>
                                        </p:tav>
                                      </p:tavLst>
                                    </p:anim>
                                    <p:anim calcmode="lin" valueType="num">
                                      <p:cBhvr additive="base">
                                        <p:cTn id="8" dur="3000" fill="hold"/>
                                        <p:tgtEl>
                                          <p:spTgt spid="8"/>
                                        </p:tgtEl>
                                        <p:attrNameLst>
                                          <p:attrName>ppt_y</p:attrName>
                                        </p:attrNameLst>
                                      </p:cBhvr>
                                      <p:tavLst>
                                        <p:tav tm="0">
                                          <p:val>
                                            <p:strVal val="#ppt_y"/>
                                          </p:val>
                                        </p:tav>
                                        <p:tav tm="100000">
                                          <p:val>
                                            <p:strVal val="#ppt_y"/>
                                          </p:val>
                                        </p:tav>
                                      </p:tavLst>
                                    </p:anim>
                                  </p:childTnLst>
                                </p:cTn>
                              </p:par>
                              <p:par>
                                <p:cTn id="9" presetID="21" presetClass="entr" presetSubtype="3"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heel(3)">
                                      <p:cBhvr>
                                        <p:cTn id="11" dur="3000"/>
                                        <p:tgtEl>
                                          <p:spTgt spid="8"/>
                                        </p:tgtEl>
                                      </p:cBhvr>
                                    </p:animEffect>
                                  </p:childTnLst>
                                </p:cTn>
                              </p:par>
                              <p:par>
                                <p:cTn id="12" presetID="2" presetClass="entr" presetSubtype="8"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0-#ppt_w/2"/>
                                          </p:val>
                                        </p:tav>
                                        <p:tav tm="100000">
                                          <p:val>
                                            <p:strVal val="#ppt_x"/>
                                          </p:val>
                                        </p:tav>
                                      </p:tavLst>
                                    </p:anim>
                                    <p:anim calcmode="lin" valueType="num">
                                      <p:cBhvr additive="base">
                                        <p:cTn id="15" dur="3000" fill="hold"/>
                                        <p:tgtEl>
                                          <p:spTgt spid="12"/>
                                        </p:tgtEl>
                                        <p:attrNameLst>
                                          <p:attrName>ppt_y</p:attrName>
                                        </p:attrNameLst>
                                      </p:cBhvr>
                                      <p:tavLst>
                                        <p:tav tm="0">
                                          <p:val>
                                            <p:strVal val="#ppt_y"/>
                                          </p:val>
                                        </p:tav>
                                        <p:tav tm="100000">
                                          <p:val>
                                            <p:strVal val="#ppt_y"/>
                                          </p:val>
                                        </p:tav>
                                      </p:tavLst>
                                    </p:anim>
                                  </p:childTnLst>
                                </p:cTn>
                              </p:par>
                              <p:par>
                                <p:cTn id="16" presetID="21" presetClass="entr" presetSubtype="3"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heel(3)">
                                      <p:cBhvr>
                                        <p:cTn id="18" dur="3000"/>
                                        <p:tgtEl>
                                          <p:spTgt spid="12"/>
                                        </p:tgtEl>
                                      </p:cBhvr>
                                    </p:animEffect>
                                  </p:childTnLst>
                                </p:cTn>
                              </p:par>
                              <p:par>
                                <p:cTn id="19" presetID="8" presetClass="emph" presetSubtype="0" fill="hold" nodeType="withEffect">
                                  <p:stCondLst>
                                    <p:cond delay="0"/>
                                  </p:stCondLst>
                                  <p:childTnLst>
                                    <p:animRot by="21600000">
                                      <p:cBhvr>
                                        <p:cTn id="20" dur="3000" fill="hold"/>
                                        <p:tgtEl>
                                          <p:spTgt spid="8"/>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12"/>
                                        </p:tgtEl>
                                        <p:attrNameLst>
                                          <p:attrName>r</p:attrName>
                                        </p:attrNameLst>
                                      </p:cBhvr>
                                    </p:animRot>
                                  </p:childTnLst>
                                </p:cTn>
                              </p:par>
                            </p:childTnLst>
                          </p:cTn>
                        </p:par>
                        <p:par>
                          <p:cTn id="23" fill="hold">
                            <p:stCondLst>
                              <p:cond delay="3000"/>
                            </p:stCondLst>
                            <p:childTnLst>
                              <p:par>
                                <p:cTn id="24" presetID="2" presetClass="exit" presetSubtype="9" fill="hold" nodeType="afterEffect">
                                  <p:stCondLst>
                                    <p:cond delay="0"/>
                                  </p:stCondLst>
                                  <p:childTnLst>
                                    <p:anim calcmode="lin" valueType="num">
                                      <p:cBhvr additive="base">
                                        <p:cTn id="25" dur="3000"/>
                                        <p:tgtEl>
                                          <p:spTgt spid="8"/>
                                        </p:tgtEl>
                                        <p:attrNameLst>
                                          <p:attrName>ppt_x</p:attrName>
                                        </p:attrNameLst>
                                      </p:cBhvr>
                                      <p:tavLst>
                                        <p:tav tm="0">
                                          <p:val>
                                            <p:strVal val="ppt_x"/>
                                          </p:val>
                                        </p:tav>
                                        <p:tav tm="100000">
                                          <p:val>
                                            <p:strVal val="0-ppt_w/2"/>
                                          </p:val>
                                        </p:tav>
                                      </p:tavLst>
                                    </p:anim>
                                    <p:anim calcmode="lin" valueType="num">
                                      <p:cBhvr additive="base">
                                        <p:cTn id="26" dur="3000"/>
                                        <p:tgtEl>
                                          <p:spTgt spid="8"/>
                                        </p:tgtEl>
                                        <p:attrNameLst>
                                          <p:attrName>ppt_y</p:attrName>
                                        </p:attrNameLst>
                                      </p:cBhvr>
                                      <p:tavLst>
                                        <p:tav tm="0">
                                          <p:val>
                                            <p:strVal val="ppt_y"/>
                                          </p:val>
                                        </p:tav>
                                        <p:tav tm="100000">
                                          <p:val>
                                            <p:strVal val="0-ppt_h/2"/>
                                          </p:val>
                                        </p:tav>
                                      </p:tavLst>
                                    </p:anim>
                                    <p:set>
                                      <p:cBhvr>
                                        <p:cTn id="27" dur="1" fill="hold">
                                          <p:stCondLst>
                                            <p:cond delay="2999"/>
                                          </p:stCondLst>
                                        </p:cTn>
                                        <p:tgtEl>
                                          <p:spTgt spid="8"/>
                                        </p:tgtEl>
                                        <p:attrNameLst>
                                          <p:attrName>style.visibility</p:attrName>
                                        </p:attrNameLst>
                                      </p:cBhvr>
                                      <p:to>
                                        <p:strVal val="hidden"/>
                                      </p:to>
                                    </p:set>
                                  </p:childTnLst>
                                </p:cTn>
                              </p:par>
                              <p:par>
                                <p:cTn id="28" presetID="21" presetClass="exit" presetSubtype="3" fill="hold" nodeType="withEffect">
                                  <p:stCondLst>
                                    <p:cond delay="0"/>
                                  </p:stCondLst>
                                  <p:childTnLst>
                                    <p:animEffect transition="out" filter="wheel(3)">
                                      <p:cBhvr>
                                        <p:cTn id="29" dur="3000"/>
                                        <p:tgtEl>
                                          <p:spTgt spid="8"/>
                                        </p:tgtEl>
                                      </p:cBhvr>
                                    </p:animEffect>
                                    <p:set>
                                      <p:cBhvr>
                                        <p:cTn id="30" dur="1" fill="hold">
                                          <p:stCondLst>
                                            <p:cond delay="2999"/>
                                          </p:stCondLst>
                                        </p:cTn>
                                        <p:tgtEl>
                                          <p:spTgt spid="8"/>
                                        </p:tgtEl>
                                        <p:attrNameLst>
                                          <p:attrName>style.visibility</p:attrName>
                                        </p:attrNameLst>
                                      </p:cBhvr>
                                      <p:to>
                                        <p:strVal val="hidden"/>
                                      </p:to>
                                    </p:set>
                                  </p:childTnLst>
                                </p:cTn>
                              </p:par>
                              <p:par>
                                <p:cTn id="31" presetID="2" presetClass="exit" presetSubtype="3" fill="hold" nodeType="withEffect">
                                  <p:stCondLst>
                                    <p:cond delay="0"/>
                                  </p:stCondLst>
                                  <p:childTnLst>
                                    <p:anim calcmode="lin" valueType="num">
                                      <p:cBhvr additive="base">
                                        <p:cTn id="32" dur="3000"/>
                                        <p:tgtEl>
                                          <p:spTgt spid="12"/>
                                        </p:tgtEl>
                                        <p:attrNameLst>
                                          <p:attrName>ppt_x</p:attrName>
                                        </p:attrNameLst>
                                      </p:cBhvr>
                                      <p:tavLst>
                                        <p:tav tm="0">
                                          <p:val>
                                            <p:strVal val="ppt_x"/>
                                          </p:val>
                                        </p:tav>
                                        <p:tav tm="100000">
                                          <p:val>
                                            <p:strVal val="1+ppt_w/2"/>
                                          </p:val>
                                        </p:tav>
                                      </p:tavLst>
                                    </p:anim>
                                    <p:anim calcmode="lin" valueType="num">
                                      <p:cBhvr additive="base">
                                        <p:cTn id="33" dur="3000"/>
                                        <p:tgtEl>
                                          <p:spTgt spid="12"/>
                                        </p:tgtEl>
                                        <p:attrNameLst>
                                          <p:attrName>ppt_y</p:attrName>
                                        </p:attrNameLst>
                                      </p:cBhvr>
                                      <p:tavLst>
                                        <p:tav tm="0">
                                          <p:val>
                                            <p:strVal val="ppt_y"/>
                                          </p:val>
                                        </p:tav>
                                        <p:tav tm="100000">
                                          <p:val>
                                            <p:strVal val="0-ppt_h/2"/>
                                          </p:val>
                                        </p:tav>
                                      </p:tavLst>
                                    </p:anim>
                                    <p:set>
                                      <p:cBhvr>
                                        <p:cTn id="34" dur="1" fill="hold">
                                          <p:stCondLst>
                                            <p:cond delay="2999"/>
                                          </p:stCondLst>
                                        </p:cTn>
                                        <p:tgtEl>
                                          <p:spTgt spid="12"/>
                                        </p:tgtEl>
                                        <p:attrNameLst>
                                          <p:attrName>style.visibility</p:attrName>
                                        </p:attrNameLst>
                                      </p:cBhvr>
                                      <p:to>
                                        <p:strVal val="hidden"/>
                                      </p:to>
                                    </p:set>
                                  </p:childTnLst>
                                </p:cTn>
                              </p:par>
                              <p:par>
                                <p:cTn id="35" presetID="21" presetClass="exit" presetSubtype="3" fill="hold" nodeType="withEffect">
                                  <p:stCondLst>
                                    <p:cond delay="0"/>
                                  </p:stCondLst>
                                  <p:childTnLst>
                                    <p:animEffect transition="out" filter="wheel(3)">
                                      <p:cBhvr>
                                        <p:cTn id="36" dur="3000"/>
                                        <p:tgtEl>
                                          <p:spTgt spid="12"/>
                                        </p:tgtEl>
                                      </p:cBhvr>
                                    </p:animEffect>
                                    <p:set>
                                      <p:cBhvr>
                                        <p:cTn id="37" dur="1" fill="hold">
                                          <p:stCondLst>
                                            <p:cond delay="2999"/>
                                          </p:stCondLst>
                                        </p:cTn>
                                        <p:tgtEl>
                                          <p:spTgt spid="12"/>
                                        </p:tgtEl>
                                        <p:attrNameLst>
                                          <p:attrName>style.visibility</p:attrName>
                                        </p:attrNameLst>
                                      </p:cBhvr>
                                      <p:to>
                                        <p:strVal val="hidden"/>
                                      </p:to>
                                    </p:set>
                                  </p:childTnLst>
                                </p:cTn>
                              </p:par>
                              <p:par>
                                <p:cTn id="38" presetID="2" presetClass="entr" presetSubtype="4"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additive="base">
                                        <p:cTn id="40" dur="3000" fill="hold"/>
                                        <p:tgtEl>
                                          <p:spTgt spid="4"/>
                                        </p:tgtEl>
                                        <p:attrNameLst>
                                          <p:attrName>ppt_x</p:attrName>
                                        </p:attrNameLst>
                                      </p:cBhvr>
                                      <p:tavLst>
                                        <p:tav tm="0">
                                          <p:val>
                                            <p:strVal val="#ppt_x"/>
                                          </p:val>
                                        </p:tav>
                                        <p:tav tm="100000">
                                          <p:val>
                                            <p:strVal val="#ppt_x"/>
                                          </p:val>
                                        </p:tav>
                                      </p:tavLst>
                                    </p:anim>
                                    <p:anim calcmode="lin" valueType="num">
                                      <p:cBhvr additive="base">
                                        <p:cTn id="41" dur="3000" fill="hold"/>
                                        <p:tgtEl>
                                          <p:spTgt spid="4"/>
                                        </p:tgtEl>
                                        <p:attrNameLst>
                                          <p:attrName>ppt_y</p:attrName>
                                        </p:attrNameLst>
                                      </p:cBhvr>
                                      <p:tavLst>
                                        <p:tav tm="0">
                                          <p:val>
                                            <p:strVal val="1+#ppt_h/2"/>
                                          </p:val>
                                        </p:tav>
                                        <p:tav tm="100000">
                                          <p:val>
                                            <p:strVal val="#ppt_y"/>
                                          </p:val>
                                        </p:tav>
                                      </p:tavLst>
                                    </p:anim>
                                  </p:childTnLst>
                                </p:cTn>
                              </p:par>
                              <p:par>
                                <p:cTn id="42" presetID="16" presetClass="entr" presetSubtype="37"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barn(outVertical)">
                                      <p:cBhvr>
                                        <p:cTn id="44" dur="3000"/>
                                        <p:tgtEl>
                                          <p:spTgt spid="4"/>
                                        </p:tgtEl>
                                      </p:cBhvr>
                                    </p:animEffect>
                                  </p:childTnLst>
                                </p:cTn>
                              </p:par>
                            </p:childTnLst>
                          </p:cTn>
                        </p:par>
                        <p:par>
                          <p:cTn id="45" fill="hold">
                            <p:stCondLst>
                              <p:cond delay="6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5"/>
                                        </p:tgtEl>
                                        <p:attrNameLst>
                                          <p:attrName>style.visibility</p:attrName>
                                        </p:attrNameLst>
                                      </p:cBhvr>
                                      <p:to>
                                        <p:strVal val="visible"/>
                                      </p:to>
                                    </p:set>
                                    <p:animEffect transition="in" filter="fade">
                                      <p:cBhvr>
                                        <p:cTn id="48" dur="1000"/>
                                        <p:tgtEl>
                                          <p:spTgt spid="5"/>
                                        </p:tgtEl>
                                      </p:cBhvr>
                                    </p:animEffect>
                                    <p:anim calcmode="lin" valueType="num">
                                      <p:cBhvr>
                                        <p:cTn id="49" dur="1000" fill="hold"/>
                                        <p:tgtEl>
                                          <p:spTgt spid="5"/>
                                        </p:tgtEl>
                                        <p:attrNameLst>
                                          <p:attrName>ppt_x</p:attrName>
                                        </p:attrNameLst>
                                      </p:cBhvr>
                                      <p:tavLst>
                                        <p:tav tm="0">
                                          <p:val>
                                            <p:strVal val="#ppt_x-.1"/>
                                          </p:val>
                                        </p:tav>
                                        <p:tav tm="100000">
                                          <p:val>
                                            <p:strVal val="#ppt_x"/>
                                          </p:val>
                                        </p:tav>
                                      </p:tavLst>
                                    </p:anim>
                                    <p:anim calcmode="lin" valueType="num">
                                      <p:cBhvr>
                                        <p:cTn id="5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1 Imagen" descr="07.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428596" y="4357698"/>
            <a:ext cx="8215370"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Los egipcios son personas muy amigables y acostumbradas a respetar la cultura y religión de otras personas por lo que podrás disfrutar tus vacaciones tranquilamente sin preocuparte siempre que respetemos sus costumbres y normas. </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7000">
        <p14:ripple/>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barn(outVertical)">
                                      <p:cBhvr>
                                        <p:cTn id="7" dur="3000"/>
                                        <p:tgtEl>
                                          <p:spTgt spid="11266"/>
                                        </p:tgtEl>
                                      </p:cBhvr>
                                    </p:animEffect>
                                  </p:childTnLst>
                                </p:cTn>
                              </p:par>
                              <p:par>
                                <p:cTn id="8" presetID="29" presetClass="entr" presetSubtype="0" fill="hold" nodeType="withEffect">
                                  <p:stCondLst>
                                    <p:cond delay="0"/>
                                  </p:stCondLst>
                                  <p:childTnLst>
                                    <p:set>
                                      <p:cBhvr>
                                        <p:cTn id="9" dur="1" fill="hold">
                                          <p:stCondLst>
                                            <p:cond delay="0"/>
                                          </p:stCondLst>
                                        </p:cTn>
                                        <p:tgtEl>
                                          <p:spTgt spid="11266"/>
                                        </p:tgtEl>
                                        <p:attrNameLst>
                                          <p:attrName>style.visibility</p:attrName>
                                        </p:attrNameLst>
                                      </p:cBhvr>
                                      <p:to>
                                        <p:strVal val="visible"/>
                                      </p:to>
                                    </p:set>
                                    <p:anim calcmode="lin" valueType="num">
                                      <p:cBhvr>
                                        <p:cTn id="10" dur="3000" fill="hold"/>
                                        <p:tgtEl>
                                          <p:spTgt spid="11266"/>
                                        </p:tgtEl>
                                        <p:attrNameLst>
                                          <p:attrName>ppt_x</p:attrName>
                                        </p:attrNameLst>
                                      </p:cBhvr>
                                      <p:tavLst>
                                        <p:tav tm="0">
                                          <p:val>
                                            <p:strVal val="#ppt_x-.2"/>
                                          </p:val>
                                        </p:tav>
                                        <p:tav tm="100000">
                                          <p:val>
                                            <p:strVal val="#ppt_x"/>
                                          </p:val>
                                        </p:tav>
                                      </p:tavLst>
                                    </p:anim>
                                    <p:anim calcmode="lin" valueType="num">
                                      <p:cBhvr>
                                        <p:cTn id="11" dur="3000" fill="hold"/>
                                        <p:tgtEl>
                                          <p:spTgt spid="11266"/>
                                        </p:tgtEl>
                                        <p:attrNameLst>
                                          <p:attrName>ppt_y</p:attrName>
                                        </p:attrNameLst>
                                      </p:cBhvr>
                                      <p:tavLst>
                                        <p:tav tm="0">
                                          <p:val>
                                            <p:strVal val="#ppt_y"/>
                                          </p:val>
                                        </p:tav>
                                        <p:tav tm="100000">
                                          <p:val>
                                            <p:strVal val="#ppt_y"/>
                                          </p:val>
                                        </p:tav>
                                      </p:tavLst>
                                    </p:anim>
                                    <p:animEffect transition="in" filter="wipe(right)" prLst="gradientSize: 0.1">
                                      <p:cBhvr>
                                        <p:cTn id="12" dur="3000"/>
                                        <p:tgtEl>
                                          <p:spTgt spid="11266"/>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R.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15" name="14 Paralelogramo"/>
          <p:cNvSpPr/>
          <p:nvPr/>
        </p:nvSpPr>
        <p:spPr>
          <a:xfrm>
            <a:off x="1073150" y="0"/>
            <a:ext cx="4643438" cy="5715000"/>
          </a:xfrm>
          <a:prstGeom prst="parallelogram">
            <a:avLst>
              <a:gd name="adj" fmla="val 86832"/>
            </a:avLst>
          </a:prstGeom>
          <a:blipFill>
            <a:blip r:embed="rId2"/>
            <a:stretch>
              <a:fillRect/>
            </a:stretch>
          </a:blipFill>
          <a:ln>
            <a:solidFill>
              <a:schemeClr val="accent6">
                <a:lumMod val="20000"/>
                <a:lumOff val="80000"/>
              </a:schemeClr>
            </a:solid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Paralelogramo"/>
          <p:cNvSpPr/>
          <p:nvPr/>
        </p:nvSpPr>
        <p:spPr>
          <a:xfrm flipH="1">
            <a:off x="3357563" y="0"/>
            <a:ext cx="4500562" cy="5715000"/>
          </a:xfrm>
          <a:prstGeom prst="parallelogram">
            <a:avLst>
              <a:gd name="adj" fmla="val 87474"/>
            </a:avLst>
          </a:prstGeom>
          <a:blipFill>
            <a:blip r:embed="rId2"/>
            <a:stretch>
              <a:fillRect/>
            </a:stretch>
          </a:blipFill>
          <a:ln>
            <a:solidFill>
              <a:schemeClr val="accent6">
                <a:lumMod val="20000"/>
                <a:lumOff val="80000"/>
              </a:schemeClr>
            </a:solid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357158" y="4514671"/>
            <a:ext cx="8429684"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moneda de Egipto oficial es la Libra egipcia, la cual se divide en billetes de 200, 100, 50, 20, 10, 5 y 1 monedas. En las zonas turísticas aceptan el dólar y el euro, podrás encontrar varias casas de cambio por el país donde cambiar tu moneda extranjera por la moneda local.</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0000">
        <p14:ripple dir="ru"/>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3000" fill="hold"/>
                                        <p:tgtEl>
                                          <p:spTgt spid="15"/>
                                        </p:tgtEl>
                                        <p:attrNameLst>
                                          <p:attrName>ppt_x</p:attrName>
                                        </p:attrNameLst>
                                      </p:cBhvr>
                                      <p:tavLst>
                                        <p:tav tm="0">
                                          <p:val>
                                            <p:strVal val="0-#ppt_w/2"/>
                                          </p:val>
                                        </p:tav>
                                        <p:tav tm="100000">
                                          <p:val>
                                            <p:strVal val="#ppt_x"/>
                                          </p:val>
                                        </p:tav>
                                      </p:tavLst>
                                    </p:anim>
                                    <p:anim calcmode="lin" valueType="num">
                                      <p:cBhvr additive="base">
                                        <p:cTn id="8" dur="300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3000" fill="hold"/>
                                        <p:tgtEl>
                                          <p:spTgt spid="16"/>
                                        </p:tgtEl>
                                        <p:attrNameLst>
                                          <p:attrName>ppt_x</p:attrName>
                                        </p:attrNameLst>
                                      </p:cBhvr>
                                      <p:tavLst>
                                        <p:tav tm="0">
                                          <p:val>
                                            <p:strVal val="1+#ppt_w/2"/>
                                          </p:val>
                                        </p:tav>
                                        <p:tav tm="100000">
                                          <p:val>
                                            <p:strVal val="#ppt_x"/>
                                          </p:val>
                                        </p:tav>
                                      </p:tavLst>
                                    </p:anim>
                                    <p:anim calcmode="lin" valueType="num">
                                      <p:cBhvr additive="base">
                                        <p:cTn id="12" dur="3000" fill="hold"/>
                                        <p:tgtEl>
                                          <p:spTgt spid="16"/>
                                        </p:tgtEl>
                                        <p:attrNameLst>
                                          <p:attrName>ppt_y</p:attrName>
                                        </p:attrNameLst>
                                      </p:cBhvr>
                                      <p:tavLst>
                                        <p:tav tm="0">
                                          <p:val>
                                            <p:strVal val="0-#ppt_h/2"/>
                                          </p:val>
                                        </p:tav>
                                        <p:tav tm="100000">
                                          <p:val>
                                            <p:strVal val="#ppt_y"/>
                                          </p:val>
                                        </p:tav>
                                      </p:tavLst>
                                    </p:anim>
                                  </p:childTnLst>
                                </p:cTn>
                              </p:par>
                              <p:par>
                                <p:cTn id="13" presetID="3" presetClass="entr" presetSubtype="10"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blinds(horizontal)">
                                      <p:cBhvr>
                                        <p:cTn id="15" dur="3000"/>
                                        <p:tgtEl>
                                          <p:spTgt spid="15"/>
                                        </p:tgtEl>
                                      </p:cBhvr>
                                    </p:animEffect>
                                  </p:childTnLst>
                                </p:cTn>
                              </p:par>
                              <p:par>
                                <p:cTn id="16" presetID="3" presetClass="entr" presetSubtype="10" fill="hold"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blinds(horizontal)">
                                      <p:cBhvr>
                                        <p:cTn id="18" dur="3000"/>
                                        <p:tgtEl>
                                          <p:spTgt spid="16"/>
                                        </p:tgtEl>
                                      </p:cBhvr>
                                    </p:animEffect>
                                  </p:childTnLst>
                                </p:cTn>
                              </p:par>
                              <p:par>
                                <p:cTn id="19" presetID="2" presetClass="exit" presetSubtype="6" fill="hold" nodeType="withEffect">
                                  <p:stCondLst>
                                    <p:cond delay="0"/>
                                  </p:stCondLst>
                                  <p:childTnLst>
                                    <p:anim calcmode="lin" valueType="num">
                                      <p:cBhvr additive="base">
                                        <p:cTn id="20" dur="3000"/>
                                        <p:tgtEl>
                                          <p:spTgt spid="16"/>
                                        </p:tgtEl>
                                        <p:attrNameLst>
                                          <p:attrName>ppt_x</p:attrName>
                                        </p:attrNameLst>
                                      </p:cBhvr>
                                      <p:tavLst>
                                        <p:tav tm="0">
                                          <p:val>
                                            <p:strVal val="ppt_x"/>
                                          </p:val>
                                        </p:tav>
                                        <p:tav tm="100000">
                                          <p:val>
                                            <p:strVal val="1+ppt_w/2"/>
                                          </p:val>
                                        </p:tav>
                                      </p:tavLst>
                                    </p:anim>
                                    <p:anim calcmode="lin" valueType="num">
                                      <p:cBhvr additive="base">
                                        <p:cTn id="21" dur="3000"/>
                                        <p:tgtEl>
                                          <p:spTgt spid="16"/>
                                        </p:tgtEl>
                                        <p:attrNameLst>
                                          <p:attrName>ppt_y</p:attrName>
                                        </p:attrNameLst>
                                      </p:cBhvr>
                                      <p:tavLst>
                                        <p:tav tm="0">
                                          <p:val>
                                            <p:strVal val="ppt_y"/>
                                          </p:val>
                                        </p:tav>
                                        <p:tav tm="100000">
                                          <p:val>
                                            <p:strVal val="1+ppt_h/2"/>
                                          </p:val>
                                        </p:tav>
                                      </p:tavLst>
                                    </p:anim>
                                    <p:set>
                                      <p:cBhvr>
                                        <p:cTn id="22" dur="1" fill="hold">
                                          <p:stCondLst>
                                            <p:cond delay="2999"/>
                                          </p:stCondLst>
                                        </p:cTn>
                                        <p:tgtEl>
                                          <p:spTgt spid="16"/>
                                        </p:tgtEl>
                                        <p:attrNameLst>
                                          <p:attrName>style.visibility</p:attrName>
                                        </p:attrNameLst>
                                      </p:cBhvr>
                                      <p:to>
                                        <p:strVal val="hidden"/>
                                      </p:to>
                                    </p:set>
                                  </p:childTnLst>
                                </p:cTn>
                              </p:par>
                              <p:par>
                                <p:cTn id="23" presetID="2" presetClass="exit" presetSubtype="12" fill="hold" nodeType="withEffect">
                                  <p:stCondLst>
                                    <p:cond delay="0"/>
                                  </p:stCondLst>
                                  <p:childTnLst>
                                    <p:anim calcmode="lin" valueType="num">
                                      <p:cBhvr additive="base">
                                        <p:cTn id="24" dur="3000"/>
                                        <p:tgtEl>
                                          <p:spTgt spid="15"/>
                                        </p:tgtEl>
                                        <p:attrNameLst>
                                          <p:attrName>ppt_x</p:attrName>
                                        </p:attrNameLst>
                                      </p:cBhvr>
                                      <p:tavLst>
                                        <p:tav tm="0">
                                          <p:val>
                                            <p:strVal val="ppt_x"/>
                                          </p:val>
                                        </p:tav>
                                        <p:tav tm="100000">
                                          <p:val>
                                            <p:strVal val="0-ppt_w/2"/>
                                          </p:val>
                                        </p:tav>
                                      </p:tavLst>
                                    </p:anim>
                                    <p:anim calcmode="lin" valueType="num">
                                      <p:cBhvr additive="base">
                                        <p:cTn id="25" dur="3000"/>
                                        <p:tgtEl>
                                          <p:spTgt spid="15"/>
                                        </p:tgtEl>
                                        <p:attrNameLst>
                                          <p:attrName>ppt_y</p:attrName>
                                        </p:attrNameLst>
                                      </p:cBhvr>
                                      <p:tavLst>
                                        <p:tav tm="0">
                                          <p:val>
                                            <p:strVal val="ppt_y"/>
                                          </p:val>
                                        </p:tav>
                                        <p:tav tm="100000">
                                          <p:val>
                                            <p:strVal val="1+ppt_h/2"/>
                                          </p:val>
                                        </p:tav>
                                      </p:tavLst>
                                    </p:anim>
                                    <p:set>
                                      <p:cBhvr>
                                        <p:cTn id="26" dur="1" fill="hold">
                                          <p:stCondLst>
                                            <p:cond delay="2999"/>
                                          </p:stCondLst>
                                        </p:cTn>
                                        <p:tgtEl>
                                          <p:spTgt spid="15"/>
                                        </p:tgtEl>
                                        <p:attrNameLst>
                                          <p:attrName>style.visibility</p:attrName>
                                        </p:attrNameLst>
                                      </p:cBhvr>
                                      <p:to>
                                        <p:strVal val="hidden"/>
                                      </p:to>
                                    </p:set>
                                  </p:childTnLst>
                                </p:cTn>
                              </p:par>
                              <p:par>
                                <p:cTn id="27" presetID="2" presetClass="entr" presetSubtype="1"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3000" fill="hold"/>
                                        <p:tgtEl>
                                          <p:spTgt spid="4"/>
                                        </p:tgtEl>
                                        <p:attrNameLst>
                                          <p:attrName>ppt_x</p:attrName>
                                        </p:attrNameLst>
                                      </p:cBhvr>
                                      <p:tavLst>
                                        <p:tav tm="0">
                                          <p:val>
                                            <p:strVal val="#ppt_x"/>
                                          </p:val>
                                        </p:tav>
                                        <p:tav tm="100000">
                                          <p:val>
                                            <p:strVal val="#ppt_x"/>
                                          </p:val>
                                        </p:tav>
                                      </p:tavLst>
                                    </p:anim>
                                    <p:anim calcmode="lin" valueType="num">
                                      <p:cBhvr additive="base">
                                        <p:cTn id="30" dur="3000" fill="hold"/>
                                        <p:tgtEl>
                                          <p:spTgt spid="4"/>
                                        </p:tgtEl>
                                        <p:attrNameLst>
                                          <p:attrName>ppt_y</p:attrName>
                                        </p:attrNameLst>
                                      </p:cBhvr>
                                      <p:tavLst>
                                        <p:tav tm="0">
                                          <p:val>
                                            <p:strVal val="0-#ppt_h/2"/>
                                          </p:val>
                                        </p:tav>
                                        <p:tav tm="100000">
                                          <p:val>
                                            <p:strVal val="#ppt_y"/>
                                          </p:val>
                                        </p:tav>
                                      </p:tavLst>
                                    </p:anim>
                                  </p:childTnLst>
                                </p:cTn>
                              </p:par>
                              <p:par>
                                <p:cTn id="31" presetID="16" presetClass="entr" presetSubtype="37"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barn(outVertical)">
                                      <p:cBhvr>
                                        <p:cTn id="33" dur="3000"/>
                                        <p:tgtEl>
                                          <p:spTgt spid="4"/>
                                        </p:tgtEl>
                                      </p:cBhvr>
                                    </p:animEffect>
                                  </p:childTnLst>
                                </p:cTn>
                              </p:par>
                            </p:childTnLst>
                          </p:cTn>
                        </p:par>
                        <p:par>
                          <p:cTn id="34" fill="hold">
                            <p:stCondLst>
                              <p:cond delay="30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anim calcmode="lin" valueType="num">
                                      <p:cBhvr>
                                        <p:cTn id="38" dur="1000" fill="hold"/>
                                        <p:tgtEl>
                                          <p:spTgt spid="5"/>
                                        </p:tgtEl>
                                        <p:attrNameLst>
                                          <p:attrName>ppt_x</p:attrName>
                                        </p:attrNameLst>
                                      </p:cBhvr>
                                      <p:tavLst>
                                        <p:tav tm="0">
                                          <p:val>
                                            <p:strVal val="#ppt_x-.1"/>
                                          </p:val>
                                        </p:tav>
                                        <p:tav tm="100000">
                                          <p:val>
                                            <p:strVal val="#ppt_x"/>
                                          </p:val>
                                        </p:tav>
                                      </p:tavLst>
                                    </p:anim>
                                    <p:anim calcmode="lin" valueType="num">
                                      <p:cBhvr>
                                        <p:cTn id="3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a:stretch>
            <a:fillRect/>
          </a:stretch>
        </p:blipFill>
        <p:spPr bwMode="auto">
          <a:xfrm>
            <a:off x="0" y="0"/>
            <a:ext cx="9131300" cy="5715000"/>
          </a:xfrm>
          <a:prstGeom prst="rect">
            <a:avLst/>
          </a:prstGeom>
          <a:noFill/>
          <a:ln w="9525">
            <a:noFill/>
            <a:miter lim="800000"/>
            <a:headEnd/>
            <a:tailEnd/>
          </a:ln>
        </p:spPr>
      </p:pic>
      <p:sp>
        <p:nvSpPr>
          <p:cNvPr id="10" name="Rectángulo 3">
            <a:extLst>
              <a:ext uri="{FF2B5EF4-FFF2-40B4-BE49-F238E27FC236}"/>
            </a:extLst>
          </p:cNvPr>
          <p:cNvSpPr/>
          <p:nvPr/>
        </p:nvSpPr>
        <p:spPr>
          <a:xfrm rot="8699821">
            <a:off x="1808900" y="2213775"/>
            <a:ext cx="2723411" cy="746407"/>
          </a:xfrm>
          <a:prstGeom prst="rect">
            <a:avLst/>
          </a:prstGeom>
          <a:blipFill>
            <a:blip r:embed="rId3" cstate="print"/>
            <a:stretch>
              <a:fillRect/>
            </a:stretch>
          </a:blip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Rectángulo 4">
            <a:extLst>
              <a:ext uri="{FF2B5EF4-FFF2-40B4-BE49-F238E27FC236}"/>
            </a:extLst>
          </p:cNvPr>
          <p:cNvSpPr/>
          <p:nvPr/>
        </p:nvSpPr>
        <p:spPr>
          <a:xfrm rot="8699821">
            <a:off x="2020044" y="2213792"/>
            <a:ext cx="2682076" cy="746407"/>
          </a:xfrm>
          <a:prstGeom prst="rect">
            <a:avLst/>
          </a:prstGeom>
          <a:blipFill>
            <a:blip r:embed="rId4" cstate="print"/>
            <a:stretch>
              <a:fillRect/>
            </a:stretch>
          </a:blip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2" name="Rectángulo 5                                 .    .    .">
            <a:extLst>
              <a:ext uri="{FF2B5EF4-FFF2-40B4-BE49-F238E27FC236}"/>
            </a:extLst>
          </p:cNvPr>
          <p:cNvSpPr/>
          <p:nvPr/>
        </p:nvSpPr>
        <p:spPr>
          <a:xfrm rot="8699821">
            <a:off x="2227998" y="2201091"/>
            <a:ext cx="2682075" cy="746407"/>
          </a:xfrm>
          <a:prstGeom prst="rect">
            <a:avLst/>
          </a:prstGeom>
          <a:blipFill>
            <a:blip r:embed="rId4" cstate="print"/>
            <a:stretch>
              <a:fillRect/>
            </a:stretch>
          </a:blip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3" name="Rectángulo 6">
            <a:extLst>
              <a:ext uri="{FF2B5EF4-FFF2-40B4-BE49-F238E27FC236}"/>
            </a:extLst>
          </p:cNvPr>
          <p:cNvSpPr/>
          <p:nvPr/>
        </p:nvSpPr>
        <p:spPr>
          <a:xfrm rot="8699821">
            <a:off x="2397863" y="2205840"/>
            <a:ext cx="2705923" cy="746408"/>
          </a:xfrm>
          <a:prstGeom prst="rect">
            <a:avLst/>
          </a:prstGeom>
          <a:blipFill>
            <a:blip r:embed="rId5" cstate="print"/>
            <a:stretch>
              <a:fillRect/>
            </a:stretch>
          </a:blip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4" name="Rectángulo 7">
            <a:extLst>
              <a:ext uri="{FF2B5EF4-FFF2-40B4-BE49-F238E27FC236}"/>
            </a:extLst>
          </p:cNvPr>
          <p:cNvSpPr/>
          <p:nvPr/>
        </p:nvSpPr>
        <p:spPr>
          <a:xfrm rot="8699821">
            <a:off x="2550247" y="2226423"/>
            <a:ext cx="2841061" cy="746407"/>
          </a:xfrm>
          <a:prstGeom prst="rect">
            <a:avLst/>
          </a:prstGeom>
          <a:blipFill>
            <a:blip r:embed="rId6" cstate="print"/>
            <a:stretch>
              <a:fillRect/>
            </a:stretch>
          </a:blip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5" name="Rectángulo 8">
            <a:hlinkClick r:id="rId7"/>
            <a:extLst>
              <a:ext uri="{FF2B5EF4-FFF2-40B4-BE49-F238E27FC236}"/>
            </a:extLst>
          </p:cNvPr>
          <p:cNvSpPr/>
          <p:nvPr/>
        </p:nvSpPr>
        <p:spPr>
          <a:xfrm rot="8699821">
            <a:off x="2777255" y="2240710"/>
            <a:ext cx="2841060" cy="746409"/>
          </a:xfrm>
          <a:prstGeom prst="rect">
            <a:avLst/>
          </a:prstGeom>
          <a:blipFill>
            <a:blip r:embed="rId6" cstate="print"/>
            <a:stretch>
              <a:fillRect/>
            </a:stretch>
          </a:blip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8 CuadroTexto"/>
          <p:cNvSpPr txBox="1"/>
          <p:nvPr/>
        </p:nvSpPr>
        <p:spPr>
          <a:xfrm>
            <a:off x="571472" y="4357698"/>
            <a:ext cx="8286808" cy="1292662"/>
          </a:xfrm>
          <a:prstGeom prst="rect">
            <a:avLst/>
          </a:prstGeom>
          <a:noFill/>
        </p:spPr>
        <p:txBody>
          <a:bodyPr wrap="square" rtlCol="0">
            <a:spAutoFit/>
          </a:bodyPr>
          <a:lstStyle/>
          <a:p>
            <a:r>
              <a:rPr lang="es-ES" sz="2400" b="1" dirty="0" smtClean="0">
                <a:effectLst>
                  <a:glow rad="101600">
                    <a:srgbClr val="C00000">
                      <a:alpha val="60000"/>
                    </a:srgbClr>
                  </a:glow>
                  <a:outerShdw blurRad="38100" dist="38100" dir="2700000" algn="tl">
                    <a:srgbClr val="000000">
                      <a:alpha val="43137"/>
                    </a:srgbClr>
                  </a:outerShdw>
                </a:effectLst>
              </a:rPr>
              <a:t>La Gastronomía.</a:t>
            </a:r>
            <a:r>
              <a:rPr lang="es-ES" b="1" dirty="0" smtClean="0">
                <a:effectLst>
                  <a:glow rad="101600">
                    <a:srgbClr val="C00000">
                      <a:alpha val="60000"/>
                    </a:srgbClr>
                  </a:glow>
                  <a:outerShdw blurRad="38100" dist="38100" dir="2700000" algn="tl">
                    <a:srgbClr val="000000">
                      <a:alpha val="43137"/>
                    </a:srgbClr>
                  </a:outerShdw>
                </a:effectLst>
              </a:rPr>
              <a:t> Al llegar a un país siempre es parte de la experiencia probar la comida local, desde tu llegada al recorrer las calles podrás ver a muchas personas reunidas alrededor de algo similar a una carreta que vende </a:t>
            </a:r>
            <a:r>
              <a:rPr lang="es-ES" b="1" dirty="0" err="1" smtClean="0">
                <a:effectLst>
                  <a:glow rad="101600">
                    <a:srgbClr val="C00000">
                      <a:alpha val="60000"/>
                    </a:srgbClr>
                  </a:glow>
                  <a:outerShdw blurRad="38100" dist="38100" dir="2700000" algn="tl">
                    <a:srgbClr val="000000">
                      <a:alpha val="43137"/>
                    </a:srgbClr>
                  </a:outerShdw>
                </a:effectLst>
              </a:rPr>
              <a:t>Ful</a:t>
            </a:r>
            <a:r>
              <a:rPr lang="es-ES" b="1" dirty="0" smtClean="0">
                <a:effectLst>
                  <a:glow rad="101600">
                    <a:srgbClr val="C00000">
                      <a:alpha val="60000"/>
                    </a:srgbClr>
                  </a:glow>
                  <a:outerShdw blurRad="38100" dist="38100" dir="2700000" algn="tl">
                    <a:srgbClr val="000000">
                      <a:alpha val="43137"/>
                    </a:srgbClr>
                  </a:outerShdw>
                </a:effectLst>
              </a:rPr>
              <a:t> (haba egipcia) un plato nacional de Egipto.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4000">
        <p14:ripple dir="lu"/>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2000" fill="hold"/>
                                        <p:tgtEl>
                                          <p:spTgt spid="10"/>
                                        </p:tgtEl>
                                        <p:attrNameLst>
                                          <p:attrName>ppt_w</p:attrName>
                                        </p:attrNameLst>
                                      </p:cBhvr>
                                      <p:tavLst>
                                        <p:tav tm="0">
                                          <p:val>
                                            <p:fltVal val="0"/>
                                          </p:val>
                                        </p:tav>
                                        <p:tav tm="100000">
                                          <p:val>
                                            <p:strVal val="#ppt_w"/>
                                          </p:val>
                                        </p:tav>
                                      </p:tavLst>
                                    </p:anim>
                                    <p:anim calcmode="lin" valueType="num">
                                      <p:cBhvr>
                                        <p:cTn id="8" dur="2000" fill="hold"/>
                                        <p:tgtEl>
                                          <p:spTgt spid="10"/>
                                        </p:tgtEl>
                                        <p:attrNameLst>
                                          <p:attrName>ppt_h</p:attrName>
                                        </p:attrNameLst>
                                      </p:cBhvr>
                                      <p:tavLst>
                                        <p:tav tm="0">
                                          <p:val>
                                            <p:fltVal val="0"/>
                                          </p:val>
                                        </p:tav>
                                        <p:tav tm="100000">
                                          <p:val>
                                            <p:strVal val="#ppt_h"/>
                                          </p:val>
                                        </p:tav>
                                      </p:tavLst>
                                    </p:anim>
                                    <p:animEffect transition="in" filter="fade">
                                      <p:cBhvr>
                                        <p:cTn id="9" dur="2000"/>
                                        <p:tgtEl>
                                          <p:spTgt spid="10"/>
                                        </p:tgtEl>
                                      </p:cBhvr>
                                    </p:animEffect>
                                  </p:childTnLst>
                                </p:cTn>
                              </p:par>
                              <p:par>
                                <p:cTn id="10" presetID="53" presetClass="entr" presetSubtype="16" fill="hold" nodeType="withEffect">
                                  <p:stCondLst>
                                    <p:cond delay="1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2000" fill="hold"/>
                                        <p:tgtEl>
                                          <p:spTgt spid="11"/>
                                        </p:tgtEl>
                                        <p:attrNameLst>
                                          <p:attrName>ppt_w</p:attrName>
                                        </p:attrNameLst>
                                      </p:cBhvr>
                                      <p:tavLst>
                                        <p:tav tm="0">
                                          <p:val>
                                            <p:fltVal val="0"/>
                                          </p:val>
                                        </p:tav>
                                        <p:tav tm="100000">
                                          <p:val>
                                            <p:strVal val="#ppt_w"/>
                                          </p:val>
                                        </p:tav>
                                      </p:tavLst>
                                    </p:anim>
                                    <p:anim calcmode="lin" valueType="num">
                                      <p:cBhvr>
                                        <p:cTn id="13" dur="2000" fill="hold"/>
                                        <p:tgtEl>
                                          <p:spTgt spid="11"/>
                                        </p:tgtEl>
                                        <p:attrNameLst>
                                          <p:attrName>ppt_h</p:attrName>
                                        </p:attrNameLst>
                                      </p:cBhvr>
                                      <p:tavLst>
                                        <p:tav tm="0">
                                          <p:val>
                                            <p:fltVal val="0"/>
                                          </p:val>
                                        </p:tav>
                                        <p:tav tm="100000">
                                          <p:val>
                                            <p:strVal val="#ppt_h"/>
                                          </p:val>
                                        </p:tav>
                                      </p:tavLst>
                                    </p:anim>
                                    <p:animEffect transition="in" filter="fade">
                                      <p:cBhvr>
                                        <p:cTn id="14" dur="2000"/>
                                        <p:tgtEl>
                                          <p:spTgt spid="11"/>
                                        </p:tgtEl>
                                      </p:cBhvr>
                                    </p:animEffect>
                                  </p:childTnLst>
                                </p:cTn>
                              </p:par>
                              <p:par>
                                <p:cTn id="15" presetID="53" presetClass="entr" presetSubtype="16" fill="hold" nodeType="withEffect">
                                  <p:stCondLst>
                                    <p:cond delay="200"/>
                                  </p:stCondLst>
                                  <p:childTnLst>
                                    <p:set>
                                      <p:cBhvr>
                                        <p:cTn id="16" dur="1" fill="hold">
                                          <p:stCondLst>
                                            <p:cond delay="0"/>
                                          </p:stCondLst>
                                        </p:cTn>
                                        <p:tgtEl>
                                          <p:spTgt spid="12"/>
                                        </p:tgtEl>
                                        <p:attrNameLst>
                                          <p:attrName>style.visibility</p:attrName>
                                        </p:attrNameLst>
                                      </p:cBhvr>
                                      <p:to>
                                        <p:strVal val="visible"/>
                                      </p:to>
                                    </p:set>
                                    <p:anim calcmode="lin" valueType="num">
                                      <p:cBhvr>
                                        <p:cTn id="17" dur="2000" fill="hold"/>
                                        <p:tgtEl>
                                          <p:spTgt spid="12"/>
                                        </p:tgtEl>
                                        <p:attrNameLst>
                                          <p:attrName>ppt_w</p:attrName>
                                        </p:attrNameLst>
                                      </p:cBhvr>
                                      <p:tavLst>
                                        <p:tav tm="0">
                                          <p:val>
                                            <p:fltVal val="0"/>
                                          </p:val>
                                        </p:tav>
                                        <p:tav tm="100000">
                                          <p:val>
                                            <p:strVal val="#ppt_w"/>
                                          </p:val>
                                        </p:tav>
                                      </p:tavLst>
                                    </p:anim>
                                    <p:anim calcmode="lin" valueType="num">
                                      <p:cBhvr>
                                        <p:cTn id="18" dur="2000" fill="hold"/>
                                        <p:tgtEl>
                                          <p:spTgt spid="12"/>
                                        </p:tgtEl>
                                        <p:attrNameLst>
                                          <p:attrName>ppt_h</p:attrName>
                                        </p:attrNameLst>
                                      </p:cBhvr>
                                      <p:tavLst>
                                        <p:tav tm="0">
                                          <p:val>
                                            <p:fltVal val="0"/>
                                          </p:val>
                                        </p:tav>
                                        <p:tav tm="100000">
                                          <p:val>
                                            <p:strVal val="#ppt_h"/>
                                          </p:val>
                                        </p:tav>
                                      </p:tavLst>
                                    </p:anim>
                                    <p:animEffect transition="in" filter="fade">
                                      <p:cBhvr>
                                        <p:cTn id="19" dur="2000"/>
                                        <p:tgtEl>
                                          <p:spTgt spid="12"/>
                                        </p:tgtEl>
                                      </p:cBhvr>
                                    </p:animEffect>
                                  </p:childTnLst>
                                </p:cTn>
                              </p:par>
                              <p:par>
                                <p:cTn id="20" presetID="53" presetClass="entr" presetSubtype="16" fill="hold" nodeType="withEffect">
                                  <p:stCondLst>
                                    <p:cond delay="3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2000" fill="hold"/>
                                        <p:tgtEl>
                                          <p:spTgt spid="13"/>
                                        </p:tgtEl>
                                        <p:attrNameLst>
                                          <p:attrName>ppt_w</p:attrName>
                                        </p:attrNameLst>
                                      </p:cBhvr>
                                      <p:tavLst>
                                        <p:tav tm="0">
                                          <p:val>
                                            <p:fltVal val="0"/>
                                          </p:val>
                                        </p:tav>
                                        <p:tav tm="100000">
                                          <p:val>
                                            <p:strVal val="#ppt_w"/>
                                          </p:val>
                                        </p:tav>
                                      </p:tavLst>
                                    </p:anim>
                                    <p:anim calcmode="lin" valueType="num">
                                      <p:cBhvr>
                                        <p:cTn id="23" dur="2000" fill="hold"/>
                                        <p:tgtEl>
                                          <p:spTgt spid="13"/>
                                        </p:tgtEl>
                                        <p:attrNameLst>
                                          <p:attrName>ppt_h</p:attrName>
                                        </p:attrNameLst>
                                      </p:cBhvr>
                                      <p:tavLst>
                                        <p:tav tm="0">
                                          <p:val>
                                            <p:fltVal val="0"/>
                                          </p:val>
                                        </p:tav>
                                        <p:tav tm="100000">
                                          <p:val>
                                            <p:strVal val="#ppt_h"/>
                                          </p:val>
                                        </p:tav>
                                      </p:tavLst>
                                    </p:anim>
                                    <p:animEffect transition="in" filter="fade">
                                      <p:cBhvr>
                                        <p:cTn id="24" dur="2000"/>
                                        <p:tgtEl>
                                          <p:spTgt spid="13"/>
                                        </p:tgtEl>
                                      </p:cBhvr>
                                    </p:animEffect>
                                  </p:childTnLst>
                                </p:cTn>
                              </p:par>
                              <p:par>
                                <p:cTn id="25" presetID="53" presetClass="entr" presetSubtype="16" fill="hold" nodeType="withEffect">
                                  <p:stCondLst>
                                    <p:cond delay="400"/>
                                  </p:stCondLst>
                                  <p:childTnLst>
                                    <p:set>
                                      <p:cBhvr>
                                        <p:cTn id="26" dur="1" fill="hold">
                                          <p:stCondLst>
                                            <p:cond delay="0"/>
                                          </p:stCondLst>
                                        </p:cTn>
                                        <p:tgtEl>
                                          <p:spTgt spid="14"/>
                                        </p:tgtEl>
                                        <p:attrNameLst>
                                          <p:attrName>style.visibility</p:attrName>
                                        </p:attrNameLst>
                                      </p:cBhvr>
                                      <p:to>
                                        <p:strVal val="visible"/>
                                      </p:to>
                                    </p:set>
                                    <p:anim calcmode="lin" valueType="num">
                                      <p:cBhvr>
                                        <p:cTn id="27" dur="2000" fill="hold"/>
                                        <p:tgtEl>
                                          <p:spTgt spid="14"/>
                                        </p:tgtEl>
                                        <p:attrNameLst>
                                          <p:attrName>ppt_w</p:attrName>
                                        </p:attrNameLst>
                                      </p:cBhvr>
                                      <p:tavLst>
                                        <p:tav tm="0">
                                          <p:val>
                                            <p:fltVal val="0"/>
                                          </p:val>
                                        </p:tav>
                                        <p:tav tm="100000">
                                          <p:val>
                                            <p:strVal val="#ppt_w"/>
                                          </p:val>
                                        </p:tav>
                                      </p:tavLst>
                                    </p:anim>
                                    <p:anim calcmode="lin" valueType="num">
                                      <p:cBhvr>
                                        <p:cTn id="28" dur="2000" fill="hold"/>
                                        <p:tgtEl>
                                          <p:spTgt spid="14"/>
                                        </p:tgtEl>
                                        <p:attrNameLst>
                                          <p:attrName>ppt_h</p:attrName>
                                        </p:attrNameLst>
                                      </p:cBhvr>
                                      <p:tavLst>
                                        <p:tav tm="0">
                                          <p:val>
                                            <p:fltVal val="0"/>
                                          </p:val>
                                        </p:tav>
                                        <p:tav tm="100000">
                                          <p:val>
                                            <p:strVal val="#ppt_h"/>
                                          </p:val>
                                        </p:tav>
                                      </p:tavLst>
                                    </p:anim>
                                    <p:animEffect transition="in" filter="fade">
                                      <p:cBhvr>
                                        <p:cTn id="29" dur="2000"/>
                                        <p:tgtEl>
                                          <p:spTgt spid="14"/>
                                        </p:tgtEl>
                                      </p:cBhvr>
                                    </p:animEffect>
                                  </p:childTnLst>
                                </p:cTn>
                              </p:par>
                              <p:par>
                                <p:cTn id="30" presetID="53" presetClass="entr" presetSubtype="16" fill="hold" nodeType="withEffect">
                                  <p:stCondLst>
                                    <p:cond delay="500"/>
                                  </p:stCondLst>
                                  <p:childTnLst>
                                    <p:set>
                                      <p:cBhvr>
                                        <p:cTn id="31" dur="1" fill="hold">
                                          <p:stCondLst>
                                            <p:cond delay="0"/>
                                          </p:stCondLst>
                                        </p:cTn>
                                        <p:tgtEl>
                                          <p:spTgt spid="15"/>
                                        </p:tgtEl>
                                        <p:attrNameLst>
                                          <p:attrName>style.visibility</p:attrName>
                                        </p:attrNameLst>
                                      </p:cBhvr>
                                      <p:to>
                                        <p:strVal val="visible"/>
                                      </p:to>
                                    </p:set>
                                    <p:anim calcmode="lin" valueType="num">
                                      <p:cBhvr>
                                        <p:cTn id="32" dur="2000" fill="hold"/>
                                        <p:tgtEl>
                                          <p:spTgt spid="15"/>
                                        </p:tgtEl>
                                        <p:attrNameLst>
                                          <p:attrName>ppt_w</p:attrName>
                                        </p:attrNameLst>
                                      </p:cBhvr>
                                      <p:tavLst>
                                        <p:tav tm="0">
                                          <p:val>
                                            <p:fltVal val="0"/>
                                          </p:val>
                                        </p:tav>
                                        <p:tav tm="100000">
                                          <p:val>
                                            <p:strVal val="#ppt_w"/>
                                          </p:val>
                                        </p:tav>
                                      </p:tavLst>
                                    </p:anim>
                                    <p:anim calcmode="lin" valueType="num">
                                      <p:cBhvr>
                                        <p:cTn id="33" dur="2000" fill="hold"/>
                                        <p:tgtEl>
                                          <p:spTgt spid="15"/>
                                        </p:tgtEl>
                                        <p:attrNameLst>
                                          <p:attrName>ppt_h</p:attrName>
                                        </p:attrNameLst>
                                      </p:cBhvr>
                                      <p:tavLst>
                                        <p:tav tm="0">
                                          <p:val>
                                            <p:fltVal val="0"/>
                                          </p:val>
                                        </p:tav>
                                        <p:tav tm="100000">
                                          <p:val>
                                            <p:strVal val="#ppt_h"/>
                                          </p:val>
                                        </p:tav>
                                      </p:tavLst>
                                    </p:anim>
                                    <p:animEffect transition="in" filter="fade">
                                      <p:cBhvr>
                                        <p:cTn id="34" dur="2000"/>
                                        <p:tgtEl>
                                          <p:spTgt spid="15"/>
                                        </p:tgtEl>
                                      </p:cBhvr>
                                    </p:animEffect>
                                  </p:childTnLst>
                                </p:cTn>
                              </p:par>
                              <p:par>
                                <p:cTn id="35" presetID="8" presetClass="emph" presetSubtype="0" accel="50000" decel="50000" autoRev="1" fill="hold" nodeType="withEffect">
                                  <p:stCondLst>
                                    <p:cond delay="0"/>
                                  </p:stCondLst>
                                  <p:childTnLst>
                                    <p:animRot by="-21600000">
                                      <p:cBhvr>
                                        <p:cTn id="36" dur="2000" fill="hold"/>
                                        <p:tgtEl>
                                          <p:spTgt spid="10"/>
                                        </p:tgtEl>
                                        <p:attrNameLst>
                                          <p:attrName>r</p:attrName>
                                        </p:attrNameLst>
                                      </p:cBhvr>
                                    </p:animRot>
                                  </p:childTnLst>
                                </p:cTn>
                              </p:par>
                              <p:par>
                                <p:cTn id="37" presetID="8" presetClass="emph" presetSubtype="0" accel="50000" decel="50000" autoRev="1" fill="hold" nodeType="withEffect">
                                  <p:stCondLst>
                                    <p:cond delay="100"/>
                                  </p:stCondLst>
                                  <p:childTnLst>
                                    <p:animRot by="-21600000">
                                      <p:cBhvr>
                                        <p:cTn id="38" dur="2000" fill="hold"/>
                                        <p:tgtEl>
                                          <p:spTgt spid="11"/>
                                        </p:tgtEl>
                                        <p:attrNameLst>
                                          <p:attrName>r</p:attrName>
                                        </p:attrNameLst>
                                      </p:cBhvr>
                                    </p:animRot>
                                  </p:childTnLst>
                                </p:cTn>
                              </p:par>
                              <p:par>
                                <p:cTn id="39" presetID="8" presetClass="emph" presetSubtype="0" accel="50000" decel="50000" autoRev="1" fill="hold" nodeType="withEffect">
                                  <p:stCondLst>
                                    <p:cond delay="200"/>
                                  </p:stCondLst>
                                  <p:childTnLst>
                                    <p:animRot by="-21600000">
                                      <p:cBhvr>
                                        <p:cTn id="40" dur="2000" fill="hold"/>
                                        <p:tgtEl>
                                          <p:spTgt spid="12"/>
                                        </p:tgtEl>
                                        <p:attrNameLst>
                                          <p:attrName>r</p:attrName>
                                        </p:attrNameLst>
                                      </p:cBhvr>
                                    </p:animRot>
                                  </p:childTnLst>
                                </p:cTn>
                              </p:par>
                              <p:par>
                                <p:cTn id="41" presetID="8" presetClass="emph" presetSubtype="0" accel="50000" decel="50000" autoRev="1" fill="hold" nodeType="withEffect">
                                  <p:stCondLst>
                                    <p:cond delay="300"/>
                                  </p:stCondLst>
                                  <p:childTnLst>
                                    <p:animRot by="-21600000">
                                      <p:cBhvr>
                                        <p:cTn id="42" dur="2000" fill="hold"/>
                                        <p:tgtEl>
                                          <p:spTgt spid="13"/>
                                        </p:tgtEl>
                                        <p:attrNameLst>
                                          <p:attrName>r</p:attrName>
                                        </p:attrNameLst>
                                      </p:cBhvr>
                                    </p:animRot>
                                  </p:childTnLst>
                                </p:cTn>
                              </p:par>
                              <p:par>
                                <p:cTn id="43" presetID="8" presetClass="emph" presetSubtype="0" accel="50000" decel="50000" autoRev="1" fill="hold" nodeType="withEffect">
                                  <p:stCondLst>
                                    <p:cond delay="400"/>
                                  </p:stCondLst>
                                  <p:childTnLst>
                                    <p:animRot by="-21600000">
                                      <p:cBhvr>
                                        <p:cTn id="44" dur="2000" fill="hold"/>
                                        <p:tgtEl>
                                          <p:spTgt spid="14"/>
                                        </p:tgtEl>
                                        <p:attrNameLst>
                                          <p:attrName>r</p:attrName>
                                        </p:attrNameLst>
                                      </p:cBhvr>
                                    </p:animRot>
                                  </p:childTnLst>
                                </p:cTn>
                              </p:par>
                              <p:par>
                                <p:cTn id="45" presetID="8" presetClass="emph" presetSubtype="0" accel="50000" decel="50000" autoRev="1" fill="hold" nodeType="withEffect">
                                  <p:stCondLst>
                                    <p:cond delay="500"/>
                                  </p:stCondLst>
                                  <p:childTnLst>
                                    <p:animRot by="-21600000">
                                      <p:cBhvr>
                                        <p:cTn id="46" dur="2000" fill="hold"/>
                                        <p:tgtEl>
                                          <p:spTgt spid="15"/>
                                        </p:tgtEl>
                                        <p:attrNameLst>
                                          <p:attrName>r</p:attrName>
                                        </p:attrNameLst>
                                      </p:cBhvr>
                                    </p:animRot>
                                  </p:childTnLst>
                                </p:cTn>
                              </p:par>
                            </p:childTnLst>
                          </p:cTn>
                        </p:par>
                        <p:par>
                          <p:cTn id="47" fill="hold">
                            <p:stCondLst>
                              <p:cond delay="4500"/>
                            </p:stCondLst>
                            <p:childTnLst>
                              <p:par>
                                <p:cTn id="48" presetID="2" presetClass="exit" presetSubtype="3" fill="hold" nodeType="afterEffect">
                                  <p:stCondLst>
                                    <p:cond delay="0"/>
                                  </p:stCondLst>
                                  <p:childTnLst>
                                    <p:anim calcmode="lin" valueType="num">
                                      <p:cBhvr additive="base">
                                        <p:cTn id="49" dur="2000"/>
                                        <p:tgtEl>
                                          <p:spTgt spid="10"/>
                                        </p:tgtEl>
                                        <p:attrNameLst>
                                          <p:attrName>ppt_x</p:attrName>
                                        </p:attrNameLst>
                                      </p:cBhvr>
                                      <p:tavLst>
                                        <p:tav tm="0">
                                          <p:val>
                                            <p:strVal val="ppt_x"/>
                                          </p:val>
                                        </p:tav>
                                        <p:tav tm="100000">
                                          <p:val>
                                            <p:strVal val="1+ppt_w/2"/>
                                          </p:val>
                                        </p:tav>
                                      </p:tavLst>
                                    </p:anim>
                                    <p:anim calcmode="lin" valueType="num">
                                      <p:cBhvr additive="base">
                                        <p:cTn id="50" dur="2000"/>
                                        <p:tgtEl>
                                          <p:spTgt spid="10"/>
                                        </p:tgtEl>
                                        <p:attrNameLst>
                                          <p:attrName>ppt_y</p:attrName>
                                        </p:attrNameLst>
                                      </p:cBhvr>
                                      <p:tavLst>
                                        <p:tav tm="0">
                                          <p:val>
                                            <p:strVal val="ppt_y"/>
                                          </p:val>
                                        </p:tav>
                                        <p:tav tm="100000">
                                          <p:val>
                                            <p:strVal val="0-ppt_h/2"/>
                                          </p:val>
                                        </p:tav>
                                      </p:tavLst>
                                    </p:anim>
                                    <p:set>
                                      <p:cBhvr>
                                        <p:cTn id="51" dur="1" fill="hold">
                                          <p:stCondLst>
                                            <p:cond delay="1999"/>
                                          </p:stCondLst>
                                        </p:cTn>
                                        <p:tgtEl>
                                          <p:spTgt spid="10"/>
                                        </p:tgtEl>
                                        <p:attrNameLst>
                                          <p:attrName>style.visibility</p:attrName>
                                        </p:attrNameLst>
                                      </p:cBhvr>
                                      <p:to>
                                        <p:strVal val="hidden"/>
                                      </p:to>
                                    </p:set>
                                  </p:childTnLst>
                                </p:cTn>
                              </p:par>
                              <p:par>
                                <p:cTn id="52" presetID="2" presetClass="exit" presetSubtype="3" fill="hold" nodeType="withEffect">
                                  <p:stCondLst>
                                    <p:cond delay="100"/>
                                  </p:stCondLst>
                                  <p:childTnLst>
                                    <p:anim calcmode="lin" valueType="num">
                                      <p:cBhvr additive="base">
                                        <p:cTn id="53" dur="2000"/>
                                        <p:tgtEl>
                                          <p:spTgt spid="11"/>
                                        </p:tgtEl>
                                        <p:attrNameLst>
                                          <p:attrName>ppt_x</p:attrName>
                                        </p:attrNameLst>
                                      </p:cBhvr>
                                      <p:tavLst>
                                        <p:tav tm="0">
                                          <p:val>
                                            <p:strVal val="ppt_x"/>
                                          </p:val>
                                        </p:tav>
                                        <p:tav tm="100000">
                                          <p:val>
                                            <p:strVal val="1+ppt_w/2"/>
                                          </p:val>
                                        </p:tav>
                                      </p:tavLst>
                                    </p:anim>
                                    <p:anim calcmode="lin" valueType="num">
                                      <p:cBhvr additive="base">
                                        <p:cTn id="54" dur="2000"/>
                                        <p:tgtEl>
                                          <p:spTgt spid="11"/>
                                        </p:tgtEl>
                                        <p:attrNameLst>
                                          <p:attrName>ppt_y</p:attrName>
                                        </p:attrNameLst>
                                      </p:cBhvr>
                                      <p:tavLst>
                                        <p:tav tm="0">
                                          <p:val>
                                            <p:strVal val="ppt_y"/>
                                          </p:val>
                                        </p:tav>
                                        <p:tav tm="100000">
                                          <p:val>
                                            <p:strVal val="0-ppt_h/2"/>
                                          </p:val>
                                        </p:tav>
                                      </p:tavLst>
                                    </p:anim>
                                    <p:set>
                                      <p:cBhvr>
                                        <p:cTn id="55" dur="1" fill="hold">
                                          <p:stCondLst>
                                            <p:cond delay="1999"/>
                                          </p:stCondLst>
                                        </p:cTn>
                                        <p:tgtEl>
                                          <p:spTgt spid="11"/>
                                        </p:tgtEl>
                                        <p:attrNameLst>
                                          <p:attrName>style.visibility</p:attrName>
                                        </p:attrNameLst>
                                      </p:cBhvr>
                                      <p:to>
                                        <p:strVal val="hidden"/>
                                      </p:to>
                                    </p:set>
                                  </p:childTnLst>
                                </p:cTn>
                              </p:par>
                              <p:par>
                                <p:cTn id="56" presetID="2" presetClass="exit" presetSubtype="3" fill="hold" nodeType="withEffect">
                                  <p:stCondLst>
                                    <p:cond delay="200"/>
                                  </p:stCondLst>
                                  <p:childTnLst>
                                    <p:anim calcmode="lin" valueType="num">
                                      <p:cBhvr additive="base">
                                        <p:cTn id="57" dur="2000"/>
                                        <p:tgtEl>
                                          <p:spTgt spid="12"/>
                                        </p:tgtEl>
                                        <p:attrNameLst>
                                          <p:attrName>ppt_x</p:attrName>
                                        </p:attrNameLst>
                                      </p:cBhvr>
                                      <p:tavLst>
                                        <p:tav tm="0">
                                          <p:val>
                                            <p:strVal val="ppt_x"/>
                                          </p:val>
                                        </p:tav>
                                        <p:tav tm="100000">
                                          <p:val>
                                            <p:strVal val="1+ppt_w/2"/>
                                          </p:val>
                                        </p:tav>
                                      </p:tavLst>
                                    </p:anim>
                                    <p:anim calcmode="lin" valueType="num">
                                      <p:cBhvr additive="base">
                                        <p:cTn id="58" dur="2000"/>
                                        <p:tgtEl>
                                          <p:spTgt spid="12"/>
                                        </p:tgtEl>
                                        <p:attrNameLst>
                                          <p:attrName>ppt_y</p:attrName>
                                        </p:attrNameLst>
                                      </p:cBhvr>
                                      <p:tavLst>
                                        <p:tav tm="0">
                                          <p:val>
                                            <p:strVal val="ppt_y"/>
                                          </p:val>
                                        </p:tav>
                                        <p:tav tm="100000">
                                          <p:val>
                                            <p:strVal val="0-ppt_h/2"/>
                                          </p:val>
                                        </p:tav>
                                      </p:tavLst>
                                    </p:anim>
                                    <p:set>
                                      <p:cBhvr>
                                        <p:cTn id="59" dur="1" fill="hold">
                                          <p:stCondLst>
                                            <p:cond delay="1999"/>
                                          </p:stCondLst>
                                        </p:cTn>
                                        <p:tgtEl>
                                          <p:spTgt spid="12"/>
                                        </p:tgtEl>
                                        <p:attrNameLst>
                                          <p:attrName>style.visibility</p:attrName>
                                        </p:attrNameLst>
                                      </p:cBhvr>
                                      <p:to>
                                        <p:strVal val="hidden"/>
                                      </p:to>
                                    </p:set>
                                  </p:childTnLst>
                                </p:cTn>
                              </p:par>
                              <p:par>
                                <p:cTn id="60" presetID="2" presetClass="exit" presetSubtype="3" fill="hold" nodeType="withEffect">
                                  <p:stCondLst>
                                    <p:cond delay="300"/>
                                  </p:stCondLst>
                                  <p:childTnLst>
                                    <p:anim calcmode="lin" valueType="num">
                                      <p:cBhvr additive="base">
                                        <p:cTn id="61" dur="2000"/>
                                        <p:tgtEl>
                                          <p:spTgt spid="13"/>
                                        </p:tgtEl>
                                        <p:attrNameLst>
                                          <p:attrName>ppt_x</p:attrName>
                                        </p:attrNameLst>
                                      </p:cBhvr>
                                      <p:tavLst>
                                        <p:tav tm="0">
                                          <p:val>
                                            <p:strVal val="ppt_x"/>
                                          </p:val>
                                        </p:tav>
                                        <p:tav tm="100000">
                                          <p:val>
                                            <p:strVal val="1+ppt_w/2"/>
                                          </p:val>
                                        </p:tav>
                                      </p:tavLst>
                                    </p:anim>
                                    <p:anim calcmode="lin" valueType="num">
                                      <p:cBhvr additive="base">
                                        <p:cTn id="62" dur="2000"/>
                                        <p:tgtEl>
                                          <p:spTgt spid="13"/>
                                        </p:tgtEl>
                                        <p:attrNameLst>
                                          <p:attrName>ppt_y</p:attrName>
                                        </p:attrNameLst>
                                      </p:cBhvr>
                                      <p:tavLst>
                                        <p:tav tm="0">
                                          <p:val>
                                            <p:strVal val="ppt_y"/>
                                          </p:val>
                                        </p:tav>
                                        <p:tav tm="100000">
                                          <p:val>
                                            <p:strVal val="0-ppt_h/2"/>
                                          </p:val>
                                        </p:tav>
                                      </p:tavLst>
                                    </p:anim>
                                    <p:set>
                                      <p:cBhvr>
                                        <p:cTn id="63" dur="1" fill="hold">
                                          <p:stCondLst>
                                            <p:cond delay="1999"/>
                                          </p:stCondLst>
                                        </p:cTn>
                                        <p:tgtEl>
                                          <p:spTgt spid="13"/>
                                        </p:tgtEl>
                                        <p:attrNameLst>
                                          <p:attrName>style.visibility</p:attrName>
                                        </p:attrNameLst>
                                      </p:cBhvr>
                                      <p:to>
                                        <p:strVal val="hidden"/>
                                      </p:to>
                                    </p:set>
                                  </p:childTnLst>
                                </p:cTn>
                              </p:par>
                              <p:par>
                                <p:cTn id="64" presetID="2" presetClass="exit" presetSubtype="3" fill="hold" nodeType="withEffect">
                                  <p:stCondLst>
                                    <p:cond delay="400"/>
                                  </p:stCondLst>
                                  <p:childTnLst>
                                    <p:anim calcmode="lin" valueType="num">
                                      <p:cBhvr additive="base">
                                        <p:cTn id="65" dur="2000"/>
                                        <p:tgtEl>
                                          <p:spTgt spid="14"/>
                                        </p:tgtEl>
                                        <p:attrNameLst>
                                          <p:attrName>ppt_x</p:attrName>
                                        </p:attrNameLst>
                                      </p:cBhvr>
                                      <p:tavLst>
                                        <p:tav tm="0">
                                          <p:val>
                                            <p:strVal val="ppt_x"/>
                                          </p:val>
                                        </p:tav>
                                        <p:tav tm="100000">
                                          <p:val>
                                            <p:strVal val="1+ppt_w/2"/>
                                          </p:val>
                                        </p:tav>
                                      </p:tavLst>
                                    </p:anim>
                                    <p:anim calcmode="lin" valueType="num">
                                      <p:cBhvr additive="base">
                                        <p:cTn id="66" dur="2000"/>
                                        <p:tgtEl>
                                          <p:spTgt spid="14"/>
                                        </p:tgtEl>
                                        <p:attrNameLst>
                                          <p:attrName>ppt_y</p:attrName>
                                        </p:attrNameLst>
                                      </p:cBhvr>
                                      <p:tavLst>
                                        <p:tav tm="0">
                                          <p:val>
                                            <p:strVal val="ppt_y"/>
                                          </p:val>
                                        </p:tav>
                                        <p:tav tm="100000">
                                          <p:val>
                                            <p:strVal val="0-ppt_h/2"/>
                                          </p:val>
                                        </p:tav>
                                      </p:tavLst>
                                    </p:anim>
                                    <p:set>
                                      <p:cBhvr>
                                        <p:cTn id="67" dur="1" fill="hold">
                                          <p:stCondLst>
                                            <p:cond delay="1999"/>
                                          </p:stCondLst>
                                        </p:cTn>
                                        <p:tgtEl>
                                          <p:spTgt spid="14"/>
                                        </p:tgtEl>
                                        <p:attrNameLst>
                                          <p:attrName>style.visibility</p:attrName>
                                        </p:attrNameLst>
                                      </p:cBhvr>
                                      <p:to>
                                        <p:strVal val="hidden"/>
                                      </p:to>
                                    </p:set>
                                  </p:childTnLst>
                                </p:cTn>
                              </p:par>
                              <p:par>
                                <p:cTn id="68" presetID="2" presetClass="exit" presetSubtype="3" fill="hold" nodeType="withEffect">
                                  <p:stCondLst>
                                    <p:cond delay="500"/>
                                  </p:stCondLst>
                                  <p:childTnLst>
                                    <p:anim calcmode="lin" valueType="num">
                                      <p:cBhvr additive="base">
                                        <p:cTn id="69" dur="2000"/>
                                        <p:tgtEl>
                                          <p:spTgt spid="15"/>
                                        </p:tgtEl>
                                        <p:attrNameLst>
                                          <p:attrName>ppt_x</p:attrName>
                                        </p:attrNameLst>
                                      </p:cBhvr>
                                      <p:tavLst>
                                        <p:tav tm="0">
                                          <p:val>
                                            <p:strVal val="ppt_x"/>
                                          </p:val>
                                        </p:tav>
                                        <p:tav tm="100000">
                                          <p:val>
                                            <p:strVal val="1+ppt_w/2"/>
                                          </p:val>
                                        </p:tav>
                                      </p:tavLst>
                                    </p:anim>
                                    <p:anim calcmode="lin" valueType="num">
                                      <p:cBhvr additive="base">
                                        <p:cTn id="70" dur="2000"/>
                                        <p:tgtEl>
                                          <p:spTgt spid="15"/>
                                        </p:tgtEl>
                                        <p:attrNameLst>
                                          <p:attrName>ppt_y</p:attrName>
                                        </p:attrNameLst>
                                      </p:cBhvr>
                                      <p:tavLst>
                                        <p:tav tm="0">
                                          <p:val>
                                            <p:strVal val="ppt_y"/>
                                          </p:val>
                                        </p:tav>
                                        <p:tav tm="100000">
                                          <p:val>
                                            <p:strVal val="0-ppt_h/2"/>
                                          </p:val>
                                        </p:tav>
                                      </p:tavLst>
                                    </p:anim>
                                    <p:set>
                                      <p:cBhvr>
                                        <p:cTn id="71" dur="1" fill="hold">
                                          <p:stCondLst>
                                            <p:cond delay="1999"/>
                                          </p:stCondLst>
                                        </p:cTn>
                                        <p:tgtEl>
                                          <p:spTgt spid="15"/>
                                        </p:tgtEl>
                                        <p:attrNameLst>
                                          <p:attrName>style.visibility</p:attrName>
                                        </p:attrNameLst>
                                      </p:cBhvr>
                                      <p:to>
                                        <p:strVal val="hidden"/>
                                      </p:to>
                                    </p:set>
                                  </p:childTnLst>
                                </p:cTn>
                              </p:par>
                              <p:par>
                                <p:cTn id="72" presetID="23" presetClass="entr" presetSubtype="272" fill="hold" nodeType="withEffect">
                                  <p:stCondLst>
                                    <p:cond delay="500"/>
                                  </p:stCondLst>
                                  <p:childTnLst>
                                    <p:set>
                                      <p:cBhvr>
                                        <p:cTn id="73" dur="1" fill="hold">
                                          <p:stCondLst>
                                            <p:cond delay="0"/>
                                          </p:stCondLst>
                                        </p:cTn>
                                        <p:tgtEl>
                                          <p:spTgt spid="4"/>
                                        </p:tgtEl>
                                        <p:attrNameLst>
                                          <p:attrName>style.visibility</p:attrName>
                                        </p:attrNameLst>
                                      </p:cBhvr>
                                      <p:to>
                                        <p:strVal val="visible"/>
                                      </p:to>
                                    </p:set>
                                    <p:anim calcmode="lin" valueType="num">
                                      <p:cBhvr>
                                        <p:cTn id="74" dur="2000" fill="hold"/>
                                        <p:tgtEl>
                                          <p:spTgt spid="4"/>
                                        </p:tgtEl>
                                        <p:attrNameLst>
                                          <p:attrName>ppt_w</p:attrName>
                                        </p:attrNameLst>
                                      </p:cBhvr>
                                      <p:tavLst>
                                        <p:tav tm="0">
                                          <p:val>
                                            <p:strVal val="2/3*#ppt_w"/>
                                          </p:val>
                                        </p:tav>
                                        <p:tav tm="100000">
                                          <p:val>
                                            <p:strVal val="#ppt_w"/>
                                          </p:val>
                                        </p:tav>
                                      </p:tavLst>
                                    </p:anim>
                                    <p:anim calcmode="lin" valueType="num">
                                      <p:cBhvr>
                                        <p:cTn id="75" dur="2000" fill="hold"/>
                                        <p:tgtEl>
                                          <p:spTgt spid="4"/>
                                        </p:tgtEl>
                                        <p:attrNameLst>
                                          <p:attrName>ppt_h</p:attrName>
                                        </p:attrNameLst>
                                      </p:cBhvr>
                                      <p:tavLst>
                                        <p:tav tm="0">
                                          <p:val>
                                            <p:strVal val="2/3*#ppt_h"/>
                                          </p:val>
                                        </p:tav>
                                        <p:tav tm="100000">
                                          <p:val>
                                            <p:strVal val="#ppt_h"/>
                                          </p:val>
                                        </p:tav>
                                      </p:tavLst>
                                    </p:anim>
                                  </p:childTnLst>
                                </p:cTn>
                              </p:par>
                              <p:par>
                                <p:cTn id="76" presetID="16" presetClass="entr" presetSubtype="37" fill="hold" nodeType="withEffect">
                                  <p:stCondLst>
                                    <p:cond delay="500"/>
                                  </p:stCondLst>
                                  <p:childTnLst>
                                    <p:set>
                                      <p:cBhvr>
                                        <p:cTn id="77" dur="1" fill="hold">
                                          <p:stCondLst>
                                            <p:cond delay="0"/>
                                          </p:stCondLst>
                                        </p:cTn>
                                        <p:tgtEl>
                                          <p:spTgt spid="4"/>
                                        </p:tgtEl>
                                        <p:attrNameLst>
                                          <p:attrName>style.visibility</p:attrName>
                                        </p:attrNameLst>
                                      </p:cBhvr>
                                      <p:to>
                                        <p:strVal val="visible"/>
                                      </p:to>
                                    </p:set>
                                    <p:animEffect transition="in" filter="barn(outVertical)">
                                      <p:cBhvr>
                                        <p:cTn id="78" dur="2000"/>
                                        <p:tgtEl>
                                          <p:spTgt spid="4"/>
                                        </p:tgtEl>
                                      </p:cBhvr>
                                    </p:animEffect>
                                  </p:childTnLst>
                                </p:cTn>
                              </p:par>
                            </p:childTnLst>
                          </p:cTn>
                        </p:par>
                        <p:par>
                          <p:cTn id="79" fill="hold">
                            <p:stCondLst>
                              <p:cond delay="7000"/>
                            </p:stCondLst>
                            <p:childTnLst>
                              <p:par>
                                <p:cTn id="80" presetID="40" presetClass="entr" presetSubtype="0" fill="hold" grpId="0" nodeType="afterEffect">
                                  <p:stCondLst>
                                    <p:cond delay="0"/>
                                  </p:stCondLst>
                                  <p:iterate type="lt">
                                    <p:tmPct val="10000"/>
                                  </p:iterate>
                                  <p:childTnLst>
                                    <p:set>
                                      <p:cBhvr>
                                        <p:cTn id="81" dur="1" fill="hold">
                                          <p:stCondLst>
                                            <p:cond delay="0"/>
                                          </p:stCondLst>
                                        </p:cTn>
                                        <p:tgtEl>
                                          <p:spTgt spid="9"/>
                                        </p:tgtEl>
                                        <p:attrNameLst>
                                          <p:attrName>style.visibility</p:attrName>
                                        </p:attrNameLst>
                                      </p:cBhvr>
                                      <p:to>
                                        <p:strVal val="visible"/>
                                      </p:to>
                                    </p:set>
                                    <p:animEffect transition="in" filter="fade">
                                      <p:cBhvr>
                                        <p:cTn id="82" dur="1000"/>
                                        <p:tgtEl>
                                          <p:spTgt spid="9"/>
                                        </p:tgtEl>
                                      </p:cBhvr>
                                    </p:animEffect>
                                    <p:anim calcmode="lin" valueType="num">
                                      <p:cBhvr>
                                        <p:cTn id="83" dur="1000" fill="hold"/>
                                        <p:tgtEl>
                                          <p:spTgt spid="9"/>
                                        </p:tgtEl>
                                        <p:attrNameLst>
                                          <p:attrName>ppt_x</p:attrName>
                                        </p:attrNameLst>
                                      </p:cBhvr>
                                      <p:tavLst>
                                        <p:tav tm="0">
                                          <p:val>
                                            <p:strVal val="#ppt_x-.1"/>
                                          </p:val>
                                        </p:tav>
                                        <p:tav tm="100000">
                                          <p:val>
                                            <p:strVal val="#ppt_x"/>
                                          </p:val>
                                        </p:tav>
                                      </p:tavLst>
                                    </p:anim>
                                    <p:anim calcmode="lin" valueType="num">
                                      <p:cBhvr>
                                        <p:cTn id="8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harrier-934590_1280"/>
          <p:cNvPicPr>
            <a:picLocks noGrp="1" noChangeAspect="1"/>
          </p:cNvPicPr>
          <p:nvPr isPhoto="1"/>
        </p:nvPicPr>
        <p:blipFill>
          <a:blip r:embed="rId2"/>
          <a:stretch>
            <a:fillRect/>
          </a:stretch>
        </p:blipFill>
        <p:spPr bwMode="auto">
          <a:xfrm>
            <a:off x="0" y="0"/>
            <a:ext cx="9144000" cy="5715000"/>
          </a:xfrm>
          <a:prstGeom prst="rect">
            <a:avLst/>
          </a:prstGeom>
          <a:solidFill>
            <a:srgbClr val="000000"/>
          </a:solidFill>
          <a:ln w="9525">
            <a:noFill/>
            <a:miter lim="800000"/>
            <a:headEnd/>
            <a:tailEnd/>
          </a:ln>
        </p:spPr>
      </p:pic>
      <p:sp>
        <p:nvSpPr>
          <p:cNvPr id="2" name="1 Triángulo rectángulo"/>
          <p:cNvSpPr/>
          <p:nvPr/>
        </p:nvSpPr>
        <p:spPr>
          <a:xfrm>
            <a:off x="0" y="0"/>
            <a:ext cx="9144000" cy="571500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DAC9E3"/>
              </a:solidFill>
            </a:endParaRPr>
          </a:p>
        </p:txBody>
      </p:sp>
      <p:sp>
        <p:nvSpPr>
          <p:cNvPr id="3" name="2 Triángulo rectángulo"/>
          <p:cNvSpPr/>
          <p:nvPr/>
        </p:nvSpPr>
        <p:spPr>
          <a:xfrm rot="10800000">
            <a:off x="0" y="0"/>
            <a:ext cx="9144000" cy="577215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DAC9E3"/>
              </a:solidFill>
            </a:endParaRPr>
          </a:p>
        </p:txBody>
      </p:sp>
      <p:sp>
        <p:nvSpPr>
          <p:cNvPr id="5" name="4 CuadroTexto"/>
          <p:cNvSpPr txBox="1"/>
          <p:nvPr/>
        </p:nvSpPr>
        <p:spPr>
          <a:xfrm>
            <a:off x="500034" y="4572012"/>
            <a:ext cx="8143932"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Cada región tiene su forma especial de preparación, y algunos alimentos son preparados en diferentes festividades, por lo que no te sorprenda percibir un sabor más picante o especias diferentes en cada ciudad. </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5000">
        <p14:shred/>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2"/>
                                        </p:tgtEl>
                                      </p:cBhvr>
                                    </p:animEffect>
                                    <p:set>
                                      <p:cBhvr>
                                        <p:cTn id="10" dur="1" fill="hold">
                                          <p:stCondLst>
                                            <p:cond delay="2999"/>
                                          </p:stCondLst>
                                        </p:cTn>
                                        <p:tgtEl>
                                          <p:spTgt spid="2"/>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1 Imagen" descr="106.jpg"/>
          <p:cNvPicPr>
            <a:picLocks noChangeAspect="1"/>
          </p:cNvPicPr>
          <p:nvPr/>
        </p:nvPicPr>
        <p:blipFill>
          <a:blip r:embed="rId2"/>
          <a:stretch>
            <a:fillRect/>
          </a:stretch>
        </p:blipFill>
        <p:spPr bwMode="auto">
          <a:xfrm>
            <a:off x="0" y="-1"/>
            <a:ext cx="9143999" cy="5715001"/>
          </a:xfrm>
          <a:prstGeom prst="rect">
            <a:avLst/>
          </a:prstGeom>
          <a:noFill/>
          <a:ln w="9525">
            <a:noFill/>
            <a:miter lim="800000"/>
            <a:headEnd/>
            <a:tailEnd/>
          </a:ln>
        </p:spPr>
      </p:pic>
      <p:sp>
        <p:nvSpPr>
          <p:cNvPr id="3" name="2 CuadroTexto"/>
          <p:cNvSpPr txBox="1"/>
          <p:nvPr/>
        </p:nvSpPr>
        <p:spPr>
          <a:xfrm>
            <a:off x="428596" y="4357698"/>
            <a:ext cx="8358246"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No se puede ir de Egipto sin probar el </a:t>
            </a:r>
            <a:r>
              <a:rPr lang="es-ES" b="1" dirty="0" err="1" smtClean="0">
                <a:effectLst>
                  <a:glow rad="101600">
                    <a:srgbClr val="C00000">
                      <a:alpha val="60000"/>
                    </a:srgbClr>
                  </a:glow>
                  <a:outerShdw blurRad="38100" dist="38100" dir="2700000" algn="tl">
                    <a:srgbClr val="000000">
                      <a:alpha val="43137"/>
                    </a:srgbClr>
                  </a:outerShdw>
                </a:effectLst>
              </a:rPr>
              <a:t>Mahshi</a:t>
            </a:r>
            <a:r>
              <a:rPr lang="es-ES" b="1" dirty="0" smtClean="0">
                <a:effectLst>
                  <a:glow rad="101600">
                    <a:srgbClr val="C00000">
                      <a:alpha val="60000"/>
                    </a:srgbClr>
                  </a:glow>
                  <a:outerShdw blurRad="38100" dist="38100" dir="2700000" algn="tl">
                    <a:srgbClr val="000000">
                      <a:alpha val="43137"/>
                    </a:srgbClr>
                  </a:outerShdw>
                </a:effectLst>
              </a:rPr>
              <a:t> (calabacines rellenos de Arroz). Y para los que les gusta la carne pueden probar El </a:t>
            </a:r>
            <a:r>
              <a:rPr lang="es-ES" b="1" dirty="0" err="1" smtClean="0">
                <a:effectLst>
                  <a:glow rad="101600">
                    <a:srgbClr val="C00000">
                      <a:alpha val="60000"/>
                    </a:srgbClr>
                  </a:glow>
                  <a:outerShdw blurRad="38100" dist="38100" dir="2700000" algn="tl">
                    <a:srgbClr val="000000">
                      <a:alpha val="43137"/>
                    </a:srgbClr>
                  </a:outerShdw>
                </a:effectLst>
              </a:rPr>
              <a:t>Shawerma</a:t>
            </a:r>
            <a:r>
              <a:rPr lang="es-ES" b="1" dirty="0" smtClean="0">
                <a:effectLst>
                  <a:glow rad="101600">
                    <a:srgbClr val="C00000">
                      <a:alpha val="60000"/>
                    </a:srgbClr>
                  </a:glow>
                  <a:outerShdw blurRad="38100" dist="38100" dir="2700000" algn="tl">
                    <a:srgbClr val="000000">
                      <a:alpha val="43137"/>
                    </a:srgbClr>
                  </a:outerShdw>
                </a:effectLst>
              </a:rPr>
              <a:t> (rollo de pollo o res envuelto en un pan muy delgado de origen Sirio) </a:t>
            </a:r>
            <a:r>
              <a:rPr lang="es-ES" b="1" dirty="0" err="1" smtClean="0">
                <a:effectLst>
                  <a:glow rad="101600">
                    <a:srgbClr val="C00000">
                      <a:alpha val="60000"/>
                    </a:srgbClr>
                  </a:glow>
                  <a:outerShdw blurRad="38100" dist="38100" dir="2700000" algn="tl">
                    <a:srgbClr val="000000">
                      <a:alpha val="43137"/>
                    </a:srgbClr>
                  </a:outerShdw>
                </a:effectLst>
              </a:rPr>
              <a:t>Fatta</a:t>
            </a:r>
            <a:r>
              <a:rPr lang="es-ES" b="1" dirty="0" smtClean="0">
                <a:effectLst>
                  <a:glow rad="101600">
                    <a:srgbClr val="C00000">
                      <a:alpha val="60000"/>
                    </a:srgbClr>
                  </a:glow>
                  <a:outerShdw blurRad="38100" dist="38100" dir="2700000" algn="tl">
                    <a:srgbClr val="000000">
                      <a:alpha val="43137"/>
                    </a:srgbClr>
                  </a:outerShdw>
                </a:effectLst>
              </a:rPr>
              <a:t> (capas de pan tostado y arroz hervido). </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8000">
        <p14:shred dir="out"/>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90114"/>
                                        </p:tgtEl>
                                        <p:attrNameLst>
                                          <p:attrName>style.visibility</p:attrName>
                                        </p:attrNameLst>
                                      </p:cBhvr>
                                      <p:to>
                                        <p:strVal val="visible"/>
                                      </p:to>
                                    </p:set>
                                    <p:animEffect transition="in" filter="barn(inVertical)">
                                      <p:cBhvr>
                                        <p:cTn id="7" dur="3000"/>
                                        <p:tgtEl>
                                          <p:spTgt spid="90114"/>
                                        </p:tgtEl>
                                      </p:cBhvr>
                                    </p:animEffect>
                                  </p:childTnLst>
                                </p:cTn>
                              </p:par>
                              <p:par>
                                <p:cTn id="8" presetID="29" presetClass="entr" presetSubtype="0" fill="hold" nodeType="withEffect">
                                  <p:stCondLst>
                                    <p:cond delay="0"/>
                                  </p:stCondLst>
                                  <p:childTnLst>
                                    <p:set>
                                      <p:cBhvr>
                                        <p:cTn id="9" dur="1" fill="hold">
                                          <p:stCondLst>
                                            <p:cond delay="0"/>
                                          </p:stCondLst>
                                        </p:cTn>
                                        <p:tgtEl>
                                          <p:spTgt spid="90114"/>
                                        </p:tgtEl>
                                        <p:attrNameLst>
                                          <p:attrName>style.visibility</p:attrName>
                                        </p:attrNameLst>
                                      </p:cBhvr>
                                      <p:to>
                                        <p:strVal val="visible"/>
                                      </p:to>
                                    </p:set>
                                    <p:anim calcmode="lin" valueType="num">
                                      <p:cBhvr>
                                        <p:cTn id="10" dur="3000" fill="hold"/>
                                        <p:tgtEl>
                                          <p:spTgt spid="90114"/>
                                        </p:tgtEl>
                                        <p:attrNameLst>
                                          <p:attrName>ppt_x</p:attrName>
                                        </p:attrNameLst>
                                      </p:cBhvr>
                                      <p:tavLst>
                                        <p:tav tm="0">
                                          <p:val>
                                            <p:strVal val="#ppt_x-.2"/>
                                          </p:val>
                                        </p:tav>
                                        <p:tav tm="100000">
                                          <p:val>
                                            <p:strVal val="#ppt_x"/>
                                          </p:val>
                                        </p:tav>
                                      </p:tavLst>
                                    </p:anim>
                                    <p:anim calcmode="lin" valueType="num">
                                      <p:cBhvr>
                                        <p:cTn id="11" dur="3000" fill="hold"/>
                                        <p:tgtEl>
                                          <p:spTgt spid="90114"/>
                                        </p:tgtEl>
                                        <p:attrNameLst>
                                          <p:attrName>ppt_y</p:attrName>
                                        </p:attrNameLst>
                                      </p:cBhvr>
                                      <p:tavLst>
                                        <p:tav tm="0">
                                          <p:val>
                                            <p:strVal val="#ppt_y"/>
                                          </p:val>
                                        </p:tav>
                                        <p:tav tm="100000">
                                          <p:val>
                                            <p:strVal val="#ppt_y"/>
                                          </p:val>
                                        </p:tav>
                                      </p:tavLst>
                                    </p:anim>
                                    <p:animEffect transition="in" filter="wipe(right)" prLst="gradientSize: 0.1">
                                      <p:cBhvr>
                                        <p:cTn id="12" dur="3000"/>
                                        <p:tgtEl>
                                          <p:spTgt spid="90114"/>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1 Imagen" descr="08.jpg"/>
          <p:cNvPicPr>
            <a:picLocks noChangeAspect="1"/>
          </p:cNvPicPr>
          <p:nvPr/>
        </p:nvPicPr>
        <p:blipFill>
          <a:blip r:embed="rId2"/>
          <a:stretch>
            <a:fillRect/>
          </a:stretch>
        </p:blipFill>
        <p:spPr bwMode="auto">
          <a:xfrm>
            <a:off x="-357222" y="0"/>
            <a:ext cx="9501222" cy="5715000"/>
          </a:xfrm>
          <a:prstGeom prst="rect">
            <a:avLst/>
          </a:prstGeom>
          <a:noFill/>
          <a:ln w="9525">
            <a:noFill/>
            <a:miter lim="800000"/>
            <a:headEnd/>
            <a:tailEnd/>
          </a:ln>
        </p:spPr>
      </p:pic>
      <p:sp>
        <p:nvSpPr>
          <p:cNvPr id="3" name="2 CuadroTexto"/>
          <p:cNvSpPr txBox="1"/>
          <p:nvPr/>
        </p:nvSpPr>
        <p:spPr>
          <a:xfrm>
            <a:off x="357158" y="4514671"/>
            <a:ext cx="8143932"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Egipto, pese a estar situado en una de las zonas más desérticas y áridas del planeta, acogió una de las civilizaciones más brillantes y ricas de la Antigüedad. Ello fue posible gracias al río Nilo que desempeñó un papel crucial en el nacimiento de la cultura faraónica.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0000">
        <p14:switch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barn(outVertical)">
                                      <p:cBhvr>
                                        <p:cTn id="7" dur="3000"/>
                                        <p:tgtEl>
                                          <p:spTgt spid="12290"/>
                                        </p:tgtEl>
                                      </p:cBhvr>
                                    </p:animEffect>
                                  </p:childTnLst>
                                </p:cTn>
                              </p:par>
                              <p:par>
                                <p:cTn id="8" presetID="29" presetClass="entr" presetSubtype="0" fill="hold" nodeType="withEffect">
                                  <p:stCondLst>
                                    <p:cond delay="0"/>
                                  </p:stCondLst>
                                  <p:childTnLst>
                                    <p:set>
                                      <p:cBhvr>
                                        <p:cTn id="9" dur="1" fill="hold">
                                          <p:stCondLst>
                                            <p:cond delay="0"/>
                                          </p:stCondLst>
                                        </p:cTn>
                                        <p:tgtEl>
                                          <p:spTgt spid="12290"/>
                                        </p:tgtEl>
                                        <p:attrNameLst>
                                          <p:attrName>style.visibility</p:attrName>
                                        </p:attrNameLst>
                                      </p:cBhvr>
                                      <p:to>
                                        <p:strVal val="visible"/>
                                      </p:to>
                                    </p:set>
                                    <p:anim calcmode="lin" valueType="num">
                                      <p:cBhvr>
                                        <p:cTn id="10" dur="3000" fill="hold"/>
                                        <p:tgtEl>
                                          <p:spTgt spid="12290"/>
                                        </p:tgtEl>
                                        <p:attrNameLst>
                                          <p:attrName>ppt_x</p:attrName>
                                        </p:attrNameLst>
                                      </p:cBhvr>
                                      <p:tavLst>
                                        <p:tav tm="0">
                                          <p:val>
                                            <p:strVal val="#ppt_x-.2"/>
                                          </p:val>
                                        </p:tav>
                                        <p:tav tm="100000">
                                          <p:val>
                                            <p:strVal val="#ppt_x"/>
                                          </p:val>
                                        </p:tav>
                                      </p:tavLst>
                                    </p:anim>
                                    <p:anim calcmode="lin" valueType="num">
                                      <p:cBhvr>
                                        <p:cTn id="11" dur="3000" fill="hold"/>
                                        <p:tgtEl>
                                          <p:spTgt spid="12290"/>
                                        </p:tgtEl>
                                        <p:attrNameLst>
                                          <p:attrName>ppt_y</p:attrName>
                                        </p:attrNameLst>
                                      </p:cBhvr>
                                      <p:tavLst>
                                        <p:tav tm="0">
                                          <p:val>
                                            <p:strVal val="#ppt_y"/>
                                          </p:val>
                                        </p:tav>
                                        <p:tav tm="100000">
                                          <p:val>
                                            <p:strVal val="#ppt_y"/>
                                          </p:val>
                                        </p:tav>
                                      </p:tavLst>
                                    </p:anim>
                                    <p:animEffect transition="in" filter="wipe(right)" prLst="gradientSize: 0.1">
                                      <p:cBhvr>
                                        <p:cTn id="12" dur="3000"/>
                                        <p:tgtEl>
                                          <p:spTgt spid="12290"/>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a:stretch>
            <a:fillRect/>
          </a:stretch>
        </p:blipFill>
        <p:spPr bwMode="auto">
          <a:xfrm>
            <a:off x="12700" y="0"/>
            <a:ext cx="9131300" cy="5714999"/>
          </a:xfrm>
          <a:prstGeom prst="rect">
            <a:avLst/>
          </a:prstGeom>
          <a:noFill/>
          <a:ln w="9525">
            <a:noFill/>
            <a:miter lim="800000"/>
            <a:headEnd/>
            <a:tailEnd/>
          </a:ln>
        </p:spPr>
      </p:pic>
      <p:sp>
        <p:nvSpPr>
          <p:cNvPr id="6" name="Rectángulo 3                                                                       s">
            <a:extLst>
              <a:ext uri="{FF2B5EF4-FFF2-40B4-BE49-F238E27FC236}"/>
            </a:extLst>
          </p:cNvPr>
          <p:cNvSpPr/>
          <p:nvPr/>
        </p:nvSpPr>
        <p:spPr>
          <a:xfrm>
            <a:off x="2214546" y="2347913"/>
            <a:ext cx="3421093" cy="1129036"/>
          </a:xfrm>
          <a:prstGeom prst="rect">
            <a:avLst/>
          </a:prstGeom>
          <a:blipFill>
            <a:blip r:embed="rId3" cstate="print"/>
            <a:stretch>
              <a:fillRect/>
            </a:stretch>
          </a:blipFill>
          <a:ln>
            <a:solidFill>
              <a:schemeClr val="tx2">
                <a:lumMod val="25000"/>
              </a:schemeClr>
            </a:solid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7" name="Rectángulo 4">
            <a:extLst>
              <a:ext uri="{FF2B5EF4-FFF2-40B4-BE49-F238E27FC236}"/>
            </a:extLst>
          </p:cNvPr>
          <p:cNvSpPr/>
          <p:nvPr/>
        </p:nvSpPr>
        <p:spPr>
          <a:xfrm>
            <a:off x="2346970" y="2398712"/>
            <a:ext cx="3520866" cy="1133480"/>
          </a:xfrm>
          <a:prstGeom prst="rect">
            <a:avLst/>
          </a:prstGeom>
          <a:blipFill>
            <a:blip r:embed="rId4" cstate="print"/>
            <a:stretch>
              <a:fillRect/>
            </a:stretch>
          </a:blipFill>
          <a:ln>
            <a:solidFill>
              <a:schemeClr val="tx2">
                <a:lumMod val="25000"/>
              </a:schemeClr>
            </a:solid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8" name="Rectángulo 5                                                                      u">
            <a:hlinkClick r:id="rId5"/>
            <a:extLst>
              <a:ext uri="{FF2B5EF4-FFF2-40B4-BE49-F238E27FC236}"/>
            </a:extLst>
          </p:cNvPr>
          <p:cNvSpPr/>
          <p:nvPr/>
        </p:nvSpPr>
        <p:spPr>
          <a:xfrm>
            <a:off x="2491701" y="2378075"/>
            <a:ext cx="3518648" cy="1133483"/>
          </a:xfrm>
          <a:prstGeom prst="rect">
            <a:avLst/>
          </a:prstGeom>
          <a:blipFill>
            <a:blip r:embed="rId6" cstate="print"/>
            <a:stretch>
              <a:fillRect/>
            </a:stretch>
          </a:blipFill>
          <a:ln>
            <a:solidFill>
              <a:schemeClr val="tx2">
                <a:lumMod val="25000"/>
              </a:schemeClr>
            </a:solid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Rectángulo 6">
            <a:extLst>
              <a:ext uri="{FF2B5EF4-FFF2-40B4-BE49-F238E27FC236}"/>
            </a:extLst>
          </p:cNvPr>
          <p:cNvSpPr/>
          <p:nvPr/>
        </p:nvSpPr>
        <p:spPr>
          <a:xfrm>
            <a:off x="2646346" y="2378075"/>
            <a:ext cx="3421093" cy="1133483"/>
          </a:xfrm>
          <a:prstGeom prst="rect">
            <a:avLst/>
          </a:prstGeom>
          <a:blipFill>
            <a:blip r:embed="rId3" cstate="print"/>
            <a:stretch>
              <a:fillRect/>
            </a:stretch>
          </a:blipFill>
          <a:ln>
            <a:solidFill>
              <a:schemeClr val="tx2">
                <a:lumMod val="25000"/>
              </a:schemeClr>
            </a:solid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0" name="Rectángulo 7                                                                   s">
            <a:extLst>
              <a:ext uri="{FF2B5EF4-FFF2-40B4-BE49-F238E27FC236}"/>
            </a:extLst>
          </p:cNvPr>
          <p:cNvSpPr/>
          <p:nvPr/>
        </p:nvSpPr>
        <p:spPr>
          <a:xfrm>
            <a:off x="2791075" y="2378075"/>
            <a:ext cx="3418877" cy="1133483"/>
          </a:xfrm>
          <a:prstGeom prst="rect">
            <a:avLst/>
          </a:prstGeom>
          <a:blipFill>
            <a:blip r:embed="rId3" cstate="print"/>
            <a:stretch>
              <a:fillRect/>
            </a:stretch>
          </a:blip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Rectángulo 8">
            <a:extLst>
              <a:ext uri="{FF2B5EF4-FFF2-40B4-BE49-F238E27FC236}"/>
            </a:extLst>
          </p:cNvPr>
          <p:cNvSpPr/>
          <p:nvPr/>
        </p:nvSpPr>
        <p:spPr>
          <a:xfrm>
            <a:off x="2935538" y="2378075"/>
            <a:ext cx="3418877" cy="1133483"/>
          </a:xfrm>
          <a:prstGeom prst="rect">
            <a:avLst/>
          </a:prstGeom>
          <a:blipFill>
            <a:blip r:embed="rId3" cstate="print"/>
            <a:stretch>
              <a:fillRect/>
            </a:stretch>
          </a:blip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2" name="Rectángulo 9">
            <a:extLst>
              <a:ext uri="{FF2B5EF4-FFF2-40B4-BE49-F238E27FC236}"/>
            </a:extLst>
          </p:cNvPr>
          <p:cNvSpPr/>
          <p:nvPr/>
        </p:nvSpPr>
        <p:spPr>
          <a:xfrm>
            <a:off x="3080000" y="2366962"/>
            <a:ext cx="3418877" cy="1133480"/>
          </a:xfrm>
          <a:prstGeom prst="rect">
            <a:avLst/>
          </a:prstGeom>
          <a:blipFill>
            <a:blip r:embed="rId3" cstate="print"/>
            <a:stretch>
              <a:fillRect/>
            </a:stretch>
          </a:blip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3" name="Rectángulo 10">
            <a:extLst>
              <a:ext uri="{FF2B5EF4-FFF2-40B4-BE49-F238E27FC236}"/>
            </a:extLst>
          </p:cNvPr>
          <p:cNvSpPr/>
          <p:nvPr/>
        </p:nvSpPr>
        <p:spPr>
          <a:xfrm>
            <a:off x="3222609" y="2347913"/>
            <a:ext cx="3421094" cy="1129036"/>
          </a:xfrm>
          <a:prstGeom prst="rect">
            <a:avLst/>
          </a:prstGeom>
          <a:blipFill>
            <a:blip r:embed="rId3" cstate="print"/>
            <a:stretch>
              <a:fillRect/>
            </a:stretch>
          </a:blip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4" name="13 CuadroTexto"/>
          <p:cNvSpPr txBox="1"/>
          <p:nvPr/>
        </p:nvSpPr>
        <p:spPr>
          <a:xfrm>
            <a:off x="357158" y="4643450"/>
            <a:ext cx="8572560"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Egipto es un país muy extenso (alrededor del doble de superficie de Francia) y necesitarás una combinación de viajes aéreos, fluviales o terrestres para ver El Cairo, </a:t>
            </a:r>
            <a:r>
              <a:rPr lang="es-ES" b="1" dirty="0" err="1" smtClean="0">
                <a:effectLst>
                  <a:glow rad="101600">
                    <a:srgbClr val="C00000">
                      <a:alpha val="60000"/>
                    </a:srgbClr>
                  </a:glow>
                  <a:outerShdw blurRad="38100" dist="38100" dir="2700000" algn="tl">
                    <a:srgbClr val="000000">
                      <a:alpha val="43137"/>
                    </a:srgbClr>
                  </a:outerShdw>
                </a:effectLst>
              </a:rPr>
              <a:t>Luxor</a:t>
            </a:r>
            <a:r>
              <a:rPr lang="es-ES" b="1" dirty="0" smtClean="0">
                <a:effectLst>
                  <a:glow rad="101600">
                    <a:srgbClr val="C00000">
                      <a:alpha val="60000"/>
                    </a:srgbClr>
                  </a:glow>
                  <a:outerShdw blurRad="38100" dist="38100" dir="2700000" algn="tl">
                    <a:srgbClr val="000000">
                      <a:alpha val="43137"/>
                    </a:srgbClr>
                  </a:outerShdw>
                </a:effectLst>
              </a:rPr>
              <a:t>  y los templos de la ribera del Nilo.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8000">
        <p14:switch dir="l"/>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1"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p:val>
                                            <p:fltVal val="0.5"/>
                                          </p:val>
                                        </p:tav>
                                        <p:tav tm="100000">
                                          <p:val>
                                            <p:strVal val="#ppt_x"/>
                                          </p:val>
                                        </p:tav>
                                      </p:tavLst>
                                    </p:anim>
                                    <p:anim calcmode="lin" valueType="num">
                                      <p:cBhvr>
                                        <p:cTn id="10" dur="2000" fill="hold"/>
                                        <p:tgtEl>
                                          <p:spTgt spid="6"/>
                                        </p:tgtEl>
                                        <p:attrNameLst>
                                          <p:attrName>ppt_y</p:attrName>
                                        </p:attrNameLst>
                                      </p:cBhvr>
                                      <p:tavLst>
                                        <p:tav tm="0">
                                          <p:val>
                                            <p:fltVal val="0.5"/>
                                          </p:val>
                                        </p:tav>
                                        <p:tav tm="100000">
                                          <p:val>
                                            <p:strVal val="#ppt_y"/>
                                          </p:val>
                                        </p:tav>
                                      </p:tavLst>
                                    </p:anim>
                                  </p:childTnLst>
                                </p:cTn>
                              </p:par>
                              <p:par>
                                <p:cTn id="11" presetID="8" presetClass="emph" presetSubtype="0" fill="hold" grpId="2" nodeType="withEffect">
                                  <p:stCondLst>
                                    <p:cond delay="0"/>
                                  </p:stCondLst>
                                  <p:childTnLst>
                                    <p:animRot by="21600000">
                                      <p:cBhvr>
                                        <p:cTn id="12" dur="2000" fill="hold"/>
                                        <p:tgtEl>
                                          <p:spTgt spid="6"/>
                                        </p:tgtEl>
                                        <p:attrNameLst>
                                          <p:attrName>r</p:attrName>
                                        </p:attrNameLst>
                                      </p:cBhvr>
                                    </p:animRot>
                                  </p:childTnLst>
                                </p:cTn>
                              </p:par>
                              <p:par>
                                <p:cTn id="13" presetID="23" presetClass="entr" presetSubtype="528" fill="hold" grpId="1" nodeType="withEffect">
                                  <p:stCondLst>
                                    <p:cond delay="100"/>
                                  </p:stCondLst>
                                  <p:childTnLst>
                                    <p:set>
                                      <p:cBhvr>
                                        <p:cTn id="14" dur="1" fill="hold">
                                          <p:stCondLst>
                                            <p:cond delay="0"/>
                                          </p:stCondLst>
                                        </p:cTn>
                                        <p:tgtEl>
                                          <p:spTgt spid="7"/>
                                        </p:tgtEl>
                                        <p:attrNameLst>
                                          <p:attrName>style.visibility</p:attrName>
                                        </p:attrNameLst>
                                      </p:cBhvr>
                                      <p:to>
                                        <p:strVal val="visible"/>
                                      </p:to>
                                    </p:set>
                                    <p:anim calcmode="lin" valueType="num">
                                      <p:cBhvr>
                                        <p:cTn id="15" dur="2000" fill="hold"/>
                                        <p:tgtEl>
                                          <p:spTgt spid="7"/>
                                        </p:tgtEl>
                                        <p:attrNameLst>
                                          <p:attrName>ppt_w</p:attrName>
                                        </p:attrNameLst>
                                      </p:cBhvr>
                                      <p:tavLst>
                                        <p:tav tm="0">
                                          <p:val>
                                            <p:fltVal val="0"/>
                                          </p:val>
                                        </p:tav>
                                        <p:tav tm="100000">
                                          <p:val>
                                            <p:strVal val="#ppt_w"/>
                                          </p:val>
                                        </p:tav>
                                      </p:tavLst>
                                    </p:anim>
                                    <p:anim calcmode="lin" valueType="num">
                                      <p:cBhvr>
                                        <p:cTn id="16" dur="2000" fill="hold"/>
                                        <p:tgtEl>
                                          <p:spTgt spid="7"/>
                                        </p:tgtEl>
                                        <p:attrNameLst>
                                          <p:attrName>ppt_h</p:attrName>
                                        </p:attrNameLst>
                                      </p:cBhvr>
                                      <p:tavLst>
                                        <p:tav tm="0">
                                          <p:val>
                                            <p:fltVal val="0"/>
                                          </p:val>
                                        </p:tav>
                                        <p:tav tm="100000">
                                          <p:val>
                                            <p:strVal val="#ppt_h"/>
                                          </p:val>
                                        </p:tav>
                                      </p:tavLst>
                                    </p:anim>
                                    <p:anim calcmode="lin" valueType="num">
                                      <p:cBhvr>
                                        <p:cTn id="17" dur="2000" fill="hold"/>
                                        <p:tgtEl>
                                          <p:spTgt spid="7"/>
                                        </p:tgtEl>
                                        <p:attrNameLst>
                                          <p:attrName>ppt_x</p:attrName>
                                        </p:attrNameLst>
                                      </p:cBhvr>
                                      <p:tavLst>
                                        <p:tav tm="0">
                                          <p:val>
                                            <p:fltVal val="0.5"/>
                                          </p:val>
                                        </p:tav>
                                        <p:tav tm="100000">
                                          <p:val>
                                            <p:strVal val="#ppt_x"/>
                                          </p:val>
                                        </p:tav>
                                      </p:tavLst>
                                    </p:anim>
                                    <p:anim calcmode="lin" valueType="num">
                                      <p:cBhvr>
                                        <p:cTn id="18" dur="2000" fill="hold"/>
                                        <p:tgtEl>
                                          <p:spTgt spid="7"/>
                                        </p:tgtEl>
                                        <p:attrNameLst>
                                          <p:attrName>ppt_y</p:attrName>
                                        </p:attrNameLst>
                                      </p:cBhvr>
                                      <p:tavLst>
                                        <p:tav tm="0">
                                          <p:val>
                                            <p:fltVal val="0.5"/>
                                          </p:val>
                                        </p:tav>
                                        <p:tav tm="100000">
                                          <p:val>
                                            <p:strVal val="#ppt_y"/>
                                          </p:val>
                                        </p:tav>
                                      </p:tavLst>
                                    </p:anim>
                                  </p:childTnLst>
                                </p:cTn>
                              </p:par>
                              <p:par>
                                <p:cTn id="19" presetID="8" presetClass="emph" presetSubtype="0" fill="hold" grpId="2" nodeType="withEffect">
                                  <p:stCondLst>
                                    <p:cond delay="100"/>
                                  </p:stCondLst>
                                  <p:childTnLst>
                                    <p:animRot by="21600000">
                                      <p:cBhvr>
                                        <p:cTn id="20" dur="2000" fill="hold"/>
                                        <p:tgtEl>
                                          <p:spTgt spid="7"/>
                                        </p:tgtEl>
                                        <p:attrNameLst>
                                          <p:attrName>r</p:attrName>
                                        </p:attrNameLst>
                                      </p:cBhvr>
                                    </p:animRot>
                                  </p:childTnLst>
                                </p:cTn>
                              </p:par>
                              <p:par>
                                <p:cTn id="21" presetID="23" presetClass="entr" presetSubtype="528" fill="hold" grpId="1" nodeType="withEffect">
                                  <p:stCondLst>
                                    <p:cond delay="20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fltVal val="0"/>
                                          </p:val>
                                        </p:tav>
                                        <p:tav tm="100000">
                                          <p:val>
                                            <p:strVal val="#ppt_h"/>
                                          </p:val>
                                        </p:tav>
                                      </p:tavLst>
                                    </p:anim>
                                    <p:anim calcmode="lin" valueType="num">
                                      <p:cBhvr>
                                        <p:cTn id="25" dur="2000" fill="hold"/>
                                        <p:tgtEl>
                                          <p:spTgt spid="8"/>
                                        </p:tgtEl>
                                        <p:attrNameLst>
                                          <p:attrName>ppt_x</p:attrName>
                                        </p:attrNameLst>
                                      </p:cBhvr>
                                      <p:tavLst>
                                        <p:tav tm="0">
                                          <p:val>
                                            <p:fltVal val="0.5"/>
                                          </p:val>
                                        </p:tav>
                                        <p:tav tm="100000">
                                          <p:val>
                                            <p:strVal val="#ppt_x"/>
                                          </p:val>
                                        </p:tav>
                                      </p:tavLst>
                                    </p:anim>
                                    <p:anim calcmode="lin" valueType="num">
                                      <p:cBhvr>
                                        <p:cTn id="26" dur="2000" fill="hold"/>
                                        <p:tgtEl>
                                          <p:spTgt spid="8"/>
                                        </p:tgtEl>
                                        <p:attrNameLst>
                                          <p:attrName>ppt_y</p:attrName>
                                        </p:attrNameLst>
                                      </p:cBhvr>
                                      <p:tavLst>
                                        <p:tav tm="0">
                                          <p:val>
                                            <p:fltVal val="0.5"/>
                                          </p:val>
                                        </p:tav>
                                        <p:tav tm="100000">
                                          <p:val>
                                            <p:strVal val="#ppt_y"/>
                                          </p:val>
                                        </p:tav>
                                      </p:tavLst>
                                    </p:anim>
                                  </p:childTnLst>
                                </p:cTn>
                              </p:par>
                              <p:par>
                                <p:cTn id="27" presetID="8" presetClass="emph" presetSubtype="0" fill="hold" grpId="2" nodeType="withEffect">
                                  <p:stCondLst>
                                    <p:cond delay="200"/>
                                  </p:stCondLst>
                                  <p:childTnLst>
                                    <p:animRot by="21600000">
                                      <p:cBhvr>
                                        <p:cTn id="28" dur="2000" fill="hold"/>
                                        <p:tgtEl>
                                          <p:spTgt spid="8"/>
                                        </p:tgtEl>
                                        <p:attrNameLst>
                                          <p:attrName>r</p:attrName>
                                        </p:attrNameLst>
                                      </p:cBhvr>
                                    </p:animRot>
                                  </p:childTnLst>
                                </p:cTn>
                              </p:par>
                              <p:par>
                                <p:cTn id="29" presetID="23" presetClass="entr" presetSubtype="528" fill="hold" grpId="1" nodeType="withEffect">
                                  <p:stCondLst>
                                    <p:cond delay="300"/>
                                  </p:stCondLst>
                                  <p:childTnLst>
                                    <p:set>
                                      <p:cBhvr>
                                        <p:cTn id="30" dur="1" fill="hold">
                                          <p:stCondLst>
                                            <p:cond delay="0"/>
                                          </p:stCondLst>
                                        </p:cTn>
                                        <p:tgtEl>
                                          <p:spTgt spid="9"/>
                                        </p:tgtEl>
                                        <p:attrNameLst>
                                          <p:attrName>style.visibility</p:attrName>
                                        </p:attrNameLst>
                                      </p:cBhvr>
                                      <p:to>
                                        <p:strVal val="visible"/>
                                      </p:to>
                                    </p:set>
                                    <p:anim calcmode="lin" valueType="num">
                                      <p:cBhvr>
                                        <p:cTn id="31" dur="2000" fill="hold"/>
                                        <p:tgtEl>
                                          <p:spTgt spid="9"/>
                                        </p:tgtEl>
                                        <p:attrNameLst>
                                          <p:attrName>ppt_w</p:attrName>
                                        </p:attrNameLst>
                                      </p:cBhvr>
                                      <p:tavLst>
                                        <p:tav tm="0">
                                          <p:val>
                                            <p:fltVal val="0"/>
                                          </p:val>
                                        </p:tav>
                                        <p:tav tm="100000">
                                          <p:val>
                                            <p:strVal val="#ppt_w"/>
                                          </p:val>
                                        </p:tav>
                                      </p:tavLst>
                                    </p:anim>
                                    <p:anim calcmode="lin" valueType="num">
                                      <p:cBhvr>
                                        <p:cTn id="32" dur="2000" fill="hold"/>
                                        <p:tgtEl>
                                          <p:spTgt spid="9"/>
                                        </p:tgtEl>
                                        <p:attrNameLst>
                                          <p:attrName>ppt_h</p:attrName>
                                        </p:attrNameLst>
                                      </p:cBhvr>
                                      <p:tavLst>
                                        <p:tav tm="0">
                                          <p:val>
                                            <p:fltVal val="0"/>
                                          </p:val>
                                        </p:tav>
                                        <p:tav tm="100000">
                                          <p:val>
                                            <p:strVal val="#ppt_h"/>
                                          </p:val>
                                        </p:tav>
                                      </p:tavLst>
                                    </p:anim>
                                    <p:anim calcmode="lin" valueType="num">
                                      <p:cBhvr>
                                        <p:cTn id="33" dur="2000" fill="hold"/>
                                        <p:tgtEl>
                                          <p:spTgt spid="9"/>
                                        </p:tgtEl>
                                        <p:attrNameLst>
                                          <p:attrName>ppt_x</p:attrName>
                                        </p:attrNameLst>
                                      </p:cBhvr>
                                      <p:tavLst>
                                        <p:tav tm="0">
                                          <p:val>
                                            <p:fltVal val="0.5"/>
                                          </p:val>
                                        </p:tav>
                                        <p:tav tm="100000">
                                          <p:val>
                                            <p:strVal val="#ppt_x"/>
                                          </p:val>
                                        </p:tav>
                                      </p:tavLst>
                                    </p:anim>
                                    <p:anim calcmode="lin" valueType="num">
                                      <p:cBhvr>
                                        <p:cTn id="34" dur="2000" fill="hold"/>
                                        <p:tgtEl>
                                          <p:spTgt spid="9"/>
                                        </p:tgtEl>
                                        <p:attrNameLst>
                                          <p:attrName>ppt_y</p:attrName>
                                        </p:attrNameLst>
                                      </p:cBhvr>
                                      <p:tavLst>
                                        <p:tav tm="0">
                                          <p:val>
                                            <p:fltVal val="0.5"/>
                                          </p:val>
                                        </p:tav>
                                        <p:tav tm="100000">
                                          <p:val>
                                            <p:strVal val="#ppt_y"/>
                                          </p:val>
                                        </p:tav>
                                      </p:tavLst>
                                    </p:anim>
                                  </p:childTnLst>
                                </p:cTn>
                              </p:par>
                              <p:par>
                                <p:cTn id="35" presetID="8" presetClass="emph" presetSubtype="0" fill="hold" grpId="2" nodeType="withEffect">
                                  <p:stCondLst>
                                    <p:cond delay="300"/>
                                  </p:stCondLst>
                                  <p:childTnLst>
                                    <p:animRot by="21600000">
                                      <p:cBhvr>
                                        <p:cTn id="36" dur="2000" fill="hold"/>
                                        <p:tgtEl>
                                          <p:spTgt spid="9"/>
                                        </p:tgtEl>
                                        <p:attrNameLst>
                                          <p:attrName>r</p:attrName>
                                        </p:attrNameLst>
                                      </p:cBhvr>
                                    </p:animRot>
                                  </p:childTnLst>
                                </p:cTn>
                              </p:par>
                              <p:par>
                                <p:cTn id="37" presetID="23" presetClass="entr" presetSubtype="528" fill="hold" grpId="1" nodeType="withEffect">
                                  <p:stCondLst>
                                    <p:cond delay="400"/>
                                  </p:stCondLst>
                                  <p:childTnLst>
                                    <p:set>
                                      <p:cBhvr>
                                        <p:cTn id="38" dur="1" fill="hold">
                                          <p:stCondLst>
                                            <p:cond delay="0"/>
                                          </p:stCondLst>
                                        </p:cTn>
                                        <p:tgtEl>
                                          <p:spTgt spid="10"/>
                                        </p:tgtEl>
                                        <p:attrNameLst>
                                          <p:attrName>style.visibility</p:attrName>
                                        </p:attrNameLst>
                                      </p:cBhvr>
                                      <p:to>
                                        <p:strVal val="visible"/>
                                      </p:to>
                                    </p:set>
                                    <p:anim calcmode="lin" valueType="num">
                                      <p:cBhvr>
                                        <p:cTn id="39" dur="2000" fill="hold"/>
                                        <p:tgtEl>
                                          <p:spTgt spid="10"/>
                                        </p:tgtEl>
                                        <p:attrNameLst>
                                          <p:attrName>ppt_w</p:attrName>
                                        </p:attrNameLst>
                                      </p:cBhvr>
                                      <p:tavLst>
                                        <p:tav tm="0">
                                          <p:val>
                                            <p:fltVal val="0"/>
                                          </p:val>
                                        </p:tav>
                                        <p:tav tm="100000">
                                          <p:val>
                                            <p:strVal val="#ppt_w"/>
                                          </p:val>
                                        </p:tav>
                                      </p:tavLst>
                                    </p:anim>
                                    <p:anim calcmode="lin" valueType="num">
                                      <p:cBhvr>
                                        <p:cTn id="40" dur="2000" fill="hold"/>
                                        <p:tgtEl>
                                          <p:spTgt spid="10"/>
                                        </p:tgtEl>
                                        <p:attrNameLst>
                                          <p:attrName>ppt_h</p:attrName>
                                        </p:attrNameLst>
                                      </p:cBhvr>
                                      <p:tavLst>
                                        <p:tav tm="0">
                                          <p:val>
                                            <p:fltVal val="0"/>
                                          </p:val>
                                        </p:tav>
                                        <p:tav tm="100000">
                                          <p:val>
                                            <p:strVal val="#ppt_h"/>
                                          </p:val>
                                        </p:tav>
                                      </p:tavLst>
                                    </p:anim>
                                    <p:anim calcmode="lin" valueType="num">
                                      <p:cBhvr>
                                        <p:cTn id="41" dur="2000" fill="hold"/>
                                        <p:tgtEl>
                                          <p:spTgt spid="10"/>
                                        </p:tgtEl>
                                        <p:attrNameLst>
                                          <p:attrName>ppt_x</p:attrName>
                                        </p:attrNameLst>
                                      </p:cBhvr>
                                      <p:tavLst>
                                        <p:tav tm="0">
                                          <p:val>
                                            <p:fltVal val="0.5"/>
                                          </p:val>
                                        </p:tav>
                                        <p:tav tm="100000">
                                          <p:val>
                                            <p:strVal val="#ppt_x"/>
                                          </p:val>
                                        </p:tav>
                                      </p:tavLst>
                                    </p:anim>
                                    <p:anim calcmode="lin" valueType="num">
                                      <p:cBhvr>
                                        <p:cTn id="42" dur="2000" fill="hold"/>
                                        <p:tgtEl>
                                          <p:spTgt spid="10"/>
                                        </p:tgtEl>
                                        <p:attrNameLst>
                                          <p:attrName>ppt_y</p:attrName>
                                        </p:attrNameLst>
                                      </p:cBhvr>
                                      <p:tavLst>
                                        <p:tav tm="0">
                                          <p:val>
                                            <p:fltVal val="0.5"/>
                                          </p:val>
                                        </p:tav>
                                        <p:tav tm="100000">
                                          <p:val>
                                            <p:strVal val="#ppt_y"/>
                                          </p:val>
                                        </p:tav>
                                      </p:tavLst>
                                    </p:anim>
                                  </p:childTnLst>
                                </p:cTn>
                              </p:par>
                              <p:par>
                                <p:cTn id="43" presetID="8" presetClass="emph" presetSubtype="0" fill="hold" grpId="2" nodeType="withEffect">
                                  <p:stCondLst>
                                    <p:cond delay="400"/>
                                  </p:stCondLst>
                                  <p:childTnLst>
                                    <p:animRot by="21600000">
                                      <p:cBhvr>
                                        <p:cTn id="44" dur="2000" fill="hold"/>
                                        <p:tgtEl>
                                          <p:spTgt spid="10"/>
                                        </p:tgtEl>
                                        <p:attrNameLst>
                                          <p:attrName>r</p:attrName>
                                        </p:attrNameLst>
                                      </p:cBhvr>
                                    </p:animRot>
                                  </p:childTnLst>
                                </p:cTn>
                              </p:par>
                              <p:par>
                                <p:cTn id="45" presetID="23" presetClass="entr" presetSubtype="528" fill="hold" grpId="1" nodeType="withEffect">
                                  <p:stCondLst>
                                    <p:cond delay="500"/>
                                  </p:stCondLst>
                                  <p:childTnLst>
                                    <p:set>
                                      <p:cBhvr>
                                        <p:cTn id="46" dur="1" fill="hold">
                                          <p:stCondLst>
                                            <p:cond delay="0"/>
                                          </p:stCondLst>
                                        </p:cTn>
                                        <p:tgtEl>
                                          <p:spTgt spid="11"/>
                                        </p:tgtEl>
                                        <p:attrNameLst>
                                          <p:attrName>style.visibility</p:attrName>
                                        </p:attrNameLst>
                                      </p:cBhvr>
                                      <p:to>
                                        <p:strVal val="visible"/>
                                      </p:to>
                                    </p:set>
                                    <p:anim calcmode="lin" valueType="num">
                                      <p:cBhvr>
                                        <p:cTn id="47" dur="2000" fill="hold"/>
                                        <p:tgtEl>
                                          <p:spTgt spid="11"/>
                                        </p:tgtEl>
                                        <p:attrNameLst>
                                          <p:attrName>ppt_w</p:attrName>
                                        </p:attrNameLst>
                                      </p:cBhvr>
                                      <p:tavLst>
                                        <p:tav tm="0">
                                          <p:val>
                                            <p:fltVal val="0"/>
                                          </p:val>
                                        </p:tav>
                                        <p:tav tm="100000">
                                          <p:val>
                                            <p:strVal val="#ppt_w"/>
                                          </p:val>
                                        </p:tav>
                                      </p:tavLst>
                                    </p:anim>
                                    <p:anim calcmode="lin" valueType="num">
                                      <p:cBhvr>
                                        <p:cTn id="48" dur="2000" fill="hold"/>
                                        <p:tgtEl>
                                          <p:spTgt spid="11"/>
                                        </p:tgtEl>
                                        <p:attrNameLst>
                                          <p:attrName>ppt_h</p:attrName>
                                        </p:attrNameLst>
                                      </p:cBhvr>
                                      <p:tavLst>
                                        <p:tav tm="0">
                                          <p:val>
                                            <p:fltVal val="0"/>
                                          </p:val>
                                        </p:tav>
                                        <p:tav tm="100000">
                                          <p:val>
                                            <p:strVal val="#ppt_h"/>
                                          </p:val>
                                        </p:tav>
                                      </p:tavLst>
                                    </p:anim>
                                    <p:anim calcmode="lin" valueType="num">
                                      <p:cBhvr>
                                        <p:cTn id="49" dur="2000" fill="hold"/>
                                        <p:tgtEl>
                                          <p:spTgt spid="11"/>
                                        </p:tgtEl>
                                        <p:attrNameLst>
                                          <p:attrName>ppt_x</p:attrName>
                                        </p:attrNameLst>
                                      </p:cBhvr>
                                      <p:tavLst>
                                        <p:tav tm="0">
                                          <p:val>
                                            <p:fltVal val="0.5"/>
                                          </p:val>
                                        </p:tav>
                                        <p:tav tm="100000">
                                          <p:val>
                                            <p:strVal val="#ppt_x"/>
                                          </p:val>
                                        </p:tav>
                                      </p:tavLst>
                                    </p:anim>
                                    <p:anim calcmode="lin" valueType="num">
                                      <p:cBhvr>
                                        <p:cTn id="50" dur="2000" fill="hold"/>
                                        <p:tgtEl>
                                          <p:spTgt spid="11"/>
                                        </p:tgtEl>
                                        <p:attrNameLst>
                                          <p:attrName>ppt_y</p:attrName>
                                        </p:attrNameLst>
                                      </p:cBhvr>
                                      <p:tavLst>
                                        <p:tav tm="0">
                                          <p:val>
                                            <p:fltVal val="0.5"/>
                                          </p:val>
                                        </p:tav>
                                        <p:tav tm="100000">
                                          <p:val>
                                            <p:strVal val="#ppt_y"/>
                                          </p:val>
                                        </p:tav>
                                      </p:tavLst>
                                    </p:anim>
                                  </p:childTnLst>
                                </p:cTn>
                              </p:par>
                              <p:par>
                                <p:cTn id="51" presetID="8" presetClass="emph" presetSubtype="0" fill="hold" grpId="2" nodeType="withEffect">
                                  <p:stCondLst>
                                    <p:cond delay="500"/>
                                  </p:stCondLst>
                                  <p:childTnLst>
                                    <p:animRot by="21600000">
                                      <p:cBhvr>
                                        <p:cTn id="52" dur="2000" fill="hold"/>
                                        <p:tgtEl>
                                          <p:spTgt spid="11"/>
                                        </p:tgtEl>
                                        <p:attrNameLst>
                                          <p:attrName>r</p:attrName>
                                        </p:attrNameLst>
                                      </p:cBhvr>
                                    </p:animRot>
                                  </p:childTnLst>
                                </p:cTn>
                              </p:par>
                              <p:par>
                                <p:cTn id="53" presetID="23" presetClass="entr" presetSubtype="528" fill="hold" grpId="1" nodeType="withEffect">
                                  <p:stCondLst>
                                    <p:cond delay="700"/>
                                  </p:stCondLst>
                                  <p:childTnLst>
                                    <p:set>
                                      <p:cBhvr>
                                        <p:cTn id="54" dur="1" fill="hold">
                                          <p:stCondLst>
                                            <p:cond delay="0"/>
                                          </p:stCondLst>
                                        </p:cTn>
                                        <p:tgtEl>
                                          <p:spTgt spid="12"/>
                                        </p:tgtEl>
                                        <p:attrNameLst>
                                          <p:attrName>style.visibility</p:attrName>
                                        </p:attrNameLst>
                                      </p:cBhvr>
                                      <p:to>
                                        <p:strVal val="visible"/>
                                      </p:to>
                                    </p:set>
                                    <p:anim calcmode="lin" valueType="num">
                                      <p:cBhvr>
                                        <p:cTn id="55" dur="2000" fill="hold"/>
                                        <p:tgtEl>
                                          <p:spTgt spid="12"/>
                                        </p:tgtEl>
                                        <p:attrNameLst>
                                          <p:attrName>ppt_w</p:attrName>
                                        </p:attrNameLst>
                                      </p:cBhvr>
                                      <p:tavLst>
                                        <p:tav tm="0">
                                          <p:val>
                                            <p:fltVal val="0"/>
                                          </p:val>
                                        </p:tav>
                                        <p:tav tm="100000">
                                          <p:val>
                                            <p:strVal val="#ppt_w"/>
                                          </p:val>
                                        </p:tav>
                                      </p:tavLst>
                                    </p:anim>
                                    <p:anim calcmode="lin" valueType="num">
                                      <p:cBhvr>
                                        <p:cTn id="56" dur="2000" fill="hold"/>
                                        <p:tgtEl>
                                          <p:spTgt spid="12"/>
                                        </p:tgtEl>
                                        <p:attrNameLst>
                                          <p:attrName>ppt_h</p:attrName>
                                        </p:attrNameLst>
                                      </p:cBhvr>
                                      <p:tavLst>
                                        <p:tav tm="0">
                                          <p:val>
                                            <p:fltVal val="0"/>
                                          </p:val>
                                        </p:tav>
                                        <p:tav tm="100000">
                                          <p:val>
                                            <p:strVal val="#ppt_h"/>
                                          </p:val>
                                        </p:tav>
                                      </p:tavLst>
                                    </p:anim>
                                    <p:anim calcmode="lin" valueType="num">
                                      <p:cBhvr>
                                        <p:cTn id="57" dur="2000" fill="hold"/>
                                        <p:tgtEl>
                                          <p:spTgt spid="12"/>
                                        </p:tgtEl>
                                        <p:attrNameLst>
                                          <p:attrName>ppt_x</p:attrName>
                                        </p:attrNameLst>
                                      </p:cBhvr>
                                      <p:tavLst>
                                        <p:tav tm="0">
                                          <p:val>
                                            <p:fltVal val="0.5"/>
                                          </p:val>
                                        </p:tav>
                                        <p:tav tm="100000">
                                          <p:val>
                                            <p:strVal val="#ppt_x"/>
                                          </p:val>
                                        </p:tav>
                                      </p:tavLst>
                                    </p:anim>
                                    <p:anim calcmode="lin" valueType="num">
                                      <p:cBhvr>
                                        <p:cTn id="58" dur="2000" fill="hold"/>
                                        <p:tgtEl>
                                          <p:spTgt spid="12"/>
                                        </p:tgtEl>
                                        <p:attrNameLst>
                                          <p:attrName>ppt_y</p:attrName>
                                        </p:attrNameLst>
                                      </p:cBhvr>
                                      <p:tavLst>
                                        <p:tav tm="0">
                                          <p:val>
                                            <p:fltVal val="0.5"/>
                                          </p:val>
                                        </p:tav>
                                        <p:tav tm="100000">
                                          <p:val>
                                            <p:strVal val="#ppt_y"/>
                                          </p:val>
                                        </p:tav>
                                      </p:tavLst>
                                    </p:anim>
                                  </p:childTnLst>
                                </p:cTn>
                              </p:par>
                              <p:par>
                                <p:cTn id="59" presetID="8" presetClass="emph" presetSubtype="0" fill="hold" grpId="2" nodeType="withEffect">
                                  <p:stCondLst>
                                    <p:cond delay="700"/>
                                  </p:stCondLst>
                                  <p:childTnLst>
                                    <p:animRot by="21600000">
                                      <p:cBhvr>
                                        <p:cTn id="60" dur="2000" fill="hold"/>
                                        <p:tgtEl>
                                          <p:spTgt spid="12"/>
                                        </p:tgtEl>
                                        <p:attrNameLst>
                                          <p:attrName>r</p:attrName>
                                        </p:attrNameLst>
                                      </p:cBhvr>
                                    </p:animRot>
                                  </p:childTnLst>
                                </p:cTn>
                              </p:par>
                              <p:par>
                                <p:cTn id="61" presetID="23" presetClass="entr" presetSubtype="528" fill="hold" grpId="1" nodeType="withEffect">
                                  <p:stCondLst>
                                    <p:cond delay="80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ppt_w</p:attrName>
                                        </p:attrNameLst>
                                      </p:cBhvr>
                                      <p:tavLst>
                                        <p:tav tm="0">
                                          <p:val>
                                            <p:fltVal val="0"/>
                                          </p:val>
                                        </p:tav>
                                        <p:tav tm="100000">
                                          <p:val>
                                            <p:strVal val="#ppt_w"/>
                                          </p:val>
                                        </p:tav>
                                      </p:tavLst>
                                    </p:anim>
                                    <p:anim calcmode="lin" valueType="num">
                                      <p:cBhvr>
                                        <p:cTn id="64" dur="2000" fill="hold"/>
                                        <p:tgtEl>
                                          <p:spTgt spid="13"/>
                                        </p:tgtEl>
                                        <p:attrNameLst>
                                          <p:attrName>ppt_h</p:attrName>
                                        </p:attrNameLst>
                                      </p:cBhvr>
                                      <p:tavLst>
                                        <p:tav tm="0">
                                          <p:val>
                                            <p:fltVal val="0"/>
                                          </p:val>
                                        </p:tav>
                                        <p:tav tm="100000">
                                          <p:val>
                                            <p:strVal val="#ppt_h"/>
                                          </p:val>
                                        </p:tav>
                                      </p:tavLst>
                                    </p:anim>
                                    <p:anim calcmode="lin" valueType="num">
                                      <p:cBhvr>
                                        <p:cTn id="65" dur="2000" fill="hold"/>
                                        <p:tgtEl>
                                          <p:spTgt spid="13"/>
                                        </p:tgtEl>
                                        <p:attrNameLst>
                                          <p:attrName>ppt_x</p:attrName>
                                        </p:attrNameLst>
                                      </p:cBhvr>
                                      <p:tavLst>
                                        <p:tav tm="0">
                                          <p:val>
                                            <p:fltVal val="0.5"/>
                                          </p:val>
                                        </p:tav>
                                        <p:tav tm="100000">
                                          <p:val>
                                            <p:strVal val="#ppt_x"/>
                                          </p:val>
                                        </p:tav>
                                      </p:tavLst>
                                    </p:anim>
                                    <p:anim calcmode="lin" valueType="num">
                                      <p:cBhvr>
                                        <p:cTn id="66" dur="2000" fill="hold"/>
                                        <p:tgtEl>
                                          <p:spTgt spid="13"/>
                                        </p:tgtEl>
                                        <p:attrNameLst>
                                          <p:attrName>ppt_y</p:attrName>
                                        </p:attrNameLst>
                                      </p:cBhvr>
                                      <p:tavLst>
                                        <p:tav tm="0">
                                          <p:val>
                                            <p:fltVal val="0.5"/>
                                          </p:val>
                                        </p:tav>
                                        <p:tav tm="100000">
                                          <p:val>
                                            <p:strVal val="#ppt_y"/>
                                          </p:val>
                                        </p:tav>
                                      </p:tavLst>
                                    </p:anim>
                                  </p:childTnLst>
                                </p:cTn>
                              </p:par>
                              <p:par>
                                <p:cTn id="67" presetID="8" presetClass="emph" presetSubtype="0" fill="hold" grpId="2" nodeType="withEffect">
                                  <p:stCondLst>
                                    <p:cond delay="800"/>
                                  </p:stCondLst>
                                  <p:childTnLst>
                                    <p:animRot by="21600000">
                                      <p:cBhvr>
                                        <p:cTn id="68" dur="2000" fill="hold"/>
                                        <p:tgtEl>
                                          <p:spTgt spid="13"/>
                                        </p:tgtEl>
                                        <p:attrNameLst>
                                          <p:attrName>r</p:attrName>
                                        </p:attrNameLst>
                                      </p:cBhvr>
                                    </p:animRot>
                                  </p:childTnLst>
                                </p:cTn>
                              </p:par>
                            </p:childTnLst>
                          </p:cTn>
                        </p:par>
                        <p:par>
                          <p:cTn id="69" fill="hold">
                            <p:stCondLst>
                              <p:cond delay="2800"/>
                            </p:stCondLst>
                            <p:childTnLst>
                              <p:par>
                                <p:cTn id="70" presetID="35" presetClass="exit" presetSubtype="0" fill="hold" grpId="0" nodeType="afterEffect">
                                  <p:stCondLst>
                                    <p:cond delay="0"/>
                                  </p:stCondLst>
                                  <p:childTnLst>
                                    <p:animEffect transition="out" filter="fade">
                                      <p:cBhvr>
                                        <p:cTn id="71" dur="3000"/>
                                        <p:tgtEl>
                                          <p:spTgt spid="6"/>
                                        </p:tgtEl>
                                      </p:cBhvr>
                                    </p:animEffect>
                                    <p:anim calcmode="lin" valueType="num">
                                      <p:cBhvr>
                                        <p:cTn id="72" dur="3000"/>
                                        <p:tgtEl>
                                          <p:spTgt spid="6"/>
                                        </p:tgtEl>
                                        <p:attrNameLst>
                                          <p:attrName>style.rotation</p:attrName>
                                        </p:attrNameLst>
                                      </p:cBhvr>
                                      <p:tavLst>
                                        <p:tav tm="0">
                                          <p:val>
                                            <p:fltVal val="0"/>
                                          </p:val>
                                        </p:tav>
                                        <p:tav tm="100000">
                                          <p:val>
                                            <p:fltVal val="720"/>
                                          </p:val>
                                        </p:tav>
                                      </p:tavLst>
                                    </p:anim>
                                    <p:anim calcmode="lin" valueType="num">
                                      <p:cBhvr>
                                        <p:cTn id="73" dur="3000"/>
                                        <p:tgtEl>
                                          <p:spTgt spid="6"/>
                                        </p:tgtEl>
                                        <p:attrNameLst>
                                          <p:attrName>ppt_h</p:attrName>
                                        </p:attrNameLst>
                                      </p:cBhvr>
                                      <p:tavLst>
                                        <p:tav tm="0">
                                          <p:val>
                                            <p:strVal val="ppt_h"/>
                                          </p:val>
                                        </p:tav>
                                        <p:tav tm="100000">
                                          <p:val>
                                            <p:fltVal val="0"/>
                                          </p:val>
                                        </p:tav>
                                      </p:tavLst>
                                    </p:anim>
                                    <p:anim calcmode="lin" valueType="num">
                                      <p:cBhvr>
                                        <p:cTn id="74" dur="3000"/>
                                        <p:tgtEl>
                                          <p:spTgt spid="6"/>
                                        </p:tgtEl>
                                        <p:attrNameLst>
                                          <p:attrName>ppt_w</p:attrName>
                                        </p:attrNameLst>
                                      </p:cBhvr>
                                      <p:tavLst>
                                        <p:tav tm="0">
                                          <p:val>
                                            <p:strVal val="ppt_w"/>
                                          </p:val>
                                        </p:tav>
                                        <p:tav tm="100000">
                                          <p:val>
                                            <p:fltVal val="0"/>
                                          </p:val>
                                        </p:tav>
                                      </p:tavLst>
                                    </p:anim>
                                    <p:set>
                                      <p:cBhvr>
                                        <p:cTn id="75" dur="1" fill="hold">
                                          <p:stCondLst>
                                            <p:cond delay="2999"/>
                                          </p:stCondLst>
                                        </p:cTn>
                                        <p:tgtEl>
                                          <p:spTgt spid="6"/>
                                        </p:tgtEl>
                                        <p:attrNameLst>
                                          <p:attrName>style.visibility</p:attrName>
                                        </p:attrNameLst>
                                      </p:cBhvr>
                                      <p:to>
                                        <p:strVal val="hidden"/>
                                      </p:to>
                                    </p:set>
                                  </p:childTnLst>
                                </p:cTn>
                              </p:par>
                              <p:par>
                                <p:cTn id="76" presetID="50" presetClass="exit" presetSubtype="0" repeatCount="indefinite" accel="100000" fill="hold" nodeType="withEffect">
                                  <p:stCondLst>
                                    <p:cond delay="0"/>
                                  </p:stCondLst>
                                  <p:childTnLst>
                                    <p:anim calcmode="lin" valueType="num">
                                      <p:cBhvr>
                                        <p:cTn id="77" dur="3000"/>
                                        <p:tgtEl>
                                          <p:spTgt spid="6"/>
                                        </p:tgtEl>
                                        <p:attrNameLst>
                                          <p:attrName>ppt_w</p:attrName>
                                        </p:attrNameLst>
                                      </p:cBhvr>
                                      <p:tavLst>
                                        <p:tav tm="0">
                                          <p:val>
                                            <p:strVal val="ppt_w"/>
                                          </p:val>
                                        </p:tav>
                                        <p:tav tm="100000">
                                          <p:val>
                                            <p:strVal val="ppt_w+.3"/>
                                          </p:val>
                                        </p:tav>
                                      </p:tavLst>
                                    </p:anim>
                                    <p:anim calcmode="lin" valueType="num">
                                      <p:cBhvr>
                                        <p:cTn id="78" dur="3000"/>
                                        <p:tgtEl>
                                          <p:spTgt spid="6"/>
                                        </p:tgtEl>
                                        <p:attrNameLst>
                                          <p:attrName>ppt_h</p:attrName>
                                        </p:attrNameLst>
                                      </p:cBhvr>
                                      <p:tavLst>
                                        <p:tav tm="0">
                                          <p:val>
                                            <p:strVal val="ppt_h"/>
                                          </p:val>
                                        </p:tav>
                                        <p:tav tm="100000">
                                          <p:val>
                                            <p:strVal val="ppt_h"/>
                                          </p:val>
                                        </p:tav>
                                      </p:tavLst>
                                    </p:anim>
                                    <p:animEffect transition="out" filter="fade">
                                      <p:cBhvr>
                                        <p:cTn id="79" dur="3000"/>
                                        <p:tgtEl>
                                          <p:spTgt spid="6"/>
                                        </p:tgtEl>
                                      </p:cBhvr>
                                    </p:animEffect>
                                    <p:set>
                                      <p:cBhvr>
                                        <p:cTn id="80" dur="1" fill="hold">
                                          <p:stCondLst>
                                            <p:cond delay="2999"/>
                                          </p:stCondLst>
                                        </p:cTn>
                                        <p:tgtEl>
                                          <p:spTgt spid="6"/>
                                        </p:tgtEl>
                                        <p:attrNameLst>
                                          <p:attrName>style.visibility</p:attrName>
                                        </p:attrNameLst>
                                      </p:cBhvr>
                                      <p:to>
                                        <p:strVal val="hidden"/>
                                      </p:to>
                                    </p:set>
                                  </p:childTnLst>
                                </p:cTn>
                              </p:par>
                              <p:par>
                                <p:cTn id="81" presetID="35" presetClass="exit" presetSubtype="0" fill="hold" grpId="0" nodeType="withEffect">
                                  <p:stCondLst>
                                    <p:cond delay="100"/>
                                  </p:stCondLst>
                                  <p:childTnLst>
                                    <p:animEffect transition="out" filter="fade">
                                      <p:cBhvr>
                                        <p:cTn id="82" dur="3000"/>
                                        <p:tgtEl>
                                          <p:spTgt spid="7"/>
                                        </p:tgtEl>
                                      </p:cBhvr>
                                    </p:animEffect>
                                    <p:anim calcmode="lin" valueType="num">
                                      <p:cBhvr>
                                        <p:cTn id="83" dur="3000"/>
                                        <p:tgtEl>
                                          <p:spTgt spid="7"/>
                                        </p:tgtEl>
                                        <p:attrNameLst>
                                          <p:attrName>style.rotation</p:attrName>
                                        </p:attrNameLst>
                                      </p:cBhvr>
                                      <p:tavLst>
                                        <p:tav tm="0">
                                          <p:val>
                                            <p:fltVal val="0"/>
                                          </p:val>
                                        </p:tav>
                                        <p:tav tm="100000">
                                          <p:val>
                                            <p:fltVal val="720"/>
                                          </p:val>
                                        </p:tav>
                                      </p:tavLst>
                                    </p:anim>
                                    <p:anim calcmode="lin" valueType="num">
                                      <p:cBhvr>
                                        <p:cTn id="84" dur="3000"/>
                                        <p:tgtEl>
                                          <p:spTgt spid="7"/>
                                        </p:tgtEl>
                                        <p:attrNameLst>
                                          <p:attrName>ppt_h</p:attrName>
                                        </p:attrNameLst>
                                      </p:cBhvr>
                                      <p:tavLst>
                                        <p:tav tm="0">
                                          <p:val>
                                            <p:strVal val="ppt_h"/>
                                          </p:val>
                                        </p:tav>
                                        <p:tav tm="100000">
                                          <p:val>
                                            <p:fltVal val="0"/>
                                          </p:val>
                                        </p:tav>
                                      </p:tavLst>
                                    </p:anim>
                                    <p:anim calcmode="lin" valueType="num">
                                      <p:cBhvr>
                                        <p:cTn id="85" dur="3000"/>
                                        <p:tgtEl>
                                          <p:spTgt spid="7"/>
                                        </p:tgtEl>
                                        <p:attrNameLst>
                                          <p:attrName>ppt_w</p:attrName>
                                        </p:attrNameLst>
                                      </p:cBhvr>
                                      <p:tavLst>
                                        <p:tav tm="0">
                                          <p:val>
                                            <p:strVal val="ppt_w"/>
                                          </p:val>
                                        </p:tav>
                                        <p:tav tm="100000">
                                          <p:val>
                                            <p:fltVal val="0"/>
                                          </p:val>
                                        </p:tav>
                                      </p:tavLst>
                                    </p:anim>
                                    <p:set>
                                      <p:cBhvr>
                                        <p:cTn id="86" dur="1" fill="hold">
                                          <p:stCondLst>
                                            <p:cond delay="2999"/>
                                          </p:stCondLst>
                                        </p:cTn>
                                        <p:tgtEl>
                                          <p:spTgt spid="7"/>
                                        </p:tgtEl>
                                        <p:attrNameLst>
                                          <p:attrName>style.visibility</p:attrName>
                                        </p:attrNameLst>
                                      </p:cBhvr>
                                      <p:to>
                                        <p:strVal val="hidden"/>
                                      </p:to>
                                    </p:set>
                                  </p:childTnLst>
                                </p:cTn>
                              </p:par>
                              <p:par>
                                <p:cTn id="87" presetID="50" presetClass="exit" presetSubtype="0" repeatCount="indefinite" accel="100000" fill="hold" nodeType="withEffect">
                                  <p:stCondLst>
                                    <p:cond delay="100"/>
                                  </p:stCondLst>
                                  <p:childTnLst>
                                    <p:anim calcmode="lin" valueType="num">
                                      <p:cBhvr>
                                        <p:cTn id="88" dur="3000"/>
                                        <p:tgtEl>
                                          <p:spTgt spid="7"/>
                                        </p:tgtEl>
                                        <p:attrNameLst>
                                          <p:attrName>ppt_w</p:attrName>
                                        </p:attrNameLst>
                                      </p:cBhvr>
                                      <p:tavLst>
                                        <p:tav tm="0">
                                          <p:val>
                                            <p:strVal val="ppt_w"/>
                                          </p:val>
                                        </p:tav>
                                        <p:tav tm="100000">
                                          <p:val>
                                            <p:strVal val="ppt_w+.3"/>
                                          </p:val>
                                        </p:tav>
                                      </p:tavLst>
                                    </p:anim>
                                    <p:anim calcmode="lin" valueType="num">
                                      <p:cBhvr>
                                        <p:cTn id="89" dur="3000"/>
                                        <p:tgtEl>
                                          <p:spTgt spid="7"/>
                                        </p:tgtEl>
                                        <p:attrNameLst>
                                          <p:attrName>ppt_h</p:attrName>
                                        </p:attrNameLst>
                                      </p:cBhvr>
                                      <p:tavLst>
                                        <p:tav tm="0">
                                          <p:val>
                                            <p:strVal val="ppt_h"/>
                                          </p:val>
                                        </p:tav>
                                        <p:tav tm="100000">
                                          <p:val>
                                            <p:strVal val="ppt_h"/>
                                          </p:val>
                                        </p:tav>
                                      </p:tavLst>
                                    </p:anim>
                                    <p:animEffect transition="out" filter="fade">
                                      <p:cBhvr>
                                        <p:cTn id="90" dur="3000"/>
                                        <p:tgtEl>
                                          <p:spTgt spid="7"/>
                                        </p:tgtEl>
                                      </p:cBhvr>
                                    </p:animEffect>
                                    <p:set>
                                      <p:cBhvr>
                                        <p:cTn id="91" dur="1" fill="hold">
                                          <p:stCondLst>
                                            <p:cond delay="2999"/>
                                          </p:stCondLst>
                                        </p:cTn>
                                        <p:tgtEl>
                                          <p:spTgt spid="7"/>
                                        </p:tgtEl>
                                        <p:attrNameLst>
                                          <p:attrName>style.visibility</p:attrName>
                                        </p:attrNameLst>
                                      </p:cBhvr>
                                      <p:to>
                                        <p:strVal val="hidden"/>
                                      </p:to>
                                    </p:set>
                                  </p:childTnLst>
                                </p:cTn>
                              </p:par>
                              <p:par>
                                <p:cTn id="92" presetID="35" presetClass="exit" presetSubtype="0" fill="hold" grpId="0" nodeType="withEffect">
                                  <p:stCondLst>
                                    <p:cond delay="200"/>
                                  </p:stCondLst>
                                  <p:childTnLst>
                                    <p:animEffect transition="out" filter="fade">
                                      <p:cBhvr>
                                        <p:cTn id="93" dur="3000"/>
                                        <p:tgtEl>
                                          <p:spTgt spid="8"/>
                                        </p:tgtEl>
                                      </p:cBhvr>
                                    </p:animEffect>
                                    <p:anim calcmode="lin" valueType="num">
                                      <p:cBhvr>
                                        <p:cTn id="94" dur="3000"/>
                                        <p:tgtEl>
                                          <p:spTgt spid="8"/>
                                        </p:tgtEl>
                                        <p:attrNameLst>
                                          <p:attrName>style.rotation</p:attrName>
                                        </p:attrNameLst>
                                      </p:cBhvr>
                                      <p:tavLst>
                                        <p:tav tm="0">
                                          <p:val>
                                            <p:fltVal val="0"/>
                                          </p:val>
                                        </p:tav>
                                        <p:tav tm="100000">
                                          <p:val>
                                            <p:fltVal val="720"/>
                                          </p:val>
                                        </p:tav>
                                      </p:tavLst>
                                    </p:anim>
                                    <p:anim calcmode="lin" valueType="num">
                                      <p:cBhvr>
                                        <p:cTn id="95" dur="3000"/>
                                        <p:tgtEl>
                                          <p:spTgt spid="8"/>
                                        </p:tgtEl>
                                        <p:attrNameLst>
                                          <p:attrName>ppt_h</p:attrName>
                                        </p:attrNameLst>
                                      </p:cBhvr>
                                      <p:tavLst>
                                        <p:tav tm="0">
                                          <p:val>
                                            <p:strVal val="ppt_h"/>
                                          </p:val>
                                        </p:tav>
                                        <p:tav tm="100000">
                                          <p:val>
                                            <p:fltVal val="0"/>
                                          </p:val>
                                        </p:tav>
                                      </p:tavLst>
                                    </p:anim>
                                    <p:anim calcmode="lin" valueType="num">
                                      <p:cBhvr>
                                        <p:cTn id="96" dur="3000"/>
                                        <p:tgtEl>
                                          <p:spTgt spid="8"/>
                                        </p:tgtEl>
                                        <p:attrNameLst>
                                          <p:attrName>ppt_w</p:attrName>
                                        </p:attrNameLst>
                                      </p:cBhvr>
                                      <p:tavLst>
                                        <p:tav tm="0">
                                          <p:val>
                                            <p:strVal val="ppt_w"/>
                                          </p:val>
                                        </p:tav>
                                        <p:tav tm="100000">
                                          <p:val>
                                            <p:fltVal val="0"/>
                                          </p:val>
                                        </p:tav>
                                      </p:tavLst>
                                    </p:anim>
                                    <p:set>
                                      <p:cBhvr>
                                        <p:cTn id="97" dur="1" fill="hold">
                                          <p:stCondLst>
                                            <p:cond delay="2999"/>
                                          </p:stCondLst>
                                        </p:cTn>
                                        <p:tgtEl>
                                          <p:spTgt spid="8"/>
                                        </p:tgtEl>
                                        <p:attrNameLst>
                                          <p:attrName>style.visibility</p:attrName>
                                        </p:attrNameLst>
                                      </p:cBhvr>
                                      <p:to>
                                        <p:strVal val="hidden"/>
                                      </p:to>
                                    </p:set>
                                  </p:childTnLst>
                                </p:cTn>
                              </p:par>
                              <p:par>
                                <p:cTn id="98" presetID="50" presetClass="exit" presetSubtype="0" repeatCount="indefinite" accel="100000" fill="hold" nodeType="withEffect">
                                  <p:stCondLst>
                                    <p:cond delay="200"/>
                                  </p:stCondLst>
                                  <p:childTnLst>
                                    <p:anim calcmode="lin" valueType="num">
                                      <p:cBhvr>
                                        <p:cTn id="99" dur="3000"/>
                                        <p:tgtEl>
                                          <p:spTgt spid="8"/>
                                        </p:tgtEl>
                                        <p:attrNameLst>
                                          <p:attrName>ppt_w</p:attrName>
                                        </p:attrNameLst>
                                      </p:cBhvr>
                                      <p:tavLst>
                                        <p:tav tm="0">
                                          <p:val>
                                            <p:strVal val="ppt_w"/>
                                          </p:val>
                                        </p:tav>
                                        <p:tav tm="100000">
                                          <p:val>
                                            <p:strVal val="ppt_w+.3"/>
                                          </p:val>
                                        </p:tav>
                                      </p:tavLst>
                                    </p:anim>
                                    <p:anim calcmode="lin" valueType="num">
                                      <p:cBhvr>
                                        <p:cTn id="100" dur="3000"/>
                                        <p:tgtEl>
                                          <p:spTgt spid="8"/>
                                        </p:tgtEl>
                                        <p:attrNameLst>
                                          <p:attrName>ppt_h</p:attrName>
                                        </p:attrNameLst>
                                      </p:cBhvr>
                                      <p:tavLst>
                                        <p:tav tm="0">
                                          <p:val>
                                            <p:strVal val="ppt_h"/>
                                          </p:val>
                                        </p:tav>
                                        <p:tav tm="100000">
                                          <p:val>
                                            <p:strVal val="ppt_h"/>
                                          </p:val>
                                        </p:tav>
                                      </p:tavLst>
                                    </p:anim>
                                    <p:animEffect transition="out" filter="fade">
                                      <p:cBhvr>
                                        <p:cTn id="101" dur="3000"/>
                                        <p:tgtEl>
                                          <p:spTgt spid="8"/>
                                        </p:tgtEl>
                                      </p:cBhvr>
                                    </p:animEffect>
                                    <p:set>
                                      <p:cBhvr>
                                        <p:cTn id="102" dur="1" fill="hold">
                                          <p:stCondLst>
                                            <p:cond delay="2999"/>
                                          </p:stCondLst>
                                        </p:cTn>
                                        <p:tgtEl>
                                          <p:spTgt spid="8"/>
                                        </p:tgtEl>
                                        <p:attrNameLst>
                                          <p:attrName>style.visibility</p:attrName>
                                        </p:attrNameLst>
                                      </p:cBhvr>
                                      <p:to>
                                        <p:strVal val="hidden"/>
                                      </p:to>
                                    </p:set>
                                  </p:childTnLst>
                                </p:cTn>
                              </p:par>
                              <p:par>
                                <p:cTn id="103" presetID="35" presetClass="exit" presetSubtype="0" fill="hold" grpId="0" nodeType="withEffect">
                                  <p:stCondLst>
                                    <p:cond delay="300"/>
                                  </p:stCondLst>
                                  <p:childTnLst>
                                    <p:animEffect transition="out" filter="fade">
                                      <p:cBhvr>
                                        <p:cTn id="104" dur="3000"/>
                                        <p:tgtEl>
                                          <p:spTgt spid="9"/>
                                        </p:tgtEl>
                                      </p:cBhvr>
                                    </p:animEffect>
                                    <p:anim calcmode="lin" valueType="num">
                                      <p:cBhvr>
                                        <p:cTn id="105" dur="3000"/>
                                        <p:tgtEl>
                                          <p:spTgt spid="9"/>
                                        </p:tgtEl>
                                        <p:attrNameLst>
                                          <p:attrName>style.rotation</p:attrName>
                                        </p:attrNameLst>
                                      </p:cBhvr>
                                      <p:tavLst>
                                        <p:tav tm="0">
                                          <p:val>
                                            <p:fltVal val="0"/>
                                          </p:val>
                                        </p:tav>
                                        <p:tav tm="100000">
                                          <p:val>
                                            <p:fltVal val="720"/>
                                          </p:val>
                                        </p:tav>
                                      </p:tavLst>
                                    </p:anim>
                                    <p:anim calcmode="lin" valueType="num">
                                      <p:cBhvr>
                                        <p:cTn id="106" dur="3000"/>
                                        <p:tgtEl>
                                          <p:spTgt spid="9"/>
                                        </p:tgtEl>
                                        <p:attrNameLst>
                                          <p:attrName>ppt_h</p:attrName>
                                        </p:attrNameLst>
                                      </p:cBhvr>
                                      <p:tavLst>
                                        <p:tav tm="0">
                                          <p:val>
                                            <p:strVal val="ppt_h"/>
                                          </p:val>
                                        </p:tav>
                                        <p:tav tm="100000">
                                          <p:val>
                                            <p:fltVal val="0"/>
                                          </p:val>
                                        </p:tav>
                                      </p:tavLst>
                                    </p:anim>
                                    <p:anim calcmode="lin" valueType="num">
                                      <p:cBhvr>
                                        <p:cTn id="107" dur="3000"/>
                                        <p:tgtEl>
                                          <p:spTgt spid="9"/>
                                        </p:tgtEl>
                                        <p:attrNameLst>
                                          <p:attrName>ppt_w</p:attrName>
                                        </p:attrNameLst>
                                      </p:cBhvr>
                                      <p:tavLst>
                                        <p:tav tm="0">
                                          <p:val>
                                            <p:strVal val="ppt_w"/>
                                          </p:val>
                                        </p:tav>
                                        <p:tav tm="100000">
                                          <p:val>
                                            <p:fltVal val="0"/>
                                          </p:val>
                                        </p:tav>
                                      </p:tavLst>
                                    </p:anim>
                                    <p:set>
                                      <p:cBhvr>
                                        <p:cTn id="108" dur="1" fill="hold">
                                          <p:stCondLst>
                                            <p:cond delay="2999"/>
                                          </p:stCondLst>
                                        </p:cTn>
                                        <p:tgtEl>
                                          <p:spTgt spid="9"/>
                                        </p:tgtEl>
                                        <p:attrNameLst>
                                          <p:attrName>style.visibility</p:attrName>
                                        </p:attrNameLst>
                                      </p:cBhvr>
                                      <p:to>
                                        <p:strVal val="hidden"/>
                                      </p:to>
                                    </p:set>
                                  </p:childTnLst>
                                </p:cTn>
                              </p:par>
                              <p:par>
                                <p:cTn id="109" presetID="50" presetClass="exit" presetSubtype="0" repeatCount="indefinite" accel="100000" fill="hold" nodeType="withEffect">
                                  <p:stCondLst>
                                    <p:cond delay="300"/>
                                  </p:stCondLst>
                                  <p:childTnLst>
                                    <p:anim calcmode="lin" valueType="num">
                                      <p:cBhvr>
                                        <p:cTn id="110" dur="3000"/>
                                        <p:tgtEl>
                                          <p:spTgt spid="9"/>
                                        </p:tgtEl>
                                        <p:attrNameLst>
                                          <p:attrName>ppt_w</p:attrName>
                                        </p:attrNameLst>
                                      </p:cBhvr>
                                      <p:tavLst>
                                        <p:tav tm="0">
                                          <p:val>
                                            <p:strVal val="ppt_w"/>
                                          </p:val>
                                        </p:tav>
                                        <p:tav tm="100000">
                                          <p:val>
                                            <p:strVal val="ppt_w+.3"/>
                                          </p:val>
                                        </p:tav>
                                      </p:tavLst>
                                    </p:anim>
                                    <p:anim calcmode="lin" valueType="num">
                                      <p:cBhvr>
                                        <p:cTn id="111" dur="3000"/>
                                        <p:tgtEl>
                                          <p:spTgt spid="9"/>
                                        </p:tgtEl>
                                        <p:attrNameLst>
                                          <p:attrName>ppt_h</p:attrName>
                                        </p:attrNameLst>
                                      </p:cBhvr>
                                      <p:tavLst>
                                        <p:tav tm="0">
                                          <p:val>
                                            <p:strVal val="ppt_h"/>
                                          </p:val>
                                        </p:tav>
                                        <p:tav tm="100000">
                                          <p:val>
                                            <p:strVal val="ppt_h"/>
                                          </p:val>
                                        </p:tav>
                                      </p:tavLst>
                                    </p:anim>
                                    <p:animEffect transition="out" filter="fade">
                                      <p:cBhvr>
                                        <p:cTn id="112" dur="3000"/>
                                        <p:tgtEl>
                                          <p:spTgt spid="9"/>
                                        </p:tgtEl>
                                      </p:cBhvr>
                                    </p:animEffect>
                                    <p:set>
                                      <p:cBhvr>
                                        <p:cTn id="113" dur="1" fill="hold">
                                          <p:stCondLst>
                                            <p:cond delay="2999"/>
                                          </p:stCondLst>
                                        </p:cTn>
                                        <p:tgtEl>
                                          <p:spTgt spid="9"/>
                                        </p:tgtEl>
                                        <p:attrNameLst>
                                          <p:attrName>style.visibility</p:attrName>
                                        </p:attrNameLst>
                                      </p:cBhvr>
                                      <p:to>
                                        <p:strVal val="hidden"/>
                                      </p:to>
                                    </p:set>
                                  </p:childTnLst>
                                </p:cTn>
                              </p:par>
                              <p:par>
                                <p:cTn id="114" presetID="35" presetClass="exit" presetSubtype="0" fill="hold" grpId="0" nodeType="withEffect">
                                  <p:stCondLst>
                                    <p:cond delay="400"/>
                                  </p:stCondLst>
                                  <p:childTnLst>
                                    <p:animEffect transition="out" filter="fade">
                                      <p:cBhvr>
                                        <p:cTn id="115" dur="3000"/>
                                        <p:tgtEl>
                                          <p:spTgt spid="10"/>
                                        </p:tgtEl>
                                      </p:cBhvr>
                                    </p:animEffect>
                                    <p:anim calcmode="lin" valueType="num">
                                      <p:cBhvr>
                                        <p:cTn id="116" dur="3000"/>
                                        <p:tgtEl>
                                          <p:spTgt spid="10"/>
                                        </p:tgtEl>
                                        <p:attrNameLst>
                                          <p:attrName>style.rotation</p:attrName>
                                        </p:attrNameLst>
                                      </p:cBhvr>
                                      <p:tavLst>
                                        <p:tav tm="0">
                                          <p:val>
                                            <p:fltVal val="0"/>
                                          </p:val>
                                        </p:tav>
                                        <p:tav tm="100000">
                                          <p:val>
                                            <p:fltVal val="72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ppt_w</p:attrName>
                                        </p:attrNameLst>
                                      </p:cBhvr>
                                      <p:tavLst>
                                        <p:tav tm="0">
                                          <p:val>
                                            <p:strVal val="ppt_w"/>
                                          </p:val>
                                        </p:tav>
                                        <p:tav tm="100000">
                                          <p:val>
                                            <p:fltVal val="0"/>
                                          </p:val>
                                        </p:tav>
                                      </p:tavLst>
                                    </p:anim>
                                    <p:set>
                                      <p:cBhvr>
                                        <p:cTn id="119" dur="1" fill="hold">
                                          <p:stCondLst>
                                            <p:cond delay="2999"/>
                                          </p:stCondLst>
                                        </p:cTn>
                                        <p:tgtEl>
                                          <p:spTgt spid="10"/>
                                        </p:tgtEl>
                                        <p:attrNameLst>
                                          <p:attrName>style.visibility</p:attrName>
                                        </p:attrNameLst>
                                      </p:cBhvr>
                                      <p:to>
                                        <p:strVal val="hidden"/>
                                      </p:to>
                                    </p:set>
                                  </p:childTnLst>
                                </p:cTn>
                              </p:par>
                              <p:par>
                                <p:cTn id="120" presetID="50" presetClass="exit" presetSubtype="0" repeatCount="indefinite" accel="100000" fill="hold" nodeType="withEffect">
                                  <p:stCondLst>
                                    <p:cond delay="400"/>
                                  </p:stCondLst>
                                  <p:childTnLst>
                                    <p:anim calcmode="lin" valueType="num">
                                      <p:cBhvr>
                                        <p:cTn id="121" dur="3000"/>
                                        <p:tgtEl>
                                          <p:spTgt spid="10"/>
                                        </p:tgtEl>
                                        <p:attrNameLst>
                                          <p:attrName>ppt_w</p:attrName>
                                        </p:attrNameLst>
                                      </p:cBhvr>
                                      <p:tavLst>
                                        <p:tav tm="0">
                                          <p:val>
                                            <p:strVal val="ppt_w"/>
                                          </p:val>
                                        </p:tav>
                                        <p:tav tm="100000">
                                          <p:val>
                                            <p:strVal val="ppt_w+.3"/>
                                          </p:val>
                                        </p:tav>
                                      </p:tavLst>
                                    </p:anim>
                                    <p:anim calcmode="lin" valueType="num">
                                      <p:cBhvr>
                                        <p:cTn id="122" dur="3000"/>
                                        <p:tgtEl>
                                          <p:spTgt spid="10"/>
                                        </p:tgtEl>
                                        <p:attrNameLst>
                                          <p:attrName>ppt_h</p:attrName>
                                        </p:attrNameLst>
                                      </p:cBhvr>
                                      <p:tavLst>
                                        <p:tav tm="0">
                                          <p:val>
                                            <p:strVal val="ppt_h"/>
                                          </p:val>
                                        </p:tav>
                                        <p:tav tm="100000">
                                          <p:val>
                                            <p:strVal val="ppt_h"/>
                                          </p:val>
                                        </p:tav>
                                      </p:tavLst>
                                    </p:anim>
                                    <p:animEffect transition="out" filter="fade">
                                      <p:cBhvr>
                                        <p:cTn id="123" dur="3000"/>
                                        <p:tgtEl>
                                          <p:spTgt spid="10"/>
                                        </p:tgtEl>
                                      </p:cBhvr>
                                    </p:animEffect>
                                    <p:set>
                                      <p:cBhvr>
                                        <p:cTn id="124" dur="1" fill="hold">
                                          <p:stCondLst>
                                            <p:cond delay="2999"/>
                                          </p:stCondLst>
                                        </p:cTn>
                                        <p:tgtEl>
                                          <p:spTgt spid="10"/>
                                        </p:tgtEl>
                                        <p:attrNameLst>
                                          <p:attrName>style.visibility</p:attrName>
                                        </p:attrNameLst>
                                      </p:cBhvr>
                                      <p:to>
                                        <p:strVal val="hidden"/>
                                      </p:to>
                                    </p:set>
                                  </p:childTnLst>
                                </p:cTn>
                              </p:par>
                              <p:par>
                                <p:cTn id="125" presetID="35" presetClass="exit" presetSubtype="0" fill="hold" grpId="0" nodeType="withEffect">
                                  <p:stCondLst>
                                    <p:cond delay="500"/>
                                  </p:stCondLst>
                                  <p:childTnLst>
                                    <p:animEffect transition="out" filter="fade">
                                      <p:cBhvr>
                                        <p:cTn id="126" dur="3000"/>
                                        <p:tgtEl>
                                          <p:spTgt spid="11"/>
                                        </p:tgtEl>
                                      </p:cBhvr>
                                    </p:animEffect>
                                    <p:anim calcmode="lin" valueType="num">
                                      <p:cBhvr>
                                        <p:cTn id="127" dur="3000"/>
                                        <p:tgtEl>
                                          <p:spTgt spid="11"/>
                                        </p:tgtEl>
                                        <p:attrNameLst>
                                          <p:attrName>style.rotation</p:attrName>
                                        </p:attrNameLst>
                                      </p:cBhvr>
                                      <p:tavLst>
                                        <p:tav tm="0">
                                          <p:val>
                                            <p:fltVal val="0"/>
                                          </p:val>
                                        </p:tav>
                                        <p:tav tm="100000">
                                          <p:val>
                                            <p:fltVal val="720"/>
                                          </p:val>
                                        </p:tav>
                                      </p:tavLst>
                                    </p:anim>
                                    <p:anim calcmode="lin" valueType="num">
                                      <p:cBhvr>
                                        <p:cTn id="128" dur="3000"/>
                                        <p:tgtEl>
                                          <p:spTgt spid="11"/>
                                        </p:tgtEl>
                                        <p:attrNameLst>
                                          <p:attrName>ppt_h</p:attrName>
                                        </p:attrNameLst>
                                      </p:cBhvr>
                                      <p:tavLst>
                                        <p:tav tm="0">
                                          <p:val>
                                            <p:strVal val="ppt_h"/>
                                          </p:val>
                                        </p:tav>
                                        <p:tav tm="100000">
                                          <p:val>
                                            <p:fltVal val="0"/>
                                          </p:val>
                                        </p:tav>
                                      </p:tavLst>
                                    </p:anim>
                                    <p:anim calcmode="lin" valueType="num">
                                      <p:cBhvr>
                                        <p:cTn id="129" dur="3000"/>
                                        <p:tgtEl>
                                          <p:spTgt spid="11"/>
                                        </p:tgtEl>
                                        <p:attrNameLst>
                                          <p:attrName>ppt_w</p:attrName>
                                        </p:attrNameLst>
                                      </p:cBhvr>
                                      <p:tavLst>
                                        <p:tav tm="0">
                                          <p:val>
                                            <p:strVal val="ppt_w"/>
                                          </p:val>
                                        </p:tav>
                                        <p:tav tm="100000">
                                          <p:val>
                                            <p:fltVal val="0"/>
                                          </p:val>
                                        </p:tav>
                                      </p:tavLst>
                                    </p:anim>
                                    <p:set>
                                      <p:cBhvr>
                                        <p:cTn id="130" dur="1" fill="hold">
                                          <p:stCondLst>
                                            <p:cond delay="2999"/>
                                          </p:stCondLst>
                                        </p:cTn>
                                        <p:tgtEl>
                                          <p:spTgt spid="11"/>
                                        </p:tgtEl>
                                        <p:attrNameLst>
                                          <p:attrName>style.visibility</p:attrName>
                                        </p:attrNameLst>
                                      </p:cBhvr>
                                      <p:to>
                                        <p:strVal val="hidden"/>
                                      </p:to>
                                    </p:set>
                                  </p:childTnLst>
                                </p:cTn>
                              </p:par>
                              <p:par>
                                <p:cTn id="131" presetID="50" presetClass="exit" presetSubtype="0" repeatCount="indefinite" accel="100000" fill="hold" nodeType="withEffect">
                                  <p:stCondLst>
                                    <p:cond delay="500"/>
                                  </p:stCondLst>
                                  <p:childTnLst>
                                    <p:anim calcmode="lin" valueType="num">
                                      <p:cBhvr>
                                        <p:cTn id="132" dur="3000"/>
                                        <p:tgtEl>
                                          <p:spTgt spid="11"/>
                                        </p:tgtEl>
                                        <p:attrNameLst>
                                          <p:attrName>ppt_w</p:attrName>
                                        </p:attrNameLst>
                                      </p:cBhvr>
                                      <p:tavLst>
                                        <p:tav tm="0">
                                          <p:val>
                                            <p:strVal val="ppt_w"/>
                                          </p:val>
                                        </p:tav>
                                        <p:tav tm="100000">
                                          <p:val>
                                            <p:strVal val="ppt_w+.3"/>
                                          </p:val>
                                        </p:tav>
                                      </p:tavLst>
                                    </p:anim>
                                    <p:anim calcmode="lin" valueType="num">
                                      <p:cBhvr>
                                        <p:cTn id="133" dur="3000"/>
                                        <p:tgtEl>
                                          <p:spTgt spid="11"/>
                                        </p:tgtEl>
                                        <p:attrNameLst>
                                          <p:attrName>ppt_h</p:attrName>
                                        </p:attrNameLst>
                                      </p:cBhvr>
                                      <p:tavLst>
                                        <p:tav tm="0">
                                          <p:val>
                                            <p:strVal val="ppt_h"/>
                                          </p:val>
                                        </p:tav>
                                        <p:tav tm="100000">
                                          <p:val>
                                            <p:strVal val="ppt_h"/>
                                          </p:val>
                                        </p:tav>
                                      </p:tavLst>
                                    </p:anim>
                                    <p:animEffect transition="out" filter="fade">
                                      <p:cBhvr>
                                        <p:cTn id="134" dur="3000"/>
                                        <p:tgtEl>
                                          <p:spTgt spid="11"/>
                                        </p:tgtEl>
                                      </p:cBhvr>
                                    </p:animEffect>
                                    <p:set>
                                      <p:cBhvr>
                                        <p:cTn id="135" dur="1" fill="hold">
                                          <p:stCondLst>
                                            <p:cond delay="2999"/>
                                          </p:stCondLst>
                                        </p:cTn>
                                        <p:tgtEl>
                                          <p:spTgt spid="11"/>
                                        </p:tgtEl>
                                        <p:attrNameLst>
                                          <p:attrName>style.visibility</p:attrName>
                                        </p:attrNameLst>
                                      </p:cBhvr>
                                      <p:to>
                                        <p:strVal val="hidden"/>
                                      </p:to>
                                    </p:set>
                                  </p:childTnLst>
                                </p:cTn>
                              </p:par>
                              <p:par>
                                <p:cTn id="136" presetID="35" presetClass="exit" presetSubtype="0" fill="hold" grpId="0" nodeType="withEffect">
                                  <p:stCondLst>
                                    <p:cond delay="600"/>
                                  </p:stCondLst>
                                  <p:childTnLst>
                                    <p:animEffect transition="out" filter="fade">
                                      <p:cBhvr>
                                        <p:cTn id="137" dur="3000"/>
                                        <p:tgtEl>
                                          <p:spTgt spid="12"/>
                                        </p:tgtEl>
                                      </p:cBhvr>
                                    </p:animEffect>
                                    <p:anim calcmode="lin" valueType="num">
                                      <p:cBhvr>
                                        <p:cTn id="138" dur="3000"/>
                                        <p:tgtEl>
                                          <p:spTgt spid="12"/>
                                        </p:tgtEl>
                                        <p:attrNameLst>
                                          <p:attrName>style.rotation</p:attrName>
                                        </p:attrNameLst>
                                      </p:cBhvr>
                                      <p:tavLst>
                                        <p:tav tm="0">
                                          <p:val>
                                            <p:fltVal val="0"/>
                                          </p:val>
                                        </p:tav>
                                        <p:tav tm="100000">
                                          <p:val>
                                            <p:fltVal val="720"/>
                                          </p:val>
                                        </p:tav>
                                      </p:tavLst>
                                    </p:anim>
                                    <p:anim calcmode="lin" valueType="num">
                                      <p:cBhvr>
                                        <p:cTn id="139" dur="3000"/>
                                        <p:tgtEl>
                                          <p:spTgt spid="12"/>
                                        </p:tgtEl>
                                        <p:attrNameLst>
                                          <p:attrName>ppt_h</p:attrName>
                                        </p:attrNameLst>
                                      </p:cBhvr>
                                      <p:tavLst>
                                        <p:tav tm="0">
                                          <p:val>
                                            <p:strVal val="ppt_h"/>
                                          </p:val>
                                        </p:tav>
                                        <p:tav tm="100000">
                                          <p:val>
                                            <p:fltVal val="0"/>
                                          </p:val>
                                        </p:tav>
                                      </p:tavLst>
                                    </p:anim>
                                    <p:anim calcmode="lin" valueType="num">
                                      <p:cBhvr>
                                        <p:cTn id="140" dur="3000"/>
                                        <p:tgtEl>
                                          <p:spTgt spid="12"/>
                                        </p:tgtEl>
                                        <p:attrNameLst>
                                          <p:attrName>ppt_w</p:attrName>
                                        </p:attrNameLst>
                                      </p:cBhvr>
                                      <p:tavLst>
                                        <p:tav tm="0">
                                          <p:val>
                                            <p:strVal val="ppt_w"/>
                                          </p:val>
                                        </p:tav>
                                        <p:tav tm="100000">
                                          <p:val>
                                            <p:fltVal val="0"/>
                                          </p:val>
                                        </p:tav>
                                      </p:tavLst>
                                    </p:anim>
                                    <p:set>
                                      <p:cBhvr>
                                        <p:cTn id="141" dur="1" fill="hold">
                                          <p:stCondLst>
                                            <p:cond delay="2999"/>
                                          </p:stCondLst>
                                        </p:cTn>
                                        <p:tgtEl>
                                          <p:spTgt spid="12"/>
                                        </p:tgtEl>
                                        <p:attrNameLst>
                                          <p:attrName>style.visibility</p:attrName>
                                        </p:attrNameLst>
                                      </p:cBhvr>
                                      <p:to>
                                        <p:strVal val="hidden"/>
                                      </p:to>
                                    </p:set>
                                  </p:childTnLst>
                                </p:cTn>
                              </p:par>
                              <p:par>
                                <p:cTn id="142" presetID="50" presetClass="exit" presetSubtype="0" repeatCount="indefinite" accel="100000" fill="hold" nodeType="withEffect">
                                  <p:stCondLst>
                                    <p:cond delay="600"/>
                                  </p:stCondLst>
                                  <p:childTnLst>
                                    <p:anim calcmode="lin" valueType="num">
                                      <p:cBhvr>
                                        <p:cTn id="143" dur="3000"/>
                                        <p:tgtEl>
                                          <p:spTgt spid="12"/>
                                        </p:tgtEl>
                                        <p:attrNameLst>
                                          <p:attrName>ppt_w</p:attrName>
                                        </p:attrNameLst>
                                      </p:cBhvr>
                                      <p:tavLst>
                                        <p:tav tm="0">
                                          <p:val>
                                            <p:strVal val="ppt_w"/>
                                          </p:val>
                                        </p:tav>
                                        <p:tav tm="100000">
                                          <p:val>
                                            <p:strVal val="ppt_w+.3"/>
                                          </p:val>
                                        </p:tav>
                                      </p:tavLst>
                                    </p:anim>
                                    <p:anim calcmode="lin" valueType="num">
                                      <p:cBhvr>
                                        <p:cTn id="144" dur="3000"/>
                                        <p:tgtEl>
                                          <p:spTgt spid="12"/>
                                        </p:tgtEl>
                                        <p:attrNameLst>
                                          <p:attrName>ppt_h</p:attrName>
                                        </p:attrNameLst>
                                      </p:cBhvr>
                                      <p:tavLst>
                                        <p:tav tm="0">
                                          <p:val>
                                            <p:strVal val="ppt_h"/>
                                          </p:val>
                                        </p:tav>
                                        <p:tav tm="100000">
                                          <p:val>
                                            <p:strVal val="ppt_h"/>
                                          </p:val>
                                        </p:tav>
                                      </p:tavLst>
                                    </p:anim>
                                    <p:animEffect transition="out" filter="fade">
                                      <p:cBhvr>
                                        <p:cTn id="145" dur="3000"/>
                                        <p:tgtEl>
                                          <p:spTgt spid="12"/>
                                        </p:tgtEl>
                                      </p:cBhvr>
                                    </p:animEffect>
                                    <p:set>
                                      <p:cBhvr>
                                        <p:cTn id="146" dur="1" fill="hold">
                                          <p:stCondLst>
                                            <p:cond delay="2999"/>
                                          </p:stCondLst>
                                        </p:cTn>
                                        <p:tgtEl>
                                          <p:spTgt spid="12"/>
                                        </p:tgtEl>
                                        <p:attrNameLst>
                                          <p:attrName>style.visibility</p:attrName>
                                        </p:attrNameLst>
                                      </p:cBhvr>
                                      <p:to>
                                        <p:strVal val="hidden"/>
                                      </p:to>
                                    </p:set>
                                  </p:childTnLst>
                                </p:cTn>
                              </p:par>
                              <p:par>
                                <p:cTn id="147" presetID="35" presetClass="exit" presetSubtype="0" fill="hold" grpId="0" nodeType="withEffect">
                                  <p:stCondLst>
                                    <p:cond delay="700"/>
                                  </p:stCondLst>
                                  <p:childTnLst>
                                    <p:animEffect transition="out" filter="fade">
                                      <p:cBhvr>
                                        <p:cTn id="148" dur="3000"/>
                                        <p:tgtEl>
                                          <p:spTgt spid="13"/>
                                        </p:tgtEl>
                                      </p:cBhvr>
                                    </p:animEffect>
                                    <p:anim calcmode="lin" valueType="num">
                                      <p:cBhvr>
                                        <p:cTn id="149" dur="3000"/>
                                        <p:tgtEl>
                                          <p:spTgt spid="13"/>
                                        </p:tgtEl>
                                        <p:attrNameLst>
                                          <p:attrName>style.rotation</p:attrName>
                                        </p:attrNameLst>
                                      </p:cBhvr>
                                      <p:tavLst>
                                        <p:tav tm="0">
                                          <p:val>
                                            <p:fltVal val="0"/>
                                          </p:val>
                                        </p:tav>
                                        <p:tav tm="100000">
                                          <p:val>
                                            <p:fltVal val="720"/>
                                          </p:val>
                                        </p:tav>
                                      </p:tavLst>
                                    </p:anim>
                                    <p:anim calcmode="lin" valueType="num">
                                      <p:cBhvr>
                                        <p:cTn id="150" dur="3000"/>
                                        <p:tgtEl>
                                          <p:spTgt spid="13"/>
                                        </p:tgtEl>
                                        <p:attrNameLst>
                                          <p:attrName>ppt_h</p:attrName>
                                        </p:attrNameLst>
                                      </p:cBhvr>
                                      <p:tavLst>
                                        <p:tav tm="0">
                                          <p:val>
                                            <p:strVal val="ppt_h"/>
                                          </p:val>
                                        </p:tav>
                                        <p:tav tm="100000">
                                          <p:val>
                                            <p:fltVal val="0"/>
                                          </p:val>
                                        </p:tav>
                                      </p:tavLst>
                                    </p:anim>
                                    <p:anim calcmode="lin" valueType="num">
                                      <p:cBhvr>
                                        <p:cTn id="151" dur="3000"/>
                                        <p:tgtEl>
                                          <p:spTgt spid="13"/>
                                        </p:tgtEl>
                                        <p:attrNameLst>
                                          <p:attrName>ppt_w</p:attrName>
                                        </p:attrNameLst>
                                      </p:cBhvr>
                                      <p:tavLst>
                                        <p:tav tm="0">
                                          <p:val>
                                            <p:strVal val="ppt_w"/>
                                          </p:val>
                                        </p:tav>
                                        <p:tav tm="100000">
                                          <p:val>
                                            <p:fltVal val="0"/>
                                          </p:val>
                                        </p:tav>
                                      </p:tavLst>
                                    </p:anim>
                                    <p:set>
                                      <p:cBhvr>
                                        <p:cTn id="152" dur="1" fill="hold">
                                          <p:stCondLst>
                                            <p:cond delay="2999"/>
                                          </p:stCondLst>
                                        </p:cTn>
                                        <p:tgtEl>
                                          <p:spTgt spid="13"/>
                                        </p:tgtEl>
                                        <p:attrNameLst>
                                          <p:attrName>style.visibility</p:attrName>
                                        </p:attrNameLst>
                                      </p:cBhvr>
                                      <p:to>
                                        <p:strVal val="hidden"/>
                                      </p:to>
                                    </p:set>
                                  </p:childTnLst>
                                </p:cTn>
                              </p:par>
                              <p:par>
                                <p:cTn id="153" presetID="50" presetClass="exit" presetSubtype="0" repeatCount="indefinite" accel="100000" fill="hold" nodeType="withEffect">
                                  <p:stCondLst>
                                    <p:cond delay="700"/>
                                  </p:stCondLst>
                                  <p:childTnLst>
                                    <p:anim calcmode="lin" valueType="num">
                                      <p:cBhvr>
                                        <p:cTn id="154" dur="3000"/>
                                        <p:tgtEl>
                                          <p:spTgt spid="13"/>
                                        </p:tgtEl>
                                        <p:attrNameLst>
                                          <p:attrName>ppt_w</p:attrName>
                                        </p:attrNameLst>
                                      </p:cBhvr>
                                      <p:tavLst>
                                        <p:tav tm="0">
                                          <p:val>
                                            <p:strVal val="ppt_w"/>
                                          </p:val>
                                        </p:tav>
                                        <p:tav tm="100000">
                                          <p:val>
                                            <p:strVal val="ppt_w+.3"/>
                                          </p:val>
                                        </p:tav>
                                      </p:tavLst>
                                    </p:anim>
                                    <p:anim calcmode="lin" valueType="num">
                                      <p:cBhvr>
                                        <p:cTn id="155" dur="3000"/>
                                        <p:tgtEl>
                                          <p:spTgt spid="13"/>
                                        </p:tgtEl>
                                        <p:attrNameLst>
                                          <p:attrName>ppt_h</p:attrName>
                                        </p:attrNameLst>
                                      </p:cBhvr>
                                      <p:tavLst>
                                        <p:tav tm="0">
                                          <p:val>
                                            <p:strVal val="ppt_h"/>
                                          </p:val>
                                        </p:tav>
                                        <p:tav tm="100000">
                                          <p:val>
                                            <p:strVal val="ppt_h"/>
                                          </p:val>
                                        </p:tav>
                                      </p:tavLst>
                                    </p:anim>
                                    <p:animEffect transition="out" filter="fade">
                                      <p:cBhvr>
                                        <p:cTn id="156" dur="3000"/>
                                        <p:tgtEl>
                                          <p:spTgt spid="13"/>
                                        </p:tgtEl>
                                      </p:cBhvr>
                                    </p:animEffect>
                                    <p:set>
                                      <p:cBhvr>
                                        <p:cTn id="157" dur="1" fill="hold">
                                          <p:stCondLst>
                                            <p:cond delay="2999"/>
                                          </p:stCondLst>
                                        </p:cTn>
                                        <p:tgtEl>
                                          <p:spTgt spid="13"/>
                                        </p:tgtEl>
                                        <p:attrNameLst>
                                          <p:attrName>style.visibility</p:attrName>
                                        </p:attrNameLst>
                                      </p:cBhvr>
                                      <p:to>
                                        <p:strVal val="hidden"/>
                                      </p:to>
                                    </p:set>
                                  </p:childTnLst>
                                </p:cTn>
                              </p:par>
                              <p:par>
                                <p:cTn id="158" presetID="23" presetClass="entr" presetSubtype="272" fill="hold" nodeType="withEffect">
                                  <p:stCondLst>
                                    <p:cond delay="700"/>
                                  </p:stCondLst>
                                  <p:childTnLst>
                                    <p:set>
                                      <p:cBhvr>
                                        <p:cTn id="159" dur="1" fill="hold">
                                          <p:stCondLst>
                                            <p:cond delay="0"/>
                                          </p:stCondLst>
                                        </p:cTn>
                                        <p:tgtEl>
                                          <p:spTgt spid="4"/>
                                        </p:tgtEl>
                                        <p:attrNameLst>
                                          <p:attrName>style.visibility</p:attrName>
                                        </p:attrNameLst>
                                      </p:cBhvr>
                                      <p:to>
                                        <p:strVal val="visible"/>
                                      </p:to>
                                    </p:set>
                                    <p:anim calcmode="lin" valueType="num">
                                      <p:cBhvr>
                                        <p:cTn id="160" dur="3000" fill="hold"/>
                                        <p:tgtEl>
                                          <p:spTgt spid="4"/>
                                        </p:tgtEl>
                                        <p:attrNameLst>
                                          <p:attrName>ppt_w</p:attrName>
                                        </p:attrNameLst>
                                      </p:cBhvr>
                                      <p:tavLst>
                                        <p:tav tm="0">
                                          <p:val>
                                            <p:strVal val="2/3*#ppt_w"/>
                                          </p:val>
                                        </p:tav>
                                        <p:tav tm="100000">
                                          <p:val>
                                            <p:strVal val="#ppt_w"/>
                                          </p:val>
                                        </p:tav>
                                      </p:tavLst>
                                    </p:anim>
                                    <p:anim calcmode="lin" valueType="num">
                                      <p:cBhvr>
                                        <p:cTn id="161" dur="3000" fill="hold"/>
                                        <p:tgtEl>
                                          <p:spTgt spid="4"/>
                                        </p:tgtEl>
                                        <p:attrNameLst>
                                          <p:attrName>ppt_h</p:attrName>
                                        </p:attrNameLst>
                                      </p:cBhvr>
                                      <p:tavLst>
                                        <p:tav tm="0">
                                          <p:val>
                                            <p:strVal val="2/3*#ppt_h"/>
                                          </p:val>
                                        </p:tav>
                                        <p:tav tm="100000">
                                          <p:val>
                                            <p:strVal val="#ppt_h"/>
                                          </p:val>
                                        </p:tav>
                                      </p:tavLst>
                                    </p:anim>
                                  </p:childTnLst>
                                </p:cTn>
                              </p:par>
                              <p:par>
                                <p:cTn id="162" presetID="16" presetClass="entr" presetSubtype="21" fill="hold" nodeType="withEffect">
                                  <p:stCondLst>
                                    <p:cond delay="700"/>
                                  </p:stCondLst>
                                  <p:childTnLst>
                                    <p:set>
                                      <p:cBhvr>
                                        <p:cTn id="163" dur="1" fill="hold">
                                          <p:stCondLst>
                                            <p:cond delay="0"/>
                                          </p:stCondLst>
                                        </p:cTn>
                                        <p:tgtEl>
                                          <p:spTgt spid="4"/>
                                        </p:tgtEl>
                                        <p:attrNameLst>
                                          <p:attrName>style.visibility</p:attrName>
                                        </p:attrNameLst>
                                      </p:cBhvr>
                                      <p:to>
                                        <p:strVal val="visible"/>
                                      </p:to>
                                    </p:set>
                                    <p:animEffect transition="in" filter="barn(inVertical)">
                                      <p:cBhvr>
                                        <p:cTn id="164" dur="3000"/>
                                        <p:tgtEl>
                                          <p:spTgt spid="4"/>
                                        </p:tgtEl>
                                      </p:cBhvr>
                                    </p:animEffect>
                                  </p:childTnLst>
                                </p:cTn>
                              </p:par>
                            </p:childTnLst>
                          </p:cTn>
                        </p:par>
                        <p:par>
                          <p:cTn id="165" fill="hold">
                            <p:stCondLst>
                              <p:cond delay="6500"/>
                            </p:stCondLst>
                            <p:childTnLst>
                              <p:par>
                                <p:cTn id="166" presetID="40" presetClass="entr" presetSubtype="0" fill="hold" grpId="0" nodeType="afterEffect">
                                  <p:stCondLst>
                                    <p:cond delay="0"/>
                                  </p:stCondLst>
                                  <p:iterate type="lt">
                                    <p:tmPct val="10000"/>
                                  </p:iterate>
                                  <p:childTnLst>
                                    <p:set>
                                      <p:cBhvr>
                                        <p:cTn id="167" dur="1" fill="hold">
                                          <p:stCondLst>
                                            <p:cond delay="0"/>
                                          </p:stCondLst>
                                        </p:cTn>
                                        <p:tgtEl>
                                          <p:spTgt spid="14"/>
                                        </p:tgtEl>
                                        <p:attrNameLst>
                                          <p:attrName>style.visibility</p:attrName>
                                        </p:attrNameLst>
                                      </p:cBhvr>
                                      <p:to>
                                        <p:strVal val="visible"/>
                                      </p:to>
                                    </p:set>
                                    <p:animEffect transition="in" filter="fade">
                                      <p:cBhvr>
                                        <p:cTn id="168" dur="1000"/>
                                        <p:tgtEl>
                                          <p:spTgt spid="14"/>
                                        </p:tgtEl>
                                      </p:cBhvr>
                                    </p:animEffect>
                                    <p:anim calcmode="lin" valueType="num">
                                      <p:cBhvr>
                                        <p:cTn id="169" dur="1000" fill="hold"/>
                                        <p:tgtEl>
                                          <p:spTgt spid="14"/>
                                        </p:tgtEl>
                                        <p:attrNameLst>
                                          <p:attrName>ppt_x</p:attrName>
                                        </p:attrNameLst>
                                      </p:cBhvr>
                                      <p:tavLst>
                                        <p:tav tm="0">
                                          <p:val>
                                            <p:strVal val="#ppt_x-.1"/>
                                          </p:val>
                                        </p:tav>
                                        <p:tav tm="100000">
                                          <p:val>
                                            <p:strVal val="#ppt_x"/>
                                          </p:val>
                                        </p:tav>
                                      </p:tavLst>
                                    </p:anim>
                                    <p:anim calcmode="lin" valueType="num">
                                      <p:cBhvr>
                                        <p:cTn id="170"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Birds_Steller_'s_sea_452299"/>
          <p:cNvPicPr>
            <a:picLocks noGrp="1" noChangeAspect="1"/>
          </p:cNvPicPr>
          <p:nvPr isPhoto="1"/>
        </p:nvPicPr>
        <p:blipFill>
          <a:blip r:embed="rId2"/>
          <a:stretch>
            <a:fillRect/>
          </a:stretch>
        </p:blipFill>
        <p:spPr bwMode="auto">
          <a:xfrm>
            <a:off x="0" y="-428648"/>
            <a:ext cx="9144000" cy="6500858"/>
          </a:xfrm>
          <a:prstGeom prst="rect">
            <a:avLst/>
          </a:prstGeom>
          <a:noFill/>
          <a:ln w="9525">
            <a:noFill/>
            <a:miter lim="800000"/>
            <a:headEnd/>
            <a:tailEnd/>
          </a:ln>
        </p:spPr>
      </p:pic>
      <p:sp>
        <p:nvSpPr>
          <p:cNvPr id="6" name="5 Triángulo isósceles"/>
          <p:cNvSpPr/>
          <p:nvPr/>
        </p:nvSpPr>
        <p:spPr>
          <a:xfrm>
            <a:off x="0" y="2813050"/>
            <a:ext cx="9144000" cy="2903538"/>
          </a:xfrm>
          <a:prstGeom prst="triangle">
            <a:avLst>
              <a:gd name="adj" fmla="val 50097"/>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10" name="9 Triángulo isósceles"/>
          <p:cNvSpPr/>
          <p:nvPr/>
        </p:nvSpPr>
        <p:spPr>
          <a:xfrm rot="16200000" flipV="1">
            <a:off x="-572294" y="572294"/>
            <a:ext cx="5716588" cy="4572000"/>
          </a:xfrm>
          <a:prstGeom prst="triangle">
            <a:avLst>
              <a:gd name="adj" fmla="val 50097"/>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8" name="7 Triángulo isósceles"/>
          <p:cNvSpPr/>
          <p:nvPr/>
        </p:nvSpPr>
        <p:spPr>
          <a:xfrm flipH="1" flipV="1">
            <a:off x="0" y="0"/>
            <a:ext cx="9144000" cy="2901950"/>
          </a:xfrm>
          <a:prstGeom prst="triangle">
            <a:avLst>
              <a:gd name="adj" fmla="val 50097"/>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9" name="8 Triángulo isósceles"/>
          <p:cNvSpPr/>
          <p:nvPr/>
        </p:nvSpPr>
        <p:spPr>
          <a:xfrm rot="5400000" flipH="1" flipV="1">
            <a:off x="3999706" y="572294"/>
            <a:ext cx="5716588" cy="4572000"/>
          </a:xfrm>
          <a:prstGeom prst="triangle">
            <a:avLst>
              <a:gd name="adj" fmla="val 50097"/>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7" name="6 CuadroTexto"/>
          <p:cNvSpPr txBox="1"/>
          <p:nvPr/>
        </p:nvSpPr>
        <p:spPr>
          <a:xfrm>
            <a:off x="428596" y="4514671"/>
            <a:ext cx="8501122"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Puedes alquilar un coche, pero no es recomendable. Aunque se han invertido millones de euros en la mejora de las carreteras, la señalización es inconsistente y los atascos son habituales. Las visitas guiadas y los taxis son las mejores formas de desplazarse.</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9000">
        <p14:flip dir="r"/>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
                                          </p:val>
                                        </p:tav>
                                      </p:tavLst>
                                    </p:anim>
                                    <p:anim calcmode="lin" valueType="num">
                                      <p:cBhvr>
                                        <p:cTn id="7" dur="3000"/>
                                        <p:tgtEl>
                                          <p:spTgt spid="6"/>
                                        </p:tgtEl>
                                        <p:attrNameLst>
                                          <p:attrName>ppt_y</p:attrName>
                                        </p:attrNameLst>
                                      </p:cBhvr>
                                      <p:tavLst>
                                        <p:tav tm="0">
                                          <p:val>
                                            <p:strVal val="ppt_y"/>
                                          </p:val>
                                        </p:tav>
                                        <p:tav tm="100000">
                                          <p:val>
                                            <p:strVal val="ppt_y+ppt_h/2"/>
                                          </p:val>
                                        </p:tav>
                                      </p:tavLst>
                                    </p:anim>
                                    <p:anim calcmode="lin" valueType="num">
                                      <p:cBhvr>
                                        <p:cTn id="8" dur="3000"/>
                                        <p:tgtEl>
                                          <p:spTgt spid="6"/>
                                        </p:tgtEl>
                                        <p:attrNameLst>
                                          <p:attrName>ppt_w</p:attrName>
                                        </p:attrNameLst>
                                      </p:cBhvr>
                                      <p:tavLst>
                                        <p:tav tm="0">
                                          <p:val>
                                            <p:strVal val="ppt_w"/>
                                          </p:val>
                                        </p:tav>
                                        <p:tav tm="100000">
                                          <p:val>
                                            <p:strVal val="ppt_w"/>
                                          </p:val>
                                        </p:tav>
                                      </p:tavLst>
                                    </p:anim>
                                    <p:anim calcmode="lin" valueType="num">
                                      <p:cBhvr>
                                        <p:cTn id="9" dur="3000"/>
                                        <p:tgtEl>
                                          <p:spTgt spid="6"/>
                                        </p:tgtEl>
                                        <p:attrNameLst>
                                          <p:attrName>ppt_h</p:attrName>
                                        </p:attrNameLst>
                                      </p:cBhvr>
                                      <p:tavLst>
                                        <p:tav tm="0">
                                          <p:val>
                                            <p:strVal val="ppt_h"/>
                                          </p:val>
                                        </p:tav>
                                        <p:tav tm="100000">
                                          <p:val>
                                            <p:fltVal val="0"/>
                                          </p:val>
                                        </p:tav>
                                      </p:tavLst>
                                    </p:anim>
                                    <p:set>
                                      <p:cBhvr>
                                        <p:cTn id="10" dur="1" fill="hold">
                                          <p:stCondLst>
                                            <p:cond delay="2999"/>
                                          </p:stCondLst>
                                        </p:cTn>
                                        <p:tgtEl>
                                          <p:spTgt spid="6"/>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3000"/>
                                        <p:tgtEl>
                                          <p:spTgt spid="8"/>
                                        </p:tgtEl>
                                        <p:attrNameLst>
                                          <p:attrName>ppt_x</p:attrName>
                                        </p:attrNameLst>
                                      </p:cBhvr>
                                      <p:tavLst>
                                        <p:tav tm="0">
                                          <p:val>
                                            <p:strVal val="ppt_x"/>
                                          </p:val>
                                        </p:tav>
                                        <p:tav tm="100000">
                                          <p:val>
                                            <p:strVal val="ppt_x"/>
                                          </p:val>
                                        </p:tav>
                                      </p:tavLst>
                                    </p:anim>
                                    <p:anim calcmode="lin" valueType="num">
                                      <p:cBhvr>
                                        <p:cTn id="13" dur="3000"/>
                                        <p:tgtEl>
                                          <p:spTgt spid="8"/>
                                        </p:tgtEl>
                                        <p:attrNameLst>
                                          <p:attrName>ppt_y</p:attrName>
                                        </p:attrNameLst>
                                      </p:cBhvr>
                                      <p:tavLst>
                                        <p:tav tm="0">
                                          <p:val>
                                            <p:strVal val="ppt_y"/>
                                          </p:val>
                                        </p:tav>
                                        <p:tav tm="100000">
                                          <p:val>
                                            <p:strVal val="ppt_y-ppt_h/2"/>
                                          </p:val>
                                        </p:tav>
                                      </p:tavLst>
                                    </p:anim>
                                    <p:anim calcmode="lin" valueType="num">
                                      <p:cBhvr>
                                        <p:cTn id="14" dur="3000"/>
                                        <p:tgtEl>
                                          <p:spTgt spid="8"/>
                                        </p:tgtEl>
                                        <p:attrNameLst>
                                          <p:attrName>ppt_w</p:attrName>
                                        </p:attrNameLst>
                                      </p:cBhvr>
                                      <p:tavLst>
                                        <p:tav tm="0">
                                          <p:val>
                                            <p:strVal val="ppt_w"/>
                                          </p:val>
                                        </p:tav>
                                        <p:tav tm="100000">
                                          <p:val>
                                            <p:strVal val="ppt_w"/>
                                          </p:val>
                                        </p:tav>
                                      </p:tavLst>
                                    </p:anim>
                                    <p:anim calcmode="lin" valueType="num">
                                      <p:cBhvr>
                                        <p:cTn id="15" dur="3000"/>
                                        <p:tgtEl>
                                          <p:spTgt spid="8"/>
                                        </p:tgtEl>
                                        <p:attrNameLst>
                                          <p:attrName>ppt_h</p:attrName>
                                        </p:attrNameLst>
                                      </p:cBhvr>
                                      <p:tavLst>
                                        <p:tav tm="0">
                                          <p:val>
                                            <p:strVal val="ppt_h"/>
                                          </p:val>
                                        </p:tav>
                                        <p:tav tm="100000">
                                          <p:val>
                                            <p:fltVal val="0"/>
                                          </p:val>
                                        </p:tav>
                                      </p:tavLst>
                                    </p:anim>
                                    <p:set>
                                      <p:cBhvr>
                                        <p:cTn id="16" dur="1" fill="hold">
                                          <p:stCondLst>
                                            <p:cond delay="2999"/>
                                          </p:stCondLst>
                                        </p:cTn>
                                        <p:tgtEl>
                                          <p:spTgt spid="8"/>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9"/>
                                        </p:tgtEl>
                                        <p:attrNameLst>
                                          <p:attrName>ppt_x</p:attrName>
                                        </p:attrNameLst>
                                      </p:cBhvr>
                                      <p:tavLst>
                                        <p:tav tm="0">
                                          <p:val>
                                            <p:strVal val="ppt_x"/>
                                          </p:val>
                                        </p:tav>
                                        <p:tav tm="100000">
                                          <p:val>
                                            <p:strVal val="ppt_x+ppt_w/2"/>
                                          </p:val>
                                        </p:tav>
                                      </p:tavLst>
                                    </p:anim>
                                    <p:anim calcmode="lin" valueType="num">
                                      <p:cBhvr>
                                        <p:cTn id="19" dur="3000"/>
                                        <p:tgtEl>
                                          <p:spTgt spid="9"/>
                                        </p:tgtEl>
                                        <p:attrNameLst>
                                          <p:attrName>ppt_y</p:attrName>
                                        </p:attrNameLst>
                                      </p:cBhvr>
                                      <p:tavLst>
                                        <p:tav tm="0">
                                          <p:val>
                                            <p:strVal val="ppt_y"/>
                                          </p:val>
                                        </p:tav>
                                        <p:tav tm="100000">
                                          <p:val>
                                            <p:strVal val="ppt_y"/>
                                          </p:val>
                                        </p:tav>
                                      </p:tavLst>
                                    </p:anim>
                                    <p:anim calcmode="lin" valueType="num">
                                      <p:cBhvr>
                                        <p:cTn id="20" dur="3000"/>
                                        <p:tgtEl>
                                          <p:spTgt spid="9"/>
                                        </p:tgtEl>
                                        <p:attrNameLst>
                                          <p:attrName>ppt_w</p:attrName>
                                        </p:attrNameLst>
                                      </p:cBhvr>
                                      <p:tavLst>
                                        <p:tav tm="0">
                                          <p:val>
                                            <p:strVal val="ppt_w"/>
                                          </p:val>
                                        </p:tav>
                                        <p:tav tm="100000">
                                          <p:val>
                                            <p:fltVal val="0"/>
                                          </p:val>
                                        </p:tav>
                                      </p:tavLst>
                                    </p:anim>
                                    <p:anim calcmode="lin" valueType="num">
                                      <p:cBhvr>
                                        <p:cTn id="21" dur="3000"/>
                                        <p:tgtEl>
                                          <p:spTgt spid="9"/>
                                        </p:tgtEl>
                                        <p:attrNameLst>
                                          <p:attrName>ppt_h</p:attrName>
                                        </p:attrNameLst>
                                      </p:cBhvr>
                                      <p:tavLst>
                                        <p:tav tm="0">
                                          <p:val>
                                            <p:strVal val="ppt_h"/>
                                          </p:val>
                                        </p:tav>
                                        <p:tav tm="100000">
                                          <p:val>
                                            <p:strVal val="ppt_h"/>
                                          </p:val>
                                        </p:tav>
                                      </p:tavLst>
                                    </p:anim>
                                    <p:set>
                                      <p:cBhvr>
                                        <p:cTn id="22" dur="1" fill="hold">
                                          <p:stCondLst>
                                            <p:cond delay="2999"/>
                                          </p:stCondLst>
                                        </p:cTn>
                                        <p:tgtEl>
                                          <p:spTgt spid="9"/>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3000"/>
                                        <p:tgtEl>
                                          <p:spTgt spid="10"/>
                                        </p:tgtEl>
                                        <p:attrNameLst>
                                          <p:attrName>ppt_x</p:attrName>
                                        </p:attrNameLst>
                                      </p:cBhvr>
                                      <p:tavLst>
                                        <p:tav tm="0">
                                          <p:val>
                                            <p:strVal val="ppt_x"/>
                                          </p:val>
                                        </p:tav>
                                        <p:tav tm="100000">
                                          <p:val>
                                            <p:strVal val="ppt_x-ppt_w/2"/>
                                          </p:val>
                                        </p:tav>
                                      </p:tavLst>
                                    </p:anim>
                                    <p:anim calcmode="lin" valueType="num">
                                      <p:cBhvr>
                                        <p:cTn id="25" dur="3000"/>
                                        <p:tgtEl>
                                          <p:spTgt spid="10"/>
                                        </p:tgtEl>
                                        <p:attrNameLst>
                                          <p:attrName>ppt_y</p:attrName>
                                        </p:attrNameLst>
                                      </p:cBhvr>
                                      <p:tavLst>
                                        <p:tav tm="0">
                                          <p:val>
                                            <p:strVal val="ppt_y"/>
                                          </p:val>
                                        </p:tav>
                                        <p:tav tm="100000">
                                          <p:val>
                                            <p:strVal val="ppt_y"/>
                                          </p:val>
                                        </p:tav>
                                      </p:tavLst>
                                    </p:anim>
                                    <p:anim calcmode="lin" valueType="num">
                                      <p:cBhvr>
                                        <p:cTn id="26" dur="3000"/>
                                        <p:tgtEl>
                                          <p:spTgt spid="10"/>
                                        </p:tgtEl>
                                        <p:attrNameLst>
                                          <p:attrName>ppt_w</p:attrName>
                                        </p:attrNameLst>
                                      </p:cBhvr>
                                      <p:tavLst>
                                        <p:tav tm="0">
                                          <p:val>
                                            <p:strVal val="ppt_w"/>
                                          </p:val>
                                        </p:tav>
                                        <p:tav tm="100000">
                                          <p:val>
                                            <p:fltVal val="0"/>
                                          </p:val>
                                        </p:tav>
                                      </p:tavLst>
                                    </p:anim>
                                    <p:anim calcmode="lin" valueType="num">
                                      <p:cBhvr>
                                        <p:cTn id="27" dur="3000"/>
                                        <p:tgtEl>
                                          <p:spTgt spid="10"/>
                                        </p:tgtEl>
                                        <p:attrNameLst>
                                          <p:attrName>ppt_h</p:attrName>
                                        </p:attrNameLst>
                                      </p:cBhvr>
                                      <p:tavLst>
                                        <p:tav tm="0">
                                          <p:val>
                                            <p:strVal val="ppt_h"/>
                                          </p:val>
                                        </p:tav>
                                        <p:tav tm="100000">
                                          <p:val>
                                            <p:strVal val="ppt_h"/>
                                          </p:val>
                                        </p:tav>
                                      </p:tavLst>
                                    </p:anim>
                                    <p:set>
                                      <p:cBhvr>
                                        <p:cTn id="28" dur="1" fill="hold">
                                          <p:stCondLst>
                                            <p:cond delay="2999"/>
                                          </p:stCondLst>
                                        </p:cTn>
                                        <p:tgtEl>
                                          <p:spTgt spid="10"/>
                                        </p:tgtEl>
                                        <p:attrNameLst>
                                          <p:attrName>style.visibility</p:attrName>
                                        </p:attrNameLst>
                                      </p:cBhvr>
                                      <p:to>
                                        <p:strVal val="hidden"/>
                                      </p:to>
                                    </p:set>
                                  </p:childTnLst>
                                </p:cTn>
                              </p:par>
                              <p:par>
                                <p:cTn id="29" presetID="5" presetClass="entr" presetSubtype="10" fill="hold" grpId="1"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checkerboard(across)">
                                      <p:cBhvr>
                                        <p:cTn id="31" dur="3000"/>
                                        <p:tgtEl>
                                          <p:spTgt spid="6"/>
                                        </p:tgtEl>
                                      </p:cBhvr>
                                    </p:animEffect>
                                  </p:childTnLst>
                                </p:cTn>
                              </p:par>
                              <p:par>
                                <p:cTn id="32" presetID="5" presetClass="entr" presetSubtype="10"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checkerboard(across)">
                                      <p:cBhvr>
                                        <p:cTn id="34" dur="3000"/>
                                        <p:tgtEl>
                                          <p:spTgt spid="8"/>
                                        </p:tgtEl>
                                      </p:cBhvr>
                                    </p:animEffect>
                                  </p:childTnLst>
                                </p:cTn>
                              </p:par>
                              <p:par>
                                <p:cTn id="35" presetID="5" presetClass="entr" presetSubtype="10" fill="hold" grpId="1"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checkerboard(across)">
                                      <p:cBhvr>
                                        <p:cTn id="37" dur="3000"/>
                                        <p:tgtEl>
                                          <p:spTgt spid="9"/>
                                        </p:tgtEl>
                                      </p:cBhvr>
                                    </p:animEffect>
                                  </p:childTnLst>
                                </p:cTn>
                              </p:par>
                              <p:par>
                                <p:cTn id="38" presetID="5" presetClass="entr" presetSubtype="10" fill="hold" grpId="1"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checkerboard(across)">
                                      <p:cBhvr>
                                        <p:cTn id="40" dur="3000"/>
                                        <p:tgtEl>
                                          <p:spTgt spid="10"/>
                                        </p:tgtEl>
                                      </p:cBhvr>
                                    </p:animEffect>
                                  </p:childTnLst>
                                </p:cTn>
                              </p:par>
                              <p:par>
                                <p:cTn id="41" presetID="23" presetClass="entr" presetSubtype="528"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3000" fill="hold"/>
                                        <p:tgtEl>
                                          <p:spTgt spid="12"/>
                                        </p:tgtEl>
                                        <p:attrNameLst>
                                          <p:attrName>ppt_w</p:attrName>
                                        </p:attrNameLst>
                                      </p:cBhvr>
                                      <p:tavLst>
                                        <p:tav tm="0">
                                          <p:val>
                                            <p:fltVal val="0"/>
                                          </p:val>
                                        </p:tav>
                                        <p:tav tm="100000">
                                          <p:val>
                                            <p:strVal val="#ppt_w"/>
                                          </p:val>
                                        </p:tav>
                                      </p:tavLst>
                                    </p:anim>
                                    <p:anim calcmode="lin" valueType="num">
                                      <p:cBhvr>
                                        <p:cTn id="44" dur="3000" fill="hold"/>
                                        <p:tgtEl>
                                          <p:spTgt spid="12"/>
                                        </p:tgtEl>
                                        <p:attrNameLst>
                                          <p:attrName>ppt_h</p:attrName>
                                        </p:attrNameLst>
                                      </p:cBhvr>
                                      <p:tavLst>
                                        <p:tav tm="0">
                                          <p:val>
                                            <p:fltVal val="0"/>
                                          </p:val>
                                        </p:tav>
                                        <p:tav tm="100000">
                                          <p:val>
                                            <p:strVal val="#ppt_h"/>
                                          </p:val>
                                        </p:tav>
                                      </p:tavLst>
                                    </p:anim>
                                    <p:anim calcmode="lin" valueType="num">
                                      <p:cBhvr>
                                        <p:cTn id="45" dur="3000" fill="hold"/>
                                        <p:tgtEl>
                                          <p:spTgt spid="12"/>
                                        </p:tgtEl>
                                        <p:attrNameLst>
                                          <p:attrName>ppt_x</p:attrName>
                                        </p:attrNameLst>
                                      </p:cBhvr>
                                      <p:tavLst>
                                        <p:tav tm="0">
                                          <p:val>
                                            <p:fltVal val="0.5"/>
                                          </p:val>
                                        </p:tav>
                                        <p:tav tm="100000">
                                          <p:val>
                                            <p:strVal val="#ppt_x"/>
                                          </p:val>
                                        </p:tav>
                                      </p:tavLst>
                                    </p:anim>
                                    <p:anim calcmode="lin" valueType="num">
                                      <p:cBhvr>
                                        <p:cTn id="46" dur="3000" fill="hold"/>
                                        <p:tgtEl>
                                          <p:spTgt spid="12"/>
                                        </p:tgtEl>
                                        <p:attrNameLst>
                                          <p:attrName>ppt_y</p:attrName>
                                        </p:attrNameLst>
                                      </p:cBhvr>
                                      <p:tavLst>
                                        <p:tav tm="0">
                                          <p:val>
                                            <p:fltVal val="0.5"/>
                                          </p:val>
                                        </p:tav>
                                        <p:tav tm="100000">
                                          <p:val>
                                            <p:strVal val="#ppt_y"/>
                                          </p:val>
                                        </p:tav>
                                      </p:tavLst>
                                    </p:anim>
                                  </p:childTnLst>
                                </p:cTn>
                              </p:par>
                            </p:childTnLst>
                          </p:cTn>
                        </p:par>
                        <p:par>
                          <p:cTn id="47" fill="hold">
                            <p:stCondLst>
                              <p:cond delay="3000"/>
                            </p:stCondLst>
                            <p:childTnLst>
                              <p:par>
                                <p:cTn id="48" presetID="40" presetClass="entr" presetSubtype="0" fill="hold" grpId="0" nodeType="afterEffect">
                                  <p:stCondLst>
                                    <p:cond delay="0"/>
                                  </p:stCondLst>
                                  <p:iterate type="lt">
                                    <p:tmPct val="10000"/>
                                  </p:iterate>
                                  <p:childTnLst>
                                    <p:set>
                                      <p:cBhvr>
                                        <p:cTn id="49" dur="1" fill="hold">
                                          <p:stCondLst>
                                            <p:cond delay="0"/>
                                          </p:stCondLst>
                                        </p:cTn>
                                        <p:tgtEl>
                                          <p:spTgt spid="7"/>
                                        </p:tgtEl>
                                        <p:attrNameLst>
                                          <p:attrName>style.visibility</p:attrName>
                                        </p:attrNameLst>
                                      </p:cBhvr>
                                      <p:to>
                                        <p:strVal val="visible"/>
                                      </p:to>
                                    </p:set>
                                    <p:animEffect transition="in" filter="fade">
                                      <p:cBhvr>
                                        <p:cTn id="50" dur="1000"/>
                                        <p:tgtEl>
                                          <p:spTgt spid="7"/>
                                        </p:tgtEl>
                                      </p:cBhvr>
                                    </p:animEffect>
                                    <p:anim calcmode="lin" valueType="num">
                                      <p:cBhvr>
                                        <p:cTn id="51" dur="1000" fill="hold"/>
                                        <p:tgtEl>
                                          <p:spTgt spid="7"/>
                                        </p:tgtEl>
                                        <p:attrNameLst>
                                          <p:attrName>ppt_x</p:attrName>
                                        </p:attrNameLst>
                                      </p:cBhvr>
                                      <p:tavLst>
                                        <p:tav tm="0">
                                          <p:val>
                                            <p:strVal val="#ppt_x-.1"/>
                                          </p:val>
                                        </p:tav>
                                        <p:tav tm="100000">
                                          <p:val>
                                            <p:strVal val="#ppt_x"/>
                                          </p:val>
                                        </p:tav>
                                      </p:tavLst>
                                    </p:anim>
                                    <p:anim calcmode="lin" valueType="num">
                                      <p:cBhvr>
                                        <p:cTn id="5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10" grpId="0" animBg="1"/>
      <p:bldP spid="10" grpId="1" animBg="1"/>
      <p:bldP spid="8" grpId="0" animBg="1"/>
      <p:bldP spid="8" grpId="1" animBg="1"/>
      <p:bldP spid="9" grpId="0" animBg="1"/>
      <p:bldP spid="9" grpId="1" animBg="1"/>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Birds_Storks_Sky_Beak_475404"/>
          <p:cNvPicPr>
            <a:picLocks noGrp="1" noChangeAspect="1"/>
          </p:cNvPicPr>
          <p:nvPr isPhoto="1"/>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Trapecio"/>
          <p:cNvSpPr/>
          <p:nvPr/>
        </p:nvSpPr>
        <p:spPr>
          <a:xfrm>
            <a:off x="0" y="2798763"/>
            <a:ext cx="9144000" cy="2916237"/>
          </a:xfrm>
          <a:prstGeom prst="trapezoid">
            <a:avLst>
              <a:gd name="adj" fmla="val 58216"/>
            </a:avLst>
          </a:prstGeom>
          <a:blipFill dpi="0" rotWithShape="1">
            <a:blip r:embed="rId2"/>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prstClr val="white"/>
              </a:solidFill>
            </a:endParaRPr>
          </a:p>
        </p:txBody>
      </p:sp>
      <p:sp>
        <p:nvSpPr>
          <p:cNvPr id="6" name="5 Trapecio"/>
          <p:cNvSpPr/>
          <p:nvPr/>
        </p:nvSpPr>
        <p:spPr>
          <a:xfrm flipV="1">
            <a:off x="0" y="0"/>
            <a:ext cx="9144000" cy="2798762"/>
          </a:xfrm>
          <a:prstGeom prst="trapezoid">
            <a:avLst>
              <a:gd name="adj" fmla="val 59918"/>
            </a:avLst>
          </a:prstGeom>
          <a:blipFill dpi="0" rotWithShape="1">
            <a:blip r:embed="rId2"/>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prstClr val="white"/>
              </a:solidFill>
            </a:endParaRPr>
          </a:p>
        </p:txBody>
      </p:sp>
      <p:sp>
        <p:nvSpPr>
          <p:cNvPr id="8" name="7 Combinar"/>
          <p:cNvSpPr/>
          <p:nvPr/>
        </p:nvSpPr>
        <p:spPr>
          <a:xfrm rot="16200000" flipV="1">
            <a:off x="5250657" y="1821656"/>
            <a:ext cx="5715000" cy="2071687"/>
          </a:xfrm>
          <a:prstGeom prst="flowChartMerge">
            <a:avLst/>
          </a:prstGeom>
          <a:blipFill dpi="0" rotWithShape="1">
            <a:blip r:embed="rId2"/>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prstClr val="white"/>
              </a:solidFill>
            </a:endParaRPr>
          </a:p>
        </p:txBody>
      </p:sp>
      <p:sp>
        <p:nvSpPr>
          <p:cNvPr id="7" name="6 Combinar"/>
          <p:cNvSpPr/>
          <p:nvPr/>
        </p:nvSpPr>
        <p:spPr>
          <a:xfrm rot="16200000">
            <a:off x="-1821656" y="1821656"/>
            <a:ext cx="5715000" cy="2071688"/>
          </a:xfrm>
          <a:prstGeom prst="flowChartMerge">
            <a:avLst/>
          </a:prstGeom>
          <a:blipFill dpi="0" rotWithShape="1">
            <a:blip r:embed="rId2"/>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prstClr val="white"/>
              </a:solidFill>
            </a:endParaRPr>
          </a:p>
        </p:txBody>
      </p:sp>
      <p:sp>
        <p:nvSpPr>
          <p:cNvPr id="9" name="8 CuadroTexto"/>
          <p:cNvSpPr txBox="1"/>
          <p:nvPr/>
        </p:nvSpPr>
        <p:spPr>
          <a:xfrm>
            <a:off x="428596" y="4643450"/>
            <a:ext cx="8429684"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Un viaje de 10 días centrado en lo más destacado del antiguo Egipto podría incluir tiempo en El Cairo (las pirámides, los museos), </a:t>
            </a:r>
            <a:r>
              <a:rPr lang="es-ES" b="1" dirty="0" err="1" smtClean="0">
                <a:effectLst>
                  <a:glow rad="101600">
                    <a:srgbClr val="C00000">
                      <a:alpha val="60000"/>
                    </a:srgbClr>
                  </a:glow>
                  <a:outerShdw blurRad="38100" dist="38100" dir="2700000" algn="tl">
                    <a:srgbClr val="000000">
                      <a:alpha val="43137"/>
                    </a:srgbClr>
                  </a:outerShdw>
                </a:effectLst>
              </a:rPr>
              <a:t>Luxor</a:t>
            </a:r>
            <a:r>
              <a:rPr lang="es-ES" b="1" dirty="0" smtClean="0">
                <a:effectLst>
                  <a:glow rad="101600">
                    <a:srgbClr val="C00000">
                      <a:alpha val="60000"/>
                    </a:srgbClr>
                  </a:glow>
                  <a:outerShdw blurRad="38100" dist="38100" dir="2700000" algn="tl">
                    <a:srgbClr val="000000">
                      <a:alpha val="43137"/>
                    </a:srgbClr>
                  </a:outerShdw>
                </a:effectLst>
              </a:rPr>
              <a:t> (el Valle de los Reyes, el Templo de </a:t>
            </a:r>
            <a:r>
              <a:rPr lang="es-ES" b="1" dirty="0" err="1" smtClean="0">
                <a:effectLst>
                  <a:glow rad="101600">
                    <a:srgbClr val="C00000">
                      <a:alpha val="60000"/>
                    </a:srgbClr>
                  </a:glow>
                  <a:outerShdw blurRad="38100" dist="38100" dir="2700000" algn="tl">
                    <a:srgbClr val="000000">
                      <a:alpha val="43137"/>
                    </a:srgbClr>
                  </a:outerShdw>
                </a:effectLst>
              </a:rPr>
              <a:t>Karnak</a:t>
            </a:r>
            <a:r>
              <a:rPr lang="es-ES" b="1" dirty="0" smtClean="0">
                <a:effectLst>
                  <a:glow rad="101600">
                    <a:srgbClr val="C00000">
                      <a:alpha val="60000"/>
                    </a:srgbClr>
                  </a:glow>
                  <a:outerShdw blurRad="38100" dist="38100" dir="2700000" algn="tl">
                    <a:srgbClr val="000000">
                      <a:alpha val="43137"/>
                    </a:srgbClr>
                  </a:outerShdw>
                </a:effectLst>
              </a:rPr>
              <a:t>) y un crucero por el Nilo.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4000">
        <p14:flip dir="l"/>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
                                          </p:val>
                                        </p:tav>
                                      </p:tavLst>
                                    </p:anim>
                                    <p:anim calcmode="lin" valueType="num">
                                      <p:cBhvr>
                                        <p:cTn id="13" dur="3000"/>
                                        <p:tgtEl>
                                          <p:spTgt spid="6"/>
                                        </p:tgtEl>
                                        <p:attrNameLst>
                                          <p:attrName>ppt_y</p:attrName>
                                        </p:attrNameLst>
                                      </p:cBhvr>
                                      <p:tavLst>
                                        <p:tav tm="0">
                                          <p:val>
                                            <p:strVal val="ppt_y"/>
                                          </p:val>
                                        </p:tav>
                                        <p:tav tm="100000">
                                          <p:val>
                                            <p:strVal val="ppt_y-ppt_h/2"/>
                                          </p:val>
                                        </p:tav>
                                      </p:tavLst>
                                    </p:anim>
                                    <p:anim calcmode="lin" valueType="num">
                                      <p:cBhvr>
                                        <p:cTn id="14" dur="3000"/>
                                        <p:tgtEl>
                                          <p:spTgt spid="6"/>
                                        </p:tgtEl>
                                        <p:attrNameLst>
                                          <p:attrName>ppt_w</p:attrName>
                                        </p:attrNameLst>
                                      </p:cBhvr>
                                      <p:tavLst>
                                        <p:tav tm="0">
                                          <p:val>
                                            <p:strVal val="ppt_w"/>
                                          </p:val>
                                        </p:tav>
                                        <p:tav tm="100000">
                                          <p:val>
                                            <p:strVal val="ppt_w"/>
                                          </p:val>
                                        </p:tav>
                                      </p:tavLst>
                                    </p:anim>
                                    <p:anim calcmode="lin" valueType="num">
                                      <p:cBhvr>
                                        <p:cTn id="15" dur="3000"/>
                                        <p:tgtEl>
                                          <p:spTgt spid="6"/>
                                        </p:tgtEl>
                                        <p:attrNameLst>
                                          <p:attrName>ppt_h</p:attrName>
                                        </p:attrNameLst>
                                      </p:cBhvr>
                                      <p:tavLst>
                                        <p:tav tm="0">
                                          <p:val>
                                            <p:strVal val="ppt_h"/>
                                          </p:val>
                                        </p:tav>
                                        <p:tav tm="100000">
                                          <p:val>
                                            <p:fltVal val="0"/>
                                          </p:val>
                                        </p:tav>
                                      </p:tavLst>
                                    </p:anim>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ppt_w/2"/>
                                          </p:val>
                                        </p:tav>
                                      </p:tavLst>
                                    </p:anim>
                                    <p:anim calcmode="lin" valueType="num">
                                      <p:cBhvr>
                                        <p:cTn id="19" dur="3000"/>
                                        <p:tgtEl>
                                          <p:spTgt spid="7"/>
                                        </p:tgtEl>
                                        <p:attrNameLst>
                                          <p:attrName>ppt_y</p:attrName>
                                        </p:attrNameLst>
                                      </p:cBhvr>
                                      <p:tavLst>
                                        <p:tav tm="0">
                                          <p:val>
                                            <p:strVal val="ppt_y"/>
                                          </p:val>
                                        </p:tav>
                                        <p:tav tm="100000">
                                          <p:val>
                                            <p:strVal val="ppt_y"/>
                                          </p:val>
                                        </p:tav>
                                      </p:tavLst>
                                    </p:anim>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strVal val="ppt_h"/>
                                          </p:val>
                                        </p:tav>
                                      </p:tavLst>
                                    </p:anim>
                                    <p:set>
                                      <p:cBhvr>
                                        <p:cTn id="22" dur="1" fill="hold">
                                          <p:stCondLst>
                                            <p:cond delay="2999"/>
                                          </p:stCondLst>
                                        </p:cTn>
                                        <p:tgtEl>
                                          <p:spTgt spid="7"/>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3000"/>
                                        <p:tgtEl>
                                          <p:spTgt spid="8"/>
                                        </p:tgtEl>
                                        <p:attrNameLst>
                                          <p:attrName>ppt_x</p:attrName>
                                        </p:attrNameLst>
                                      </p:cBhvr>
                                      <p:tavLst>
                                        <p:tav tm="0">
                                          <p:val>
                                            <p:strVal val="ppt_x"/>
                                          </p:val>
                                        </p:tav>
                                        <p:tav tm="100000">
                                          <p:val>
                                            <p:strVal val="ppt_x+ppt_w/2"/>
                                          </p:val>
                                        </p:tav>
                                      </p:tavLst>
                                    </p:anim>
                                    <p:anim calcmode="lin" valueType="num">
                                      <p:cBhvr>
                                        <p:cTn id="25" dur="3000"/>
                                        <p:tgtEl>
                                          <p:spTgt spid="8"/>
                                        </p:tgtEl>
                                        <p:attrNameLst>
                                          <p:attrName>ppt_y</p:attrName>
                                        </p:attrNameLst>
                                      </p:cBhvr>
                                      <p:tavLst>
                                        <p:tav tm="0">
                                          <p:val>
                                            <p:strVal val="ppt_y"/>
                                          </p:val>
                                        </p:tav>
                                        <p:tav tm="100000">
                                          <p:val>
                                            <p:strVal val="ppt_y"/>
                                          </p:val>
                                        </p:tav>
                                      </p:tavLst>
                                    </p:anim>
                                    <p:anim calcmode="lin" valueType="num">
                                      <p:cBhvr>
                                        <p:cTn id="26" dur="3000"/>
                                        <p:tgtEl>
                                          <p:spTgt spid="8"/>
                                        </p:tgtEl>
                                        <p:attrNameLst>
                                          <p:attrName>ppt_w</p:attrName>
                                        </p:attrNameLst>
                                      </p:cBhvr>
                                      <p:tavLst>
                                        <p:tav tm="0">
                                          <p:val>
                                            <p:strVal val="ppt_w"/>
                                          </p:val>
                                        </p:tav>
                                        <p:tav tm="100000">
                                          <p:val>
                                            <p:fltVal val="0"/>
                                          </p:val>
                                        </p:tav>
                                      </p:tavLst>
                                    </p:anim>
                                    <p:anim calcmode="lin" valueType="num">
                                      <p:cBhvr>
                                        <p:cTn id="27" dur="3000"/>
                                        <p:tgtEl>
                                          <p:spTgt spid="8"/>
                                        </p:tgtEl>
                                        <p:attrNameLst>
                                          <p:attrName>ppt_h</p:attrName>
                                        </p:attrNameLst>
                                      </p:cBhvr>
                                      <p:tavLst>
                                        <p:tav tm="0">
                                          <p:val>
                                            <p:strVal val="ppt_h"/>
                                          </p:val>
                                        </p:tav>
                                        <p:tav tm="100000">
                                          <p:val>
                                            <p:strVal val="ppt_h"/>
                                          </p:val>
                                        </p:tav>
                                      </p:tavLst>
                                    </p:anim>
                                    <p:set>
                                      <p:cBhvr>
                                        <p:cTn id="28" dur="1" fill="hold">
                                          <p:stCondLst>
                                            <p:cond delay="2999"/>
                                          </p:stCondLst>
                                        </p:cTn>
                                        <p:tgtEl>
                                          <p:spTgt spid="8"/>
                                        </p:tgtEl>
                                        <p:attrNameLst>
                                          <p:attrName>style.visibility</p:attrName>
                                        </p:attrNameLst>
                                      </p:cBhvr>
                                      <p:to>
                                        <p:strVal val="hidden"/>
                                      </p:to>
                                    </p:set>
                                  </p:childTnLst>
                                </p:cTn>
                              </p:par>
                              <p:par>
                                <p:cTn id="29" presetID="16" presetClass="entr" presetSubtype="4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arn(outHorizontal)">
                                      <p:cBhvr>
                                        <p:cTn id="31" dur="3000"/>
                                        <p:tgtEl>
                                          <p:spTgt spid="11"/>
                                        </p:tgtEl>
                                      </p:cBhvr>
                                    </p:animEffect>
                                  </p:childTnLst>
                                </p:cTn>
                              </p:par>
                              <p:par>
                                <p:cTn id="32" presetID="23" presetClass="entr" presetSubtype="16"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000" fill="hold"/>
                                        <p:tgtEl>
                                          <p:spTgt spid="11"/>
                                        </p:tgtEl>
                                        <p:attrNameLst>
                                          <p:attrName>ppt_w</p:attrName>
                                        </p:attrNameLst>
                                      </p:cBhvr>
                                      <p:tavLst>
                                        <p:tav tm="0">
                                          <p:val>
                                            <p:fltVal val="0"/>
                                          </p:val>
                                        </p:tav>
                                        <p:tav tm="100000">
                                          <p:val>
                                            <p:strVal val="#ppt_w"/>
                                          </p:val>
                                        </p:tav>
                                      </p:tavLst>
                                    </p:anim>
                                    <p:anim calcmode="lin" valueType="num">
                                      <p:cBhvr>
                                        <p:cTn id="35" dur="3000" fill="hold"/>
                                        <p:tgtEl>
                                          <p:spTgt spid="11"/>
                                        </p:tgtEl>
                                        <p:attrNameLst>
                                          <p:attrName>ppt_h</p:attrName>
                                        </p:attrNameLst>
                                      </p:cBhvr>
                                      <p:tavLst>
                                        <p:tav tm="0">
                                          <p:val>
                                            <p:fltVal val="0"/>
                                          </p:val>
                                        </p:tav>
                                        <p:tav tm="100000">
                                          <p:val>
                                            <p:strVal val="#ppt_h"/>
                                          </p:val>
                                        </p:tav>
                                      </p:tavLst>
                                    </p:anim>
                                  </p:childTnLst>
                                </p:cTn>
                              </p:par>
                            </p:childTnLst>
                          </p:cTn>
                        </p:par>
                        <p:par>
                          <p:cTn id="36" fill="hold">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1"/>
                                          </p:val>
                                        </p:tav>
                                        <p:tav tm="100000">
                                          <p:val>
                                            <p:strVal val="#ppt_x"/>
                                          </p:val>
                                        </p:tav>
                                      </p:tavLst>
                                    </p:anim>
                                    <p:anim calcmode="lin" valueType="num">
                                      <p:cBhvr>
                                        <p:cTn id="4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1 Imagen" descr="09.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357158" y="4643450"/>
            <a:ext cx="8429684"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fascinante historia de una de las civilizaciones más ancestrales del mundo está presente en todo el territorio egipcio. Cada yacimiento, templo o valle es una lección de historia donde el Antiguo Egipto cobra vida.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14:gallery dir="l"/>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barn(outVertical)">
                                      <p:cBhvr>
                                        <p:cTn id="7" dur="3000"/>
                                        <p:tgtEl>
                                          <p:spTgt spid="13314"/>
                                        </p:tgtEl>
                                      </p:cBhvr>
                                    </p:animEffect>
                                  </p:childTnLst>
                                </p:cTn>
                              </p:par>
                              <p:par>
                                <p:cTn id="8" presetID="29" presetClass="entr" presetSubtype="0" fill="hold" nodeType="withEffect">
                                  <p:stCondLst>
                                    <p:cond delay="0"/>
                                  </p:stCondLst>
                                  <p:childTnLst>
                                    <p:set>
                                      <p:cBhvr>
                                        <p:cTn id="9" dur="1" fill="hold">
                                          <p:stCondLst>
                                            <p:cond delay="0"/>
                                          </p:stCondLst>
                                        </p:cTn>
                                        <p:tgtEl>
                                          <p:spTgt spid="13314"/>
                                        </p:tgtEl>
                                        <p:attrNameLst>
                                          <p:attrName>style.visibility</p:attrName>
                                        </p:attrNameLst>
                                      </p:cBhvr>
                                      <p:to>
                                        <p:strVal val="visible"/>
                                      </p:to>
                                    </p:set>
                                    <p:anim calcmode="lin" valueType="num">
                                      <p:cBhvr>
                                        <p:cTn id="10" dur="3000" fill="hold"/>
                                        <p:tgtEl>
                                          <p:spTgt spid="13314"/>
                                        </p:tgtEl>
                                        <p:attrNameLst>
                                          <p:attrName>ppt_x</p:attrName>
                                        </p:attrNameLst>
                                      </p:cBhvr>
                                      <p:tavLst>
                                        <p:tav tm="0">
                                          <p:val>
                                            <p:strVal val="#ppt_x-.2"/>
                                          </p:val>
                                        </p:tav>
                                        <p:tav tm="100000">
                                          <p:val>
                                            <p:strVal val="#ppt_x"/>
                                          </p:val>
                                        </p:tav>
                                      </p:tavLst>
                                    </p:anim>
                                    <p:anim calcmode="lin" valueType="num">
                                      <p:cBhvr>
                                        <p:cTn id="11" dur="3000" fill="hold"/>
                                        <p:tgtEl>
                                          <p:spTgt spid="13314"/>
                                        </p:tgtEl>
                                        <p:attrNameLst>
                                          <p:attrName>ppt_y</p:attrName>
                                        </p:attrNameLst>
                                      </p:cBhvr>
                                      <p:tavLst>
                                        <p:tav tm="0">
                                          <p:val>
                                            <p:strVal val="#ppt_y"/>
                                          </p:val>
                                        </p:tav>
                                        <p:tav tm="100000">
                                          <p:val>
                                            <p:strVal val="#ppt_y"/>
                                          </p:val>
                                        </p:tav>
                                      </p:tavLst>
                                    </p:anim>
                                    <p:animEffect transition="in" filter="wipe(right)" prLst="gradientSize: 0.1">
                                      <p:cBhvr>
                                        <p:cTn id="12" dur="3000"/>
                                        <p:tgtEl>
                                          <p:spTgt spid="13314"/>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Birds_Vector_Graphics_456650"/>
          <p:cNvPicPr>
            <a:picLocks noGrp="1" noChangeAspect="1"/>
          </p:cNvPicPr>
          <p:nvPr isPhoto="1"/>
        </p:nvPicPr>
        <p:blipFill>
          <a:blip r:embed="rId3"/>
          <a:stretch>
            <a:fillRect/>
          </a:stretch>
        </p:blipFill>
        <p:spPr bwMode="auto">
          <a:xfrm>
            <a:off x="-357222" y="0"/>
            <a:ext cx="9787006" cy="5715000"/>
          </a:xfrm>
          <a:prstGeom prst="rect">
            <a:avLst/>
          </a:prstGeom>
          <a:noFill/>
          <a:ln w="9525">
            <a:noFill/>
            <a:miter lim="800000"/>
            <a:headEnd/>
            <a:tailEnd/>
          </a:ln>
        </p:spPr>
      </p:pic>
      <p:sp>
        <p:nvSpPr>
          <p:cNvPr id="4" name="3 Triángulo rectángulo"/>
          <p:cNvSpPr/>
          <p:nvPr/>
        </p:nvSpPr>
        <p:spPr>
          <a:xfrm flipH="1" flipV="1">
            <a:off x="0" y="0"/>
            <a:ext cx="9144000" cy="3000376"/>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3" name="2 Triángulo rectángulo"/>
          <p:cNvSpPr/>
          <p:nvPr/>
        </p:nvSpPr>
        <p:spPr>
          <a:xfrm>
            <a:off x="0" y="0"/>
            <a:ext cx="9144000" cy="28575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flipV="1">
            <a:off x="3175" y="2843213"/>
            <a:ext cx="9144000" cy="28575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a:off x="0" y="2714624"/>
            <a:ext cx="9174163" cy="3000376"/>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CuadroTexto"/>
          <p:cNvSpPr txBox="1"/>
          <p:nvPr/>
        </p:nvSpPr>
        <p:spPr>
          <a:xfrm>
            <a:off x="500034" y="4357698"/>
            <a:ext cx="8286808"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Lo hace en las pirámides de </a:t>
            </a:r>
            <a:r>
              <a:rPr lang="es-ES" b="1" dirty="0" err="1" smtClean="0">
                <a:effectLst>
                  <a:glow rad="101600">
                    <a:srgbClr val="C00000">
                      <a:alpha val="60000"/>
                    </a:srgbClr>
                  </a:glow>
                  <a:outerShdw blurRad="38100" dist="38100" dir="2700000" algn="tl">
                    <a:srgbClr val="000000">
                      <a:alpha val="43137"/>
                    </a:srgbClr>
                  </a:outerShdw>
                </a:effectLst>
              </a:rPr>
              <a:t>Giza</a:t>
            </a:r>
            <a:r>
              <a:rPr lang="es-ES" b="1" dirty="0" smtClean="0">
                <a:effectLst>
                  <a:glow rad="101600">
                    <a:srgbClr val="C00000">
                      <a:alpha val="60000"/>
                    </a:srgbClr>
                  </a:glow>
                  <a:outerShdw blurRad="38100" dist="38100" dir="2700000" algn="tl">
                    <a:srgbClr val="000000">
                      <a:alpha val="43137"/>
                    </a:srgbClr>
                  </a:outerShdw>
                </a:effectLst>
              </a:rPr>
              <a:t>, donde los viajeros van de una a otra hasta terminar en la Gran Esfinge. También en Abu </a:t>
            </a:r>
            <a:r>
              <a:rPr lang="es-ES" b="1" dirty="0" err="1" smtClean="0">
                <a:effectLst>
                  <a:glow rad="101600">
                    <a:srgbClr val="C00000">
                      <a:alpha val="60000"/>
                    </a:srgbClr>
                  </a:glow>
                  <a:outerShdw blurRad="38100" dist="38100" dir="2700000" algn="tl">
                    <a:srgbClr val="000000">
                      <a:alpha val="43137"/>
                    </a:srgbClr>
                  </a:outerShdw>
                </a:effectLst>
              </a:rPr>
              <a:t>Simbel</a:t>
            </a:r>
            <a:r>
              <a:rPr lang="es-ES" b="1" dirty="0" smtClean="0">
                <a:effectLst>
                  <a:glow rad="101600">
                    <a:srgbClr val="C00000">
                      <a:alpha val="60000"/>
                    </a:srgbClr>
                  </a:glow>
                  <a:outerShdw blurRad="38100" dist="38100" dir="2700000" algn="tl">
                    <a:srgbClr val="000000">
                      <a:alpha val="43137"/>
                    </a:srgbClr>
                  </a:outerShdw>
                </a:effectLst>
              </a:rPr>
              <a:t>, el templo de Nubia levantado durante el reinado de Ramsés II, o el popular Valle de los Reyes, donde se encontraron enterrados a un gran número de faraones. </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0000">
        <p14:gallery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3000" fill="hold"/>
                                        <p:tgtEl>
                                          <p:spTgt spid="9"/>
                                        </p:tgtEl>
                                        <p:attrNameLst>
                                          <p:attrName>ppt_w</p:attrName>
                                        </p:attrNameLst>
                                      </p:cBhvr>
                                      <p:tavLst>
                                        <p:tav tm="0">
                                          <p:val>
                                            <p:strVal val="4/3*#ppt_w"/>
                                          </p:val>
                                        </p:tav>
                                        <p:tav tm="100000">
                                          <p:val>
                                            <p:strVal val="#ppt_w"/>
                                          </p:val>
                                        </p:tav>
                                      </p:tavLst>
                                    </p:anim>
                                    <p:anim calcmode="lin" valueType="num">
                                      <p:cBhvr>
                                        <p:cTn id="20" dur="3000" fill="hold"/>
                                        <p:tgtEl>
                                          <p:spTgt spid="9"/>
                                        </p:tgtEl>
                                        <p:attrNameLst>
                                          <p:attrName>ppt_h</p:attrName>
                                        </p:attrNameLst>
                                      </p:cBhvr>
                                      <p:tavLst>
                                        <p:tav tm="0">
                                          <p:val>
                                            <p:strVal val="4/3*#ppt_h"/>
                                          </p:val>
                                        </p:tav>
                                        <p:tav tm="100000">
                                          <p:val>
                                            <p:strVal val="#ppt_h"/>
                                          </p:val>
                                        </p:tav>
                                      </p:tavLst>
                                    </p:anim>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Ducks_Birds_Wings_458613"/>
          <p:cNvPicPr>
            <a:picLocks noGrp="1" noChangeAspect="1"/>
          </p:cNvPicPr>
          <p:nvPr isPhoto="1"/>
        </p:nvPicPr>
        <p:blipFill>
          <a:blip r:embed="rId3"/>
          <a:stretch>
            <a:fillRect/>
          </a:stretch>
        </p:blipFill>
        <p:spPr bwMode="auto">
          <a:xfrm>
            <a:off x="0" y="0"/>
            <a:ext cx="9144000" cy="5715000"/>
          </a:xfrm>
          <a:prstGeom prst="rect">
            <a:avLst/>
          </a:prstGeom>
          <a:solidFill>
            <a:srgbClr val="000000"/>
          </a:solidFill>
          <a:ln w="9525">
            <a:noFill/>
            <a:miter lim="800000"/>
            <a:headEnd/>
            <a:tailEnd/>
          </a:ln>
        </p:spPr>
      </p:pic>
      <p:sp>
        <p:nvSpPr>
          <p:cNvPr id="3" name="2 Triángulo rectángulo"/>
          <p:cNvSpPr/>
          <p:nvPr/>
        </p:nvSpPr>
        <p:spPr>
          <a:xfrm flipV="1">
            <a:off x="0" y="0"/>
            <a:ext cx="4356100" cy="269398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Triángulo rectángulo"/>
          <p:cNvSpPr/>
          <p:nvPr/>
        </p:nvSpPr>
        <p:spPr>
          <a:xfrm>
            <a:off x="0" y="3036888"/>
            <a:ext cx="4356100" cy="2693987"/>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flipH="1" flipV="1">
            <a:off x="4781550" y="0"/>
            <a:ext cx="4356100" cy="269398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a:off x="4781550" y="3040063"/>
            <a:ext cx="4356100" cy="269240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Rombo"/>
          <p:cNvSpPr/>
          <p:nvPr/>
        </p:nvSpPr>
        <p:spPr>
          <a:xfrm>
            <a:off x="0" y="0"/>
            <a:ext cx="9137650"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CuadroTexto"/>
          <p:cNvSpPr txBox="1"/>
          <p:nvPr/>
        </p:nvSpPr>
        <p:spPr>
          <a:xfrm>
            <a:off x="2214546" y="928674"/>
            <a:ext cx="4429156" cy="461665"/>
          </a:xfrm>
          <a:prstGeom prst="rect">
            <a:avLst/>
          </a:prstGeom>
          <a:noFill/>
        </p:spPr>
        <p:txBody>
          <a:bodyPr wrap="square" rtlCol="0">
            <a:spAutoFit/>
            <a:scene3d>
              <a:camera prst="perspectiveRelaxedModerately"/>
              <a:lightRig rig="threePt" dir="t"/>
            </a:scene3d>
            <a:sp3d extrusionH="57150">
              <a:bevelT w="38100" h="38100" prst="angle"/>
            </a:sp3d>
          </a:bodyPr>
          <a:lstStyle/>
          <a:p>
            <a:r>
              <a:rPr lang="es-ES" sz="2400" b="1" dirty="0" smtClean="0">
                <a:solidFill>
                  <a:srgbClr val="C00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rPr>
              <a:t>TEMPLO DE HATSHEPSUT</a:t>
            </a:r>
            <a:endParaRPr lang="es-ES" sz="2400" b="1" dirty="0">
              <a:solidFill>
                <a:srgbClr val="C00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endParaRPr>
          </a:p>
        </p:txBody>
      </p:sp>
      <p:sp>
        <p:nvSpPr>
          <p:cNvPr id="9" name="8 CuadroTexto"/>
          <p:cNvSpPr txBox="1"/>
          <p:nvPr/>
        </p:nvSpPr>
        <p:spPr>
          <a:xfrm>
            <a:off x="571440" y="4791670"/>
            <a:ext cx="8572560"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En </a:t>
            </a:r>
            <a:r>
              <a:rPr lang="es-ES" b="1" dirty="0" err="1" smtClean="0">
                <a:effectLst>
                  <a:glow rad="101600">
                    <a:srgbClr val="C00000">
                      <a:alpha val="60000"/>
                    </a:srgbClr>
                  </a:glow>
                  <a:outerShdw blurRad="38100" dist="38100" dir="2700000" algn="tl">
                    <a:srgbClr val="000000">
                      <a:alpha val="43137"/>
                    </a:srgbClr>
                  </a:outerShdw>
                </a:effectLst>
              </a:rPr>
              <a:t>Deir</a:t>
            </a:r>
            <a:r>
              <a:rPr lang="es-ES" b="1" dirty="0" smtClean="0">
                <a:effectLst>
                  <a:glow rad="101600">
                    <a:srgbClr val="C00000">
                      <a:alpha val="60000"/>
                    </a:srgbClr>
                  </a:glow>
                  <a:outerShdw blurRad="38100" dist="38100" dir="2700000" algn="tl">
                    <a:srgbClr val="000000">
                      <a:alpha val="43137"/>
                    </a:srgbClr>
                  </a:outerShdw>
                </a:effectLst>
              </a:rPr>
              <a:t> el-</a:t>
            </a:r>
            <a:r>
              <a:rPr lang="es-ES" b="1" dirty="0" err="1" smtClean="0">
                <a:effectLst>
                  <a:glow rad="101600">
                    <a:srgbClr val="C00000">
                      <a:alpha val="60000"/>
                    </a:srgbClr>
                  </a:glow>
                  <a:outerShdw blurRad="38100" dist="38100" dir="2700000" algn="tl">
                    <a:srgbClr val="000000">
                      <a:alpha val="43137"/>
                    </a:srgbClr>
                  </a:outerShdw>
                </a:effectLst>
              </a:rPr>
              <a:t>Bahari</a:t>
            </a:r>
            <a:r>
              <a:rPr lang="es-ES" b="1" dirty="0" smtClean="0">
                <a:effectLst>
                  <a:glow rad="101600">
                    <a:srgbClr val="C00000">
                      <a:alpha val="60000"/>
                    </a:srgbClr>
                  </a:glow>
                  <a:outerShdw blurRad="38100" dist="38100" dir="2700000" algn="tl">
                    <a:srgbClr val="000000">
                      <a:alpha val="43137"/>
                    </a:srgbClr>
                  </a:outerShdw>
                </a:effectLst>
              </a:rPr>
              <a:t> se encuentra el singular templo de la reina </a:t>
            </a:r>
            <a:r>
              <a:rPr lang="es-ES" b="1" dirty="0" err="1" smtClean="0">
                <a:effectLst>
                  <a:glow rad="101600">
                    <a:srgbClr val="C00000">
                      <a:alpha val="60000"/>
                    </a:srgbClr>
                  </a:glow>
                  <a:outerShdw blurRad="38100" dist="38100" dir="2700000" algn="tl">
                    <a:srgbClr val="000000">
                      <a:alpha val="43137"/>
                    </a:srgbClr>
                  </a:outerShdw>
                </a:effectLst>
              </a:rPr>
              <a:t>Hatshepsut</a:t>
            </a:r>
            <a:r>
              <a:rPr lang="es-ES" b="1" dirty="0" smtClean="0">
                <a:effectLst>
                  <a:glow rad="101600">
                    <a:srgbClr val="C00000">
                      <a:alpha val="60000"/>
                    </a:srgbClr>
                  </a:glow>
                  <a:outerShdw blurRad="38100" dist="38100" dir="2700000" algn="tl">
                    <a:srgbClr val="000000">
                      <a:alpha val="43137"/>
                    </a:srgbClr>
                  </a:outerShdw>
                </a:effectLst>
              </a:rPr>
              <a:t>, único en su género. Diseñado por el arquitecto </a:t>
            </a:r>
            <a:r>
              <a:rPr lang="es-ES" b="1" dirty="0" err="1" smtClean="0">
                <a:effectLst>
                  <a:glow rad="101600">
                    <a:srgbClr val="C00000">
                      <a:alpha val="60000"/>
                    </a:srgbClr>
                  </a:glow>
                  <a:outerShdw blurRad="38100" dist="38100" dir="2700000" algn="tl">
                    <a:srgbClr val="000000">
                      <a:alpha val="43137"/>
                    </a:srgbClr>
                  </a:outerShdw>
                </a:effectLst>
              </a:rPr>
              <a:t>Senemut</a:t>
            </a:r>
            <a:r>
              <a:rPr lang="es-ES" b="1" dirty="0" smtClean="0">
                <a:effectLst>
                  <a:glow rad="101600">
                    <a:srgbClr val="C00000">
                      <a:alpha val="60000"/>
                    </a:srgbClr>
                  </a:glow>
                  <a:outerShdw blurRad="38100" dist="38100" dir="2700000" algn="tl">
                    <a:srgbClr val="000000">
                      <a:alpha val="43137"/>
                    </a:srgbClr>
                  </a:outerShdw>
                </a:effectLst>
              </a:rPr>
              <a:t>, está construido en forma de amplias terrazas, con edificios porticados y patio de columnas….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0000">
        <p14:prism/>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16" presetClass="exit" presetSubtype="21" fill="hold" nodeType="withEffect">
                                  <p:stCondLst>
                                    <p:cond delay="0"/>
                                  </p:stCondLst>
                                  <p:childTnLst>
                                    <p:animEffect transition="out" filter="barn(inVertical)">
                                      <p:cBhvr>
                                        <p:cTn id="18" dur="3000"/>
                                        <p:tgtEl>
                                          <p:spTgt spid="7"/>
                                        </p:tgtEl>
                                      </p:cBhvr>
                                    </p:animEffect>
                                    <p:set>
                                      <p:cBhvr>
                                        <p:cTn id="19" dur="1" fill="hold">
                                          <p:stCondLst>
                                            <p:cond delay="2999"/>
                                          </p:stCondLst>
                                        </p:cTn>
                                        <p:tgtEl>
                                          <p:spTgt spid="7"/>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3000" fill="hold"/>
                                        <p:tgtEl>
                                          <p:spTgt spid="10"/>
                                        </p:tgtEl>
                                        <p:attrNameLst>
                                          <p:attrName>ppt_w</p:attrName>
                                        </p:attrNameLst>
                                      </p:cBhvr>
                                      <p:tavLst>
                                        <p:tav tm="0">
                                          <p:val>
                                            <p:fltVal val="0"/>
                                          </p:val>
                                        </p:tav>
                                        <p:tav tm="100000">
                                          <p:val>
                                            <p:strVal val="#ppt_w"/>
                                          </p:val>
                                        </p:tav>
                                      </p:tavLst>
                                    </p:anim>
                                    <p:anim calcmode="lin" valueType="num">
                                      <p:cBhvr>
                                        <p:cTn id="23" dur="3000" fill="hold"/>
                                        <p:tgtEl>
                                          <p:spTgt spid="10"/>
                                        </p:tgtEl>
                                        <p:attrNameLst>
                                          <p:attrName>ppt_h</p:attrName>
                                        </p:attrNameLst>
                                      </p:cBhvr>
                                      <p:tavLst>
                                        <p:tav tm="0">
                                          <p:val>
                                            <p:strVal val="#ppt_h"/>
                                          </p:val>
                                        </p:tav>
                                        <p:tav tm="100000">
                                          <p:val>
                                            <p:strVal val="#ppt_h"/>
                                          </p:val>
                                        </p:tav>
                                      </p:tavLst>
                                    </p:anim>
                                  </p:childTnLst>
                                </p:cTn>
                              </p:par>
                              <p:par>
                                <p:cTn id="24" presetID="3" presetClass="entr" presetSubtype="10"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linds(horizontal)">
                                      <p:cBhvr>
                                        <p:cTn id="26" dur="3000"/>
                                        <p:tgtEl>
                                          <p:spTgt spid="10"/>
                                        </p:tgtEl>
                                      </p:cBhvr>
                                    </p:animEffect>
                                  </p:childTnLst>
                                </p:cTn>
                              </p:par>
                            </p:childTnLst>
                          </p:cTn>
                        </p:par>
                        <p:par>
                          <p:cTn id="27" fill="hold">
                            <p:stCondLst>
                              <p:cond delay="3000"/>
                            </p:stCondLst>
                            <p:childTnLst>
                              <p:par>
                                <p:cTn id="28" presetID="23" presetClass="entr" presetSubtype="32"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2000" fill="hold"/>
                                        <p:tgtEl>
                                          <p:spTgt spid="8"/>
                                        </p:tgtEl>
                                        <p:attrNameLst>
                                          <p:attrName>ppt_w</p:attrName>
                                        </p:attrNameLst>
                                      </p:cBhvr>
                                      <p:tavLst>
                                        <p:tav tm="0">
                                          <p:val>
                                            <p:strVal val="4*#ppt_w"/>
                                          </p:val>
                                        </p:tav>
                                        <p:tav tm="100000">
                                          <p:val>
                                            <p:strVal val="#ppt_w"/>
                                          </p:val>
                                        </p:tav>
                                      </p:tavLst>
                                    </p:anim>
                                    <p:anim calcmode="lin" valueType="num">
                                      <p:cBhvr>
                                        <p:cTn id="31" dur="2000" fill="hold"/>
                                        <p:tgtEl>
                                          <p:spTgt spid="8"/>
                                        </p:tgtEl>
                                        <p:attrNameLst>
                                          <p:attrName>ppt_h</p:attrName>
                                        </p:attrNameLst>
                                      </p:cBhvr>
                                      <p:tavLst>
                                        <p:tav tm="0">
                                          <p:val>
                                            <p:strVal val="4*#ppt_h"/>
                                          </p:val>
                                        </p:tav>
                                        <p:tav tm="100000">
                                          <p:val>
                                            <p:strVal val="#ppt_h"/>
                                          </p:val>
                                        </p:tav>
                                      </p:tavLst>
                                    </p:anim>
                                  </p:childTnLst>
                                </p:cTn>
                              </p:par>
                            </p:childTnLst>
                          </p:cTn>
                        </p:par>
                        <p:par>
                          <p:cTn id="32" fill="hold">
                            <p:stCondLst>
                              <p:cond delay="5000"/>
                            </p:stCondLst>
                            <p:childTnLst>
                              <p:par>
                                <p:cTn id="33" presetID="10" presetClass="exit" presetSubtype="0" fill="hold" grpId="1" nodeType="afterEffect">
                                  <p:stCondLst>
                                    <p:cond delay="2000"/>
                                  </p:stCondLst>
                                  <p:childTnLst>
                                    <p:animEffect transition="out" filter="fade">
                                      <p:cBhvr>
                                        <p:cTn id="34" dur="2000"/>
                                        <p:tgtEl>
                                          <p:spTgt spid="8"/>
                                        </p:tgtEl>
                                      </p:cBhvr>
                                    </p:animEffect>
                                    <p:set>
                                      <p:cBhvr>
                                        <p:cTn id="35" dur="1" fill="hold">
                                          <p:stCondLst>
                                            <p:cond delay="1999"/>
                                          </p:stCondLst>
                                        </p:cTn>
                                        <p:tgtEl>
                                          <p:spTgt spid="8"/>
                                        </p:tgtEl>
                                        <p:attrNameLst>
                                          <p:attrName>style.visibility</p:attrName>
                                        </p:attrNameLst>
                                      </p:cBhvr>
                                      <p:to>
                                        <p:strVal val="hidden"/>
                                      </p:to>
                                    </p:set>
                                  </p:childTnLst>
                                </p:cTn>
                              </p:par>
                              <p:par>
                                <p:cTn id="36" presetID="40" presetClass="entr" presetSubtype="0" fill="hold" grpId="0" nodeType="withEffect">
                                  <p:stCondLst>
                                    <p:cond delay="2000"/>
                                  </p:stCondLst>
                                  <p:iterate type="lt">
                                    <p:tmPct val="10000"/>
                                  </p:iterate>
                                  <p:childTnLst>
                                    <p:set>
                                      <p:cBhvr>
                                        <p:cTn id="37" dur="1" fill="hold">
                                          <p:stCondLst>
                                            <p:cond delay="0"/>
                                          </p:stCondLst>
                                        </p:cTn>
                                        <p:tgtEl>
                                          <p:spTgt spid="9"/>
                                        </p:tgtEl>
                                        <p:attrNameLst>
                                          <p:attrName>style.visibility</p:attrName>
                                        </p:attrNameLst>
                                      </p:cBhvr>
                                      <p:to>
                                        <p:strVal val="visible"/>
                                      </p:to>
                                    </p:set>
                                    <p:animEffect transition="in" filter="fade">
                                      <p:cBhvr>
                                        <p:cTn id="38" dur="1000"/>
                                        <p:tgtEl>
                                          <p:spTgt spid="9"/>
                                        </p:tgtEl>
                                      </p:cBhvr>
                                    </p:animEffect>
                                    <p:anim calcmode="lin" valueType="num">
                                      <p:cBhvr>
                                        <p:cTn id="39" dur="1000" fill="hold"/>
                                        <p:tgtEl>
                                          <p:spTgt spid="9"/>
                                        </p:tgtEl>
                                        <p:attrNameLst>
                                          <p:attrName>ppt_x</p:attrName>
                                        </p:attrNameLst>
                                      </p:cBhvr>
                                      <p:tavLst>
                                        <p:tav tm="0">
                                          <p:val>
                                            <p:strVal val="#ppt_x-.1"/>
                                          </p:val>
                                        </p:tav>
                                        <p:tav tm="100000">
                                          <p:val>
                                            <p:strVal val="#ppt_x"/>
                                          </p:val>
                                        </p:tav>
                                      </p:tavLst>
                                    </p:anim>
                                    <p:anim calcmode="lin" valueType="num">
                                      <p:cBhvr>
                                        <p:cTn id="40"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1 Imagen" descr="104.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4" name="Rectángulo 3">
            <a:extLst>
              <a:ext uri="{FF2B5EF4-FFF2-40B4-BE49-F238E27FC236}"/>
            </a:extLst>
          </p:cNvPr>
          <p:cNvSpPr/>
          <p:nvPr/>
        </p:nvSpPr>
        <p:spPr>
          <a:xfrm rot="8699821">
            <a:off x="1073233" y="2613523"/>
            <a:ext cx="3254620" cy="1385639"/>
          </a:xfrm>
          <a:prstGeom prst="rect">
            <a:avLst/>
          </a:prstGeom>
          <a:blipFill>
            <a:blip r:embed="rId3" cstate="print"/>
            <a:stretch>
              <a:fillRect/>
            </a:stretch>
          </a:blip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5" name="Rectángulo 4">
            <a:extLst>
              <a:ext uri="{FF2B5EF4-FFF2-40B4-BE49-F238E27FC236}"/>
            </a:extLst>
          </p:cNvPr>
          <p:cNvSpPr/>
          <p:nvPr/>
        </p:nvSpPr>
        <p:spPr>
          <a:xfrm rot="8699821">
            <a:off x="1298323" y="2606597"/>
            <a:ext cx="3205221" cy="1385639"/>
          </a:xfrm>
          <a:prstGeom prst="rect">
            <a:avLst/>
          </a:prstGeom>
          <a:blipFill>
            <a:blip r:embed="rId4" cstate="print"/>
            <a:stretch>
              <a:fillRect/>
            </a:stretch>
          </a:blip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6" name="Rectángulo 5                                 .    .    .">
            <a:extLst>
              <a:ext uri="{FF2B5EF4-FFF2-40B4-BE49-F238E27FC236}"/>
            </a:extLst>
          </p:cNvPr>
          <p:cNvSpPr/>
          <p:nvPr/>
        </p:nvSpPr>
        <p:spPr>
          <a:xfrm rot="8699821">
            <a:off x="1506280" y="2593895"/>
            <a:ext cx="3205221" cy="1385640"/>
          </a:xfrm>
          <a:prstGeom prst="rect">
            <a:avLst/>
          </a:prstGeom>
          <a:blipFill>
            <a:blip r:embed="rId4" cstate="print"/>
            <a:stretch>
              <a:fillRect/>
            </a:stretch>
          </a:blip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7" name="Rectángulo 6">
            <a:extLst>
              <a:ext uri="{FF2B5EF4-FFF2-40B4-BE49-F238E27FC236}"/>
            </a:extLst>
          </p:cNvPr>
          <p:cNvSpPr/>
          <p:nvPr/>
        </p:nvSpPr>
        <p:spPr>
          <a:xfrm rot="8699821">
            <a:off x="1668096" y="2602654"/>
            <a:ext cx="3233719" cy="1385641"/>
          </a:xfrm>
          <a:prstGeom prst="rect">
            <a:avLst/>
          </a:prstGeom>
          <a:blipFill>
            <a:blip r:embed="rId5" cstate="print"/>
            <a:stretch>
              <a:fillRect/>
            </a:stretch>
          </a:blip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8" name="Rectángulo 7">
            <a:extLst>
              <a:ext uri="{FF2B5EF4-FFF2-40B4-BE49-F238E27FC236}"/>
            </a:extLst>
          </p:cNvPr>
          <p:cNvSpPr/>
          <p:nvPr/>
        </p:nvSpPr>
        <p:spPr>
          <a:xfrm rot="8699821">
            <a:off x="1774878" y="2645939"/>
            <a:ext cx="3395217" cy="1385639"/>
          </a:xfrm>
          <a:prstGeom prst="rect">
            <a:avLst/>
          </a:prstGeom>
          <a:blipFill>
            <a:blip r:embed="rId6" cstate="print"/>
            <a:stretch>
              <a:fillRect/>
            </a:stretch>
          </a:blip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Rectángulo 8">
            <a:hlinkClick r:id="rId7"/>
            <a:extLst>
              <a:ext uri="{FF2B5EF4-FFF2-40B4-BE49-F238E27FC236}"/>
            </a:extLst>
          </p:cNvPr>
          <p:cNvSpPr/>
          <p:nvPr/>
        </p:nvSpPr>
        <p:spPr>
          <a:xfrm rot="8699821">
            <a:off x="1985317" y="2673541"/>
            <a:ext cx="3369573" cy="1319771"/>
          </a:xfrm>
          <a:prstGeom prst="rect">
            <a:avLst/>
          </a:prstGeom>
          <a:blipFill>
            <a:blip r:embed="rId6" cstate="print"/>
            <a:stretch>
              <a:fillRect/>
            </a:stretch>
          </a:blip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0" name="9 CuadroTexto"/>
          <p:cNvSpPr txBox="1"/>
          <p:nvPr/>
        </p:nvSpPr>
        <p:spPr>
          <a:xfrm>
            <a:off x="428596" y="4237672"/>
            <a:ext cx="8429684" cy="1477328"/>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templo funerario de </a:t>
            </a:r>
            <a:r>
              <a:rPr lang="es-ES" b="1" dirty="0" err="1" smtClean="0">
                <a:effectLst>
                  <a:glow rad="101600">
                    <a:srgbClr val="C00000">
                      <a:alpha val="60000"/>
                    </a:srgbClr>
                  </a:glow>
                  <a:outerShdw blurRad="38100" dist="38100" dir="2700000" algn="tl">
                    <a:srgbClr val="000000">
                      <a:alpha val="43137"/>
                    </a:srgbClr>
                  </a:outerShdw>
                </a:effectLst>
              </a:rPr>
              <a:t>Hatshepsut</a:t>
            </a:r>
            <a:r>
              <a:rPr lang="es-ES" b="1" dirty="0" smtClean="0">
                <a:effectLst>
                  <a:glow rad="101600">
                    <a:srgbClr val="C00000">
                      <a:alpha val="60000"/>
                    </a:srgbClr>
                  </a:glow>
                  <a:outerShdw blurRad="38100" dist="38100" dir="2700000" algn="tl">
                    <a:srgbClr val="000000">
                      <a:alpha val="43137"/>
                    </a:srgbClr>
                  </a:outerShdw>
                </a:effectLst>
              </a:rPr>
              <a:t>, se encuentra en el complejo de </a:t>
            </a:r>
            <a:r>
              <a:rPr lang="es-ES" b="1" dirty="0" err="1" smtClean="0">
                <a:effectLst>
                  <a:glow rad="101600">
                    <a:srgbClr val="C00000">
                      <a:alpha val="60000"/>
                    </a:srgbClr>
                  </a:glow>
                  <a:outerShdw blurRad="38100" dist="38100" dir="2700000" algn="tl">
                    <a:srgbClr val="000000">
                      <a:alpha val="43137"/>
                    </a:srgbClr>
                  </a:outerShdw>
                </a:effectLst>
              </a:rPr>
              <a:t>Deir</a:t>
            </a:r>
            <a:r>
              <a:rPr lang="es-ES" b="1" dirty="0" smtClean="0">
                <a:effectLst>
                  <a:glow rad="101600">
                    <a:srgbClr val="C00000">
                      <a:alpha val="60000"/>
                    </a:srgbClr>
                  </a:glow>
                  <a:outerShdw blurRad="38100" dist="38100" dir="2700000" algn="tl">
                    <a:srgbClr val="000000">
                      <a:alpha val="43137"/>
                    </a:srgbClr>
                  </a:outerShdw>
                </a:effectLst>
              </a:rPr>
              <a:t> el </a:t>
            </a:r>
            <a:r>
              <a:rPr lang="es-ES" b="1" dirty="0" err="1" smtClean="0">
                <a:effectLst>
                  <a:glow rad="101600">
                    <a:srgbClr val="C00000">
                      <a:alpha val="60000"/>
                    </a:srgbClr>
                  </a:glow>
                  <a:outerShdw blurRad="38100" dist="38100" dir="2700000" algn="tl">
                    <a:srgbClr val="000000">
                      <a:alpha val="43137"/>
                    </a:srgbClr>
                  </a:outerShdw>
                </a:effectLst>
              </a:rPr>
              <a:t>Bahari</a:t>
            </a:r>
            <a:r>
              <a:rPr lang="es-ES" b="1" dirty="0" smtClean="0">
                <a:effectLst>
                  <a:glow rad="101600">
                    <a:srgbClr val="C00000">
                      <a:alpha val="60000"/>
                    </a:srgbClr>
                  </a:glow>
                  <a:outerShdw blurRad="38100" dist="38100" dir="2700000" algn="tl">
                    <a:srgbClr val="000000">
                      <a:alpha val="43137"/>
                    </a:srgbClr>
                  </a:outerShdw>
                </a:effectLst>
              </a:rPr>
              <a:t>, sobre la franja occidental del río Nilo, cerca del Valle de los Reyes. Este templo funerario fue construido en honor a </a:t>
            </a:r>
            <a:r>
              <a:rPr lang="es-ES" b="1" dirty="0" err="1" smtClean="0">
                <a:effectLst>
                  <a:glow rad="101600">
                    <a:srgbClr val="C00000">
                      <a:alpha val="60000"/>
                    </a:srgbClr>
                  </a:glow>
                  <a:outerShdw blurRad="38100" dist="38100" dir="2700000" algn="tl">
                    <a:srgbClr val="000000">
                      <a:alpha val="43137"/>
                    </a:srgbClr>
                  </a:outerShdw>
                </a:effectLst>
              </a:rPr>
              <a:t>Amon</a:t>
            </a:r>
            <a:r>
              <a:rPr lang="es-ES" b="1" dirty="0" smtClean="0">
                <a:effectLst>
                  <a:glow rad="101600">
                    <a:srgbClr val="C00000">
                      <a:alpha val="60000"/>
                    </a:srgbClr>
                  </a:glow>
                  <a:outerShdw blurRad="38100" dist="38100" dir="2700000" algn="tl">
                    <a:srgbClr val="000000">
                      <a:alpha val="43137"/>
                    </a:srgbClr>
                  </a:outerShdw>
                </a:effectLst>
              </a:rPr>
              <a:t>-Ra, el Dios del Sol, y está ubicado junto al templo funerario de </a:t>
            </a:r>
            <a:r>
              <a:rPr lang="es-ES" b="1" dirty="0" err="1" smtClean="0">
                <a:effectLst>
                  <a:glow rad="101600">
                    <a:srgbClr val="C00000">
                      <a:alpha val="60000"/>
                    </a:srgbClr>
                  </a:glow>
                  <a:outerShdw blurRad="38100" dist="38100" dir="2700000" algn="tl">
                    <a:srgbClr val="000000">
                      <a:alpha val="43137"/>
                    </a:srgbClr>
                  </a:outerShdw>
                </a:effectLst>
              </a:rPr>
              <a:t>Mentuhotep</a:t>
            </a:r>
            <a:r>
              <a:rPr lang="es-ES" b="1" dirty="0" smtClean="0">
                <a:effectLst>
                  <a:glow rad="101600">
                    <a:srgbClr val="C00000">
                      <a:alpha val="60000"/>
                    </a:srgbClr>
                  </a:glow>
                  <a:outerShdw blurRad="38100" dist="38100" dir="2700000" algn="tl">
                    <a:srgbClr val="000000">
                      <a:alpha val="43137"/>
                    </a:srgbClr>
                  </a:outerShdw>
                </a:effectLst>
              </a:rPr>
              <a:t> II. Es considerado "uno de los monumentos incomparables del Antiguo Egipto".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42000">
        <p14:prism dir="r"/>
      </p:transition>
    </mc:Choice>
    <mc:Fallback>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Effect transition="in" filter="fade">
                                      <p:cBhvr>
                                        <p:cTn id="9" dur="2000"/>
                                        <p:tgtEl>
                                          <p:spTgt spid="4"/>
                                        </p:tgtEl>
                                      </p:cBhvr>
                                    </p:animEffect>
                                  </p:childTnLst>
                                </p:cTn>
                              </p:par>
                              <p:par>
                                <p:cTn id="10" presetID="53" presetClass="entr" presetSubtype="16" fill="hold" nodeType="withEffect">
                                  <p:stCondLst>
                                    <p:cond delay="100"/>
                                  </p:stCondLst>
                                  <p:childTnLst>
                                    <p:set>
                                      <p:cBhvr>
                                        <p:cTn id="11" dur="1" fill="hold">
                                          <p:stCondLst>
                                            <p:cond delay="0"/>
                                          </p:stCondLst>
                                        </p:cTn>
                                        <p:tgtEl>
                                          <p:spTgt spid="5"/>
                                        </p:tgtEl>
                                        <p:attrNameLst>
                                          <p:attrName>style.visibility</p:attrName>
                                        </p:attrNameLst>
                                      </p:cBhvr>
                                      <p:to>
                                        <p:strVal val="visible"/>
                                      </p:to>
                                    </p:set>
                                    <p:anim calcmode="lin" valueType="num">
                                      <p:cBhvr>
                                        <p:cTn id="12" dur="2000" fill="hold"/>
                                        <p:tgtEl>
                                          <p:spTgt spid="5"/>
                                        </p:tgtEl>
                                        <p:attrNameLst>
                                          <p:attrName>ppt_w</p:attrName>
                                        </p:attrNameLst>
                                      </p:cBhvr>
                                      <p:tavLst>
                                        <p:tav tm="0">
                                          <p:val>
                                            <p:fltVal val="0"/>
                                          </p:val>
                                        </p:tav>
                                        <p:tav tm="100000">
                                          <p:val>
                                            <p:strVal val="#ppt_w"/>
                                          </p:val>
                                        </p:tav>
                                      </p:tavLst>
                                    </p:anim>
                                    <p:anim calcmode="lin" valueType="num">
                                      <p:cBhvr>
                                        <p:cTn id="13" dur="2000" fill="hold"/>
                                        <p:tgtEl>
                                          <p:spTgt spid="5"/>
                                        </p:tgtEl>
                                        <p:attrNameLst>
                                          <p:attrName>ppt_h</p:attrName>
                                        </p:attrNameLst>
                                      </p:cBhvr>
                                      <p:tavLst>
                                        <p:tav tm="0">
                                          <p:val>
                                            <p:fltVal val="0"/>
                                          </p:val>
                                        </p:tav>
                                        <p:tav tm="100000">
                                          <p:val>
                                            <p:strVal val="#ppt_h"/>
                                          </p:val>
                                        </p:tav>
                                      </p:tavLst>
                                    </p:anim>
                                    <p:animEffect transition="in" filter="fade">
                                      <p:cBhvr>
                                        <p:cTn id="14" dur="2000"/>
                                        <p:tgtEl>
                                          <p:spTgt spid="5"/>
                                        </p:tgtEl>
                                      </p:cBhvr>
                                    </p:animEffect>
                                  </p:childTnLst>
                                </p:cTn>
                              </p:par>
                              <p:par>
                                <p:cTn id="15" presetID="53" presetClass="entr" presetSubtype="16" fill="hold" nodeType="withEffect">
                                  <p:stCondLst>
                                    <p:cond delay="200"/>
                                  </p:stCondLst>
                                  <p:childTnLst>
                                    <p:set>
                                      <p:cBhvr>
                                        <p:cTn id="16" dur="1" fill="hold">
                                          <p:stCondLst>
                                            <p:cond delay="0"/>
                                          </p:stCondLst>
                                        </p:cTn>
                                        <p:tgtEl>
                                          <p:spTgt spid="6"/>
                                        </p:tgtEl>
                                        <p:attrNameLst>
                                          <p:attrName>style.visibility</p:attrName>
                                        </p:attrNameLst>
                                      </p:cBhvr>
                                      <p:to>
                                        <p:strVal val="visible"/>
                                      </p:to>
                                    </p:set>
                                    <p:anim calcmode="lin" valueType="num">
                                      <p:cBhvr>
                                        <p:cTn id="17" dur="2000" fill="hold"/>
                                        <p:tgtEl>
                                          <p:spTgt spid="6"/>
                                        </p:tgtEl>
                                        <p:attrNameLst>
                                          <p:attrName>ppt_w</p:attrName>
                                        </p:attrNameLst>
                                      </p:cBhvr>
                                      <p:tavLst>
                                        <p:tav tm="0">
                                          <p:val>
                                            <p:fltVal val="0"/>
                                          </p:val>
                                        </p:tav>
                                        <p:tav tm="100000">
                                          <p:val>
                                            <p:strVal val="#ppt_w"/>
                                          </p:val>
                                        </p:tav>
                                      </p:tavLst>
                                    </p:anim>
                                    <p:anim calcmode="lin" valueType="num">
                                      <p:cBhvr>
                                        <p:cTn id="18" dur="2000" fill="hold"/>
                                        <p:tgtEl>
                                          <p:spTgt spid="6"/>
                                        </p:tgtEl>
                                        <p:attrNameLst>
                                          <p:attrName>ppt_h</p:attrName>
                                        </p:attrNameLst>
                                      </p:cBhvr>
                                      <p:tavLst>
                                        <p:tav tm="0">
                                          <p:val>
                                            <p:fltVal val="0"/>
                                          </p:val>
                                        </p:tav>
                                        <p:tav tm="100000">
                                          <p:val>
                                            <p:strVal val="#ppt_h"/>
                                          </p:val>
                                        </p:tav>
                                      </p:tavLst>
                                    </p:anim>
                                    <p:animEffect transition="in" filter="fade">
                                      <p:cBhvr>
                                        <p:cTn id="19" dur="2000"/>
                                        <p:tgtEl>
                                          <p:spTgt spid="6"/>
                                        </p:tgtEl>
                                      </p:cBhvr>
                                    </p:animEffect>
                                  </p:childTnLst>
                                </p:cTn>
                              </p:par>
                              <p:par>
                                <p:cTn id="20" presetID="53" presetClass="entr" presetSubtype="16" fill="hold" nodeType="withEffect">
                                  <p:stCondLst>
                                    <p:cond delay="30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Effect transition="in" filter="fade">
                                      <p:cBhvr>
                                        <p:cTn id="24" dur="2000"/>
                                        <p:tgtEl>
                                          <p:spTgt spid="7"/>
                                        </p:tgtEl>
                                      </p:cBhvr>
                                    </p:animEffect>
                                  </p:childTnLst>
                                </p:cTn>
                              </p:par>
                              <p:par>
                                <p:cTn id="25" presetID="53" presetClass="entr" presetSubtype="16" fill="hold" nodeType="withEffect">
                                  <p:stCondLst>
                                    <p:cond delay="400"/>
                                  </p:stCondLst>
                                  <p:childTnLst>
                                    <p:set>
                                      <p:cBhvr>
                                        <p:cTn id="26" dur="1" fill="hold">
                                          <p:stCondLst>
                                            <p:cond delay="0"/>
                                          </p:stCondLst>
                                        </p:cTn>
                                        <p:tgtEl>
                                          <p:spTgt spid="8"/>
                                        </p:tgtEl>
                                        <p:attrNameLst>
                                          <p:attrName>style.visibility</p:attrName>
                                        </p:attrNameLst>
                                      </p:cBhvr>
                                      <p:to>
                                        <p:strVal val="visible"/>
                                      </p:to>
                                    </p:set>
                                    <p:anim calcmode="lin" valueType="num">
                                      <p:cBhvr>
                                        <p:cTn id="27" dur="2000" fill="hold"/>
                                        <p:tgtEl>
                                          <p:spTgt spid="8"/>
                                        </p:tgtEl>
                                        <p:attrNameLst>
                                          <p:attrName>ppt_w</p:attrName>
                                        </p:attrNameLst>
                                      </p:cBhvr>
                                      <p:tavLst>
                                        <p:tav tm="0">
                                          <p:val>
                                            <p:fltVal val="0"/>
                                          </p:val>
                                        </p:tav>
                                        <p:tav tm="100000">
                                          <p:val>
                                            <p:strVal val="#ppt_w"/>
                                          </p:val>
                                        </p:tav>
                                      </p:tavLst>
                                    </p:anim>
                                    <p:anim calcmode="lin" valueType="num">
                                      <p:cBhvr>
                                        <p:cTn id="28" dur="2000" fill="hold"/>
                                        <p:tgtEl>
                                          <p:spTgt spid="8"/>
                                        </p:tgtEl>
                                        <p:attrNameLst>
                                          <p:attrName>ppt_h</p:attrName>
                                        </p:attrNameLst>
                                      </p:cBhvr>
                                      <p:tavLst>
                                        <p:tav tm="0">
                                          <p:val>
                                            <p:fltVal val="0"/>
                                          </p:val>
                                        </p:tav>
                                        <p:tav tm="100000">
                                          <p:val>
                                            <p:strVal val="#ppt_h"/>
                                          </p:val>
                                        </p:tav>
                                      </p:tavLst>
                                    </p:anim>
                                    <p:animEffect transition="in" filter="fade">
                                      <p:cBhvr>
                                        <p:cTn id="29" dur="2000"/>
                                        <p:tgtEl>
                                          <p:spTgt spid="8"/>
                                        </p:tgtEl>
                                      </p:cBhvr>
                                    </p:animEffect>
                                  </p:childTnLst>
                                </p:cTn>
                              </p:par>
                              <p:par>
                                <p:cTn id="30" presetID="53" presetClass="entr" presetSubtype="16" fill="hold" nodeType="withEffect">
                                  <p:stCondLst>
                                    <p:cond delay="500"/>
                                  </p:stCondLst>
                                  <p:childTnLst>
                                    <p:set>
                                      <p:cBhvr>
                                        <p:cTn id="31" dur="1" fill="hold">
                                          <p:stCondLst>
                                            <p:cond delay="0"/>
                                          </p:stCondLst>
                                        </p:cTn>
                                        <p:tgtEl>
                                          <p:spTgt spid="9"/>
                                        </p:tgtEl>
                                        <p:attrNameLst>
                                          <p:attrName>style.visibility</p:attrName>
                                        </p:attrNameLst>
                                      </p:cBhvr>
                                      <p:to>
                                        <p:strVal val="visible"/>
                                      </p:to>
                                    </p:set>
                                    <p:anim calcmode="lin" valueType="num">
                                      <p:cBhvr>
                                        <p:cTn id="32" dur="2000" fill="hold"/>
                                        <p:tgtEl>
                                          <p:spTgt spid="9"/>
                                        </p:tgtEl>
                                        <p:attrNameLst>
                                          <p:attrName>ppt_w</p:attrName>
                                        </p:attrNameLst>
                                      </p:cBhvr>
                                      <p:tavLst>
                                        <p:tav tm="0">
                                          <p:val>
                                            <p:fltVal val="0"/>
                                          </p:val>
                                        </p:tav>
                                        <p:tav tm="100000">
                                          <p:val>
                                            <p:strVal val="#ppt_w"/>
                                          </p:val>
                                        </p:tav>
                                      </p:tavLst>
                                    </p:anim>
                                    <p:anim calcmode="lin" valueType="num">
                                      <p:cBhvr>
                                        <p:cTn id="33" dur="2000" fill="hold"/>
                                        <p:tgtEl>
                                          <p:spTgt spid="9"/>
                                        </p:tgtEl>
                                        <p:attrNameLst>
                                          <p:attrName>ppt_h</p:attrName>
                                        </p:attrNameLst>
                                      </p:cBhvr>
                                      <p:tavLst>
                                        <p:tav tm="0">
                                          <p:val>
                                            <p:fltVal val="0"/>
                                          </p:val>
                                        </p:tav>
                                        <p:tav tm="100000">
                                          <p:val>
                                            <p:strVal val="#ppt_h"/>
                                          </p:val>
                                        </p:tav>
                                      </p:tavLst>
                                    </p:anim>
                                    <p:animEffect transition="in" filter="fade">
                                      <p:cBhvr>
                                        <p:cTn id="34" dur="2000"/>
                                        <p:tgtEl>
                                          <p:spTgt spid="9"/>
                                        </p:tgtEl>
                                      </p:cBhvr>
                                    </p:animEffect>
                                  </p:childTnLst>
                                </p:cTn>
                              </p:par>
                              <p:par>
                                <p:cTn id="35" presetID="8" presetClass="emph" presetSubtype="0" accel="50000" decel="50000" autoRev="1" fill="hold" nodeType="withEffect">
                                  <p:stCondLst>
                                    <p:cond delay="0"/>
                                  </p:stCondLst>
                                  <p:childTnLst>
                                    <p:animRot by="-21600000">
                                      <p:cBhvr>
                                        <p:cTn id="36" dur="2000" fill="hold"/>
                                        <p:tgtEl>
                                          <p:spTgt spid="4"/>
                                        </p:tgtEl>
                                        <p:attrNameLst>
                                          <p:attrName>r</p:attrName>
                                        </p:attrNameLst>
                                      </p:cBhvr>
                                    </p:animRot>
                                  </p:childTnLst>
                                </p:cTn>
                              </p:par>
                              <p:par>
                                <p:cTn id="37" presetID="8" presetClass="emph" presetSubtype="0" accel="50000" decel="50000" autoRev="1" fill="hold" nodeType="withEffect">
                                  <p:stCondLst>
                                    <p:cond delay="100"/>
                                  </p:stCondLst>
                                  <p:childTnLst>
                                    <p:animRot by="-21600000">
                                      <p:cBhvr>
                                        <p:cTn id="38" dur="2000" fill="hold"/>
                                        <p:tgtEl>
                                          <p:spTgt spid="5"/>
                                        </p:tgtEl>
                                        <p:attrNameLst>
                                          <p:attrName>r</p:attrName>
                                        </p:attrNameLst>
                                      </p:cBhvr>
                                    </p:animRot>
                                  </p:childTnLst>
                                </p:cTn>
                              </p:par>
                              <p:par>
                                <p:cTn id="39" presetID="8" presetClass="emph" presetSubtype="0" accel="50000" decel="50000" autoRev="1" fill="hold" nodeType="withEffect">
                                  <p:stCondLst>
                                    <p:cond delay="200"/>
                                  </p:stCondLst>
                                  <p:childTnLst>
                                    <p:animRot by="-21600000">
                                      <p:cBhvr>
                                        <p:cTn id="40" dur="2000" fill="hold"/>
                                        <p:tgtEl>
                                          <p:spTgt spid="6"/>
                                        </p:tgtEl>
                                        <p:attrNameLst>
                                          <p:attrName>r</p:attrName>
                                        </p:attrNameLst>
                                      </p:cBhvr>
                                    </p:animRot>
                                  </p:childTnLst>
                                </p:cTn>
                              </p:par>
                              <p:par>
                                <p:cTn id="41" presetID="8" presetClass="emph" presetSubtype="0" accel="50000" decel="50000" autoRev="1" fill="hold" nodeType="withEffect">
                                  <p:stCondLst>
                                    <p:cond delay="300"/>
                                  </p:stCondLst>
                                  <p:childTnLst>
                                    <p:animRot by="-21600000">
                                      <p:cBhvr>
                                        <p:cTn id="42" dur="2000" fill="hold"/>
                                        <p:tgtEl>
                                          <p:spTgt spid="7"/>
                                        </p:tgtEl>
                                        <p:attrNameLst>
                                          <p:attrName>r</p:attrName>
                                        </p:attrNameLst>
                                      </p:cBhvr>
                                    </p:animRot>
                                  </p:childTnLst>
                                </p:cTn>
                              </p:par>
                              <p:par>
                                <p:cTn id="43" presetID="8" presetClass="emph" presetSubtype="0" accel="50000" decel="50000" autoRev="1" fill="hold" nodeType="withEffect">
                                  <p:stCondLst>
                                    <p:cond delay="400"/>
                                  </p:stCondLst>
                                  <p:childTnLst>
                                    <p:animRot by="-21600000">
                                      <p:cBhvr>
                                        <p:cTn id="44" dur="2000" fill="hold"/>
                                        <p:tgtEl>
                                          <p:spTgt spid="8"/>
                                        </p:tgtEl>
                                        <p:attrNameLst>
                                          <p:attrName>r</p:attrName>
                                        </p:attrNameLst>
                                      </p:cBhvr>
                                    </p:animRot>
                                  </p:childTnLst>
                                </p:cTn>
                              </p:par>
                              <p:par>
                                <p:cTn id="45" presetID="8" presetClass="emph" presetSubtype="0" accel="50000" decel="50000" autoRev="1" fill="hold" nodeType="withEffect">
                                  <p:stCondLst>
                                    <p:cond delay="500"/>
                                  </p:stCondLst>
                                  <p:childTnLst>
                                    <p:animRot by="-21600000">
                                      <p:cBhvr>
                                        <p:cTn id="46" dur="2000" fill="hold"/>
                                        <p:tgtEl>
                                          <p:spTgt spid="9"/>
                                        </p:tgtEl>
                                        <p:attrNameLst>
                                          <p:attrName>r</p:attrName>
                                        </p:attrNameLst>
                                      </p:cBhvr>
                                    </p:animRot>
                                  </p:childTnLst>
                                </p:cTn>
                              </p:par>
                            </p:childTnLst>
                          </p:cTn>
                        </p:par>
                        <p:par>
                          <p:cTn id="47" fill="hold">
                            <p:stCondLst>
                              <p:cond delay="4500"/>
                            </p:stCondLst>
                            <p:childTnLst>
                              <p:par>
                                <p:cTn id="48" presetID="2" presetClass="exit" presetSubtype="3" fill="hold" nodeType="afterEffect">
                                  <p:stCondLst>
                                    <p:cond delay="0"/>
                                  </p:stCondLst>
                                  <p:childTnLst>
                                    <p:anim calcmode="lin" valueType="num">
                                      <p:cBhvr additive="base">
                                        <p:cTn id="49" dur="2000"/>
                                        <p:tgtEl>
                                          <p:spTgt spid="4"/>
                                        </p:tgtEl>
                                        <p:attrNameLst>
                                          <p:attrName>ppt_x</p:attrName>
                                        </p:attrNameLst>
                                      </p:cBhvr>
                                      <p:tavLst>
                                        <p:tav tm="0">
                                          <p:val>
                                            <p:strVal val="ppt_x"/>
                                          </p:val>
                                        </p:tav>
                                        <p:tav tm="100000">
                                          <p:val>
                                            <p:strVal val="1+ppt_w/2"/>
                                          </p:val>
                                        </p:tav>
                                      </p:tavLst>
                                    </p:anim>
                                    <p:anim calcmode="lin" valueType="num">
                                      <p:cBhvr additive="base">
                                        <p:cTn id="50" dur="2000"/>
                                        <p:tgtEl>
                                          <p:spTgt spid="4"/>
                                        </p:tgtEl>
                                        <p:attrNameLst>
                                          <p:attrName>ppt_y</p:attrName>
                                        </p:attrNameLst>
                                      </p:cBhvr>
                                      <p:tavLst>
                                        <p:tav tm="0">
                                          <p:val>
                                            <p:strVal val="ppt_y"/>
                                          </p:val>
                                        </p:tav>
                                        <p:tav tm="100000">
                                          <p:val>
                                            <p:strVal val="0-ppt_h/2"/>
                                          </p:val>
                                        </p:tav>
                                      </p:tavLst>
                                    </p:anim>
                                    <p:set>
                                      <p:cBhvr>
                                        <p:cTn id="51" dur="1" fill="hold">
                                          <p:stCondLst>
                                            <p:cond delay="1999"/>
                                          </p:stCondLst>
                                        </p:cTn>
                                        <p:tgtEl>
                                          <p:spTgt spid="4"/>
                                        </p:tgtEl>
                                        <p:attrNameLst>
                                          <p:attrName>style.visibility</p:attrName>
                                        </p:attrNameLst>
                                      </p:cBhvr>
                                      <p:to>
                                        <p:strVal val="hidden"/>
                                      </p:to>
                                    </p:set>
                                  </p:childTnLst>
                                </p:cTn>
                              </p:par>
                              <p:par>
                                <p:cTn id="52" presetID="2" presetClass="exit" presetSubtype="3" fill="hold" nodeType="withEffect">
                                  <p:stCondLst>
                                    <p:cond delay="100"/>
                                  </p:stCondLst>
                                  <p:childTnLst>
                                    <p:anim calcmode="lin" valueType="num">
                                      <p:cBhvr additive="base">
                                        <p:cTn id="53" dur="2000"/>
                                        <p:tgtEl>
                                          <p:spTgt spid="5"/>
                                        </p:tgtEl>
                                        <p:attrNameLst>
                                          <p:attrName>ppt_x</p:attrName>
                                        </p:attrNameLst>
                                      </p:cBhvr>
                                      <p:tavLst>
                                        <p:tav tm="0">
                                          <p:val>
                                            <p:strVal val="ppt_x"/>
                                          </p:val>
                                        </p:tav>
                                        <p:tav tm="100000">
                                          <p:val>
                                            <p:strVal val="1+ppt_w/2"/>
                                          </p:val>
                                        </p:tav>
                                      </p:tavLst>
                                    </p:anim>
                                    <p:anim calcmode="lin" valueType="num">
                                      <p:cBhvr additive="base">
                                        <p:cTn id="54" dur="2000"/>
                                        <p:tgtEl>
                                          <p:spTgt spid="5"/>
                                        </p:tgtEl>
                                        <p:attrNameLst>
                                          <p:attrName>ppt_y</p:attrName>
                                        </p:attrNameLst>
                                      </p:cBhvr>
                                      <p:tavLst>
                                        <p:tav tm="0">
                                          <p:val>
                                            <p:strVal val="ppt_y"/>
                                          </p:val>
                                        </p:tav>
                                        <p:tav tm="100000">
                                          <p:val>
                                            <p:strVal val="0-ppt_h/2"/>
                                          </p:val>
                                        </p:tav>
                                      </p:tavLst>
                                    </p:anim>
                                    <p:set>
                                      <p:cBhvr>
                                        <p:cTn id="55" dur="1" fill="hold">
                                          <p:stCondLst>
                                            <p:cond delay="1999"/>
                                          </p:stCondLst>
                                        </p:cTn>
                                        <p:tgtEl>
                                          <p:spTgt spid="5"/>
                                        </p:tgtEl>
                                        <p:attrNameLst>
                                          <p:attrName>style.visibility</p:attrName>
                                        </p:attrNameLst>
                                      </p:cBhvr>
                                      <p:to>
                                        <p:strVal val="hidden"/>
                                      </p:to>
                                    </p:set>
                                  </p:childTnLst>
                                </p:cTn>
                              </p:par>
                              <p:par>
                                <p:cTn id="56" presetID="2" presetClass="exit" presetSubtype="3" fill="hold" nodeType="withEffect">
                                  <p:stCondLst>
                                    <p:cond delay="200"/>
                                  </p:stCondLst>
                                  <p:childTnLst>
                                    <p:anim calcmode="lin" valueType="num">
                                      <p:cBhvr additive="base">
                                        <p:cTn id="57" dur="2000"/>
                                        <p:tgtEl>
                                          <p:spTgt spid="6"/>
                                        </p:tgtEl>
                                        <p:attrNameLst>
                                          <p:attrName>ppt_x</p:attrName>
                                        </p:attrNameLst>
                                      </p:cBhvr>
                                      <p:tavLst>
                                        <p:tav tm="0">
                                          <p:val>
                                            <p:strVal val="ppt_x"/>
                                          </p:val>
                                        </p:tav>
                                        <p:tav tm="100000">
                                          <p:val>
                                            <p:strVal val="1+ppt_w/2"/>
                                          </p:val>
                                        </p:tav>
                                      </p:tavLst>
                                    </p:anim>
                                    <p:anim calcmode="lin" valueType="num">
                                      <p:cBhvr additive="base">
                                        <p:cTn id="58" dur="2000"/>
                                        <p:tgtEl>
                                          <p:spTgt spid="6"/>
                                        </p:tgtEl>
                                        <p:attrNameLst>
                                          <p:attrName>ppt_y</p:attrName>
                                        </p:attrNameLst>
                                      </p:cBhvr>
                                      <p:tavLst>
                                        <p:tav tm="0">
                                          <p:val>
                                            <p:strVal val="ppt_y"/>
                                          </p:val>
                                        </p:tav>
                                        <p:tav tm="100000">
                                          <p:val>
                                            <p:strVal val="0-ppt_h/2"/>
                                          </p:val>
                                        </p:tav>
                                      </p:tavLst>
                                    </p:anim>
                                    <p:set>
                                      <p:cBhvr>
                                        <p:cTn id="59" dur="1" fill="hold">
                                          <p:stCondLst>
                                            <p:cond delay="1999"/>
                                          </p:stCondLst>
                                        </p:cTn>
                                        <p:tgtEl>
                                          <p:spTgt spid="6"/>
                                        </p:tgtEl>
                                        <p:attrNameLst>
                                          <p:attrName>style.visibility</p:attrName>
                                        </p:attrNameLst>
                                      </p:cBhvr>
                                      <p:to>
                                        <p:strVal val="hidden"/>
                                      </p:to>
                                    </p:set>
                                  </p:childTnLst>
                                </p:cTn>
                              </p:par>
                              <p:par>
                                <p:cTn id="60" presetID="2" presetClass="exit" presetSubtype="3" fill="hold" nodeType="withEffect">
                                  <p:stCondLst>
                                    <p:cond delay="300"/>
                                  </p:stCondLst>
                                  <p:childTnLst>
                                    <p:anim calcmode="lin" valueType="num">
                                      <p:cBhvr additive="base">
                                        <p:cTn id="61" dur="2000"/>
                                        <p:tgtEl>
                                          <p:spTgt spid="7"/>
                                        </p:tgtEl>
                                        <p:attrNameLst>
                                          <p:attrName>ppt_x</p:attrName>
                                        </p:attrNameLst>
                                      </p:cBhvr>
                                      <p:tavLst>
                                        <p:tav tm="0">
                                          <p:val>
                                            <p:strVal val="ppt_x"/>
                                          </p:val>
                                        </p:tav>
                                        <p:tav tm="100000">
                                          <p:val>
                                            <p:strVal val="1+ppt_w/2"/>
                                          </p:val>
                                        </p:tav>
                                      </p:tavLst>
                                    </p:anim>
                                    <p:anim calcmode="lin" valueType="num">
                                      <p:cBhvr additive="base">
                                        <p:cTn id="62" dur="2000"/>
                                        <p:tgtEl>
                                          <p:spTgt spid="7"/>
                                        </p:tgtEl>
                                        <p:attrNameLst>
                                          <p:attrName>ppt_y</p:attrName>
                                        </p:attrNameLst>
                                      </p:cBhvr>
                                      <p:tavLst>
                                        <p:tav tm="0">
                                          <p:val>
                                            <p:strVal val="ppt_y"/>
                                          </p:val>
                                        </p:tav>
                                        <p:tav tm="100000">
                                          <p:val>
                                            <p:strVal val="0-ppt_h/2"/>
                                          </p:val>
                                        </p:tav>
                                      </p:tavLst>
                                    </p:anim>
                                    <p:set>
                                      <p:cBhvr>
                                        <p:cTn id="63" dur="1" fill="hold">
                                          <p:stCondLst>
                                            <p:cond delay="1999"/>
                                          </p:stCondLst>
                                        </p:cTn>
                                        <p:tgtEl>
                                          <p:spTgt spid="7"/>
                                        </p:tgtEl>
                                        <p:attrNameLst>
                                          <p:attrName>style.visibility</p:attrName>
                                        </p:attrNameLst>
                                      </p:cBhvr>
                                      <p:to>
                                        <p:strVal val="hidden"/>
                                      </p:to>
                                    </p:set>
                                  </p:childTnLst>
                                </p:cTn>
                              </p:par>
                              <p:par>
                                <p:cTn id="64" presetID="2" presetClass="exit" presetSubtype="3" fill="hold" nodeType="withEffect">
                                  <p:stCondLst>
                                    <p:cond delay="400"/>
                                  </p:stCondLst>
                                  <p:childTnLst>
                                    <p:anim calcmode="lin" valueType="num">
                                      <p:cBhvr additive="base">
                                        <p:cTn id="65" dur="2000"/>
                                        <p:tgtEl>
                                          <p:spTgt spid="8"/>
                                        </p:tgtEl>
                                        <p:attrNameLst>
                                          <p:attrName>ppt_x</p:attrName>
                                        </p:attrNameLst>
                                      </p:cBhvr>
                                      <p:tavLst>
                                        <p:tav tm="0">
                                          <p:val>
                                            <p:strVal val="ppt_x"/>
                                          </p:val>
                                        </p:tav>
                                        <p:tav tm="100000">
                                          <p:val>
                                            <p:strVal val="1+ppt_w/2"/>
                                          </p:val>
                                        </p:tav>
                                      </p:tavLst>
                                    </p:anim>
                                    <p:anim calcmode="lin" valueType="num">
                                      <p:cBhvr additive="base">
                                        <p:cTn id="66" dur="2000"/>
                                        <p:tgtEl>
                                          <p:spTgt spid="8"/>
                                        </p:tgtEl>
                                        <p:attrNameLst>
                                          <p:attrName>ppt_y</p:attrName>
                                        </p:attrNameLst>
                                      </p:cBhvr>
                                      <p:tavLst>
                                        <p:tav tm="0">
                                          <p:val>
                                            <p:strVal val="ppt_y"/>
                                          </p:val>
                                        </p:tav>
                                        <p:tav tm="100000">
                                          <p:val>
                                            <p:strVal val="0-ppt_h/2"/>
                                          </p:val>
                                        </p:tav>
                                      </p:tavLst>
                                    </p:anim>
                                    <p:set>
                                      <p:cBhvr>
                                        <p:cTn id="67" dur="1" fill="hold">
                                          <p:stCondLst>
                                            <p:cond delay="1999"/>
                                          </p:stCondLst>
                                        </p:cTn>
                                        <p:tgtEl>
                                          <p:spTgt spid="8"/>
                                        </p:tgtEl>
                                        <p:attrNameLst>
                                          <p:attrName>style.visibility</p:attrName>
                                        </p:attrNameLst>
                                      </p:cBhvr>
                                      <p:to>
                                        <p:strVal val="hidden"/>
                                      </p:to>
                                    </p:set>
                                  </p:childTnLst>
                                </p:cTn>
                              </p:par>
                              <p:par>
                                <p:cTn id="68" presetID="2" presetClass="exit" presetSubtype="3" fill="hold" nodeType="withEffect">
                                  <p:stCondLst>
                                    <p:cond delay="500"/>
                                  </p:stCondLst>
                                  <p:childTnLst>
                                    <p:anim calcmode="lin" valueType="num">
                                      <p:cBhvr additive="base">
                                        <p:cTn id="69" dur="2000"/>
                                        <p:tgtEl>
                                          <p:spTgt spid="9"/>
                                        </p:tgtEl>
                                        <p:attrNameLst>
                                          <p:attrName>ppt_x</p:attrName>
                                        </p:attrNameLst>
                                      </p:cBhvr>
                                      <p:tavLst>
                                        <p:tav tm="0">
                                          <p:val>
                                            <p:strVal val="ppt_x"/>
                                          </p:val>
                                        </p:tav>
                                        <p:tav tm="100000">
                                          <p:val>
                                            <p:strVal val="1+ppt_w/2"/>
                                          </p:val>
                                        </p:tav>
                                      </p:tavLst>
                                    </p:anim>
                                    <p:anim calcmode="lin" valueType="num">
                                      <p:cBhvr additive="base">
                                        <p:cTn id="70" dur="2000"/>
                                        <p:tgtEl>
                                          <p:spTgt spid="9"/>
                                        </p:tgtEl>
                                        <p:attrNameLst>
                                          <p:attrName>ppt_y</p:attrName>
                                        </p:attrNameLst>
                                      </p:cBhvr>
                                      <p:tavLst>
                                        <p:tav tm="0">
                                          <p:val>
                                            <p:strVal val="ppt_y"/>
                                          </p:val>
                                        </p:tav>
                                        <p:tav tm="100000">
                                          <p:val>
                                            <p:strVal val="0-ppt_h/2"/>
                                          </p:val>
                                        </p:tav>
                                      </p:tavLst>
                                    </p:anim>
                                    <p:set>
                                      <p:cBhvr>
                                        <p:cTn id="71" dur="1" fill="hold">
                                          <p:stCondLst>
                                            <p:cond delay="1999"/>
                                          </p:stCondLst>
                                        </p:cTn>
                                        <p:tgtEl>
                                          <p:spTgt spid="9"/>
                                        </p:tgtEl>
                                        <p:attrNameLst>
                                          <p:attrName>style.visibility</p:attrName>
                                        </p:attrNameLst>
                                      </p:cBhvr>
                                      <p:to>
                                        <p:strVal val="hidden"/>
                                      </p:to>
                                    </p:set>
                                  </p:childTnLst>
                                </p:cTn>
                              </p:par>
                              <p:par>
                                <p:cTn id="72" presetID="16" presetClass="entr" presetSubtype="37" fill="hold" nodeType="withEffect">
                                  <p:stCondLst>
                                    <p:cond delay="500"/>
                                  </p:stCondLst>
                                  <p:childTnLst>
                                    <p:set>
                                      <p:cBhvr>
                                        <p:cTn id="73" dur="1" fill="hold">
                                          <p:stCondLst>
                                            <p:cond delay="0"/>
                                          </p:stCondLst>
                                        </p:cTn>
                                        <p:tgtEl>
                                          <p:spTgt spid="3"/>
                                        </p:tgtEl>
                                        <p:attrNameLst>
                                          <p:attrName>style.visibility</p:attrName>
                                        </p:attrNameLst>
                                      </p:cBhvr>
                                      <p:to>
                                        <p:strVal val="visible"/>
                                      </p:to>
                                    </p:set>
                                    <p:animEffect transition="in" filter="barn(outVertical)">
                                      <p:cBhvr>
                                        <p:cTn id="74" dur="2000"/>
                                        <p:tgtEl>
                                          <p:spTgt spid="3"/>
                                        </p:tgtEl>
                                      </p:cBhvr>
                                    </p:animEffect>
                                  </p:childTnLst>
                                </p:cTn>
                              </p:par>
                              <p:par>
                                <p:cTn id="75" presetID="23" presetClass="entr" presetSubtype="272" fill="hold" nodeType="withEffect">
                                  <p:stCondLst>
                                    <p:cond delay="500"/>
                                  </p:stCondLst>
                                  <p:childTnLst>
                                    <p:set>
                                      <p:cBhvr>
                                        <p:cTn id="76" dur="1" fill="hold">
                                          <p:stCondLst>
                                            <p:cond delay="0"/>
                                          </p:stCondLst>
                                        </p:cTn>
                                        <p:tgtEl>
                                          <p:spTgt spid="3"/>
                                        </p:tgtEl>
                                        <p:attrNameLst>
                                          <p:attrName>style.visibility</p:attrName>
                                        </p:attrNameLst>
                                      </p:cBhvr>
                                      <p:to>
                                        <p:strVal val="visible"/>
                                      </p:to>
                                    </p:set>
                                    <p:anim calcmode="lin" valueType="num">
                                      <p:cBhvr>
                                        <p:cTn id="77" dur="2000" fill="hold"/>
                                        <p:tgtEl>
                                          <p:spTgt spid="3"/>
                                        </p:tgtEl>
                                        <p:attrNameLst>
                                          <p:attrName>ppt_w</p:attrName>
                                        </p:attrNameLst>
                                      </p:cBhvr>
                                      <p:tavLst>
                                        <p:tav tm="0">
                                          <p:val>
                                            <p:strVal val="2/3*#ppt_w"/>
                                          </p:val>
                                        </p:tav>
                                        <p:tav tm="100000">
                                          <p:val>
                                            <p:strVal val="#ppt_w"/>
                                          </p:val>
                                        </p:tav>
                                      </p:tavLst>
                                    </p:anim>
                                    <p:anim calcmode="lin" valueType="num">
                                      <p:cBhvr>
                                        <p:cTn id="78" dur="2000" fill="hold"/>
                                        <p:tgtEl>
                                          <p:spTgt spid="3"/>
                                        </p:tgtEl>
                                        <p:attrNameLst>
                                          <p:attrName>ppt_h</p:attrName>
                                        </p:attrNameLst>
                                      </p:cBhvr>
                                      <p:tavLst>
                                        <p:tav tm="0">
                                          <p:val>
                                            <p:strVal val="2/3*#ppt_h"/>
                                          </p:val>
                                        </p:tav>
                                        <p:tav tm="100000">
                                          <p:val>
                                            <p:strVal val="#ppt_h"/>
                                          </p:val>
                                        </p:tav>
                                      </p:tavLst>
                                    </p:anim>
                                  </p:childTnLst>
                                </p:cTn>
                              </p:par>
                            </p:childTnLst>
                          </p:cTn>
                        </p:par>
                        <p:par>
                          <p:cTn id="79" fill="hold">
                            <p:stCondLst>
                              <p:cond delay="7000"/>
                            </p:stCondLst>
                            <p:childTnLst>
                              <p:par>
                                <p:cTn id="80" presetID="40" presetClass="entr" presetSubtype="0" fill="hold" grpId="0" nodeType="afterEffect">
                                  <p:stCondLst>
                                    <p:cond delay="0"/>
                                  </p:stCondLst>
                                  <p:iterate type="lt">
                                    <p:tmPct val="10000"/>
                                  </p:iterate>
                                  <p:childTnLst>
                                    <p:set>
                                      <p:cBhvr>
                                        <p:cTn id="81" dur="1" fill="hold">
                                          <p:stCondLst>
                                            <p:cond delay="0"/>
                                          </p:stCondLst>
                                        </p:cTn>
                                        <p:tgtEl>
                                          <p:spTgt spid="10"/>
                                        </p:tgtEl>
                                        <p:attrNameLst>
                                          <p:attrName>style.visibility</p:attrName>
                                        </p:attrNameLst>
                                      </p:cBhvr>
                                      <p:to>
                                        <p:strVal val="visible"/>
                                      </p:to>
                                    </p:set>
                                    <p:animEffect transition="in" filter="fade">
                                      <p:cBhvr>
                                        <p:cTn id="82" dur="1000"/>
                                        <p:tgtEl>
                                          <p:spTgt spid="10"/>
                                        </p:tgtEl>
                                      </p:cBhvr>
                                    </p:animEffect>
                                    <p:anim calcmode="lin" valueType="num">
                                      <p:cBhvr>
                                        <p:cTn id="83" dur="1000" fill="hold"/>
                                        <p:tgtEl>
                                          <p:spTgt spid="10"/>
                                        </p:tgtEl>
                                        <p:attrNameLst>
                                          <p:attrName>ppt_x</p:attrName>
                                        </p:attrNameLst>
                                      </p:cBhvr>
                                      <p:tavLst>
                                        <p:tav tm="0">
                                          <p:val>
                                            <p:strVal val="#ppt_x-.1"/>
                                          </p:val>
                                        </p:tav>
                                        <p:tav tm="100000">
                                          <p:val>
                                            <p:strVal val="#ppt_x"/>
                                          </p:val>
                                        </p:tav>
                                      </p:tavLst>
                                    </p:anim>
                                    <p:anim calcmode="lin" valueType="num">
                                      <p:cBhvr>
                                        <p:cTn id="8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1 Imagen" descr="10.jpg"/>
          <p:cNvPicPr>
            <a:picLocks noChangeAspect="1"/>
          </p:cNvPicPr>
          <p:nvPr/>
        </p:nvPicPr>
        <p:blipFill>
          <a:blip r:embed="rId2"/>
          <a:stretch>
            <a:fillRect/>
          </a:stretch>
        </p:blipFill>
        <p:spPr bwMode="auto">
          <a:xfrm>
            <a:off x="0" y="-108148"/>
            <a:ext cx="9144000" cy="6090046"/>
          </a:xfrm>
          <a:prstGeom prst="rect">
            <a:avLst/>
          </a:prstGeom>
          <a:noFill/>
          <a:ln w="9525">
            <a:noFill/>
            <a:miter lim="800000"/>
            <a:headEnd/>
            <a:tailEnd/>
          </a:ln>
        </p:spPr>
      </p:pic>
      <p:sp>
        <p:nvSpPr>
          <p:cNvPr id="5" name="4 CuadroTexto"/>
          <p:cNvSpPr txBox="1"/>
          <p:nvPr/>
        </p:nvSpPr>
        <p:spPr>
          <a:xfrm>
            <a:off x="500034" y="4643450"/>
            <a:ext cx="8286808"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….que se integran magistralmente con la escarpada ladera de la montaña que se sitúa tras él, logrando una espectacular escenografía. A  tres kilómetros de el se encuentran los colosos de </a:t>
            </a:r>
            <a:r>
              <a:rPr lang="es-ES" b="1" dirty="0" err="1" smtClean="0">
                <a:effectLst>
                  <a:glow rad="101600">
                    <a:srgbClr val="C00000">
                      <a:alpha val="60000"/>
                    </a:srgbClr>
                  </a:glow>
                  <a:outerShdw blurRad="38100" dist="38100" dir="2700000" algn="tl">
                    <a:srgbClr val="000000">
                      <a:alpha val="43137"/>
                    </a:srgbClr>
                  </a:outerShdw>
                </a:effectLst>
              </a:rPr>
              <a:t>Memnón</a:t>
            </a:r>
            <a:r>
              <a:rPr lang="es-ES" b="1" dirty="0" smtClean="0">
                <a:effectLst>
                  <a:glow rad="101600">
                    <a:srgbClr val="C00000">
                      <a:alpha val="60000"/>
                    </a:srgbClr>
                  </a:glow>
                  <a:outerShdw blurRad="38100" dist="38100" dir="2700000" algn="tl">
                    <a:srgbClr val="000000">
                      <a:alpha val="43137"/>
                    </a:srgbClr>
                  </a:outerShdw>
                </a:effectLst>
              </a:rPr>
              <a:t> (en la imagen).</a:t>
            </a:r>
            <a:endParaRPr lang="es-ES" b="1" dirty="0">
              <a:effectLst>
                <a:glow rad="101600">
                  <a:srgbClr val="C00000">
                    <a:alpha val="60000"/>
                  </a:srgbClr>
                </a:glow>
                <a:outerShdw blurRad="38100" dist="38100" dir="2700000" algn="tl">
                  <a:srgbClr val="000000">
                    <a:alpha val="43137"/>
                  </a:srgbClr>
                </a:outerShdw>
              </a:effectLst>
            </a:endParaRPr>
          </a:p>
        </p:txBody>
      </p:sp>
      <p:sp>
        <p:nvSpPr>
          <p:cNvPr id="6" name="5 Onda"/>
          <p:cNvSpPr/>
          <p:nvPr/>
        </p:nvSpPr>
        <p:spPr>
          <a:xfrm rot="4883957">
            <a:off x="2453482" y="2075656"/>
            <a:ext cx="3695700" cy="1223963"/>
          </a:xfrm>
          <a:prstGeom prst="wave">
            <a:avLst>
              <a:gd name="adj1" fmla="val 20000"/>
              <a:gd name="adj2" fmla="val -10000"/>
            </a:avLst>
          </a:prstGeom>
          <a:blipFill>
            <a:blip r:embed="rId2"/>
            <a:stretch>
              <a:fillRect/>
            </a:stretch>
          </a:blipFill>
          <a:ln>
            <a:solidFill>
              <a:schemeClr val="accent6">
                <a:lumMod val="60000"/>
                <a:lumOff val="40000"/>
              </a:schemeClr>
            </a:solid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Onda"/>
          <p:cNvSpPr/>
          <p:nvPr/>
        </p:nvSpPr>
        <p:spPr>
          <a:xfrm rot="4817563">
            <a:off x="2385219" y="2048669"/>
            <a:ext cx="3756025" cy="1223963"/>
          </a:xfrm>
          <a:prstGeom prst="wave">
            <a:avLst>
              <a:gd name="adj1" fmla="val 20000"/>
              <a:gd name="adj2" fmla="val -10000"/>
            </a:avLst>
          </a:prstGeom>
          <a:blipFill>
            <a:blip r:embed="rId2"/>
            <a:stretch>
              <a:fillRect/>
            </a:stretch>
          </a:blipFill>
          <a:ln>
            <a:solidFill>
              <a:schemeClr val="accent6">
                <a:lumMod val="60000"/>
                <a:lumOff val="40000"/>
              </a:schemeClr>
            </a:solid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28000">
        <p14:doors dir="vert"/>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ppt_x"/>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fmla="#ppt_w*sin(2.5*pi*$)">
                                          <p:val>
                                            <p:fltVal val="0"/>
                                          </p:val>
                                        </p:tav>
                                        <p:tav tm="100000">
                                          <p:val>
                                            <p:fltVal val="1"/>
                                          </p:val>
                                        </p:tav>
                                      </p:tavLst>
                                    </p:anim>
                                    <p:anim calcmode="lin" valueType="num">
                                      <p:cBhvr>
                                        <p:cTn id="12" dur="3000" fill="hold"/>
                                        <p:tgtEl>
                                          <p:spTgt spid="6"/>
                                        </p:tgtEl>
                                        <p:attrNameLst>
                                          <p:attrName>ppt_h</p:attrName>
                                        </p:attrNameLst>
                                      </p:cBhvr>
                                      <p:tavLst>
                                        <p:tav tm="0">
                                          <p:val>
                                            <p:strVal val="#ppt_h"/>
                                          </p:val>
                                        </p:tav>
                                        <p:tav tm="100000">
                                          <p:val>
                                            <p:strVal val="#ppt_h"/>
                                          </p:val>
                                        </p:tav>
                                      </p:tavLst>
                                    </p:anim>
                                  </p:childTnLst>
                                </p:cTn>
                              </p:par>
                              <p:par>
                                <p:cTn id="13" presetID="3" presetClass="entr" presetSubtype="5"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vertical)">
                                      <p:cBhvr>
                                        <p:cTn id="15" dur="3000"/>
                                        <p:tgtEl>
                                          <p:spTgt spid="6"/>
                                        </p:tgtEl>
                                      </p:cBhvr>
                                    </p:animEffect>
                                  </p:childTnLst>
                                </p:cTn>
                              </p:par>
                              <p:par>
                                <p:cTn id="16" presetID="3" presetClass="entr" presetSubtype="5" fill="hold" grpId="1"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vertical)">
                                      <p:cBhvr>
                                        <p:cTn id="18" dur="3000"/>
                                        <p:tgtEl>
                                          <p:spTgt spid="7"/>
                                        </p:tgtEl>
                                      </p:cBhvr>
                                    </p:animEffect>
                                  </p:childTnLst>
                                </p:cTn>
                              </p:par>
                              <p:par>
                                <p:cTn id="19" presetID="2" presetClass="entr" presetSubtype="1"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ppt_x"/>
                                          </p:val>
                                        </p:tav>
                                        <p:tav tm="100000">
                                          <p:val>
                                            <p:strVal val="#ppt_x"/>
                                          </p:val>
                                        </p:tav>
                                      </p:tavLst>
                                    </p:anim>
                                    <p:anim calcmode="lin" valueType="num">
                                      <p:cBhvr additive="base">
                                        <p:cTn id="22" dur="3000" fill="hold"/>
                                        <p:tgtEl>
                                          <p:spTgt spid="7"/>
                                        </p:tgtEl>
                                        <p:attrNameLst>
                                          <p:attrName>ppt_y</p:attrName>
                                        </p:attrNameLst>
                                      </p:cBhvr>
                                      <p:tavLst>
                                        <p:tav tm="0">
                                          <p:val>
                                            <p:strVal val="0-#ppt_h/2"/>
                                          </p:val>
                                        </p:tav>
                                        <p:tav tm="100000">
                                          <p:val>
                                            <p:strVal val="#ppt_y"/>
                                          </p:val>
                                        </p:tav>
                                      </p:tavLst>
                                    </p:anim>
                                  </p:childTnLst>
                                </p:cTn>
                              </p:par>
                              <p:par>
                                <p:cTn id="23" presetID="19" presetClass="entr" presetSubtype="10"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3000" fill="hold"/>
                                        <p:tgtEl>
                                          <p:spTgt spid="7"/>
                                        </p:tgtEl>
                                        <p:attrNameLst>
                                          <p:attrName>ppt_w</p:attrName>
                                        </p:attrNameLst>
                                      </p:cBhvr>
                                      <p:tavLst>
                                        <p:tav tm="0" fmla="#ppt_w*sin(2.5*pi*$)">
                                          <p:val>
                                            <p:fltVal val="0"/>
                                          </p:val>
                                        </p:tav>
                                        <p:tav tm="100000">
                                          <p:val>
                                            <p:fltVal val="1"/>
                                          </p:val>
                                        </p:tav>
                                      </p:tavLst>
                                    </p:anim>
                                    <p:anim calcmode="lin" valueType="num">
                                      <p:cBhvr>
                                        <p:cTn id="26" dur="3000" fill="hold"/>
                                        <p:tgtEl>
                                          <p:spTgt spid="7"/>
                                        </p:tgtEl>
                                        <p:attrNameLst>
                                          <p:attrName>ppt_h</p:attrName>
                                        </p:attrNameLst>
                                      </p:cBhvr>
                                      <p:tavLst>
                                        <p:tav tm="0">
                                          <p:val>
                                            <p:strVal val="#ppt_h"/>
                                          </p:val>
                                        </p:tav>
                                        <p:tav tm="100000">
                                          <p:val>
                                            <p:strVal val="#ppt_h"/>
                                          </p:val>
                                        </p:tav>
                                      </p:tavLst>
                                    </p:anim>
                                  </p:childTnLst>
                                </p:cTn>
                              </p:par>
                            </p:childTnLst>
                          </p:cTn>
                        </p:par>
                        <p:par>
                          <p:cTn id="27" fill="hold">
                            <p:stCondLst>
                              <p:cond delay="3000"/>
                            </p:stCondLst>
                            <p:childTnLst>
                              <p:par>
                                <p:cTn id="28" presetID="2" presetClass="exit" presetSubtype="2" fill="hold" nodeType="afterEffect">
                                  <p:stCondLst>
                                    <p:cond delay="0"/>
                                  </p:stCondLst>
                                  <p:childTnLst>
                                    <p:anim calcmode="lin" valueType="num">
                                      <p:cBhvr additive="base">
                                        <p:cTn id="29" dur="3000"/>
                                        <p:tgtEl>
                                          <p:spTgt spid="6"/>
                                        </p:tgtEl>
                                        <p:attrNameLst>
                                          <p:attrName>ppt_x</p:attrName>
                                        </p:attrNameLst>
                                      </p:cBhvr>
                                      <p:tavLst>
                                        <p:tav tm="0">
                                          <p:val>
                                            <p:strVal val="ppt_x"/>
                                          </p:val>
                                        </p:tav>
                                        <p:tav tm="100000">
                                          <p:val>
                                            <p:strVal val="1+ppt_w/2"/>
                                          </p:val>
                                        </p:tav>
                                      </p:tavLst>
                                    </p:anim>
                                    <p:anim calcmode="lin" valueType="num">
                                      <p:cBhvr additive="base">
                                        <p:cTn id="30" dur="3000"/>
                                        <p:tgtEl>
                                          <p:spTgt spid="6"/>
                                        </p:tgtEl>
                                        <p:attrNameLst>
                                          <p:attrName>ppt_y</p:attrName>
                                        </p:attrNameLst>
                                      </p:cBhvr>
                                      <p:tavLst>
                                        <p:tav tm="0">
                                          <p:val>
                                            <p:strVal val="ppt_y"/>
                                          </p:val>
                                        </p:tav>
                                        <p:tav tm="100000">
                                          <p:val>
                                            <p:strVal val="ppt_y"/>
                                          </p:val>
                                        </p:tav>
                                      </p:tavLst>
                                    </p:anim>
                                    <p:set>
                                      <p:cBhvr>
                                        <p:cTn id="31" dur="1" fill="hold">
                                          <p:stCondLst>
                                            <p:cond delay="2999"/>
                                          </p:stCondLst>
                                        </p:cTn>
                                        <p:tgtEl>
                                          <p:spTgt spid="6"/>
                                        </p:tgtEl>
                                        <p:attrNameLst>
                                          <p:attrName>style.visibility</p:attrName>
                                        </p:attrNameLst>
                                      </p:cBhvr>
                                      <p:to>
                                        <p:strVal val="hidden"/>
                                      </p:to>
                                    </p:set>
                                  </p:childTnLst>
                                </p:cTn>
                              </p:par>
                              <p:par>
                                <p:cTn id="32" presetID="19" presetClass="exit" presetSubtype="10" fill="hold" nodeType="withEffect">
                                  <p:stCondLst>
                                    <p:cond delay="0"/>
                                  </p:stCondLst>
                                  <p:childTnLst>
                                    <p:anim calcmode="lin" valueType="num">
                                      <p:cBhvr>
                                        <p:cTn id="33" dur="3000"/>
                                        <p:tgtEl>
                                          <p:spTgt spid="6"/>
                                        </p:tgtEl>
                                        <p:attrNameLst>
                                          <p:attrName>ppt_h</p:attrName>
                                        </p:attrNameLst>
                                      </p:cBhvr>
                                      <p:tavLst>
                                        <p:tav tm="0">
                                          <p:val>
                                            <p:strVal val="ppt_h"/>
                                          </p:val>
                                        </p:tav>
                                        <p:tav tm="100000">
                                          <p:val>
                                            <p:strVal val="ppt_h"/>
                                          </p:val>
                                        </p:tav>
                                      </p:tavLst>
                                    </p:anim>
                                    <p:anim calcmode="lin" valueType="num">
                                      <p:cBhvr>
                                        <p:cTn id="34"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 dur="1" fill="hold">
                                          <p:stCondLst>
                                            <p:cond delay="2999"/>
                                          </p:stCondLst>
                                        </p:cTn>
                                        <p:tgtEl>
                                          <p:spTgt spid="6"/>
                                        </p:tgtEl>
                                        <p:attrNameLst>
                                          <p:attrName>style.visibility</p:attrName>
                                        </p:attrNameLst>
                                      </p:cBhvr>
                                      <p:to>
                                        <p:strVal val="hidden"/>
                                      </p:to>
                                    </p:set>
                                  </p:childTnLst>
                                </p:cTn>
                              </p:par>
                              <p:par>
                                <p:cTn id="36" presetID="3" presetClass="exit" presetSubtype="5" fill="hold" grpId="1" nodeType="withEffect">
                                  <p:stCondLst>
                                    <p:cond delay="0"/>
                                  </p:stCondLst>
                                  <p:childTnLst>
                                    <p:animEffect transition="out" filter="blinds(vertical)">
                                      <p:cBhvr>
                                        <p:cTn id="37" dur="3000"/>
                                        <p:tgtEl>
                                          <p:spTgt spid="6"/>
                                        </p:tgtEl>
                                      </p:cBhvr>
                                    </p:animEffect>
                                    <p:set>
                                      <p:cBhvr>
                                        <p:cTn id="38" dur="1" fill="hold">
                                          <p:stCondLst>
                                            <p:cond delay="2999"/>
                                          </p:stCondLst>
                                        </p:cTn>
                                        <p:tgtEl>
                                          <p:spTgt spid="6"/>
                                        </p:tgtEl>
                                        <p:attrNameLst>
                                          <p:attrName>style.visibility</p:attrName>
                                        </p:attrNameLst>
                                      </p:cBhvr>
                                      <p:to>
                                        <p:strVal val="hidden"/>
                                      </p:to>
                                    </p:set>
                                  </p:childTnLst>
                                </p:cTn>
                              </p:par>
                              <p:par>
                                <p:cTn id="39" presetID="2" presetClass="exit" presetSubtype="8" fill="hold" nodeType="withEffect">
                                  <p:stCondLst>
                                    <p:cond delay="0"/>
                                  </p:stCondLst>
                                  <p:childTnLst>
                                    <p:anim calcmode="lin" valueType="num">
                                      <p:cBhvr additive="base">
                                        <p:cTn id="40" dur="3000"/>
                                        <p:tgtEl>
                                          <p:spTgt spid="7"/>
                                        </p:tgtEl>
                                        <p:attrNameLst>
                                          <p:attrName>ppt_x</p:attrName>
                                        </p:attrNameLst>
                                      </p:cBhvr>
                                      <p:tavLst>
                                        <p:tav tm="0">
                                          <p:val>
                                            <p:strVal val="ppt_x"/>
                                          </p:val>
                                        </p:tav>
                                        <p:tav tm="100000">
                                          <p:val>
                                            <p:strVal val="0-ppt_w/2"/>
                                          </p:val>
                                        </p:tav>
                                      </p:tavLst>
                                    </p:anim>
                                    <p:anim calcmode="lin" valueType="num">
                                      <p:cBhvr additive="base">
                                        <p:cTn id="41" dur="3000"/>
                                        <p:tgtEl>
                                          <p:spTgt spid="7"/>
                                        </p:tgtEl>
                                        <p:attrNameLst>
                                          <p:attrName>ppt_y</p:attrName>
                                        </p:attrNameLst>
                                      </p:cBhvr>
                                      <p:tavLst>
                                        <p:tav tm="0">
                                          <p:val>
                                            <p:strVal val="ppt_y"/>
                                          </p:val>
                                        </p:tav>
                                        <p:tav tm="100000">
                                          <p:val>
                                            <p:strVal val="ppt_y"/>
                                          </p:val>
                                        </p:tav>
                                      </p:tavLst>
                                    </p:anim>
                                    <p:set>
                                      <p:cBhvr>
                                        <p:cTn id="42" dur="1" fill="hold">
                                          <p:stCondLst>
                                            <p:cond delay="2999"/>
                                          </p:stCondLst>
                                        </p:cTn>
                                        <p:tgtEl>
                                          <p:spTgt spid="7"/>
                                        </p:tgtEl>
                                        <p:attrNameLst>
                                          <p:attrName>style.visibility</p:attrName>
                                        </p:attrNameLst>
                                      </p:cBhvr>
                                      <p:to>
                                        <p:strVal val="hidden"/>
                                      </p:to>
                                    </p:set>
                                  </p:childTnLst>
                                </p:cTn>
                              </p:par>
                              <p:par>
                                <p:cTn id="43" presetID="19" presetClass="exit" presetSubtype="10" fill="hold" nodeType="withEffect">
                                  <p:stCondLst>
                                    <p:cond delay="0"/>
                                  </p:stCondLst>
                                  <p:childTnLst>
                                    <p:anim calcmode="lin" valueType="num">
                                      <p:cBhvr>
                                        <p:cTn id="44" dur="3000"/>
                                        <p:tgtEl>
                                          <p:spTgt spid="7"/>
                                        </p:tgtEl>
                                        <p:attrNameLst>
                                          <p:attrName>ppt_h</p:attrName>
                                        </p:attrNameLst>
                                      </p:cBhvr>
                                      <p:tavLst>
                                        <p:tav tm="0">
                                          <p:val>
                                            <p:strVal val="ppt_h"/>
                                          </p:val>
                                        </p:tav>
                                        <p:tav tm="100000">
                                          <p:val>
                                            <p:strVal val="ppt_h"/>
                                          </p:val>
                                        </p:tav>
                                      </p:tavLst>
                                    </p:anim>
                                    <p:anim calcmode="lin" valueType="num">
                                      <p:cBhvr>
                                        <p:cTn id="4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6" dur="1" fill="hold">
                                          <p:stCondLst>
                                            <p:cond delay="2999"/>
                                          </p:stCondLst>
                                        </p:cTn>
                                        <p:tgtEl>
                                          <p:spTgt spid="7"/>
                                        </p:tgtEl>
                                        <p:attrNameLst>
                                          <p:attrName>style.visibility</p:attrName>
                                        </p:attrNameLst>
                                      </p:cBhvr>
                                      <p:to>
                                        <p:strVal val="hidden"/>
                                      </p:to>
                                    </p:set>
                                  </p:childTnLst>
                                </p:cTn>
                              </p:par>
                              <p:par>
                                <p:cTn id="47" presetID="3" presetClass="exit" presetSubtype="5" fill="hold" grpId="0" nodeType="withEffect">
                                  <p:stCondLst>
                                    <p:cond delay="0"/>
                                  </p:stCondLst>
                                  <p:childTnLst>
                                    <p:animEffect transition="out" filter="blinds(vertical)">
                                      <p:cBhvr>
                                        <p:cTn id="48" dur="3000"/>
                                        <p:tgtEl>
                                          <p:spTgt spid="7"/>
                                        </p:tgtEl>
                                      </p:cBhvr>
                                    </p:animEffect>
                                    <p:set>
                                      <p:cBhvr>
                                        <p:cTn id="49" dur="1" fill="hold">
                                          <p:stCondLst>
                                            <p:cond delay="2999"/>
                                          </p:stCondLst>
                                        </p:cTn>
                                        <p:tgtEl>
                                          <p:spTgt spid="7"/>
                                        </p:tgtEl>
                                        <p:attrNameLst>
                                          <p:attrName>style.visibility</p:attrName>
                                        </p:attrNameLst>
                                      </p:cBhvr>
                                      <p:to>
                                        <p:strVal val="hidden"/>
                                      </p:to>
                                    </p:set>
                                  </p:childTnLst>
                                </p:cTn>
                              </p:par>
                              <p:par>
                                <p:cTn id="50" presetID="16" presetClass="entr" presetSubtype="37" fill="hold" nodeType="withEffect">
                                  <p:stCondLst>
                                    <p:cond delay="0"/>
                                  </p:stCondLst>
                                  <p:childTnLst>
                                    <p:set>
                                      <p:cBhvr>
                                        <p:cTn id="51" dur="1" fill="hold">
                                          <p:stCondLst>
                                            <p:cond delay="0"/>
                                          </p:stCondLst>
                                        </p:cTn>
                                        <p:tgtEl>
                                          <p:spTgt spid="14338"/>
                                        </p:tgtEl>
                                        <p:attrNameLst>
                                          <p:attrName>style.visibility</p:attrName>
                                        </p:attrNameLst>
                                      </p:cBhvr>
                                      <p:to>
                                        <p:strVal val="visible"/>
                                      </p:to>
                                    </p:set>
                                    <p:animEffect transition="in" filter="barn(outVertical)">
                                      <p:cBhvr>
                                        <p:cTn id="52" dur="3000"/>
                                        <p:tgtEl>
                                          <p:spTgt spid="14338"/>
                                        </p:tgtEl>
                                      </p:cBhvr>
                                    </p:animEffect>
                                  </p:childTnLst>
                                </p:cTn>
                              </p:par>
                              <p:par>
                                <p:cTn id="53" presetID="23" presetClass="entr" presetSubtype="272" fill="hold" nodeType="withEffect">
                                  <p:stCondLst>
                                    <p:cond delay="0"/>
                                  </p:stCondLst>
                                  <p:childTnLst>
                                    <p:set>
                                      <p:cBhvr>
                                        <p:cTn id="54" dur="1" fill="hold">
                                          <p:stCondLst>
                                            <p:cond delay="0"/>
                                          </p:stCondLst>
                                        </p:cTn>
                                        <p:tgtEl>
                                          <p:spTgt spid="14338"/>
                                        </p:tgtEl>
                                        <p:attrNameLst>
                                          <p:attrName>style.visibility</p:attrName>
                                        </p:attrNameLst>
                                      </p:cBhvr>
                                      <p:to>
                                        <p:strVal val="visible"/>
                                      </p:to>
                                    </p:set>
                                    <p:anim calcmode="lin" valueType="num">
                                      <p:cBhvr>
                                        <p:cTn id="55" dur="3000" fill="hold"/>
                                        <p:tgtEl>
                                          <p:spTgt spid="14338"/>
                                        </p:tgtEl>
                                        <p:attrNameLst>
                                          <p:attrName>ppt_w</p:attrName>
                                        </p:attrNameLst>
                                      </p:cBhvr>
                                      <p:tavLst>
                                        <p:tav tm="0">
                                          <p:val>
                                            <p:strVal val="2/3*#ppt_w"/>
                                          </p:val>
                                        </p:tav>
                                        <p:tav tm="100000">
                                          <p:val>
                                            <p:strVal val="#ppt_w"/>
                                          </p:val>
                                        </p:tav>
                                      </p:tavLst>
                                    </p:anim>
                                    <p:anim calcmode="lin" valueType="num">
                                      <p:cBhvr>
                                        <p:cTn id="56" dur="3000" fill="hold"/>
                                        <p:tgtEl>
                                          <p:spTgt spid="14338"/>
                                        </p:tgtEl>
                                        <p:attrNameLst>
                                          <p:attrName>ppt_h</p:attrName>
                                        </p:attrNameLst>
                                      </p:cBhvr>
                                      <p:tavLst>
                                        <p:tav tm="0">
                                          <p:val>
                                            <p:strVal val="2/3*#ppt_h"/>
                                          </p:val>
                                        </p:tav>
                                        <p:tav tm="100000">
                                          <p:val>
                                            <p:strVal val="#ppt_h"/>
                                          </p:val>
                                        </p:tav>
                                      </p:tavLst>
                                    </p:anim>
                                  </p:childTnLst>
                                </p:cTn>
                              </p:par>
                            </p:childTnLst>
                          </p:cTn>
                        </p:par>
                        <p:par>
                          <p:cTn id="57" fill="hold">
                            <p:stCondLst>
                              <p:cond delay="6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5"/>
                                        </p:tgtEl>
                                        <p:attrNameLst>
                                          <p:attrName>style.visibility</p:attrName>
                                        </p:attrNameLst>
                                      </p:cBhvr>
                                      <p:to>
                                        <p:strVal val="visible"/>
                                      </p:to>
                                    </p:set>
                                    <p:animEffect transition="in" filter="fade">
                                      <p:cBhvr>
                                        <p:cTn id="60" dur="1000"/>
                                        <p:tgtEl>
                                          <p:spTgt spid="5"/>
                                        </p:tgtEl>
                                      </p:cBhvr>
                                    </p:animEffect>
                                    <p:anim calcmode="lin" valueType="num">
                                      <p:cBhvr>
                                        <p:cTn id="61" dur="1000" fill="hold"/>
                                        <p:tgtEl>
                                          <p:spTgt spid="5"/>
                                        </p:tgtEl>
                                        <p:attrNameLst>
                                          <p:attrName>ppt_x</p:attrName>
                                        </p:attrNameLst>
                                      </p:cBhvr>
                                      <p:tavLst>
                                        <p:tav tm="0">
                                          <p:val>
                                            <p:strVal val="#ppt_x-.1"/>
                                          </p:val>
                                        </p:tav>
                                        <p:tav tm="100000">
                                          <p:val>
                                            <p:strVal val="#ppt_x"/>
                                          </p:val>
                                        </p:tav>
                                      </p:tavLst>
                                    </p:anim>
                                    <p:anim calcmode="lin" valueType="num">
                                      <p:cBhvr>
                                        <p:cTn id="6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6" grpId="1" animBg="1"/>
      <p:bldP spid="7" grpId="0" animBg="1"/>
      <p:bldP spid="7"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Birds_Waves_Pelicans_468437"/>
          <p:cNvPicPr>
            <a:picLocks noGrp="1" noChangeAspect="1"/>
          </p:cNvPicPr>
          <p:nvPr isPhoto="1"/>
        </p:nvPicPr>
        <p:blipFill>
          <a:blip r:embed="rId2"/>
          <a:stretch>
            <a:fillRect/>
          </a:stretch>
        </p:blipFill>
        <p:spPr bwMode="auto">
          <a:xfrm>
            <a:off x="-571536" y="0"/>
            <a:ext cx="10215634" cy="5714999"/>
          </a:xfrm>
          <a:prstGeom prst="rect">
            <a:avLst/>
          </a:prstGeom>
          <a:solidFill>
            <a:schemeClr val="tx1"/>
          </a:solidFill>
          <a:ln w="9525">
            <a:noFill/>
            <a:miter lim="800000"/>
            <a:headEnd/>
            <a:tailEnd/>
          </a:ln>
        </p:spPr>
      </p:pic>
      <p:sp>
        <p:nvSpPr>
          <p:cNvPr id="4" name="3 Triángulo rectángulo"/>
          <p:cNvSpPr/>
          <p:nvPr/>
        </p:nvSpPr>
        <p:spPr>
          <a:xfrm flipH="1" flipV="1">
            <a:off x="0" y="0"/>
            <a:ext cx="9144000" cy="307340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3" name="2 Triángulo rectángulo"/>
          <p:cNvSpPr/>
          <p:nvPr/>
        </p:nvSpPr>
        <p:spPr>
          <a:xfrm>
            <a:off x="0" y="-6350"/>
            <a:ext cx="9144000" cy="286385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flipH="1" flipV="1">
            <a:off x="0" y="2857499"/>
            <a:ext cx="9144000" cy="2843213"/>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a:off x="0" y="2803525"/>
            <a:ext cx="9182100" cy="2911475"/>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CuadroTexto"/>
          <p:cNvSpPr txBox="1"/>
          <p:nvPr/>
        </p:nvSpPr>
        <p:spPr>
          <a:xfrm>
            <a:off x="357158" y="4514671"/>
            <a:ext cx="8429684"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Patrimonio de la Humanidad por la Unesco, el complejo faraónico de Abu </a:t>
            </a:r>
            <a:r>
              <a:rPr lang="es-ES" b="1" dirty="0" err="1" smtClean="0">
                <a:effectLst>
                  <a:glow rad="101600">
                    <a:srgbClr val="C00000">
                      <a:alpha val="60000"/>
                    </a:srgbClr>
                  </a:glow>
                  <a:outerShdw blurRad="38100" dist="38100" dir="2700000" algn="tl">
                    <a:srgbClr val="000000">
                      <a:alpha val="43137"/>
                    </a:srgbClr>
                  </a:outerShdw>
                </a:effectLst>
              </a:rPr>
              <a:t>Simbel</a:t>
            </a:r>
            <a:r>
              <a:rPr lang="es-ES" b="1" dirty="0" smtClean="0">
                <a:effectLst>
                  <a:glow rad="101600">
                    <a:srgbClr val="C00000">
                      <a:alpha val="60000"/>
                    </a:srgbClr>
                  </a:glow>
                  <a:outerShdw blurRad="38100" dist="38100" dir="2700000" algn="tl">
                    <a:srgbClr val="000000">
                      <a:alpha val="43137"/>
                    </a:srgbClr>
                  </a:outerShdw>
                </a:effectLst>
              </a:rPr>
              <a:t>, es otra de las excursiones imprescindibles en Egipto. Desplazado de su lugar original cuando la construcción de la gran presa de Asuán, lo forman dos templos: </a:t>
            </a:r>
            <a:endParaRPr lang="es-ES" b="1" dirty="0">
              <a:effectLst>
                <a:glow rad="101600">
                  <a:srgbClr val="C00000">
                    <a:alpha val="60000"/>
                  </a:srgbClr>
                </a:glow>
                <a:outerShdw blurRad="38100" dist="38100" dir="2700000" algn="tl">
                  <a:srgbClr val="000000">
                    <a:alpha val="43137"/>
                  </a:srgbClr>
                </a:outerShdw>
              </a:effectLst>
            </a:endParaRPr>
          </a:p>
        </p:txBody>
      </p:sp>
      <p:sp>
        <p:nvSpPr>
          <p:cNvPr id="8" name="7 CuadroTexto"/>
          <p:cNvSpPr txBox="1"/>
          <p:nvPr/>
        </p:nvSpPr>
        <p:spPr>
          <a:xfrm>
            <a:off x="2786050" y="1428740"/>
            <a:ext cx="2738250" cy="584775"/>
          </a:xfrm>
          <a:prstGeom prst="rect">
            <a:avLst/>
          </a:prstGeom>
          <a:noFill/>
        </p:spPr>
        <p:txBody>
          <a:bodyPr wrap="none" rtlCol="0">
            <a:spAutoFit/>
            <a:scene3d>
              <a:camera prst="perspectiveRelaxedModerately"/>
              <a:lightRig rig="threePt" dir="t"/>
            </a:scene3d>
            <a:sp3d extrusionH="57150">
              <a:bevelT w="38100" h="38100" prst="angle"/>
            </a:sp3d>
          </a:bodyPr>
          <a:lstStyle/>
          <a:p>
            <a:r>
              <a:rPr lang="es-ES" sz="3200" b="1" dirty="0" smtClean="0">
                <a:solidFill>
                  <a:srgbClr val="C00000"/>
                </a:solidFill>
                <a:effectLst>
                  <a:outerShdw blurRad="38100" dist="38100" dir="2700000" algn="tl">
                    <a:srgbClr val="000000">
                      <a:alpha val="43137"/>
                    </a:srgbClr>
                  </a:outerShdw>
                  <a:reflection blurRad="6350" stA="60000" endA="900" endPos="58000" dir="5400000" sy="-100000" algn="bl" rotWithShape="0"/>
                </a:effectLst>
              </a:rPr>
              <a:t>ABU SIMBEL</a:t>
            </a:r>
            <a:endParaRPr lang="es-ES" sz="3200" b="1" dirty="0">
              <a:solidFill>
                <a:srgbClr val="C00000"/>
              </a:solidFill>
              <a:effectLst>
                <a:outerShdw blurRad="38100" dist="38100" dir="2700000" algn="tl">
                  <a:srgbClr val="000000">
                    <a:alpha val="43137"/>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2000">
        <p14:doors/>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3000" fill="hold"/>
                                        <p:tgtEl>
                                          <p:spTgt spid="9"/>
                                        </p:tgtEl>
                                        <p:attrNameLst>
                                          <p:attrName>ppt_w</p:attrName>
                                        </p:attrNameLst>
                                      </p:cBhvr>
                                      <p:tavLst>
                                        <p:tav tm="0">
                                          <p:val>
                                            <p:strVal val="4/3*#ppt_w"/>
                                          </p:val>
                                        </p:tav>
                                        <p:tav tm="100000">
                                          <p:val>
                                            <p:strVal val="#ppt_w"/>
                                          </p:val>
                                        </p:tav>
                                      </p:tavLst>
                                    </p:anim>
                                    <p:anim calcmode="lin" valueType="num">
                                      <p:cBhvr>
                                        <p:cTn id="20" dur="3000" fill="hold"/>
                                        <p:tgtEl>
                                          <p:spTgt spid="9"/>
                                        </p:tgtEl>
                                        <p:attrNameLst>
                                          <p:attrName>ppt_h</p:attrName>
                                        </p:attrNameLst>
                                      </p:cBhvr>
                                      <p:tavLst>
                                        <p:tav tm="0">
                                          <p:val>
                                            <p:strVal val="4/3*#ppt_h"/>
                                          </p:val>
                                        </p:tav>
                                        <p:tav tm="100000">
                                          <p:val>
                                            <p:strVal val="#ppt_h"/>
                                          </p:val>
                                        </p:tav>
                                      </p:tavLst>
                                    </p:anim>
                                  </p:childTnLst>
                                </p:cTn>
                              </p:par>
                            </p:childTnLst>
                          </p:cTn>
                        </p:par>
                        <p:par>
                          <p:cTn id="21" fill="hold">
                            <p:stCondLst>
                              <p:cond delay="3000"/>
                            </p:stCondLst>
                            <p:childTnLst>
                              <p:par>
                                <p:cTn id="22" presetID="23" presetClass="entr" presetSubtype="32"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ppt_w</p:attrName>
                                        </p:attrNameLst>
                                      </p:cBhvr>
                                      <p:tavLst>
                                        <p:tav tm="0">
                                          <p:val>
                                            <p:strVal val="4*#ppt_w"/>
                                          </p:val>
                                        </p:tav>
                                        <p:tav tm="100000">
                                          <p:val>
                                            <p:strVal val="#ppt_w"/>
                                          </p:val>
                                        </p:tav>
                                      </p:tavLst>
                                    </p:anim>
                                    <p:anim calcmode="lin" valueType="num">
                                      <p:cBhvr>
                                        <p:cTn id="25" dur="2000" fill="hold"/>
                                        <p:tgtEl>
                                          <p:spTgt spid="8"/>
                                        </p:tgtEl>
                                        <p:attrNameLst>
                                          <p:attrName>ppt_h</p:attrName>
                                        </p:attrNameLst>
                                      </p:cBhvr>
                                      <p:tavLst>
                                        <p:tav tm="0">
                                          <p:val>
                                            <p:strVal val="4*#ppt_h"/>
                                          </p:val>
                                        </p:tav>
                                        <p:tav tm="100000">
                                          <p:val>
                                            <p:strVal val="#ppt_h"/>
                                          </p:val>
                                        </p:tav>
                                      </p:tavLst>
                                    </p:anim>
                                  </p:childTnLst>
                                </p:cTn>
                              </p:par>
                            </p:childTnLst>
                          </p:cTn>
                        </p:par>
                        <p:par>
                          <p:cTn id="26" fill="hold">
                            <p:stCondLst>
                              <p:cond delay="5000"/>
                            </p:stCondLst>
                            <p:childTnLst>
                              <p:par>
                                <p:cTn id="27" presetID="10" presetClass="exit" presetSubtype="0" fill="hold" grpId="1" nodeType="afterEffect">
                                  <p:stCondLst>
                                    <p:cond delay="2000"/>
                                  </p:stCondLst>
                                  <p:childTnLst>
                                    <p:animEffect transition="out" filter="fade">
                                      <p:cBhvr>
                                        <p:cTn id="28" dur="2000"/>
                                        <p:tgtEl>
                                          <p:spTgt spid="8"/>
                                        </p:tgtEl>
                                      </p:cBhvr>
                                    </p:animEffect>
                                    <p:set>
                                      <p:cBhvr>
                                        <p:cTn id="29" dur="1" fill="hold">
                                          <p:stCondLst>
                                            <p:cond delay="1999"/>
                                          </p:stCondLst>
                                        </p:cTn>
                                        <p:tgtEl>
                                          <p:spTgt spid="8"/>
                                        </p:tgtEl>
                                        <p:attrNameLst>
                                          <p:attrName>style.visibility</p:attrName>
                                        </p:attrNameLst>
                                      </p:cBhvr>
                                      <p:to>
                                        <p:strVal val="hidden"/>
                                      </p:to>
                                    </p:set>
                                  </p:childTnLst>
                                </p:cTn>
                              </p:par>
                              <p:par>
                                <p:cTn id="30" presetID="40" presetClass="entr" presetSubtype="0" fill="hold" grpId="0" nodeType="withEffect">
                                  <p:stCondLst>
                                    <p:cond delay="2000"/>
                                  </p:stCondLst>
                                  <p:iterate type="lt">
                                    <p:tmPct val="10000"/>
                                  </p:iterate>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1"/>
                                          </p:val>
                                        </p:tav>
                                        <p:tav tm="100000">
                                          <p:val>
                                            <p:strVal val="#ppt_x"/>
                                          </p:val>
                                        </p:tav>
                                      </p:tavLst>
                                    </p:anim>
                                    <p:anim calcmode="lin" valueType="num">
                                      <p:cBhvr>
                                        <p:cTn id="3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8" grpId="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1 Imagen" descr="11.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285720" y="4514671"/>
            <a:ext cx="8358246"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mandado levantar por Ramsés II para impresionar, en cuya fachada se representó a sí mismo como una divinidad junto a las colosales figuras de los dioses Ra, Amón y </a:t>
            </a:r>
            <a:r>
              <a:rPr lang="es-ES" b="1" dirty="0" err="1" smtClean="0">
                <a:effectLst>
                  <a:glow rad="101600">
                    <a:srgbClr val="C00000">
                      <a:alpha val="60000"/>
                    </a:srgbClr>
                  </a:glow>
                  <a:outerShdw blurRad="38100" dist="38100" dir="2700000" algn="tl">
                    <a:srgbClr val="000000">
                      <a:alpha val="43137"/>
                    </a:srgbClr>
                  </a:outerShdw>
                </a:effectLst>
              </a:rPr>
              <a:t>Ptah</a:t>
            </a:r>
            <a:r>
              <a:rPr lang="es-ES" b="1" dirty="0" smtClean="0">
                <a:effectLst>
                  <a:glow rad="101600">
                    <a:srgbClr val="C00000">
                      <a:alpha val="60000"/>
                    </a:srgbClr>
                  </a:glow>
                  <a:outerShdw blurRad="38100" dist="38100" dir="2700000" algn="tl">
                    <a:srgbClr val="000000">
                      <a:alpha val="43137"/>
                    </a:srgbClr>
                  </a:outerShdw>
                </a:effectLst>
              </a:rPr>
              <a:t>. El templo menor está dedicado a </a:t>
            </a:r>
            <a:r>
              <a:rPr lang="es-ES" b="1" dirty="0" err="1" smtClean="0">
                <a:effectLst>
                  <a:glow rad="101600">
                    <a:srgbClr val="C00000">
                      <a:alpha val="60000"/>
                    </a:srgbClr>
                  </a:glow>
                  <a:outerShdw blurRad="38100" dist="38100" dir="2700000" algn="tl">
                    <a:srgbClr val="000000">
                      <a:alpha val="43137"/>
                    </a:srgbClr>
                  </a:outerShdw>
                </a:effectLst>
              </a:rPr>
              <a:t>Nefertari</a:t>
            </a:r>
            <a:r>
              <a:rPr lang="es-ES" b="1" dirty="0" smtClean="0">
                <a:effectLst>
                  <a:glow rad="101600">
                    <a:srgbClr val="C00000">
                      <a:alpha val="60000"/>
                    </a:srgbClr>
                  </a:glow>
                  <a:outerShdw blurRad="38100" dist="38100" dir="2700000" algn="tl">
                    <a:srgbClr val="000000">
                      <a:alpha val="43137"/>
                    </a:srgbClr>
                  </a:outerShdw>
                </a:effectLst>
              </a:rPr>
              <a:t>, la esposa favorita de Ramsés.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8000">
        <p14:prism isInverted="1"/>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barn(outVertical)">
                                      <p:cBhvr>
                                        <p:cTn id="7" dur="3000"/>
                                        <p:tgtEl>
                                          <p:spTgt spid="15362"/>
                                        </p:tgtEl>
                                      </p:cBhvr>
                                    </p:animEffect>
                                  </p:childTnLst>
                                </p:cTn>
                              </p:par>
                              <p:par>
                                <p:cTn id="8" presetID="23" presetClass="entr" presetSubtype="272" fill="hold" nodeType="withEffect">
                                  <p:stCondLst>
                                    <p:cond delay="0"/>
                                  </p:stCondLst>
                                  <p:childTnLst>
                                    <p:set>
                                      <p:cBhvr>
                                        <p:cTn id="9" dur="1" fill="hold">
                                          <p:stCondLst>
                                            <p:cond delay="0"/>
                                          </p:stCondLst>
                                        </p:cTn>
                                        <p:tgtEl>
                                          <p:spTgt spid="15362"/>
                                        </p:tgtEl>
                                        <p:attrNameLst>
                                          <p:attrName>style.visibility</p:attrName>
                                        </p:attrNameLst>
                                      </p:cBhvr>
                                      <p:to>
                                        <p:strVal val="visible"/>
                                      </p:to>
                                    </p:set>
                                    <p:anim calcmode="lin" valueType="num">
                                      <p:cBhvr>
                                        <p:cTn id="10" dur="3000" fill="hold"/>
                                        <p:tgtEl>
                                          <p:spTgt spid="15362"/>
                                        </p:tgtEl>
                                        <p:attrNameLst>
                                          <p:attrName>ppt_w</p:attrName>
                                        </p:attrNameLst>
                                      </p:cBhvr>
                                      <p:tavLst>
                                        <p:tav tm="0">
                                          <p:val>
                                            <p:strVal val="2/3*#ppt_w"/>
                                          </p:val>
                                        </p:tav>
                                        <p:tav tm="100000">
                                          <p:val>
                                            <p:strVal val="#ppt_w"/>
                                          </p:val>
                                        </p:tav>
                                      </p:tavLst>
                                    </p:anim>
                                    <p:anim calcmode="lin" valueType="num">
                                      <p:cBhvr>
                                        <p:cTn id="11" dur="3000" fill="hold"/>
                                        <p:tgtEl>
                                          <p:spTgt spid="15362"/>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1UUD.jpg"/>
          <p:cNvPicPr>
            <a:picLocks noChangeAspect="1"/>
          </p:cNvPicPr>
          <p:nvPr/>
        </p:nvPicPr>
        <p:blipFill>
          <a:blip r:embed="rId2"/>
          <a:stretch>
            <a:fillRect/>
          </a:stretch>
        </p:blipFill>
        <p:spPr bwMode="auto">
          <a:xfrm>
            <a:off x="0" y="0"/>
            <a:ext cx="9144000" cy="5715000"/>
          </a:xfrm>
          <a:prstGeom prst="rect">
            <a:avLst/>
          </a:prstGeom>
          <a:gradFill>
            <a:gsLst>
              <a:gs pos="0">
                <a:schemeClr val="accent1">
                  <a:tint val="66000"/>
                  <a:satMod val="160000"/>
                  <a:alpha val="0"/>
                </a:schemeClr>
              </a:gs>
              <a:gs pos="50000">
                <a:schemeClr val="accent1">
                  <a:tint val="44500"/>
                  <a:satMod val="160000"/>
                  <a:alpha val="35000"/>
                </a:schemeClr>
              </a:gs>
              <a:gs pos="100000">
                <a:schemeClr val="accent1">
                  <a:tint val="23500"/>
                  <a:satMod val="160000"/>
                </a:schemeClr>
              </a:gs>
            </a:gsLst>
            <a:lin ang="5400000" scaled="0"/>
          </a:gradFill>
          <a:ln w="9525">
            <a:noFill/>
            <a:miter lim="800000"/>
            <a:headEnd/>
            <a:tailEnd/>
          </a:ln>
        </p:spPr>
      </p:pic>
      <p:sp>
        <p:nvSpPr>
          <p:cNvPr id="15" name="14 Cheurón"/>
          <p:cNvSpPr/>
          <p:nvPr/>
        </p:nvSpPr>
        <p:spPr>
          <a:xfrm rot="5400000">
            <a:off x="3431381" y="-2891631"/>
            <a:ext cx="2136775" cy="7920038"/>
          </a:xfrm>
          <a:prstGeom prst="chevron">
            <a:avLst>
              <a:gd name="adj" fmla="val 58212"/>
            </a:avLst>
          </a:prstGeom>
          <a:blipFill>
            <a:blip r:embed="rId2"/>
            <a:stretch>
              <a:fillRect/>
            </a:stretch>
          </a:blipFill>
          <a:ln>
            <a:solidFill>
              <a:schemeClr val="tx2">
                <a:lumMod val="75000"/>
              </a:schemeClr>
            </a:solid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6" name="15 Cheurón"/>
          <p:cNvSpPr/>
          <p:nvPr/>
        </p:nvSpPr>
        <p:spPr>
          <a:xfrm rot="5400000" flipH="1">
            <a:off x="3467101" y="649287"/>
            <a:ext cx="2209800" cy="7921625"/>
          </a:xfrm>
          <a:prstGeom prst="chevron">
            <a:avLst>
              <a:gd name="adj" fmla="val 62413"/>
            </a:avLst>
          </a:prstGeom>
          <a:blipFill>
            <a:blip r:embed="rId2"/>
            <a:stretch>
              <a:fillRect/>
            </a:stretch>
          </a:blipFill>
          <a:ln>
            <a:solidFill>
              <a:schemeClr val="tx2">
                <a:lumMod val="75000"/>
              </a:schemeClr>
            </a:solid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uadroTexto"/>
          <p:cNvSpPr txBox="1"/>
          <p:nvPr/>
        </p:nvSpPr>
        <p:spPr>
          <a:xfrm>
            <a:off x="500034" y="4357698"/>
            <a:ext cx="8358246"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Se pueden identificar  tres zonas principales donde se localiza la actividad turística: El Cairo y alrededores: las pirámides de </a:t>
            </a:r>
            <a:r>
              <a:rPr lang="es-ES" b="1" dirty="0" err="1" smtClean="0">
                <a:effectLst>
                  <a:glow rad="101600">
                    <a:srgbClr val="C00000">
                      <a:alpha val="60000"/>
                    </a:srgbClr>
                  </a:glow>
                  <a:outerShdw blurRad="38100" dist="38100" dir="2700000" algn="tl">
                    <a:srgbClr val="000000">
                      <a:alpha val="43137"/>
                    </a:srgbClr>
                  </a:outerShdw>
                </a:effectLst>
              </a:rPr>
              <a:t>Giza</a:t>
            </a:r>
            <a:r>
              <a:rPr lang="es-ES" b="1" dirty="0" smtClean="0">
                <a:effectLst>
                  <a:glow rad="101600">
                    <a:srgbClr val="C00000">
                      <a:alpha val="60000"/>
                    </a:srgbClr>
                  </a:glow>
                  <a:outerShdw blurRad="38100" dist="38100" dir="2700000" algn="tl">
                    <a:srgbClr val="000000">
                      <a:alpha val="43137"/>
                    </a:srgbClr>
                  </a:outerShdw>
                </a:effectLst>
              </a:rPr>
              <a:t>, junto con la Gran Esfinge son las principales atracciones, que se complementan con los tesoros del museo de El Cairo que exhibe el tesoro de </a:t>
            </a:r>
            <a:r>
              <a:rPr lang="es-ES" b="1" dirty="0" err="1" smtClean="0">
                <a:effectLst>
                  <a:glow rad="101600">
                    <a:srgbClr val="C00000">
                      <a:alpha val="60000"/>
                    </a:srgbClr>
                  </a:glow>
                  <a:outerShdw blurRad="38100" dist="38100" dir="2700000" algn="tl">
                    <a:srgbClr val="000000">
                      <a:alpha val="43137"/>
                    </a:srgbClr>
                  </a:outerShdw>
                </a:effectLst>
              </a:rPr>
              <a:t>Tutankamón</a:t>
            </a:r>
            <a:r>
              <a:rPr lang="es-ES" b="1" dirty="0" smtClean="0">
                <a:effectLst>
                  <a:glow rad="101600">
                    <a:srgbClr val="C00000">
                      <a:alpha val="60000"/>
                    </a:srgbClr>
                  </a:glow>
                  <a:outerShdw blurRad="38100" dist="38100" dir="2700000" algn="tl">
                    <a:srgbClr val="000000">
                      <a:alpha val="43137"/>
                    </a:srgbClr>
                  </a:outerShdw>
                </a:effectLst>
              </a:rPr>
              <a:t>.</a:t>
            </a:r>
            <a:endParaRPr lang="es-ES" b="1" dirty="0">
              <a:effectLst>
                <a:glow rad="101600">
                  <a:srgbClr val="C00000">
                    <a:alpha val="60000"/>
                  </a:srgbClr>
                </a:glow>
                <a:outerShdw blurRad="38100" dist="38100" dir="2700000" algn="tl">
                  <a:srgbClr val="000000">
                    <a:alpha val="43137"/>
                  </a:srgbClr>
                </a:outerShdw>
              </a:effectLst>
            </a:endParaRPr>
          </a:p>
        </p:txBody>
      </p:sp>
      <p:sp>
        <p:nvSpPr>
          <p:cNvPr id="7" name="6 CuadroTexto"/>
          <p:cNvSpPr txBox="1"/>
          <p:nvPr/>
        </p:nvSpPr>
        <p:spPr>
          <a:xfrm>
            <a:off x="2857488" y="2285996"/>
            <a:ext cx="3257623" cy="461665"/>
          </a:xfrm>
          <a:prstGeom prst="rect">
            <a:avLst/>
          </a:prstGeom>
          <a:noFill/>
        </p:spPr>
        <p:txBody>
          <a:bodyPr wrap="none" rtlCol="0">
            <a:spAutoFit/>
            <a:scene3d>
              <a:camera prst="perspectiveRelaxedModerately"/>
              <a:lightRig rig="threePt" dir="t"/>
            </a:scene3d>
            <a:sp3d extrusionH="57150">
              <a:bevelT w="38100" h="38100" prst="angle"/>
            </a:sp3d>
          </a:bodyPr>
          <a:lstStyle/>
          <a:p>
            <a:r>
              <a:rPr lang="es-ES" sz="2400" b="1" dirty="0" smtClean="0">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rPr>
              <a:t>TEMPLO DE PHILAE</a:t>
            </a:r>
            <a:endParaRPr lang="es-ES" sz="2400" b="1" dirty="0">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36000">
        <p14:prism dir="r" isInverted="1"/>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3000" fill="hold"/>
                                        <p:tgtEl>
                                          <p:spTgt spid="15"/>
                                        </p:tgtEl>
                                        <p:attrNameLst>
                                          <p:attrName>ppt_x</p:attrName>
                                        </p:attrNameLst>
                                      </p:cBhvr>
                                      <p:tavLst>
                                        <p:tav tm="0">
                                          <p:val>
                                            <p:strVal val="#ppt_x"/>
                                          </p:val>
                                        </p:tav>
                                        <p:tav tm="100000">
                                          <p:val>
                                            <p:strVal val="#ppt_x"/>
                                          </p:val>
                                        </p:tav>
                                      </p:tavLst>
                                    </p:anim>
                                    <p:anim calcmode="lin" valueType="num">
                                      <p:cBhvr additive="base">
                                        <p:cTn id="8" dur="3000" fill="hold"/>
                                        <p:tgtEl>
                                          <p:spTgt spid="15"/>
                                        </p:tgtEl>
                                        <p:attrNameLst>
                                          <p:attrName>ppt_y</p:attrName>
                                        </p:attrNameLst>
                                      </p:cBhvr>
                                      <p:tavLst>
                                        <p:tav tm="0">
                                          <p:val>
                                            <p:strVal val="1+#ppt_h/2"/>
                                          </p:val>
                                        </p:tav>
                                        <p:tav tm="100000">
                                          <p:val>
                                            <p:strVal val="#ppt_y"/>
                                          </p:val>
                                        </p:tav>
                                      </p:tavLst>
                                    </p:anim>
                                  </p:childTnLst>
                                </p:cTn>
                              </p:par>
                              <p:par>
                                <p:cTn id="9" presetID="13" presetClass="entr" presetSubtype="32"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plus(out)">
                                      <p:cBhvr>
                                        <p:cTn id="11" dur="3000"/>
                                        <p:tgtEl>
                                          <p:spTgt spid="15"/>
                                        </p:tgtEl>
                                      </p:cBhvr>
                                    </p:animEffect>
                                  </p:childTnLst>
                                </p:cTn>
                              </p:par>
                              <p:par>
                                <p:cTn id="12" presetID="16" presetClass="entr" presetSubtype="37"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barn(outVertical)">
                                      <p:cBhvr>
                                        <p:cTn id="14" dur="3000"/>
                                        <p:tgtEl>
                                          <p:spTgt spid="15"/>
                                        </p:tgtEl>
                                      </p:cBhvr>
                                    </p:animEffect>
                                  </p:childTnLst>
                                </p:cTn>
                              </p:par>
                              <p:par>
                                <p:cTn id="15" presetID="2" presetClass="exit" presetSubtype="4" fill="hold" nodeType="withEffect">
                                  <p:stCondLst>
                                    <p:cond delay="0"/>
                                  </p:stCondLst>
                                  <p:childTnLst>
                                    <p:anim calcmode="lin" valueType="num">
                                      <p:cBhvr additive="base">
                                        <p:cTn id="16" dur="3000"/>
                                        <p:tgtEl>
                                          <p:spTgt spid="15"/>
                                        </p:tgtEl>
                                        <p:attrNameLst>
                                          <p:attrName>ppt_x</p:attrName>
                                        </p:attrNameLst>
                                      </p:cBhvr>
                                      <p:tavLst>
                                        <p:tav tm="0">
                                          <p:val>
                                            <p:strVal val="ppt_x"/>
                                          </p:val>
                                        </p:tav>
                                        <p:tav tm="100000">
                                          <p:val>
                                            <p:strVal val="ppt_x"/>
                                          </p:val>
                                        </p:tav>
                                      </p:tavLst>
                                    </p:anim>
                                    <p:anim calcmode="lin" valueType="num">
                                      <p:cBhvr additive="base">
                                        <p:cTn id="17" dur="3000"/>
                                        <p:tgtEl>
                                          <p:spTgt spid="15"/>
                                        </p:tgtEl>
                                        <p:attrNameLst>
                                          <p:attrName>ppt_y</p:attrName>
                                        </p:attrNameLst>
                                      </p:cBhvr>
                                      <p:tavLst>
                                        <p:tav tm="0">
                                          <p:val>
                                            <p:strVal val="ppt_y"/>
                                          </p:val>
                                        </p:tav>
                                        <p:tav tm="100000">
                                          <p:val>
                                            <p:strVal val="1+ppt_h/2"/>
                                          </p:val>
                                        </p:tav>
                                      </p:tavLst>
                                    </p:anim>
                                    <p:set>
                                      <p:cBhvr>
                                        <p:cTn id="18" dur="1" fill="hold">
                                          <p:stCondLst>
                                            <p:cond delay="2999"/>
                                          </p:stCondLst>
                                        </p:cTn>
                                        <p:tgtEl>
                                          <p:spTgt spid="15"/>
                                        </p:tgtEl>
                                        <p:attrNameLst>
                                          <p:attrName>style.visibility</p:attrName>
                                        </p:attrNameLst>
                                      </p:cBhvr>
                                      <p:to>
                                        <p:strVal val="hidden"/>
                                      </p:to>
                                    </p:set>
                                  </p:childTnLst>
                                </p:cTn>
                              </p:par>
                              <p:par>
                                <p:cTn id="19" presetID="8" presetClass="emph" presetSubtype="0" fill="hold" grpId="1" nodeType="withEffect">
                                  <p:stCondLst>
                                    <p:cond delay="0"/>
                                  </p:stCondLst>
                                  <p:childTnLst>
                                    <p:animRot by="21600000">
                                      <p:cBhvr>
                                        <p:cTn id="20" dur="1000" fill="hold"/>
                                        <p:tgtEl>
                                          <p:spTgt spid="15"/>
                                        </p:tgtEl>
                                        <p:attrNameLst>
                                          <p:attrName>r</p:attrName>
                                        </p:attrNameLst>
                                      </p:cBhvr>
                                    </p:animRot>
                                  </p:childTnLst>
                                </p:cTn>
                              </p:par>
                              <p:par>
                                <p:cTn id="21" presetID="2" presetClass="entr" presetSubtype="1"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3000" fill="hold"/>
                                        <p:tgtEl>
                                          <p:spTgt spid="16"/>
                                        </p:tgtEl>
                                        <p:attrNameLst>
                                          <p:attrName>ppt_x</p:attrName>
                                        </p:attrNameLst>
                                      </p:cBhvr>
                                      <p:tavLst>
                                        <p:tav tm="0">
                                          <p:val>
                                            <p:strVal val="#ppt_x"/>
                                          </p:val>
                                        </p:tav>
                                        <p:tav tm="100000">
                                          <p:val>
                                            <p:strVal val="#ppt_x"/>
                                          </p:val>
                                        </p:tav>
                                      </p:tavLst>
                                    </p:anim>
                                    <p:anim calcmode="lin" valueType="num">
                                      <p:cBhvr additive="base">
                                        <p:cTn id="24" dur="3000" fill="hold"/>
                                        <p:tgtEl>
                                          <p:spTgt spid="16"/>
                                        </p:tgtEl>
                                        <p:attrNameLst>
                                          <p:attrName>ppt_y</p:attrName>
                                        </p:attrNameLst>
                                      </p:cBhvr>
                                      <p:tavLst>
                                        <p:tav tm="0">
                                          <p:val>
                                            <p:strVal val="0-#ppt_h/2"/>
                                          </p:val>
                                        </p:tav>
                                        <p:tav tm="100000">
                                          <p:val>
                                            <p:strVal val="#ppt_y"/>
                                          </p:val>
                                        </p:tav>
                                      </p:tavLst>
                                    </p:anim>
                                  </p:childTnLst>
                                </p:cTn>
                              </p:par>
                              <p:par>
                                <p:cTn id="25" presetID="13" presetClass="entr" presetSubtype="32"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plus(out)">
                                      <p:cBhvr>
                                        <p:cTn id="27" dur="3000"/>
                                        <p:tgtEl>
                                          <p:spTgt spid="16"/>
                                        </p:tgtEl>
                                      </p:cBhvr>
                                    </p:animEffect>
                                  </p:childTnLst>
                                </p:cTn>
                              </p:par>
                              <p:par>
                                <p:cTn id="28" presetID="16" presetClass="entr" presetSubtype="37" fill="hold"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barn(outVertical)">
                                      <p:cBhvr>
                                        <p:cTn id="30" dur="3000"/>
                                        <p:tgtEl>
                                          <p:spTgt spid="16"/>
                                        </p:tgtEl>
                                      </p:cBhvr>
                                    </p:animEffect>
                                  </p:childTnLst>
                                </p:cTn>
                              </p:par>
                              <p:par>
                                <p:cTn id="31" presetID="2" presetClass="exit" presetSubtype="1" fill="hold" nodeType="withEffect">
                                  <p:stCondLst>
                                    <p:cond delay="0"/>
                                  </p:stCondLst>
                                  <p:childTnLst>
                                    <p:anim calcmode="lin" valueType="num">
                                      <p:cBhvr additive="base">
                                        <p:cTn id="32" dur="3000"/>
                                        <p:tgtEl>
                                          <p:spTgt spid="16"/>
                                        </p:tgtEl>
                                        <p:attrNameLst>
                                          <p:attrName>ppt_x</p:attrName>
                                        </p:attrNameLst>
                                      </p:cBhvr>
                                      <p:tavLst>
                                        <p:tav tm="0">
                                          <p:val>
                                            <p:strVal val="ppt_x"/>
                                          </p:val>
                                        </p:tav>
                                        <p:tav tm="100000">
                                          <p:val>
                                            <p:strVal val="ppt_x"/>
                                          </p:val>
                                        </p:tav>
                                      </p:tavLst>
                                    </p:anim>
                                    <p:anim calcmode="lin" valueType="num">
                                      <p:cBhvr additive="base">
                                        <p:cTn id="33" dur="3000"/>
                                        <p:tgtEl>
                                          <p:spTgt spid="16"/>
                                        </p:tgtEl>
                                        <p:attrNameLst>
                                          <p:attrName>ppt_y</p:attrName>
                                        </p:attrNameLst>
                                      </p:cBhvr>
                                      <p:tavLst>
                                        <p:tav tm="0">
                                          <p:val>
                                            <p:strVal val="ppt_y"/>
                                          </p:val>
                                        </p:tav>
                                        <p:tav tm="100000">
                                          <p:val>
                                            <p:strVal val="0-ppt_h/2"/>
                                          </p:val>
                                        </p:tav>
                                      </p:tavLst>
                                    </p:anim>
                                    <p:set>
                                      <p:cBhvr>
                                        <p:cTn id="34" dur="1" fill="hold">
                                          <p:stCondLst>
                                            <p:cond delay="2999"/>
                                          </p:stCondLst>
                                        </p:cTn>
                                        <p:tgtEl>
                                          <p:spTgt spid="16"/>
                                        </p:tgtEl>
                                        <p:attrNameLst>
                                          <p:attrName>style.visibility</p:attrName>
                                        </p:attrNameLst>
                                      </p:cBhvr>
                                      <p:to>
                                        <p:strVal val="hidden"/>
                                      </p:to>
                                    </p:set>
                                  </p:childTnLst>
                                </p:cTn>
                              </p:par>
                              <p:par>
                                <p:cTn id="35" presetID="8" presetClass="emph" presetSubtype="0" fill="hold" grpId="1" nodeType="withEffect">
                                  <p:stCondLst>
                                    <p:cond delay="0"/>
                                  </p:stCondLst>
                                  <p:childTnLst>
                                    <p:animRot by="21600000">
                                      <p:cBhvr>
                                        <p:cTn id="36" dur="1000" fill="hold"/>
                                        <p:tgtEl>
                                          <p:spTgt spid="16"/>
                                        </p:tgtEl>
                                        <p:attrNameLst>
                                          <p:attrName>r</p:attrName>
                                        </p:attrNameLst>
                                      </p:cBhvr>
                                    </p:animRot>
                                  </p:childTnLst>
                                </p:cTn>
                              </p:par>
                              <p:par>
                                <p:cTn id="37" presetID="23" presetClass="entr" presetSubtype="272"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3000" fill="hold"/>
                                        <p:tgtEl>
                                          <p:spTgt spid="5"/>
                                        </p:tgtEl>
                                        <p:attrNameLst>
                                          <p:attrName>ppt_w</p:attrName>
                                        </p:attrNameLst>
                                      </p:cBhvr>
                                      <p:tavLst>
                                        <p:tav tm="0">
                                          <p:val>
                                            <p:strVal val="2/3*#ppt_w"/>
                                          </p:val>
                                        </p:tav>
                                        <p:tav tm="100000">
                                          <p:val>
                                            <p:strVal val="#ppt_w"/>
                                          </p:val>
                                        </p:tav>
                                      </p:tavLst>
                                    </p:anim>
                                    <p:anim calcmode="lin" valueType="num">
                                      <p:cBhvr>
                                        <p:cTn id="40" dur="3000" fill="hold"/>
                                        <p:tgtEl>
                                          <p:spTgt spid="5"/>
                                        </p:tgtEl>
                                        <p:attrNameLst>
                                          <p:attrName>ppt_h</p:attrName>
                                        </p:attrNameLst>
                                      </p:cBhvr>
                                      <p:tavLst>
                                        <p:tav tm="0">
                                          <p:val>
                                            <p:strVal val="2/3*#ppt_h"/>
                                          </p:val>
                                        </p:tav>
                                        <p:tav tm="100000">
                                          <p:val>
                                            <p:strVal val="#ppt_h"/>
                                          </p:val>
                                        </p:tav>
                                      </p:tavLst>
                                    </p:anim>
                                  </p:childTnLst>
                                </p:cTn>
                              </p:par>
                              <p:par>
                                <p:cTn id="41" presetID="8" presetClass="entr" presetSubtype="32"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diamond(out)">
                                      <p:cBhvr>
                                        <p:cTn id="43" dur="3000"/>
                                        <p:tgtEl>
                                          <p:spTgt spid="5"/>
                                        </p:tgtEl>
                                      </p:cBhvr>
                                    </p:animEffect>
                                  </p:childTnLst>
                                </p:cTn>
                              </p:par>
                            </p:childTnLst>
                          </p:cTn>
                        </p:par>
                        <p:par>
                          <p:cTn id="44" fill="hold">
                            <p:stCondLst>
                              <p:cond delay="3000"/>
                            </p:stCondLst>
                            <p:childTnLst>
                              <p:par>
                                <p:cTn id="45" presetID="23" presetClass="entr" presetSubtype="32" fill="hold" nodeType="afterEffect">
                                  <p:stCondLst>
                                    <p:cond delay="0"/>
                                  </p:stCondLst>
                                  <p:childTnLst>
                                    <p:set>
                                      <p:cBhvr>
                                        <p:cTn id="46" dur="1" fill="hold">
                                          <p:stCondLst>
                                            <p:cond delay="0"/>
                                          </p:stCondLst>
                                        </p:cTn>
                                        <p:tgtEl>
                                          <p:spTgt spid="7">
                                            <p:txEl>
                                              <p:pRg st="0" end="0"/>
                                            </p:txEl>
                                          </p:spTgt>
                                        </p:tgtEl>
                                        <p:attrNameLst>
                                          <p:attrName>style.visibility</p:attrName>
                                        </p:attrNameLst>
                                      </p:cBhvr>
                                      <p:to>
                                        <p:strVal val="visible"/>
                                      </p:to>
                                    </p:set>
                                    <p:anim calcmode="lin" valueType="num">
                                      <p:cBhvr>
                                        <p:cTn id="47" dur="2000" fill="hold"/>
                                        <p:tgtEl>
                                          <p:spTgt spid="7">
                                            <p:txEl>
                                              <p:pRg st="0" end="0"/>
                                            </p:txEl>
                                          </p:spTgt>
                                        </p:tgtEl>
                                        <p:attrNameLst>
                                          <p:attrName>ppt_w</p:attrName>
                                        </p:attrNameLst>
                                      </p:cBhvr>
                                      <p:tavLst>
                                        <p:tav tm="0">
                                          <p:val>
                                            <p:strVal val="4*#ppt_w"/>
                                          </p:val>
                                        </p:tav>
                                        <p:tav tm="100000">
                                          <p:val>
                                            <p:strVal val="#ppt_w"/>
                                          </p:val>
                                        </p:tav>
                                      </p:tavLst>
                                    </p:anim>
                                    <p:anim calcmode="lin" valueType="num">
                                      <p:cBhvr>
                                        <p:cTn id="48" dur="2000" fill="hold"/>
                                        <p:tgtEl>
                                          <p:spTgt spid="7">
                                            <p:txEl>
                                              <p:pRg st="0" end="0"/>
                                            </p:txEl>
                                          </p:spTgt>
                                        </p:tgtEl>
                                        <p:attrNameLst>
                                          <p:attrName>ppt_h</p:attrName>
                                        </p:attrNameLst>
                                      </p:cBhvr>
                                      <p:tavLst>
                                        <p:tav tm="0">
                                          <p:val>
                                            <p:strVal val="4*#ppt_h"/>
                                          </p:val>
                                        </p:tav>
                                        <p:tav tm="100000">
                                          <p:val>
                                            <p:strVal val="#ppt_h"/>
                                          </p:val>
                                        </p:tav>
                                      </p:tavLst>
                                    </p:anim>
                                  </p:childTnLst>
                                </p:cTn>
                              </p:par>
                            </p:childTnLst>
                          </p:cTn>
                        </p:par>
                        <p:par>
                          <p:cTn id="49" fill="hold">
                            <p:stCondLst>
                              <p:cond delay="5000"/>
                            </p:stCondLst>
                            <p:childTnLst>
                              <p:par>
                                <p:cTn id="50" presetID="10" presetClass="exit" presetSubtype="0" fill="hold" nodeType="afterEffect">
                                  <p:stCondLst>
                                    <p:cond delay="2000"/>
                                  </p:stCondLst>
                                  <p:childTnLst>
                                    <p:animEffect transition="out" filter="fade">
                                      <p:cBhvr>
                                        <p:cTn id="51" dur="2000"/>
                                        <p:tgtEl>
                                          <p:spTgt spid="7">
                                            <p:txEl>
                                              <p:pRg st="0" end="0"/>
                                            </p:txEl>
                                          </p:spTgt>
                                        </p:tgtEl>
                                      </p:cBhvr>
                                    </p:animEffect>
                                    <p:set>
                                      <p:cBhvr>
                                        <p:cTn id="52" dur="1" fill="hold">
                                          <p:stCondLst>
                                            <p:cond delay="1999"/>
                                          </p:stCondLst>
                                        </p:cTn>
                                        <p:tgtEl>
                                          <p:spTgt spid="7">
                                            <p:txEl>
                                              <p:pRg st="0" end="0"/>
                                            </p:txEl>
                                          </p:spTgt>
                                        </p:tgtEl>
                                        <p:attrNameLst>
                                          <p:attrName>style.visibility</p:attrName>
                                        </p:attrNameLst>
                                      </p:cBhvr>
                                      <p:to>
                                        <p:strVal val="hidden"/>
                                      </p:to>
                                    </p:set>
                                  </p:childTnLst>
                                </p:cTn>
                              </p:par>
                              <p:par>
                                <p:cTn id="53" presetID="40" presetClass="entr" presetSubtype="0" fill="hold" grpId="0" nodeType="withEffect">
                                  <p:stCondLst>
                                    <p:cond delay="2000"/>
                                  </p:stCondLst>
                                  <p:iterate type="lt">
                                    <p:tmPct val="10000"/>
                                  </p:iterate>
                                  <p:childTnLst>
                                    <p:set>
                                      <p:cBhvr>
                                        <p:cTn id="54" dur="1" fill="hold">
                                          <p:stCondLst>
                                            <p:cond delay="0"/>
                                          </p:stCondLst>
                                        </p:cTn>
                                        <p:tgtEl>
                                          <p:spTgt spid="6"/>
                                        </p:tgtEl>
                                        <p:attrNameLst>
                                          <p:attrName>style.visibility</p:attrName>
                                        </p:attrNameLst>
                                      </p:cBhvr>
                                      <p:to>
                                        <p:strVal val="visible"/>
                                      </p:to>
                                    </p:set>
                                    <p:animEffect transition="in" filter="fade">
                                      <p:cBhvr>
                                        <p:cTn id="55" dur="1000"/>
                                        <p:tgtEl>
                                          <p:spTgt spid="6"/>
                                        </p:tgtEl>
                                      </p:cBhvr>
                                    </p:animEffect>
                                    <p:anim calcmode="lin" valueType="num">
                                      <p:cBhvr>
                                        <p:cTn id="56" dur="1000" fill="hold"/>
                                        <p:tgtEl>
                                          <p:spTgt spid="6"/>
                                        </p:tgtEl>
                                        <p:attrNameLst>
                                          <p:attrName>ppt_x</p:attrName>
                                        </p:attrNameLst>
                                      </p:cBhvr>
                                      <p:tavLst>
                                        <p:tav tm="0">
                                          <p:val>
                                            <p:strVal val="#ppt_x-.1"/>
                                          </p:val>
                                        </p:tav>
                                        <p:tav tm="100000">
                                          <p:val>
                                            <p:strVal val="#ppt_x"/>
                                          </p:val>
                                        </p:tav>
                                      </p:tavLst>
                                    </p:anim>
                                    <p:anim calcmode="lin" valueType="num">
                                      <p:cBhvr>
                                        <p:cTn id="5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16" grpId="0" animBg="1"/>
      <p:bldP spid="16" grpId="1" animBg="1"/>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1 Imagen" descr="26.jpg"/>
          <p:cNvPicPr>
            <a:picLocks noChangeAspect="1"/>
          </p:cNvPicPr>
          <p:nvPr/>
        </p:nvPicPr>
        <p:blipFill>
          <a:blip r:embed="rId2"/>
          <a:stretch>
            <a:fillRect/>
          </a:stretch>
        </p:blipFill>
        <p:spPr bwMode="auto">
          <a:xfrm>
            <a:off x="0" y="0"/>
            <a:ext cx="4929190" cy="5715000"/>
          </a:xfrm>
          <a:prstGeom prst="rect">
            <a:avLst/>
          </a:prstGeom>
          <a:noFill/>
          <a:ln w="9525">
            <a:noFill/>
            <a:miter lim="800000"/>
            <a:headEnd/>
            <a:tailEnd/>
          </a:ln>
        </p:spPr>
      </p:pic>
      <p:pic>
        <p:nvPicPr>
          <p:cNvPr id="3" name="1 Imagen" descr="26.jpg"/>
          <p:cNvPicPr>
            <a:picLocks noChangeAspect="1"/>
          </p:cNvPicPr>
          <p:nvPr/>
        </p:nvPicPr>
        <p:blipFill>
          <a:blip r:embed="rId2"/>
          <a:stretch>
            <a:fillRect/>
          </a:stretch>
        </p:blipFill>
        <p:spPr bwMode="auto">
          <a:xfrm>
            <a:off x="0" y="0"/>
            <a:ext cx="4929190" cy="5714999"/>
          </a:xfrm>
          <a:prstGeom prst="rect">
            <a:avLst/>
          </a:prstGeom>
          <a:noFill/>
          <a:ln w="9525">
            <a:noFill/>
            <a:miter lim="800000"/>
            <a:headEnd/>
            <a:tailEnd/>
          </a:ln>
        </p:spPr>
      </p:pic>
      <p:sp>
        <p:nvSpPr>
          <p:cNvPr id="4" name="3 CuadroTexto"/>
          <p:cNvSpPr txBox="1"/>
          <p:nvPr/>
        </p:nvSpPr>
        <p:spPr>
          <a:xfrm>
            <a:off x="571472" y="2857500"/>
            <a:ext cx="3786214" cy="523220"/>
          </a:xfrm>
          <a:prstGeom prst="rect">
            <a:avLst/>
          </a:prstGeom>
          <a:noFill/>
        </p:spPr>
        <p:txBody>
          <a:bodyPr wrap="square" rtlCol="0">
            <a:spAutoFit/>
            <a:scene3d>
              <a:camera prst="perspectiveRelaxedModerately"/>
              <a:lightRig rig="threePt" dir="t"/>
            </a:scene3d>
            <a:sp3d extrusionH="57150">
              <a:bevelT w="38100" h="38100" prst="angle"/>
            </a:sp3d>
          </a:bodyPr>
          <a:lstStyle/>
          <a:p>
            <a:r>
              <a:rPr lang="es-ES" sz="2800" b="1" dirty="0" smtClean="0">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rPr>
              <a:t>TEMPLO DE PHILAE</a:t>
            </a:r>
            <a:endParaRPr lang="es-ES" sz="2800" b="1" dirty="0">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endParaRPr>
          </a:p>
        </p:txBody>
      </p:sp>
      <p:sp>
        <p:nvSpPr>
          <p:cNvPr id="5" name="4 CuadroTexto"/>
          <p:cNvSpPr txBox="1"/>
          <p:nvPr/>
        </p:nvSpPr>
        <p:spPr>
          <a:xfrm>
            <a:off x="5000628" y="1428740"/>
            <a:ext cx="4000528" cy="2862322"/>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gran templo de </a:t>
            </a:r>
            <a:r>
              <a:rPr lang="es-ES" b="1" dirty="0" err="1" smtClean="0">
                <a:effectLst>
                  <a:glow rad="101600">
                    <a:srgbClr val="C00000">
                      <a:alpha val="60000"/>
                    </a:srgbClr>
                  </a:glow>
                  <a:outerShdw blurRad="38100" dist="38100" dir="2700000" algn="tl">
                    <a:srgbClr val="000000">
                      <a:alpha val="43137"/>
                    </a:srgbClr>
                  </a:outerShdw>
                </a:effectLst>
              </a:rPr>
              <a:t>Philae</a:t>
            </a:r>
            <a:r>
              <a:rPr lang="es-ES" b="1" dirty="0" smtClean="0">
                <a:effectLst>
                  <a:glow rad="101600">
                    <a:srgbClr val="C00000">
                      <a:alpha val="60000"/>
                    </a:srgbClr>
                  </a:glow>
                  <a:outerShdw blurRad="38100" dist="38100" dir="2700000" algn="tl">
                    <a:srgbClr val="000000">
                      <a:alpha val="43137"/>
                    </a:srgbClr>
                  </a:outerShdw>
                </a:effectLst>
              </a:rPr>
              <a:t> está dedicado a Isis, la divinidad femenina tal vez más universal y amada a todo lo largo de la historia egipcia. Situado originalmente sobre la Isla que lleva su nombre, fue trasladado en época moderna a su actual emplazamiento en la isla de </a:t>
            </a:r>
            <a:r>
              <a:rPr lang="es-ES" b="1" dirty="0" err="1" smtClean="0">
                <a:effectLst>
                  <a:glow rad="101600">
                    <a:srgbClr val="C00000">
                      <a:alpha val="60000"/>
                    </a:srgbClr>
                  </a:glow>
                  <a:outerShdw blurRad="38100" dist="38100" dir="2700000" algn="tl">
                    <a:srgbClr val="000000">
                      <a:alpha val="43137"/>
                    </a:srgbClr>
                  </a:outerShdw>
                </a:effectLst>
              </a:rPr>
              <a:t>Egelika</a:t>
            </a:r>
            <a:r>
              <a:rPr lang="es-ES" b="1" dirty="0" smtClean="0">
                <a:effectLst>
                  <a:glow rad="101600">
                    <a:srgbClr val="C00000">
                      <a:alpha val="60000"/>
                    </a:srgbClr>
                  </a:glow>
                  <a:outerShdw blurRad="38100" dist="38100" dir="2700000" algn="tl">
                    <a:srgbClr val="000000">
                      <a:alpha val="43137"/>
                    </a:srgbClr>
                  </a:outerShdw>
                </a:effectLst>
              </a:rPr>
              <a:t>.</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4000">
        <p14:prism dir="u" isInverted="1"/>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29698"/>
                                        </p:tgtEl>
                                        <p:attrNameLst>
                                          <p:attrName>style.visibility</p:attrName>
                                        </p:attrNameLst>
                                      </p:cBhvr>
                                      <p:to>
                                        <p:strVal val="visible"/>
                                      </p:to>
                                    </p:set>
                                    <p:animEffect transition="in" filter="circle(out)">
                                      <p:cBhvr>
                                        <p:cTn id="7" dur="3000"/>
                                        <p:tgtEl>
                                          <p:spTgt spid="29698"/>
                                        </p:tgtEl>
                                      </p:cBhvr>
                                    </p:animEffect>
                                  </p:childTnLst>
                                </p:cTn>
                              </p:par>
                              <p:par>
                                <p:cTn id="8" presetID="23" presetClass="entr" presetSubtype="272" fill="hold" nodeType="withEffect">
                                  <p:stCondLst>
                                    <p:cond delay="0"/>
                                  </p:stCondLst>
                                  <p:childTnLst>
                                    <p:set>
                                      <p:cBhvr>
                                        <p:cTn id="9" dur="1" fill="hold">
                                          <p:stCondLst>
                                            <p:cond delay="0"/>
                                          </p:stCondLst>
                                        </p:cTn>
                                        <p:tgtEl>
                                          <p:spTgt spid="29698"/>
                                        </p:tgtEl>
                                        <p:attrNameLst>
                                          <p:attrName>style.visibility</p:attrName>
                                        </p:attrNameLst>
                                      </p:cBhvr>
                                      <p:to>
                                        <p:strVal val="visible"/>
                                      </p:to>
                                    </p:set>
                                    <p:anim calcmode="lin" valueType="num">
                                      <p:cBhvr>
                                        <p:cTn id="10" dur="3000" fill="hold"/>
                                        <p:tgtEl>
                                          <p:spTgt spid="29698"/>
                                        </p:tgtEl>
                                        <p:attrNameLst>
                                          <p:attrName>ppt_w</p:attrName>
                                        </p:attrNameLst>
                                      </p:cBhvr>
                                      <p:tavLst>
                                        <p:tav tm="0">
                                          <p:val>
                                            <p:strVal val="2/3*#ppt_w"/>
                                          </p:val>
                                        </p:tav>
                                        <p:tav tm="100000">
                                          <p:val>
                                            <p:strVal val="#ppt_w"/>
                                          </p:val>
                                        </p:tav>
                                      </p:tavLst>
                                    </p:anim>
                                    <p:anim calcmode="lin" valueType="num">
                                      <p:cBhvr>
                                        <p:cTn id="11" dur="3000" fill="hold"/>
                                        <p:tgtEl>
                                          <p:spTgt spid="29698"/>
                                        </p:tgtEl>
                                        <p:attrNameLst>
                                          <p:attrName>ppt_h</p:attrName>
                                        </p:attrNameLst>
                                      </p:cBhvr>
                                      <p:tavLst>
                                        <p:tav tm="0">
                                          <p:val>
                                            <p:strVal val="2/3*#ppt_h"/>
                                          </p:val>
                                        </p:tav>
                                        <p:tav tm="100000">
                                          <p:val>
                                            <p:strVal val="#ppt_h"/>
                                          </p:val>
                                        </p:tav>
                                      </p:tavLst>
                                    </p:anim>
                                  </p:childTnLst>
                                </p:cTn>
                              </p:par>
                              <p:par>
                                <p:cTn id="12" presetID="6" presetClass="entr" presetSubtype="1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circle(in)">
                                      <p:cBhvr>
                                        <p:cTn id="14" dur="3000"/>
                                        <p:tgtEl>
                                          <p:spTgt spid="3"/>
                                        </p:tgtEl>
                                      </p:cBhvr>
                                    </p:animEffect>
                                  </p:childTnLst>
                                </p:cTn>
                              </p:par>
                              <p:par>
                                <p:cTn id="15" presetID="23" presetClass="entr" presetSubtype="27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2/3*#ppt_w"/>
                                          </p:val>
                                        </p:tav>
                                        <p:tav tm="100000">
                                          <p:val>
                                            <p:strVal val="#ppt_w"/>
                                          </p:val>
                                        </p:tav>
                                      </p:tavLst>
                                    </p:anim>
                                    <p:anim calcmode="lin" valueType="num">
                                      <p:cBhvr>
                                        <p:cTn id="18" dur="3000" fill="hold"/>
                                        <p:tgtEl>
                                          <p:spTgt spid="3"/>
                                        </p:tgtEl>
                                        <p:attrNameLst>
                                          <p:attrName>ppt_h</p:attrName>
                                        </p:attrNameLst>
                                      </p:cBhvr>
                                      <p:tavLst>
                                        <p:tav tm="0">
                                          <p:val>
                                            <p:strVal val="2/3*#ppt_h"/>
                                          </p:val>
                                        </p:tav>
                                        <p:tav tm="100000">
                                          <p:val>
                                            <p:strVal val="#ppt_h"/>
                                          </p:val>
                                        </p:tav>
                                      </p:tavLst>
                                    </p:anim>
                                  </p:childTnLst>
                                </p:cTn>
                              </p:par>
                            </p:childTnLst>
                          </p:cTn>
                        </p:par>
                        <p:par>
                          <p:cTn id="19" fill="hold">
                            <p:stCondLst>
                              <p:cond delay="3000"/>
                            </p:stCondLst>
                            <p:childTnLst>
                              <p:par>
                                <p:cTn id="20" presetID="23" presetClass="entr" presetSubtype="32"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2000" fill="hold"/>
                                        <p:tgtEl>
                                          <p:spTgt spid="4"/>
                                        </p:tgtEl>
                                        <p:attrNameLst>
                                          <p:attrName>ppt_w</p:attrName>
                                        </p:attrNameLst>
                                      </p:cBhvr>
                                      <p:tavLst>
                                        <p:tav tm="0">
                                          <p:val>
                                            <p:strVal val="4*#ppt_w"/>
                                          </p:val>
                                        </p:tav>
                                        <p:tav tm="100000">
                                          <p:val>
                                            <p:strVal val="#ppt_w"/>
                                          </p:val>
                                        </p:tav>
                                      </p:tavLst>
                                    </p:anim>
                                    <p:anim calcmode="lin" valueType="num">
                                      <p:cBhvr>
                                        <p:cTn id="23" dur="2000" fill="hold"/>
                                        <p:tgtEl>
                                          <p:spTgt spid="4"/>
                                        </p:tgtEl>
                                        <p:attrNameLst>
                                          <p:attrName>ppt_h</p:attrName>
                                        </p:attrNameLst>
                                      </p:cBhvr>
                                      <p:tavLst>
                                        <p:tav tm="0">
                                          <p:val>
                                            <p:strVal val="4*#ppt_h"/>
                                          </p:val>
                                        </p:tav>
                                        <p:tav tm="100000">
                                          <p:val>
                                            <p:strVal val="#ppt_h"/>
                                          </p:val>
                                        </p:tav>
                                      </p:tavLst>
                                    </p:anim>
                                  </p:childTnLst>
                                </p:cTn>
                              </p:par>
                            </p:childTnLst>
                          </p:cTn>
                        </p:par>
                        <p:par>
                          <p:cTn id="24" fill="hold">
                            <p:stCondLst>
                              <p:cond delay="5000"/>
                            </p:stCondLst>
                            <p:childTnLst>
                              <p:par>
                                <p:cTn id="25" presetID="10" presetClass="exit" presetSubtype="0" fill="hold" grpId="1" nodeType="afterEffect">
                                  <p:stCondLst>
                                    <p:cond delay="2000"/>
                                  </p:stCondLst>
                                  <p:childTnLst>
                                    <p:animEffect transition="out" filter="fade">
                                      <p:cBhvr>
                                        <p:cTn id="26" dur="2000"/>
                                        <p:tgtEl>
                                          <p:spTgt spid="4"/>
                                        </p:tgtEl>
                                      </p:cBhvr>
                                    </p:animEffect>
                                    <p:set>
                                      <p:cBhvr>
                                        <p:cTn id="27" dur="1" fill="hold">
                                          <p:stCondLst>
                                            <p:cond delay="1999"/>
                                          </p:stCondLst>
                                        </p:cTn>
                                        <p:tgtEl>
                                          <p:spTgt spid="4"/>
                                        </p:tgtEl>
                                        <p:attrNameLst>
                                          <p:attrName>style.visibility</p:attrName>
                                        </p:attrNameLst>
                                      </p:cBhvr>
                                      <p:to>
                                        <p:strVal val="hidden"/>
                                      </p:to>
                                    </p:set>
                                  </p:childTnLst>
                                </p:cTn>
                              </p:par>
                              <p:par>
                                <p:cTn id="28" presetID="40" presetClass="entr" presetSubtype="0" fill="hold" grpId="0" nodeType="withEffect">
                                  <p:stCondLst>
                                    <p:cond delay="2000"/>
                                  </p:stCondLst>
                                  <p:iterate type="lt">
                                    <p:tmPct val="10000"/>
                                  </p:iterate>
                                  <p:childTnLst>
                                    <p:set>
                                      <p:cBhvr>
                                        <p:cTn id="29" dur="1" fill="hold">
                                          <p:stCondLst>
                                            <p:cond delay="0"/>
                                          </p:stCondLst>
                                        </p:cTn>
                                        <p:tgtEl>
                                          <p:spTgt spid="5"/>
                                        </p:tgtEl>
                                        <p:attrNameLst>
                                          <p:attrName>style.visibility</p:attrName>
                                        </p:attrNameLst>
                                      </p:cBhvr>
                                      <p:to>
                                        <p:strVal val="visible"/>
                                      </p:to>
                                    </p:set>
                                    <p:animEffect transition="in" filter="fade">
                                      <p:cBhvr>
                                        <p:cTn id="30" dur="1000"/>
                                        <p:tgtEl>
                                          <p:spTgt spid="5"/>
                                        </p:tgtEl>
                                      </p:cBhvr>
                                    </p:animEffect>
                                    <p:anim calcmode="lin" valueType="num">
                                      <p:cBhvr>
                                        <p:cTn id="31" dur="1000" fill="hold"/>
                                        <p:tgtEl>
                                          <p:spTgt spid="5"/>
                                        </p:tgtEl>
                                        <p:attrNameLst>
                                          <p:attrName>ppt_x</p:attrName>
                                        </p:attrNameLst>
                                      </p:cBhvr>
                                      <p:tavLst>
                                        <p:tav tm="0">
                                          <p:val>
                                            <p:strVal val="#ppt_x-.1"/>
                                          </p:val>
                                        </p:tav>
                                        <p:tav tm="100000">
                                          <p:val>
                                            <p:strVal val="#ppt_x"/>
                                          </p:val>
                                        </p:tav>
                                      </p:tavLst>
                                    </p:anim>
                                    <p:anim calcmode="lin" valueType="num">
                                      <p:cBhvr>
                                        <p:cTn id="3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1 Imagen" descr="12.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3786182" y="496509"/>
            <a:ext cx="1285884" cy="4804575"/>
          </a:xfrm>
          <a:prstGeom prst="rect">
            <a:avLst/>
          </a:prstGeom>
          <a:blipFill>
            <a:blip r:embed="rId2"/>
            <a:stretch>
              <a:fillRect/>
            </a:stretch>
          </a:blipFill>
          <a:ln>
            <a:solidFill>
              <a:schemeClr val="tx1">
                <a:lumMod val="95000"/>
              </a:schemeClr>
            </a:solid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3786182" y="500046"/>
            <a:ext cx="1285884" cy="4786346"/>
          </a:xfrm>
          <a:prstGeom prst="rect">
            <a:avLst/>
          </a:prstGeom>
          <a:blipFill>
            <a:blip r:embed="rId2"/>
            <a:stretch>
              <a:fillRect/>
            </a:stretch>
          </a:blipFill>
          <a:ln>
            <a:solidFill>
              <a:schemeClr val="tx1">
                <a:lumMod val="95000"/>
              </a:schemeClr>
            </a:solid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CuadroTexto"/>
          <p:cNvSpPr txBox="1"/>
          <p:nvPr/>
        </p:nvSpPr>
        <p:spPr>
          <a:xfrm>
            <a:off x="1714480" y="1214426"/>
            <a:ext cx="2898550" cy="461665"/>
          </a:xfrm>
          <a:prstGeom prst="rect">
            <a:avLst/>
          </a:prstGeom>
          <a:noFill/>
        </p:spPr>
        <p:txBody>
          <a:bodyPr wrap="none" rtlCol="0">
            <a:spAutoFit/>
            <a:scene3d>
              <a:camera prst="perspectiveRelaxedModerately"/>
              <a:lightRig rig="threePt" dir="t"/>
            </a:scene3d>
            <a:sp3d extrusionH="57150">
              <a:bevelT w="38100" h="38100" prst="angle"/>
            </a:sp3d>
          </a:bodyPr>
          <a:lstStyle/>
          <a:p>
            <a:r>
              <a:rPr lang="es-ES" sz="2400" b="1" dirty="0" smtClean="0">
                <a:solidFill>
                  <a:srgbClr val="C00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rPr>
              <a:t>MUSEO EL CAIRO</a:t>
            </a:r>
            <a:endParaRPr lang="es-ES" sz="2400" b="1" dirty="0">
              <a:solidFill>
                <a:srgbClr val="C00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endParaRPr>
          </a:p>
        </p:txBody>
      </p:sp>
      <p:sp>
        <p:nvSpPr>
          <p:cNvPr id="3" name="2 CuadroTexto"/>
          <p:cNvSpPr txBox="1"/>
          <p:nvPr/>
        </p:nvSpPr>
        <p:spPr>
          <a:xfrm>
            <a:off x="428596" y="4237672"/>
            <a:ext cx="8215370" cy="1477328"/>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Es una de las principales atracciones de la ciudad africana y una  parada obligada para los amantes de la cultura. El Antiguo Egipto es una civilización apasionante. Las majestuosas tumbas, los faraones y la concepción única que tenían acerca de la vida y la muerte han logrado interesar a arqueólogos de todo el mundo.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41000">
        <p14:warp dir="in"/>
      </p:transition>
    </mc:Choice>
    <mc:Fallback>
      <p:transition spd="slow" advTm="4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3000"/>
                                        <p:tgtEl>
                                          <p:spTgt spid="5"/>
                                        </p:tgtEl>
                                      </p:cBhvr>
                                    </p:animEffect>
                                  </p:childTnLst>
                                </p:cTn>
                              </p:par>
                              <p:par>
                                <p:cTn id="8" presetID="8"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3000"/>
                                        <p:tgtEl>
                                          <p:spTgt spid="6"/>
                                        </p:tgtEl>
                                      </p:cBhvr>
                                    </p:animEffect>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ppt_x"/>
                                          </p:val>
                                        </p:tav>
                                        <p:tav tm="100000">
                                          <p:val>
                                            <p:strVal val="#ppt_x"/>
                                          </p:val>
                                        </p:tav>
                                      </p:tavLst>
                                    </p:anim>
                                    <p:anim calcmode="lin" valueType="num">
                                      <p:cBhvr additive="base">
                                        <p:cTn id="18" dur="3000" fill="hold"/>
                                        <p:tgtEl>
                                          <p:spTgt spid="6"/>
                                        </p:tgtEl>
                                        <p:attrNameLst>
                                          <p:attrName>ppt_y</p:attrName>
                                        </p:attrNameLst>
                                      </p:cBhvr>
                                      <p:tavLst>
                                        <p:tav tm="0">
                                          <p:val>
                                            <p:strVal val="0-#ppt_h/2"/>
                                          </p:val>
                                        </p:tav>
                                        <p:tav tm="100000">
                                          <p:val>
                                            <p:strVal val="#ppt_y"/>
                                          </p:val>
                                        </p:tav>
                                      </p:tavLst>
                                    </p:anim>
                                  </p:childTnLst>
                                </p:cTn>
                              </p:par>
                              <p:par>
                                <p:cTn id="19" presetID="8" presetClass="emph" presetSubtype="0" fill="hold" nodeType="withEffect">
                                  <p:stCondLst>
                                    <p:cond delay="0"/>
                                  </p:stCondLst>
                                  <p:childTnLst>
                                    <p:animRot by="21600000">
                                      <p:cBhvr>
                                        <p:cTn id="20" dur="3000" fill="hold"/>
                                        <p:tgtEl>
                                          <p:spTgt spid="5"/>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6"/>
                                        </p:tgtEl>
                                        <p:attrNameLst>
                                          <p:attrName>r</p:attrName>
                                        </p:attrNameLst>
                                      </p:cBhvr>
                                    </p:animRot>
                                  </p:childTnLst>
                                </p:cTn>
                              </p:par>
                            </p:childTnLst>
                          </p:cTn>
                        </p:par>
                        <p:par>
                          <p:cTn id="23" fill="hold">
                            <p:stCondLst>
                              <p:cond delay="3000"/>
                            </p:stCondLst>
                            <p:childTnLst>
                              <p:par>
                                <p:cTn id="24" presetID="2" presetClass="exit" presetSubtype="8" fill="hold" nodeType="afterEffect">
                                  <p:stCondLst>
                                    <p:cond delay="0"/>
                                  </p:stCondLst>
                                  <p:childTnLst>
                                    <p:anim calcmode="lin" valueType="num">
                                      <p:cBhvr additive="base">
                                        <p:cTn id="25" dur="3000"/>
                                        <p:tgtEl>
                                          <p:spTgt spid="5"/>
                                        </p:tgtEl>
                                        <p:attrNameLst>
                                          <p:attrName>ppt_x</p:attrName>
                                        </p:attrNameLst>
                                      </p:cBhvr>
                                      <p:tavLst>
                                        <p:tav tm="0">
                                          <p:val>
                                            <p:strVal val="ppt_x"/>
                                          </p:val>
                                        </p:tav>
                                        <p:tav tm="100000">
                                          <p:val>
                                            <p:strVal val="0-ppt_w/2"/>
                                          </p:val>
                                        </p:tav>
                                      </p:tavLst>
                                    </p:anim>
                                    <p:anim calcmode="lin" valueType="num">
                                      <p:cBhvr additive="base">
                                        <p:cTn id="26" dur="3000"/>
                                        <p:tgtEl>
                                          <p:spTgt spid="5"/>
                                        </p:tgtEl>
                                        <p:attrNameLst>
                                          <p:attrName>ppt_y</p:attrName>
                                        </p:attrNameLst>
                                      </p:cBhvr>
                                      <p:tavLst>
                                        <p:tav tm="0">
                                          <p:val>
                                            <p:strVal val="ppt_y"/>
                                          </p:val>
                                        </p:tav>
                                        <p:tav tm="100000">
                                          <p:val>
                                            <p:strVal val="ppt_y"/>
                                          </p:val>
                                        </p:tav>
                                      </p:tavLst>
                                    </p:anim>
                                    <p:set>
                                      <p:cBhvr>
                                        <p:cTn id="27" dur="1" fill="hold">
                                          <p:stCondLst>
                                            <p:cond delay="2999"/>
                                          </p:stCondLst>
                                        </p:cTn>
                                        <p:tgtEl>
                                          <p:spTgt spid="5"/>
                                        </p:tgtEl>
                                        <p:attrNameLst>
                                          <p:attrName>style.visibility</p:attrName>
                                        </p:attrNameLst>
                                      </p:cBhvr>
                                      <p:to>
                                        <p:strVal val="hidden"/>
                                      </p:to>
                                    </p:set>
                                  </p:childTnLst>
                                </p:cTn>
                              </p:par>
                              <p:par>
                                <p:cTn id="28" presetID="2" presetClass="exit" presetSubtype="2" fill="hold" nodeType="withEffect">
                                  <p:stCondLst>
                                    <p:cond delay="0"/>
                                  </p:stCondLst>
                                  <p:childTnLst>
                                    <p:anim calcmode="lin" valueType="num">
                                      <p:cBhvr additive="base">
                                        <p:cTn id="29" dur="3000"/>
                                        <p:tgtEl>
                                          <p:spTgt spid="6"/>
                                        </p:tgtEl>
                                        <p:attrNameLst>
                                          <p:attrName>ppt_x</p:attrName>
                                        </p:attrNameLst>
                                      </p:cBhvr>
                                      <p:tavLst>
                                        <p:tav tm="0">
                                          <p:val>
                                            <p:strVal val="ppt_x"/>
                                          </p:val>
                                        </p:tav>
                                        <p:tav tm="100000">
                                          <p:val>
                                            <p:strVal val="1+ppt_w/2"/>
                                          </p:val>
                                        </p:tav>
                                      </p:tavLst>
                                    </p:anim>
                                    <p:anim calcmode="lin" valueType="num">
                                      <p:cBhvr additive="base">
                                        <p:cTn id="30" dur="3000"/>
                                        <p:tgtEl>
                                          <p:spTgt spid="6"/>
                                        </p:tgtEl>
                                        <p:attrNameLst>
                                          <p:attrName>ppt_y</p:attrName>
                                        </p:attrNameLst>
                                      </p:cBhvr>
                                      <p:tavLst>
                                        <p:tav tm="0">
                                          <p:val>
                                            <p:strVal val="ppt_y"/>
                                          </p:val>
                                        </p:tav>
                                        <p:tav tm="100000">
                                          <p:val>
                                            <p:strVal val="ppt_y"/>
                                          </p:val>
                                        </p:tav>
                                      </p:tavLst>
                                    </p:anim>
                                    <p:set>
                                      <p:cBhvr>
                                        <p:cTn id="31" dur="1" fill="hold">
                                          <p:stCondLst>
                                            <p:cond delay="2999"/>
                                          </p:stCondLst>
                                        </p:cTn>
                                        <p:tgtEl>
                                          <p:spTgt spid="6"/>
                                        </p:tgtEl>
                                        <p:attrNameLst>
                                          <p:attrName>style.visibility</p:attrName>
                                        </p:attrNameLst>
                                      </p:cBhvr>
                                      <p:to>
                                        <p:strVal val="hidden"/>
                                      </p:to>
                                    </p:set>
                                  </p:childTnLst>
                                </p:cTn>
                              </p:par>
                              <p:par>
                                <p:cTn id="32" presetID="16" presetClass="entr" presetSubtype="37" fill="hold" nodeType="withEffect">
                                  <p:stCondLst>
                                    <p:cond delay="0"/>
                                  </p:stCondLst>
                                  <p:childTnLst>
                                    <p:set>
                                      <p:cBhvr>
                                        <p:cTn id="33" dur="1" fill="hold">
                                          <p:stCondLst>
                                            <p:cond delay="0"/>
                                          </p:stCondLst>
                                        </p:cTn>
                                        <p:tgtEl>
                                          <p:spTgt spid="15362"/>
                                        </p:tgtEl>
                                        <p:attrNameLst>
                                          <p:attrName>style.visibility</p:attrName>
                                        </p:attrNameLst>
                                      </p:cBhvr>
                                      <p:to>
                                        <p:strVal val="visible"/>
                                      </p:to>
                                    </p:set>
                                    <p:animEffect transition="in" filter="barn(outVertical)">
                                      <p:cBhvr>
                                        <p:cTn id="34" dur="3000"/>
                                        <p:tgtEl>
                                          <p:spTgt spid="15362"/>
                                        </p:tgtEl>
                                      </p:cBhvr>
                                    </p:animEffect>
                                  </p:childTnLst>
                                </p:cTn>
                              </p:par>
                              <p:par>
                                <p:cTn id="35" presetID="23" presetClass="entr" presetSubtype="272" fill="hold" nodeType="withEffect">
                                  <p:stCondLst>
                                    <p:cond delay="0"/>
                                  </p:stCondLst>
                                  <p:childTnLst>
                                    <p:set>
                                      <p:cBhvr>
                                        <p:cTn id="36" dur="1" fill="hold">
                                          <p:stCondLst>
                                            <p:cond delay="0"/>
                                          </p:stCondLst>
                                        </p:cTn>
                                        <p:tgtEl>
                                          <p:spTgt spid="15362"/>
                                        </p:tgtEl>
                                        <p:attrNameLst>
                                          <p:attrName>style.visibility</p:attrName>
                                        </p:attrNameLst>
                                      </p:cBhvr>
                                      <p:to>
                                        <p:strVal val="visible"/>
                                      </p:to>
                                    </p:set>
                                    <p:anim calcmode="lin" valueType="num">
                                      <p:cBhvr>
                                        <p:cTn id="37" dur="3000" fill="hold"/>
                                        <p:tgtEl>
                                          <p:spTgt spid="15362"/>
                                        </p:tgtEl>
                                        <p:attrNameLst>
                                          <p:attrName>ppt_w</p:attrName>
                                        </p:attrNameLst>
                                      </p:cBhvr>
                                      <p:tavLst>
                                        <p:tav tm="0">
                                          <p:val>
                                            <p:strVal val="2/3*#ppt_w"/>
                                          </p:val>
                                        </p:tav>
                                        <p:tav tm="100000">
                                          <p:val>
                                            <p:strVal val="#ppt_w"/>
                                          </p:val>
                                        </p:tav>
                                      </p:tavLst>
                                    </p:anim>
                                    <p:anim calcmode="lin" valueType="num">
                                      <p:cBhvr>
                                        <p:cTn id="38" dur="3000" fill="hold"/>
                                        <p:tgtEl>
                                          <p:spTgt spid="15362"/>
                                        </p:tgtEl>
                                        <p:attrNameLst>
                                          <p:attrName>ppt_h</p:attrName>
                                        </p:attrNameLst>
                                      </p:cBhvr>
                                      <p:tavLst>
                                        <p:tav tm="0">
                                          <p:val>
                                            <p:strVal val="2/3*#ppt_h"/>
                                          </p:val>
                                        </p:tav>
                                        <p:tav tm="100000">
                                          <p:val>
                                            <p:strVal val="#ppt_h"/>
                                          </p:val>
                                        </p:tav>
                                      </p:tavLst>
                                    </p:anim>
                                  </p:childTnLst>
                                </p:cTn>
                              </p:par>
                            </p:childTnLst>
                          </p:cTn>
                        </p:par>
                        <p:par>
                          <p:cTn id="39" fill="hold">
                            <p:stCondLst>
                              <p:cond delay="6000"/>
                            </p:stCondLst>
                            <p:childTnLst>
                              <p:par>
                                <p:cTn id="40" presetID="23" presetClass="entr" presetSubtype="32" fill="hold" grpId="0" nodeType="after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2000" fill="hold"/>
                                        <p:tgtEl>
                                          <p:spTgt spid="4"/>
                                        </p:tgtEl>
                                        <p:attrNameLst>
                                          <p:attrName>ppt_w</p:attrName>
                                        </p:attrNameLst>
                                      </p:cBhvr>
                                      <p:tavLst>
                                        <p:tav tm="0">
                                          <p:val>
                                            <p:strVal val="4*#ppt_w"/>
                                          </p:val>
                                        </p:tav>
                                        <p:tav tm="100000">
                                          <p:val>
                                            <p:strVal val="#ppt_w"/>
                                          </p:val>
                                        </p:tav>
                                      </p:tavLst>
                                    </p:anim>
                                    <p:anim calcmode="lin" valueType="num">
                                      <p:cBhvr>
                                        <p:cTn id="43" dur="2000" fill="hold"/>
                                        <p:tgtEl>
                                          <p:spTgt spid="4"/>
                                        </p:tgtEl>
                                        <p:attrNameLst>
                                          <p:attrName>ppt_h</p:attrName>
                                        </p:attrNameLst>
                                      </p:cBhvr>
                                      <p:tavLst>
                                        <p:tav tm="0">
                                          <p:val>
                                            <p:strVal val="4*#ppt_h"/>
                                          </p:val>
                                        </p:tav>
                                        <p:tav tm="100000">
                                          <p:val>
                                            <p:strVal val="#ppt_h"/>
                                          </p:val>
                                        </p:tav>
                                      </p:tavLst>
                                    </p:anim>
                                  </p:childTnLst>
                                </p:cTn>
                              </p:par>
                            </p:childTnLst>
                          </p:cTn>
                        </p:par>
                        <p:par>
                          <p:cTn id="44" fill="hold">
                            <p:stCondLst>
                              <p:cond delay="8000"/>
                            </p:stCondLst>
                            <p:childTnLst>
                              <p:par>
                                <p:cTn id="45" presetID="10" presetClass="exit" presetSubtype="0" fill="hold" grpId="1" nodeType="afterEffect">
                                  <p:stCondLst>
                                    <p:cond delay="2000"/>
                                  </p:stCondLst>
                                  <p:childTnLst>
                                    <p:animEffect transition="out" filter="fade">
                                      <p:cBhvr>
                                        <p:cTn id="46" dur="2000"/>
                                        <p:tgtEl>
                                          <p:spTgt spid="4"/>
                                        </p:tgtEl>
                                      </p:cBhvr>
                                    </p:animEffect>
                                    <p:set>
                                      <p:cBhvr>
                                        <p:cTn id="47" dur="1" fill="hold">
                                          <p:stCondLst>
                                            <p:cond delay="1999"/>
                                          </p:stCondLst>
                                        </p:cTn>
                                        <p:tgtEl>
                                          <p:spTgt spid="4"/>
                                        </p:tgtEl>
                                        <p:attrNameLst>
                                          <p:attrName>style.visibility</p:attrName>
                                        </p:attrNameLst>
                                      </p:cBhvr>
                                      <p:to>
                                        <p:strVal val="hidden"/>
                                      </p:to>
                                    </p:set>
                                  </p:childTnLst>
                                </p:cTn>
                              </p:par>
                              <p:par>
                                <p:cTn id="48" presetID="40" presetClass="entr" presetSubtype="0" fill="hold" grpId="0" nodeType="withEffect">
                                  <p:stCondLst>
                                    <p:cond delay="2000"/>
                                  </p:stCondLst>
                                  <p:iterate type="lt">
                                    <p:tmPct val="10000"/>
                                  </p:iterate>
                                  <p:childTnLst>
                                    <p:set>
                                      <p:cBhvr>
                                        <p:cTn id="49" dur="1" fill="hold">
                                          <p:stCondLst>
                                            <p:cond delay="0"/>
                                          </p:stCondLst>
                                        </p:cTn>
                                        <p:tgtEl>
                                          <p:spTgt spid="3"/>
                                        </p:tgtEl>
                                        <p:attrNameLst>
                                          <p:attrName>style.visibility</p:attrName>
                                        </p:attrNameLst>
                                      </p:cBhvr>
                                      <p:to>
                                        <p:strVal val="visible"/>
                                      </p:to>
                                    </p:set>
                                    <p:animEffect transition="in" filter="fade">
                                      <p:cBhvr>
                                        <p:cTn id="50" dur="1000"/>
                                        <p:tgtEl>
                                          <p:spTgt spid="3"/>
                                        </p:tgtEl>
                                      </p:cBhvr>
                                    </p:animEffect>
                                    <p:anim calcmode="lin" valueType="num">
                                      <p:cBhvr>
                                        <p:cTn id="51" dur="1000" fill="hold"/>
                                        <p:tgtEl>
                                          <p:spTgt spid="3"/>
                                        </p:tgtEl>
                                        <p:attrNameLst>
                                          <p:attrName>ppt_x</p:attrName>
                                        </p:attrNameLst>
                                      </p:cBhvr>
                                      <p:tavLst>
                                        <p:tav tm="0">
                                          <p:val>
                                            <p:strVal val="#ppt_x-.1"/>
                                          </p:val>
                                        </p:tav>
                                        <p:tav tm="100000">
                                          <p:val>
                                            <p:strVal val="#ppt_x"/>
                                          </p:val>
                                        </p:tav>
                                      </p:tavLst>
                                    </p:anim>
                                    <p:anim calcmode="lin" valueType="num">
                                      <p:cBhvr>
                                        <p:cTn id="52"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Colibri_Birds_452546"/>
          <p:cNvPicPr>
            <a:picLocks noGrp="1" noChangeAspect="1"/>
          </p:cNvPicPr>
          <p:nvPr isPhoto="1"/>
        </p:nvPicPr>
        <p:blipFill>
          <a:blip r:embed="rId2"/>
          <a:stretch>
            <a:fillRect/>
          </a:stretch>
        </p:blipFill>
        <p:spPr bwMode="auto">
          <a:xfrm>
            <a:off x="0" y="0"/>
            <a:ext cx="9144000" cy="5715000"/>
          </a:xfrm>
          <a:prstGeom prst="rect">
            <a:avLst/>
          </a:prstGeom>
          <a:solidFill>
            <a:schemeClr val="tx1"/>
          </a:solidFill>
          <a:ln w="9525">
            <a:noFill/>
            <a:miter lim="800000"/>
            <a:headEnd/>
            <a:tailEnd/>
          </a:ln>
        </p:spPr>
      </p:pic>
      <p:sp>
        <p:nvSpPr>
          <p:cNvPr id="3" name="2 Triángulo rectángulo"/>
          <p:cNvSpPr/>
          <p:nvPr/>
        </p:nvSpPr>
        <p:spPr>
          <a:xfrm flipV="1">
            <a:off x="0" y="0"/>
            <a:ext cx="9144000" cy="571500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Triángulo rectángulo"/>
          <p:cNvSpPr/>
          <p:nvPr/>
        </p:nvSpPr>
        <p:spPr>
          <a:xfrm>
            <a:off x="0" y="0"/>
            <a:ext cx="9144000" cy="571500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flipH="1" flipV="1">
            <a:off x="-4" y="0"/>
            <a:ext cx="9143999" cy="571500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a:off x="0" y="0"/>
            <a:ext cx="9137650" cy="571500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CuadroTexto"/>
          <p:cNvSpPr txBox="1"/>
          <p:nvPr/>
        </p:nvSpPr>
        <p:spPr>
          <a:xfrm>
            <a:off x="214282" y="4237672"/>
            <a:ext cx="8643998" cy="1477328"/>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Los secretos de esta civilización están resguardados en las pinacotecas más importantes del planeta, entre el </a:t>
            </a:r>
            <a:r>
              <a:rPr lang="es-ES" b="1" i="1" dirty="0" smtClean="0">
                <a:effectLst>
                  <a:glow rad="101600">
                    <a:srgbClr val="C00000">
                      <a:alpha val="60000"/>
                    </a:srgbClr>
                  </a:glow>
                  <a:outerShdw blurRad="38100" dist="38100" dir="2700000" algn="tl">
                    <a:srgbClr val="000000">
                      <a:alpha val="43137"/>
                    </a:srgbClr>
                  </a:outerShdw>
                </a:effectLst>
              </a:rPr>
              <a:t>Louvre</a:t>
            </a:r>
            <a:r>
              <a:rPr lang="es-ES" b="1" dirty="0" smtClean="0">
                <a:effectLst>
                  <a:glow rad="101600">
                    <a:srgbClr val="C00000">
                      <a:alpha val="60000"/>
                    </a:srgbClr>
                  </a:glow>
                  <a:outerShdw blurRad="38100" dist="38100" dir="2700000" algn="tl">
                    <a:srgbClr val="000000">
                      <a:alpha val="43137"/>
                    </a:srgbClr>
                  </a:outerShdw>
                </a:effectLst>
              </a:rPr>
              <a:t> y el </a:t>
            </a:r>
            <a:r>
              <a:rPr lang="es-ES" b="1" i="1" dirty="0" smtClean="0">
                <a:effectLst>
                  <a:glow rad="101600">
                    <a:srgbClr val="C00000">
                      <a:alpha val="60000"/>
                    </a:srgbClr>
                  </a:glow>
                  <a:outerShdw blurRad="38100" dist="38100" dir="2700000" algn="tl">
                    <a:srgbClr val="000000">
                      <a:alpha val="43137"/>
                    </a:srgbClr>
                  </a:outerShdw>
                </a:effectLst>
              </a:rPr>
              <a:t>British </a:t>
            </a:r>
            <a:r>
              <a:rPr lang="es-ES" b="1" i="1" dirty="0" err="1" smtClean="0">
                <a:effectLst>
                  <a:glow rad="101600">
                    <a:srgbClr val="C00000">
                      <a:alpha val="60000"/>
                    </a:srgbClr>
                  </a:glow>
                  <a:outerShdw blurRad="38100" dist="38100" dir="2700000" algn="tl">
                    <a:srgbClr val="000000">
                      <a:alpha val="43137"/>
                    </a:srgbClr>
                  </a:outerShdw>
                </a:effectLst>
              </a:rPr>
              <a:t>Museum</a:t>
            </a:r>
            <a:r>
              <a:rPr lang="es-ES" b="1" dirty="0" smtClean="0">
                <a:effectLst>
                  <a:glow rad="101600">
                    <a:srgbClr val="C00000">
                      <a:alpha val="60000"/>
                    </a:srgbClr>
                  </a:glow>
                  <a:outerShdw blurRad="38100" dist="38100" dir="2700000" algn="tl">
                    <a:srgbClr val="000000">
                      <a:alpha val="43137"/>
                    </a:srgbClr>
                  </a:outerShdw>
                </a:effectLst>
              </a:rPr>
              <a:t>. Sin embargo, nada se compara con el Museo de El Cairo; un recinto que cuenta con una colección de alrededor de 120 mil piezas, todas pertenecientes al Antiguo Egipto.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3000">
        <p14:warp/>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17" presetClass="entr" presetSubtype="1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3000" fill="hold"/>
                                        <p:tgtEl>
                                          <p:spTgt spid="10"/>
                                        </p:tgtEl>
                                        <p:attrNameLst>
                                          <p:attrName>ppt_w</p:attrName>
                                        </p:attrNameLst>
                                      </p:cBhvr>
                                      <p:tavLst>
                                        <p:tav tm="0">
                                          <p:val>
                                            <p:fltVal val="0"/>
                                          </p:val>
                                        </p:tav>
                                        <p:tav tm="100000">
                                          <p:val>
                                            <p:strVal val="#ppt_w"/>
                                          </p:val>
                                        </p:tav>
                                      </p:tavLst>
                                    </p:anim>
                                    <p:anim calcmode="lin" valueType="num">
                                      <p:cBhvr>
                                        <p:cTn id="20" dur="3000" fill="hold"/>
                                        <p:tgtEl>
                                          <p:spTgt spid="10"/>
                                        </p:tgtEl>
                                        <p:attrNameLst>
                                          <p:attrName>ppt_h</p:attrName>
                                        </p:attrNameLst>
                                      </p:cBhvr>
                                      <p:tavLst>
                                        <p:tav tm="0">
                                          <p:val>
                                            <p:strVal val="#ppt_h"/>
                                          </p:val>
                                        </p:tav>
                                        <p:tav tm="100000">
                                          <p:val>
                                            <p:strVal val="#ppt_h"/>
                                          </p:val>
                                        </p:tav>
                                      </p:tavLst>
                                    </p:anim>
                                  </p:childTnLst>
                                </p:cTn>
                              </p:par>
                              <p:par>
                                <p:cTn id="21" presetID="3" presetClass="entr" presetSubtype="10"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linds(horizontal)">
                                      <p:cBhvr>
                                        <p:cTn id="23" dur="3000"/>
                                        <p:tgtEl>
                                          <p:spTgt spid="10"/>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1 Imagen" descr="13.jpg"/>
          <p:cNvPicPr>
            <a:picLocks noChangeAspect="1"/>
          </p:cNvPicPr>
          <p:nvPr/>
        </p:nvPicPr>
        <p:blipFill>
          <a:blip r:embed="rId2"/>
          <a:stretch>
            <a:fillRect/>
          </a:stretch>
        </p:blipFill>
        <p:spPr bwMode="auto">
          <a:xfrm>
            <a:off x="1" y="1"/>
            <a:ext cx="5143504" cy="5714999"/>
          </a:xfrm>
          <a:prstGeom prst="rect">
            <a:avLst/>
          </a:prstGeom>
          <a:noFill/>
          <a:ln w="9525">
            <a:noFill/>
            <a:miter lim="800000"/>
            <a:headEnd/>
            <a:tailEnd/>
          </a:ln>
        </p:spPr>
      </p:pic>
      <p:sp>
        <p:nvSpPr>
          <p:cNvPr id="3" name="2 CuadroTexto"/>
          <p:cNvSpPr txBox="1"/>
          <p:nvPr/>
        </p:nvSpPr>
        <p:spPr>
          <a:xfrm>
            <a:off x="5214942" y="1071550"/>
            <a:ext cx="3786214" cy="4431983"/>
          </a:xfrm>
          <a:prstGeom prst="rect">
            <a:avLst/>
          </a:prstGeom>
          <a:noFill/>
        </p:spPr>
        <p:txBody>
          <a:bodyPr wrap="square" rtlCol="0">
            <a:spAutoFit/>
          </a:bodyPr>
          <a:lstStyle/>
          <a:p>
            <a:r>
              <a:rPr lang="es-ES" sz="2400" b="1" dirty="0" smtClean="0">
                <a:effectLst>
                  <a:glow rad="101600">
                    <a:srgbClr val="C00000">
                      <a:alpha val="60000"/>
                    </a:srgbClr>
                  </a:glow>
                  <a:outerShdw blurRad="38100" dist="38100" dir="2700000" algn="tl">
                    <a:srgbClr val="000000">
                      <a:alpha val="43137"/>
                    </a:srgbClr>
                  </a:outerShdw>
                </a:effectLst>
              </a:rPr>
              <a:t>Estatuas de </a:t>
            </a:r>
            <a:r>
              <a:rPr lang="es-ES" sz="2400" b="1" dirty="0" err="1" smtClean="0">
                <a:effectLst>
                  <a:glow rad="101600">
                    <a:srgbClr val="C00000">
                      <a:alpha val="60000"/>
                    </a:srgbClr>
                  </a:glow>
                  <a:outerShdw blurRad="38100" dist="38100" dir="2700000" algn="tl">
                    <a:srgbClr val="000000">
                      <a:alpha val="43137"/>
                    </a:srgbClr>
                  </a:outerShdw>
                </a:effectLst>
              </a:rPr>
              <a:t>Amenhotep</a:t>
            </a:r>
            <a:r>
              <a:rPr lang="es-ES" sz="2400" b="1" dirty="0" smtClean="0">
                <a:effectLst>
                  <a:glow rad="101600">
                    <a:srgbClr val="C00000">
                      <a:alpha val="60000"/>
                    </a:srgbClr>
                  </a:glow>
                  <a:outerShdw blurRad="38100" dist="38100" dir="2700000" algn="tl">
                    <a:srgbClr val="000000">
                      <a:alpha val="43137"/>
                    </a:srgbClr>
                  </a:outerShdw>
                </a:effectLst>
              </a:rPr>
              <a:t> III y </a:t>
            </a:r>
            <a:r>
              <a:rPr lang="es-ES" sz="2400" b="1" dirty="0" err="1" smtClean="0">
                <a:effectLst>
                  <a:glow rad="101600">
                    <a:srgbClr val="C00000">
                      <a:alpha val="60000"/>
                    </a:srgbClr>
                  </a:glow>
                  <a:outerShdw blurRad="38100" dist="38100" dir="2700000" algn="tl">
                    <a:srgbClr val="000000">
                      <a:alpha val="43137"/>
                    </a:srgbClr>
                  </a:outerShdw>
                </a:effectLst>
              </a:rPr>
              <a:t>Tiyi</a:t>
            </a:r>
            <a:r>
              <a:rPr lang="es-ES" sz="2400" b="1" dirty="0" smtClean="0">
                <a:effectLst>
                  <a:glow rad="101600">
                    <a:srgbClr val="C00000">
                      <a:alpha val="60000"/>
                    </a:srgbClr>
                  </a:glow>
                  <a:outerShdw blurRad="38100" dist="38100" dir="2700000" algn="tl">
                    <a:srgbClr val="000000">
                      <a:alpha val="43137"/>
                    </a:srgbClr>
                  </a:outerShdw>
                </a:effectLst>
              </a:rPr>
              <a:t>.</a:t>
            </a:r>
          </a:p>
          <a:p>
            <a:r>
              <a:rPr lang="es-ES" b="1" dirty="0" smtClean="0">
                <a:effectLst>
                  <a:glow rad="101600">
                    <a:srgbClr val="C00000">
                      <a:alpha val="60000"/>
                    </a:srgbClr>
                  </a:glow>
                  <a:outerShdw blurRad="38100" dist="38100" dir="2700000" algn="tl">
                    <a:srgbClr val="000000">
                      <a:alpha val="43137"/>
                    </a:srgbClr>
                  </a:outerShdw>
                </a:effectLst>
              </a:rPr>
              <a:t>Estas esculturas, de más de 36 metros de altura, están en el centro de la primera sala del museo y dan la bienvenida a los visitantes. Cabe resaltar que además de las representaciones colosales del faraón </a:t>
            </a:r>
            <a:r>
              <a:rPr lang="es-ES" b="1" dirty="0" err="1" smtClean="0">
                <a:effectLst>
                  <a:glow rad="101600">
                    <a:srgbClr val="C00000">
                      <a:alpha val="60000"/>
                    </a:srgbClr>
                  </a:glow>
                  <a:outerShdw blurRad="38100" dist="38100" dir="2700000" algn="tl">
                    <a:srgbClr val="000000">
                      <a:alpha val="43137"/>
                    </a:srgbClr>
                  </a:outerShdw>
                </a:effectLst>
              </a:rPr>
              <a:t>Amenhotep</a:t>
            </a:r>
            <a:r>
              <a:rPr lang="es-ES" b="1" dirty="0" smtClean="0">
                <a:effectLst>
                  <a:glow rad="101600">
                    <a:srgbClr val="C00000">
                      <a:alpha val="60000"/>
                    </a:srgbClr>
                  </a:glow>
                  <a:outerShdw blurRad="38100" dist="38100" dir="2700000" algn="tl">
                    <a:srgbClr val="000000">
                      <a:alpha val="43137"/>
                    </a:srgbClr>
                  </a:outerShdw>
                </a:effectLst>
              </a:rPr>
              <a:t> y su esposa (pertenecientes a la dinastía XVII), las piezas se hacen acompañar de unas pequeñas figuras que representan a las tres hijas de la pareja (al centro y a los lados).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42000">
        <p14:ferris dir="l"/>
      </p:transition>
    </mc:Choice>
    <mc:Fallback>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barn(inVertical)">
                                      <p:cBhvr>
                                        <p:cTn id="7" dur="3000"/>
                                        <p:tgtEl>
                                          <p:spTgt spid="16386"/>
                                        </p:tgtEl>
                                      </p:cBhvr>
                                    </p:animEffect>
                                  </p:childTnLst>
                                </p:cTn>
                              </p:par>
                              <p:par>
                                <p:cTn id="8" presetID="23" presetClass="entr" presetSubtype="272" fill="hold" nodeType="withEffect">
                                  <p:stCondLst>
                                    <p:cond delay="0"/>
                                  </p:stCondLst>
                                  <p:childTnLst>
                                    <p:set>
                                      <p:cBhvr>
                                        <p:cTn id="9" dur="1" fill="hold">
                                          <p:stCondLst>
                                            <p:cond delay="0"/>
                                          </p:stCondLst>
                                        </p:cTn>
                                        <p:tgtEl>
                                          <p:spTgt spid="16386"/>
                                        </p:tgtEl>
                                        <p:attrNameLst>
                                          <p:attrName>style.visibility</p:attrName>
                                        </p:attrNameLst>
                                      </p:cBhvr>
                                      <p:to>
                                        <p:strVal val="visible"/>
                                      </p:to>
                                    </p:set>
                                    <p:anim calcmode="lin" valueType="num">
                                      <p:cBhvr>
                                        <p:cTn id="10" dur="3000" fill="hold"/>
                                        <p:tgtEl>
                                          <p:spTgt spid="16386"/>
                                        </p:tgtEl>
                                        <p:attrNameLst>
                                          <p:attrName>ppt_w</p:attrName>
                                        </p:attrNameLst>
                                      </p:cBhvr>
                                      <p:tavLst>
                                        <p:tav tm="0">
                                          <p:val>
                                            <p:strVal val="2/3*#ppt_w"/>
                                          </p:val>
                                        </p:tav>
                                        <p:tav tm="100000">
                                          <p:val>
                                            <p:strVal val="#ppt_w"/>
                                          </p:val>
                                        </p:tav>
                                      </p:tavLst>
                                    </p:anim>
                                    <p:anim calcmode="lin" valueType="num">
                                      <p:cBhvr>
                                        <p:cTn id="11" dur="3000" fill="hold"/>
                                        <p:tgtEl>
                                          <p:spTgt spid="16386"/>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1 Imagen" descr="18.jpg"/>
          <p:cNvPicPr>
            <a:picLocks noChangeAspect="1"/>
          </p:cNvPicPr>
          <p:nvPr/>
        </p:nvPicPr>
        <p:blipFill>
          <a:blip r:embed="rId2"/>
          <a:stretch>
            <a:fillRect/>
          </a:stretch>
        </p:blipFill>
        <p:spPr bwMode="auto">
          <a:xfrm>
            <a:off x="0" y="0"/>
            <a:ext cx="4572000" cy="5715000"/>
          </a:xfrm>
          <a:prstGeom prst="rect">
            <a:avLst/>
          </a:prstGeom>
          <a:noFill/>
          <a:ln w="9525">
            <a:noFill/>
            <a:miter lim="800000"/>
            <a:headEnd/>
            <a:tailEnd/>
          </a:ln>
        </p:spPr>
      </p:pic>
      <p:pic>
        <p:nvPicPr>
          <p:cNvPr id="3" name="1 Imagen" descr="18.jpg"/>
          <p:cNvPicPr>
            <a:picLocks noChangeAspect="1"/>
          </p:cNvPicPr>
          <p:nvPr/>
        </p:nvPicPr>
        <p:blipFill>
          <a:blip r:embed="rId2"/>
          <a:stretch>
            <a:fillRect/>
          </a:stretch>
        </p:blipFill>
        <p:spPr bwMode="auto">
          <a:xfrm>
            <a:off x="0" y="0"/>
            <a:ext cx="4572000" cy="5715000"/>
          </a:xfrm>
          <a:prstGeom prst="rect">
            <a:avLst/>
          </a:prstGeom>
          <a:noFill/>
          <a:ln w="9525">
            <a:noFill/>
            <a:miter lim="800000"/>
            <a:headEnd/>
            <a:tailEnd/>
          </a:ln>
        </p:spPr>
      </p:pic>
      <p:sp>
        <p:nvSpPr>
          <p:cNvPr id="4" name="3 CuadroTexto"/>
          <p:cNvSpPr txBox="1"/>
          <p:nvPr/>
        </p:nvSpPr>
        <p:spPr>
          <a:xfrm>
            <a:off x="4714876" y="1357302"/>
            <a:ext cx="4286280" cy="3600986"/>
          </a:xfrm>
          <a:prstGeom prst="rect">
            <a:avLst/>
          </a:prstGeom>
          <a:noFill/>
        </p:spPr>
        <p:txBody>
          <a:bodyPr wrap="square" rtlCol="0">
            <a:spAutoFit/>
          </a:bodyPr>
          <a:lstStyle/>
          <a:p>
            <a:r>
              <a:rPr lang="es-ES" sz="2400" b="1" dirty="0" smtClean="0">
                <a:effectLst>
                  <a:glow rad="101600">
                    <a:srgbClr val="C00000">
                      <a:alpha val="60000"/>
                    </a:srgbClr>
                  </a:glow>
                  <a:outerShdw blurRad="38100" dist="38100" dir="2700000" algn="tl">
                    <a:srgbClr val="000000">
                      <a:alpha val="43137"/>
                    </a:srgbClr>
                  </a:outerShdw>
                </a:effectLst>
              </a:rPr>
              <a:t>Estatua de </a:t>
            </a:r>
            <a:r>
              <a:rPr lang="es-ES" sz="2400" b="1" dirty="0" err="1" smtClean="0">
                <a:effectLst>
                  <a:glow rad="101600">
                    <a:srgbClr val="C00000">
                      <a:alpha val="60000"/>
                    </a:srgbClr>
                  </a:glow>
                  <a:outerShdw blurRad="38100" dist="38100" dir="2700000" algn="tl">
                    <a:srgbClr val="000000">
                      <a:alpha val="43137"/>
                    </a:srgbClr>
                  </a:outerShdw>
                </a:effectLst>
              </a:rPr>
              <a:t>Jasejemuy</a:t>
            </a:r>
            <a:r>
              <a:rPr lang="es-ES" sz="2400" b="1" dirty="0" smtClean="0">
                <a:effectLst>
                  <a:glow rad="101600">
                    <a:srgbClr val="C00000">
                      <a:alpha val="60000"/>
                    </a:srgbClr>
                  </a:glow>
                  <a:outerShdw blurRad="38100" dist="38100" dir="2700000" algn="tl">
                    <a:srgbClr val="000000">
                      <a:alpha val="43137"/>
                    </a:srgbClr>
                  </a:outerShdw>
                </a:effectLst>
              </a:rPr>
              <a:t>.</a:t>
            </a:r>
          </a:p>
          <a:p>
            <a:endParaRPr lang="es-ES" sz="2400" b="1" dirty="0" smtClean="0">
              <a:effectLst>
                <a:glow rad="101600">
                  <a:srgbClr val="C00000">
                    <a:alpha val="60000"/>
                  </a:srgbClr>
                </a:glow>
                <a:outerShdw blurRad="38100" dist="38100" dir="2700000" algn="tl">
                  <a:srgbClr val="000000">
                    <a:alpha val="43137"/>
                  </a:srgbClr>
                </a:outerShdw>
              </a:effectLst>
            </a:endParaRPr>
          </a:p>
          <a:p>
            <a:r>
              <a:rPr lang="es-ES" b="1" dirty="0" smtClean="0">
                <a:effectLst>
                  <a:glow rad="101600">
                    <a:srgbClr val="C00000">
                      <a:alpha val="60000"/>
                    </a:srgbClr>
                  </a:glow>
                  <a:outerShdw blurRad="38100" dist="38100" dir="2700000" algn="tl">
                    <a:srgbClr val="000000">
                      <a:alpha val="43137"/>
                    </a:srgbClr>
                  </a:outerShdw>
                </a:effectLst>
              </a:rPr>
              <a:t>Esta estatua es la representación del faraón </a:t>
            </a:r>
            <a:r>
              <a:rPr lang="es-ES" b="1" dirty="0" err="1" smtClean="0">
                <a:effectLst>
                  <a:glow rad="101600">
                    <a:srgbClr val="C00000">
                      <a:alpha val="60000"/>
                    </a:srgbClr>
                  </a:glow>
                  <a:outerShdw blurRad="38100" dist="38100" dir="2700000" algn="tl">
                    <a:srgbClr val="000000">
                      <a:alpha val="43137"/>
                    </a:srgbClr>
                  </a:outerShdw>
                </a:effectLst>
              </a:rPr>
              <a:t>Jasejemuy</a:t>
            </a:r>
            <a:r>
              <a:rPr lang="es-ES" b="1" dirty="0" smtClean="0">
                <a:effectLst>
                  <a:glow rad="101600">
                    <a:srgbClr val="C00000">
                      <a:alpha val="60000"/>
                    </a:srgbClr>
                  </a:glow>
                  <a:outerShdw blurRad="38100" dist="38100" dir="2700000" algn="tl">
                    <a:srgbClr val="000000">
                      <a:alpha val="43137"/>
                    </a:srgbClr>
                  </a:outerShdw>
                </a:effectLst>
              </a:rPr>
              <a:t>, uno de los primeros gobernantes del Imperio Egipcio unificado, y el último de la segunda dinastía del Imperio. La mayoría de sus tumbas y recintos funerarios están en </a:t>
            </a:r>
            <a:r>
              <a:rPr lang="es-ES" b="1" dirty="0" err="1" smtClean="0">
                <a:effectLst>
                  <a:glow rad="101600">
                    <a:srgbClr val="C00000">
                      <a:alpha val="60000"/>
                    </a:srgbClr>
                  </a:glow>
                  <a:outerShdw blurRad="38100" dist="38100" dir="2700000" algn="tl">
                    <a:srgbClr val="000000">
                      <a:alpha val="43137"/>
                    </a:srgbClr>
                  </a:outerShdw>
                </a:effectLst>
              </a:rPr>
              <a:t>Abydos</a:t>
            </a:r>
            <a:r>
              <a:rPr lang="es-ES" b="1" dirty="0" smtClean="0">
                <a:effectLst>
                  <a:glow rad="101600">
                    <a:srgbClr val="C00000">
                      <a:alpha val="60000"/>
                    </a:srgbClr>
                  </a:glow>
                  <a:outerShdw blurRad="38100" dist="38100" dir="2700000" algn="tl">
                    <a:srgbClr val="000000">
                      <a:alpha val="43137"/>
                    </a:srgbClr>
                  </a:outerShdw>
                </a:effectLst>
              </a:rPr>
              <a:t>, a la orilla occidental del río Nilo en una zona ahora conocida como </a:t>
            </a:r>
            <a:r>
              <a:rPr lang="es-ES" b="1" dirty="0" err="1" smtClean="0">
                <a:effectLst>
                  <a:glow rad="101600">
                    <a:srgbClr val="C00000">
                      <a:alpha val="60000"/>
                    </a:srgbClr>
                  </a:glow>
                  <a:outerShdw blurRad="38100" dist="38100" dir="2700000" algn="tl">
                    <a:srgbClr val="000000">
                      <a:alpha val="43137"/>
                    </a:srgbClr>
                  </a:outerShdw>
                </a:effectLst>
              </a:rPr>
              <a:t>Umm</a:t>
            </a:r>
            <a:r>
              <a:rPr lang="es-ES" b="1" dirty="0" smtClean="0">
                <a:effectLst>
                  <a:glow rad="101600">
                    <a:srgbClr val="C00000">
                      <a:alpha val="60000"/>
                    </a:srgbClr>
                  </a:glow>
                  <a:outerShdw blurRad="38100" dist="38100" dir="2700000" algn="tl">
                    <a:srgbClr val="000000">
                      <a:alpha val="43137"/>
                    </a:srgbClr>
                  </a:outerShdw>
                </a:effectLst>
              </a:rPr>
              <a:t> el-</a:t>
            </a:r>
            <a:r>
              <a:rPr lang="es-ES" b="1" dirty="0" err="1" smtClean="0">
                <a:effectLst>
                  <a:glow rad="101600">
                    <a:srgbClr val="C00000">
                      <a:alpha val="60000"/>
                    </a:srgbClr>
                  </a:glow>
                  <a:outerShdw blurRad="38100" dist="38100" dir="2700000" algn="tl">
                    <a:srgbClr val="000000">
                      <a:alpha val="43137"/>
                    </a:srgbClr>
                  </a:outerShdw>
                </a:effectLst>
              </a:rPr>
              <a:t>Qaab</a:t>
            </a:r>
            <a:r>
              <a:rPr lang="es-ES" b="1" dirty="0" smtClean="0">
                <a:effectLst>
                  <a:glow rad="101600">
                    <a:srgbClr val="C00000">
                      <a:alpha val="60000"/>
                    </a:srgbClr>
                  </a:glow>
                  <a:outerShdw blurRad="38100" dist="38100" dir="2700000" algn="tl">
                    <a:srgbClr val="000000">
                      <a:alpha val="43137"/>
                    </a:srgbClr>
                  </a:outerShdw>
                </a:effectLst>
              </a:rPr>
              <a:t>.</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5000">
        <p14:ferris dir="r"/>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21506"/>
                                        </p:tgtEl>
                                        <p:attrNameLst>
                                          <p:attrName>style.visibility</p:attrName>
                                        </p:attrNameLst>
                                      </p:cBhvr>
                                      <p:to>
                                        <p:strVal val="visible"/>
                                      </p:to>
                                    </p:set>
                                    <p:animEffect transition="in" filter="barn(outHorizontal)">
                                      <p:cBhvr>
                                        <p:cTn id="7" dur="3000"/>
                                        <p:tgtEl>
                                          <p:spTgt spid="21506"/>
                                        </p:tgtEl>
                                      </p:cBhvr>
                                    </p:animEffect>
                                  </p:childTnLst>
                                </p:cTn>
                              </p:par>
                              <p:par>
                                <p:cTn id="8" presetID="23" presetClass="entr" presetSubtype="288" fill="hold" nodeType="withEffect">
                                  <p:stCondLst>
                                    <p:cond delay="0"/>
                                  </p:stCondLst>
                                  <p:childTnLst>
                                    <p:set>
                                      <p:cBhvr>
                                        <p:cTn id="9" dur="1" fill="hold">
                                          <p:stCondLst>
                                            <p:cond delay="0"/>
                                          </p:stCondLst>
                                        </p:cTn>
                                        <p:tgtEl>
                                          <p:spTgt spid="21506"/>
                                        </p:tgtEl>
                                        <p:attrNameLst>
                                          <p:attrName>style.visibility</p:attrName>
                                        </p:attrNameLst>
                                      </p:cBhvr>
                                      <p:to>
                                        <p:strVal val="visible"/>
                                      </p:to>
                                    </p:set>
                                    <p:anim calcmode="lin" valueType="num">
                                      <p:cBhvr>
                                        <p:cTn id="10" dur="3000" fill="hold"/>
                                        <p:tgtEl>
                                          <p:spTgt spid="21506"/>
                                        </p:tgtEl>
                                        <p:attrNameLst>
                                          <p:attrName>ppt_w</p:attrName>
                                        </p:attrNameLst>
                                      </p:cBhvr>
                                      <p:tavLst>
                                        <p:tav tm="0">
                                          <p:val>
                                            <p:strVal val="4/3*#ppt_w"/>
                                          </p:val>
                                        </p:tav>
                                        <p:tav tm="100000">
                                          <p:val>
                                            <p:strVal val="#ppt_w"/>
                                          </p:val>
                                        </p:tav>
                                      </p:tavLst>
                                    </p:anim>
                                    <p:anim calcmode="lin" valueType="num">
                                      <p:cBhvr>
                                        <p:cTn id="11" dur="3000" fill="hold"/>
                                        <p:tgtEl>
                                          <p:spTgt spid="21506"/>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outVertical)">
                                      <p:cBhvr>
                                        <p:cTn id="14" dur="3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4/3*#ppt_w"/>
                                          </p:val>
                                        </p:tav>
                                        <p:tav tm="100000">
                                          <p:val>
                                            <p:strVal val="#ppt_w"/>
                                          </p:val>
                                        </p:tav>
                                      </p:tavLst>
                                    </p:anim>
                                    <p:anim calcmode="lin" valueType="num">
                                      <p:cBhvr>
                                        <p:cTn id="18" dur="3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1 Imagen" descr="16.jpg"/>
          <p:cNvPicPr>
            <a:picLocks noChangeAspect="1"/>
          </p:cNvPicPr>
          <p:nvPr/>
        </p:nvPicPr>
        <p:blipFill>
          <a:blip r:embed="rId2"/>
          <a:stretch>
            <a:fillRect/>
          </a:stretch>
        </p:blipFill>
        <p:spPr bwMode="auto">
          <a:xfrm>
            <a:off x="0" y="0"/>
            <a:ext cx="9144000" cy="5714999"/>
          </a:xfrm>
          <a:prstGeom prst="rect">
            <a:avLst/>
          </a:prstGeom>
          <a:noFill/>
          <a:ln w="9525">
            <a:noFill/>
            <a:miter lim="800000"/>
            <a:headEnd/>
            <a:tailEnd/>
          </a:ln>
        </p:spPr>
      </p:pic>
      <p:pic>
        <p:nvPicPr>
          <p:cNvPr id="3" name="1 Imagen" descr="16.jpg"/>
          <p:cNvPicPr>
            <a:picLocks noChangeAspect="1"/>
          </p:cNvPicPr>
          <p:nvPr/>
        </p:nvPicPr>
        <p:blipFill>
          <a:blip r:embed="rId2"/>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500034" y="4791670"/>
            <a:ext cx="8215370"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Realmente son dos los valles que forman este desértico paisaje próximo a </a:t>
            </a:r>
            <a:r>
              <a:rPr lang="es-ES" b="1" dirty="0" err="1" smtClean="0">
                <a:effectLst>
                  <a:glow rad="101600">
                    <a:srgbClr val="C00000">
                      <a:alpha val="60000"/>
                    </a:srgbClr>
                  </a:glow>
                  <a:outerShdw blurRad="38100" dist="38100" dir="2700000" algn="tl">
                    <a:srgbClr val="000000">
                      <a:alpha val="43137"/>
                    </a:srgbClr>
                  </a:outerShdw>
                </a:effectLst>
              </a:rPr>
              <a:t>Luxor</a:t>
            </a:r>
            <a:r>
              <a:rPr lang="es-ES" b="1" dirty="0" smtClean="0">
                <a:effectLst>
                  <a:glow rad="101600">
                    <a:srgbClr val="C00000">
                      <a:alpha val="60000"/>
                    </a:srgbClr>
                  </a:glow>
                  <a:outerShdw blurRad="38100" dist="38100" dir="2700000" algn="tl">
                    <a:srgbClr val="000000">
                      <a:alpha val="43137"/>
                    </a:srgbClr>
                  </a:outerShdw>
                </a:effectLst>
              </a:rPr>
              <a:t> que acoge la gran necrópolis de Egipto, donde se encuentran las tumbas de la mayoría de los faraones, además de reinas y príncipes. </a:t>
            </a:r>
            <a:endParaRPr lang="es-ES" b="1" dirty="0">
              <a:effectLst>
                <a:glow rad="101600">
                  <a:srgbClr val="C00000">
                    <a:alpha val="60000"/>
                  </a:srgbClr>
                </a:glow>
                <a:outerShdw blurRad="38100" dist="38100" dir="2700000" algn="tl">
                  <a:srgbClr val="000000">
                    <a:alpha val="43137"/>
                  </a:srgbClr>
                </a:outerShdw>
              </a:effectLst>
            </a:endParaRPr>
          </a:p>
        </p:txBody>
      </p:sp>
      <p:sp>
        <p:nvSpPr>
          <p:cNvPr id="6" name="Rectángulo 3">
            <a:extLst>
              <a:ext uri="{FF2B5EF4-FFF2-40B4-BE49-F238E27FC236}"/>
            </a:extLst>
          </p:cNvPr>
          <p:cNvSpPr/>
          <p:nvPr/>
        </p:nvSpPr>
        <p:spPr>
          <a:xfrm rot="8699821">
            <a:off x="1432486" y="2215508"/>
            <a:ext cx="3577191" cy="1082301"/>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7" name="Rectángulo 4">
            <a:extLst>
              <a:ext uri="{FF2B5EF4-FFF2-40B4-BE49-F238E27FC236}"/>
            </a:extLst>
          </p:cNvPr>
          <p:cNvSpPr/>
          <p:nvPr/>
        </p:nvSpPr>
        <p:spPr>
          <a:xfrm rot="8699821">
            <a:off x="1650808" y="2215038"/>
            <a:ext cx="3522898" cy="1082301"/>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8" name="Rectángulo 5                                 .    .    .">
            <a:extLst>
              <a:ext uri="{FF2B5EF4-FFF2-40B4-BE49-F238E27FC236}"/>
            </a:extLst>
          </p:cNvPr>
          <p:cNvSpPr/>
          <p:nvPr/>
        </p:nvSpPr>
        <p:spPr>
          <a:xfrm rot="8699821">
            <a:off x="1858759" y="2202337"/>
            <a:ext cx="3522897" cy="1082301"/>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Rectángulo 6">
            <a:extLst>
              <a:ext uri="{FF2B5EF4-FFF2-40B4-BE49-F238E27FC236}"/>
            </a:extLst>
          </p:cNvPr>
          <p:cNvSpPr/>
          <p:nvPr/>
        </p:nvSpPr>
        <p:spPr>
          <a:xfrm rot="8699821">
            <a:off x="2024485" y="2207366"/>
            <a:ext cx="3554220" cy="1082303"/>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0" name="Rectángulo 7">
            <a:extLst>
              <a:ext uri="{FF2B5EF4-FFF2-40B4-BE49-F238E27FC236}"/>
            </a:extLst>
          </p:cNvPr>
          <p:cNvSpPr/>
          <p:nvPr/>
        </p:nvSpPr>
        <p:spPr>
          <a:xfrm rot="8699821">
            <a:off x="2153410" y="2229544"/>
            <a:ext cx="3731726" cy="1082301"/>
          </a:xfrm>
          <a:prstGeom prst="rect">
            <a:avLst/>
          </a:prstGeom>
          <a:blipFill dpi="0" rotWithShape="1">
            <a:blip r:embed="rId6" cstate="print">
              <a:extLst>
                <a:ext uri="{28A0092B-C50C-407E-A947-70E740481C1C}">
                  <a14:useLocalDpi xmlns:a14="http://schemas.microsoft.com/office/drawing/2010/main" val="0"/>
                </a:ext>
              </a:extLst>
            </a:blip>
            <a:srcRect/>
            <a:stretch>
              <a:fillRect/>
            </a:stretch>
          </a:blip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Rectángulo 8">
            <a:hlinkClick r:id="rId7"/>
            <a:extLst>
              <a:ext uri="{FF2B5EF4-FFF2-40B4-BE49-F238E27FC236}"/>
            </a:extLst>
          </p:cNvPr>
          <p:cNvSpPr/>
          <p:nvPr/>
        </p:nvSpPr>
        <p:spPr>
          <a:xfrm rot="8699821">
            <a:off x="2380420" y="2243833"/>
            <a:ext cx="3731723" cy="1082304"/>
          </a:xfrm>
          <a:prstGeom prst="rect">
            <a:avLst/>
          </a:prstGeom>
          <a:blipFill dpi="0" rotWithShape="1">
            <a:blip r:embed="rId6" cstate="print">
              <a:extLst>
                <a:ext uri="{28A0092B-C50C-407E-A947-70E740481C1C}">
                  <a14:useLocalDpi xmlns:a14="http://schemas.microsoft.com/office/drawing/2010/main" val="0"/>
                </a:ext>
              </a:extLst>
            </a:blip>
            <a:srcRect/>
            <a:stretch>
              <a:fillRect/>
            </a:stretch>
          </a:blipFill>
          <a:ln>
            <a:solidFill>
              <a:schemeClr val="tx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4" name="3 CuadroTexto"/>
          <p:cNvSpPr txBox="1"/>
          <p:nvPr/>
        </p:nvSpPr>
        <p:spPr>
          <a:xfrm>
            <a:off x="2071670" y="1571616"/>
            <a:ext cx="4600940" cy="523220"/>
          </a:xfrm>
          <a:prstGeom prst="rect">
            <a:avLst/>
          </a:prstGeom>
          <a:noFill/>
        </p:spPr>
        <p:txBody>
          <a:bodyPr wrap="square" rtlCol="0">
            <a:spAutoFit/>
            <a:scene3d>
              <a:camera prst="perspectiveRelaxedModerately"/>
              <a:lightRig rig="threePt" dir="t"/>
            </a:scene3d>
            <a:sp3d extrusionH="57150">
              <a:bevelT w="38100" h="38100" prst="angle"/>
            </a:sp3d>
          </a:bodyPr>
          <a:lstStyle/>
          <a:p>
            <a:r>
              <a:rPr lang="es-ES" sz="2800" b="1" dirty="0" smtClean="0">
                <a:solidFill>
                  <a:srgbClr val="FF0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rPr>
              <a:t>EL VALLE DE LOS REYES</a:t>
            </a:r>
            <a:endParaRPr lang="es-ES" sz="2800" b="1" dirty="0">
              <a:solidFill>
                <a:srgbClr val="FF0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34000">
        <p14:conveyor dir="l"/>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childTnLst>
                                </p:cTn>
                              </p:par>
                              <p:par>
                                <p:cTn id="10" presetID="53" presetClass="entr" presetSubtype="16" fill="hold" nodeType="withEffect">
                                  <p:stCondLst>
                                    <p:cond delay="100"/>
                                  </p:stCondLst>
                                  <p:childTnLst>
                                    <p:set>
                                      <p:cBhvr>
                                        <p:cTn id="11" dur="1" fill="hold">
                                          <p:stCondLst>
                                            <p:cond delay="0"/>
                                          </p:stCondLst>
                                        </p:cTn>
                                        <p:tgtEl>
                                          <p:spTgt spid="7"/>
                                        </p:tgtEl>
                                        <p:attrNameLst>
                                          <p:attrName>style.visibility</p:attrName>
                                        </p:attrNameLst>
                                      </p:cBhvr>
                                      <p:to>
                                        <p:strVal val="visible"/>
                                      </p:to>
                                    </p:set>
                                    <p:anim calcmode="lin" valueType="num">
                                      <p:cBhvr>
                                        <p:cTn id="12" dur="2000" fill="hold"/>
                                        <p:tgtEl>
                                          <p:spTgt spid="7"/>
                                        </p:tgtEl>
                                        <p:attrNameLst>
                                          <p:attrName>ppt_w</p:attrName>
                                        </p:attrNameLst>
                                      </p:cBhvr>
                                      <p:tavLst>
                                        <p:tav tm="0">
                                          <p:val>
                                            <p:fltVal val="0"/>
                                          </p:val>
                                        </p:tav>
                                        <p:tav tm="100000">
                                          <p:val>
                                            <p:strVal val="#ppt_w"/>
                                          </p:val>
                                        </p:tav>
                                      </p:tavLst>
                                    </p:anim>
                                    <p:anim calcmode="lin" valueType="num">
                                      <p:cBhvr>
                                        <p:cTn id="13" dur="2000" fill="hold"/>
                                        <p:tgtEl>
                                          <p:spTgt spid="7"/>
                                        </p:tgtEl>
                                        <p:attrNameLst>
                                          <p:attrName>ppt_h</p:attrName>
                                        </p:attrNameLst>
                                      </p:cBhvr>
                                      <p:tavLst>
                                        <p:tav tm="0">
                                          <p:val>
                                            <p:fltVal val="0"/>
                                          </p:val>
                                        </p:tav>
                                        <p:tav tm="100000">
                                          <p:val>
                                            <p:strVal val="#ppt_h"/>
                                          </p:val>
                                        </p:tav>
                                      </p:tavLst>
                                    </p:anim>
                                    <p:animEffect transition="in" filter="fade">
                                      <p:cBhvr>
                                        <p:cTn id="14" dur="2000"/>
                                        <p:tgtEl>
                                          <p:spTgt spid="7"/>
                                        </p:tgtEl>
                                      </p:cBhvr>
                                    </p:animEffect>
                                  </p:childTnLst>
                                </p:cTn>
                              </p:par>
                              <p:par>
                                <p:cTn id="15" presetID="53" presetClass="entr" presetSubtype="16" fill="hold" nodeType="withEffect">
                                  <p:stCondLst>
                                    <p:cond delay="200"/>
                                  </p:stCondLst>
                                  <p:childTnLst>
                                    <p:set>
                                      <p:cBhvr>
                                        <p:cTn id="16" dur="1" fill="hold">
                                          <p:stCondLst>
                                            <p:cond delay="0"/>
                                          </p:stCondLst>
                                        </p:cTn>
                                        <p:tgtEl>
                                          <p:spTgt spid="8"/>
                                        </p:tgtEl>
                                        <p:attrNameLst>
                                          <p:attrName>style.visibility</p:attrName>
                                        </p:attrNameLst>
                                      </p:cBhvr>
                                      <p:to>
                                        <p:strVal val="visible"/>
                                      </p:to>
                                    </p:set>
                                    <p:anim calcmode="lin" valueType="num">
                                      <p:cBhvr>
                                        <p:cTn id="17" dur="2000" fill="hold"/>
                                        <p:tgtEl>
                                          <p:spTgt spid="8"/>
                                        </p:tgtEl>
                                        <p:attrNameLst>
                                          <p:attrName>ppt_w</p:attrName>
                                        </p:attrNameLst>
                                      </p:cBhvr>
                                      <p:tavLst>
                                        <p:tav tm="0">
                                          <p:val>
                                            <p:fltVal val="0"/>
                                          </p:val>
                                        </p:tav>
                                        <p:tav tm="100000">
                                          <p:val>
                                            <p:strVal val="#ppt_w"/>
                                          </p:val>
                                        </p:tav>
                                      </p:tavLst>
                                    </p:anim>
                                    <p:anim calcmode="lin" valueType="num">
                                      <p:cBhvr>
                                        <p:cTn id="18" dur="2000" fill="hold"/>
                                        <p:tgtEl>
                                          <p:spTgt spid="8"/>
                                        </p:tgtEl>
                                        <p:attrNameLst>
                                          <p:attrName>ppt_h</p:attrName>
                                        </p:attrNameLst>
                                      </p:cBhvr>
                                      <p:tavLst>
                                        <p:tav tm="0">
                                          <p:val>
                                            <p:fltVal val="0"/>
                                          </p:val>
                                        </p:tav>
                                        <p:tav tm="100000">
                                          <p:val>
                                            <p:strVal val="#ppt_h"/>
                                          </p:val>
                                        </p:tav>
                                      </p:tavLst>
                                    </p:anim>
                                    <p:animEffect transition="in" filter="fade">
                                      <p:cBhvr>
                                        <p:cTn id="19" dur="2000"/>
                                        <p:tgtEl>
                                          <p:spTgt spid="8"/>
                                        </p:tgtEl>
                                      </p:cBhvr>
                                    </p:animEffect>
                                  </p:childTnLst>
                                </p:cTn>
                              </p:par>
                              <p:par>
                                <p:cTn id="20" presetID="53" presetClass="entr" presetSubtype="16" fill="hold" nodeType="withEffect">
                                  <p:stCondLst>
                                    <p:cond delay="300"/>
                                  </p:stCondLst>
                                  <p:childTnLst>
                                    <p:set>
                                      <p:cBhvr>
                                        <p:cTn id="21" dur="1" fill="hold">
                                          <p:stCondLst>
                                            <p:cond delay="0"/>
                                          </p:stCondLst>
                                        </p:cTn>
                                        <p:tgtEl>
                                          <p:spTgt spid="9"/>
                                        </p:tgtEl>
                                        <p:attrNameLst>
                                          <p:attrName>style.visibility</p:attrName>
                                        </p:attrNameLst>
                                      </p:cBhvr>
                                      <p:to>
                                        <p:strVal val="visible"/>
                                      </p:to>
                                    </p:set>
                                    <p:anim calcmode="lin" valueType="num">
                                      <p:cBhvr>
                                        <p:cTn id="22" dur="2000" fill="hold"/>
                                        <p:tgtEl>
                                          <p:spTgt spid="9"/>
                                        </p:tgtEl>
                                        <p:attrNameLst>
                                          <p:attrName>ppt_w</p:attrName>
                                        </p:attrNameLst>
                                      </p:cBhvr>
                                      <p:tavLst>
                                        <p:tav tm="0">
                                          <p:val>
                                            <p:fltVal val="0"/>
                                          </p:val>
                                        </p:tav>
                                        <p:tav tm="100000">
                                          <p:val>
                                            <p:strVal val="#ppt_w"/>
                                          </p:val>
                                        </p:tav>
                                      </p:tavLst>
                                    </p:anim>
                                    <p:anim calcmode="lin" valueType="num">
                                      <p:cBhvr>
                                        <p:cTn id="23" dur="2000" fill="hold"/>
                                        <p:tgtEl>
                                          <p:spTgt spid="9"/>
                                        </p:tgtEl>
                                        <p:attrNameLst>
                                          <p:attrName>ppt_h</p:attrName>
                                        </p:attrNameLst>
                                      </p:cBhvr>
                                      <p:tavLst>
                                        <p:tav tm="0">
                                          <p:val>
                                            <p:fltVal val="0"/>
                                          </p:val>
                                        </p:tav>
                                        <p:tav tm="100000">
                                          <p:val>
                                            <p:strVal val="#ppt_h"/>
                                          </p:val>
                                        </p:tav>
                                      </p:tavLst>
                                    </p:anim>
                                    <p:animEffect transition="in" filter="fade">
                                      <p:cBhvr>
                                        <p:cTn id="24" dur="2000"/>
                                        <p:tgtEl>
                                          <p:spTgt spid="9"/>
                                        </p:tgtEl>
                                      </p:cBhvr>
                                    </p:animEffect>
                                  </p:childTnLst>
                                </p:cTn>
                              </p:par>
                              <p:par>
                                <p:cTn id="25" presetID="53" presetClass="entr" presetSubtype="16" fill="hold" nodeType="withEffect">
                                  <p:stCondLst>
                                    <p:cond delay="400"/>
                                  </p:stCondLst>
                                  <p:childTnLst>
                                    <p:set>
                                      <p:cBhvr>
                                        <p:cTn id="26" dur="1" fill="hold">
                                          <p:stCondLst>
                                            <p:cond delay="0"/>
                                          </p:stCondLst>
                                        </p:cTn>
                                        <p:tgtEl>
                                          <p:spTgt spid="10"/>
                                        </p:tgtEl>
                                        <p:attrNameLst>
                                          <p:attrName>style.visibility</p:attrName>
                                        </p:attrNameLst>
                                      </p:cBhvr>
                                      <p:to>
                                        <p:strVal val="visible"/>
                                      </p:to>
                                    </p:set>
                                    <p:anim calcmode="lin" valueType="num">
                                      <p:cBhvr>
                                        <p:cTn id="27" dur="2000" fill="hold"/>
                                        <p:tgtEl>
                                          <p:spTgt spid="10"/>
                                        </p:tgtEl>
                                        <p:attrNameLst>
                                          <p:attrName>ppt_w</p:attrName>
                                        </p:attrNameLst>
                                      </p:cBhvr>
                                      <p:tavLst>
                                        <p:tav tm="0">
                                          <p:val>
                                            <p:fltVal val="0"/>
                                          </p:val>
                                        </p:tav>
                                        <p:tav tm="100000">
                                          <p:val>
                                            <p:strVal val="#ppt_w"/>
                                          </p:val>
                                        </p:tav>
                                      </p:tavLst>
                                    </p:anim>
                                    <p:anim calcmode="lin" valueType="num">
                                      <p:cBhvr>
                                        <p:cTn id="28" dur="2000" fill="hold"/>
                                        <p:tgtEl>
                                          <p:spTgt spid="10"/>
                                        </p:tgtEl>
                                        <p:attrNameLst>
                                          <p:attrName>ppt_h</p:attrName>
                                        </p:attrNameLst>
                                      </p:cBhvr>
                                      <p:tavLst>
                                        <p:tav tm="0">
                                          <p:val>
                                            <p:fltVal val="0"/>
                                          </p:val>
                                        </p:tav>
                                        <p:tav tm="100000">
                                          <p:val>
                                            <p:strVal val="#ppt_h"/>
                                          </p:val>
                                        </p:tav>
                                      </p:tavLst>
                                    </p:anim>
                                    <p:animEffect transition="in" filter="fade">
                                      <p:cBhvr>
                                        <p:cTn id="29" dur="2000"/>
                                        <p:tgtEl>
                                          <p:spTgt spid="10"/>
                                        </p:tgtEl>
                                      </p:cBhvr>
                                    </p:animEffect>
                                  </p:childTnLst>
                                </p:cTn>
                              </p:par>
                              <p:par>
                                <p:cTn id="30" presetID="53" presetClass="entr" presetSubtype="16" fill="hold" nodeType="withEffect">
                                  <p:stCondLst>
                                    <p:cond delay="500"/>
                                  </p:stCondLst>
                                  <p:childTnLst>
                                    <p:set>
                                      <p:cBhvr>
                                        <p:cTn id="31" dur="1" fill="hold">
                                          <p:stCondLst>
                                            <p:cond delay="0"/>
                                          </p:stCondLst>
                                        </p:cTn>
                                        <p:tgtEl>
                                          <p:spTgt spid="11"/>
                                        </p:tgtEl>
                                        <p:attrNameLst>
                                          <p:attrName>style.visibility</p:attrName>
                                        </p:attrNameLst>
                                      </p:cBhvr>
                                      <p:to>
                                        <p:strVal val="visible"/>
                                      </p:to>
                                    </p:set>
                                    <p:anim calcmode="lin" valueType="num">
                                      <p:cBhvr>
                                        <p:cTn id="32" dur="2000" fill="hold"/>
                                        <p:tgtEl>
                                          <p:spTgt spid="11"/>
                                        </p:tgtEl>
                                        <p:attrNameLst>
                                          <p:attrName>ppt_w</p:attrName>
                                        </p:attrNameLst>
                                      </p:cBhvr>
                                      <p:tavLst>
                                        <p:tav tm="0">
                                          <p:val>
                                            <p:fltVal val="0"/>
                                          </p:val>
                                        </p:tav>
                                        <p:tav tm="100000">
                                          <p:val>
                                            <p:strVal val="#ppt_w"/>
                                          </p:val>
                                        </p:tav>
                                      </p:tavLst>
                                    </p:anim>
                                    <p:anim calcmode="lin" valueType="num">
                                      <p:cBhvr>
                                        <p:cTn id="33" dur="2000" fill="hold"/>
                                        <p:tgtEl>
                                          <p:spTgt spid="11"/>
                                        </p:tgtEl>
                                        <p:attrNameLst>
                                          <p:attrName>ppt_h</p:attrName>
                                        </p:attrNameLst>
                                      </p:cBhvr>
                                      <p:tavLst>
                                        <p:tav tm="0">
                                          <p:val>
                                            <p:fltVal val="0"/>
                                          </p:val>
                                        </p:tav>
                                        <p:tav tm="100000">
                                          <p:val>
                                            <p:strVal val="#ppt_h"/>
                                          </p:val>
                                        </p:tav>
                                      </p:tavLst>
                                    </p:anim>
                                    <p:animEffect transition="in" filter="fade">
                                      <p:cBhvr>
                                        <p:cTn id="34" dur="2000"/>
                                        <p:tgtEl>
                                          <p:spTgt spid="11"/>
                                        </p:tgtEl>
                                      </p:cBhvr>
                                    </p:animEffect>
                                  </p:childTnLst>
                                </p:cTn>
                              </p:par>
                              <p:par>
                                <p:cTn id="35" presetID="8" presetClass="emph" presetSubtype="0" accel="50000" decel="50000" autoRev="1" fill="hold" nodeType="withEffect">
                                  <p:stCondLst>
                                    <p:cond delay="0"/>
                                  </p:stCondLst>
                                  <p:childTnLst>
                                    <p:animRot by="-21600000">
                                      <p:cBhvr>
                                        <p:cTn id="36" dur="2000" fill="hold"/>
                                        <p:tgtEl>
                                          <p:spTgt spid="6"/>
                                        </p:tgtEl>
                                        <p:attrNameLst>
                                          <p:attrName>r</p:attrName>
                                        </p:attrNameLst>
                                      </p:cBhvr>
                                    </p:animRot>
                                  </p:childTnLst>
                                </p:cTn>
                              </p:par>
                              <p:par>
                                <p:cTn id="37" presetID="8" presetClass="emph" presetSubtype="0" accel="50000" decel="50000" autoRev="1" fill="hold" nodeType="withEffect">
                                  <p:stCondLst>
                                    <p:cond delay="100"/>
                                  </p:stCondLst>
                                  <p:childTnLst>
                                    <p:animRot by="-21600000">
                                      <p:cBhvr>
                                        <p:cTn id="38" dur="2000" fill="hold"/>
                                        <p:tgtEl>
                                          <p:spTgt spid="7"/>
                                        </p:tgtEl>
                                        <p:attrNameLst>
                                          <p:attrName>r</p:attrName>
                                        </p:attrNameLst>
                                      </p:cBhvr>
                                    </p:animRot>
                                  </p:childTnLst>
                                </p:cTn>
                              </p:par>
                              <p:par>
                                <p:cTn id="39" presetID="8" presetClass="emph" presetSubtype="0" accel="50000" decel="50000" autoRev="1" fill="hold" nodeType="withEffect">
                                  <p:stCondLst>
                                    <p:cond delay="200"/>
                                  </p:stCondLst>
                                  <p:childTnLst>
                                    <p:animRot by="-21600000">
                                      <p:cBhvr>
                                        <p:cTn id="40" dur="2000" fill="hold"/>
                                        <p:tgtEl>
                                          <p:spTgt spid="8"/>
                                        </p:tgtEl>
                                        <p:attrNameLst>
                                          <p:attrName>r</p:attrName>
                                        </p:attrNameLst>
                                      </p:cBhvr>
                                    </p:animRot>
                                  </p:childTnLst>
                                </p:cTn>
                              </p:par>
                              <p:par>
                                <p:cTn id="41" presetID="8" presetClass="emph" presetSubtype="0" accel="50000" decel="50000" autoRev="1" fill="hold" nodeType="withEffect">
                                  <p:stCondLst>
                                    <p:cond delay="300"/>
                                  </p:stCondLst>
                                  <p:childTnLst>
                                    <p:animRot by="-21600000">
                                      <p:cBhvr>
                                        <p:cTn id="42" dur="2000" fill="hold"/>
                                        <p:tgtEl>
                                          <p:spTgt spid="9"/>
                                        </p:tgtEl>
                                        <p:attrNameLst>
                                          <p:attrName>r</p:attrName>
                                        </p:attrNameLst>
                                      </p:cBhvr>
                                    </p:animRot>
                                  </p:childTnLst>
                                </p:cTn>
                              </p:par>
                              <p:par>
                                <p:cTn id="43" presetID="8" presetClass="emph" presetSubtype="0" accel="50000" decel="50000" autoRev="1" fill="hold" nodeType="withEffect">
                                  <p:stCondLst>
                                    <p:cond delay="400"/>
                                  </p:stCondLst>
                                  <p:childTnLst>
                                    <p:animRot by="-21600000">
                                      <p:cBhvr>
                                        <p:cTn id="44" dur="2000" fill="hold"/>
                                        <p:tgtEl>
                                          <p:spTgt spid="10"/>
                                        </p:tgtEl>
                                        <p:attrNameLst>
                                          <p:attrName>r</p:attrName>
                                        </p:attrNameLst>
                                      </p:cBhvr>
                                    </p:animRot>
                                  </p:childTnLst>
                                </p:cTn>
                              </p:par>
                              <p:par>
                                <p:cTn id="45" presetID="8" presetClass="emph" presetSubtype="0" accel="50000" decel="50000" autoRev="1" fill="hold" nodeType="withEffect">
                                  <p:stCondLst>
                                    <p:cond delay="500"/>
                                  </p:stCondLst>
                                  <p:childTnLst>
                                    <p:animRot by="-21600000">
                                      <p:cBhvr>
                                        <p:cTn id="46" dur="2000" fill="hold"/>
                                        <p:tgtEl>
                                          <p:spTgt spid="11"/>
                                        </p:tgtEl>
                                        <p:attrNameLst>
                                          <p:attrName>r</p:attrName>
                                        </p:attrNameLst>
                                      </p:cBhvr>
                                    </p:animRot>
                                  </p:childTnLst>
                                </p:cTn>
                              </p:par>
                            </p:childTnLst>
                          </p:cTn>
                        </p:par>
                        <p:par>
                          <p:cTn id="47" fill="hold">
                            <p:stCondLst>
                              <p:cond delay="4500"/>
                            </p:stCondLst>
                            <p:childTnLst>
                              <p:par>
                                <p:cTn id="48" presetID="2" presetClass="exit" presetSubtype="3" fill="hold" nodeType="afterEffect">
                                  <p:stCondLst>
                                    <p:cond delay="0"/>
                                  </p:stCondLst>
                                  <p:childTnLst>
                                    <p:anim calcmode="lin" valueType="num">
                                      <p:cBhvr additive="base">
                                        <p:cTn id="49" dur="2000"/>
                                        <p:tgtEl>
                                          <p:spTgt spid="6"/>
                                        </p:tgtEl>
                                        <p:attrNameLst>
                                          <p:attrName>ppt_x</p:attrName>
                                        </p:attrNameLst>
                                      </p:cBhvr>
                                      <p:tavLst>
                                        <p:tav tm="0">
                                          <p:val>
                                            <p:strVal val="ppt_x"/>
                                          </p:val>
                                        </p:tav>
                                        <p:tav tm="100000">
                                          <p:val>
                                            <p:strVal val="1+ppt_w/2"/>
                                          </p:val>
                                        </p:tav>
                                      </p:tavLst>
                                    </p:anim>
                                    <p:anim calcmode="lin" valueType="num">
                                      <p:cBhvr additive="base">
                                        <p:cTn id="50" dur="2000"/>
                                        <p:tgtEl>
                                          <p:spTgt spid="6"/>
                                        </p:tgtEl>
                                        <p:attrNameLst>
                                          <p:attrName>ppt_y</p:attrName>
                                        </p:attrNameLst>
                                      </p:cBhvr>
                                      <p:tavLst>
                                        <p:tav tm="0">
                                          <p:val>
                                            <p:strVal val="ppt_y"/>
                                          </p:val>
                                        </p:tav>
                                        <p:tav tm="100000">
                                          <p:val>
                                            <p:strVal val="0-ppt_h/2"/>
                                          </p:val>
                                        </p:tav>
                                      </p:tavLst>
                                    </p:anim>
                                    <p:set>
                                      <p:cBhvr>
                                        <p:cTn id="51" dur="1" fill="hold">
                                          <p:stCondLst>
                                            <p:cond delay="1999"/>
                                          </p:stCondLst>
                                        </p:cTn>
                                        <p:tgtEl>
                                          <p:spTgt spid="6"/>
                                        </p:tgtEl>
                                        <p:attrNameLst>
                                          <p:attrName>style.visibility</p:attrName>
                                        </p:attrNameLst>
                                      </p:cBhvr>
                                      <p:to>
                                        <p:strVal val="hidden"/>
                                      </p:to>
                                    </p:set>
                                  </p:childTnLst>
                                </p:cTn>
                              </p:par>
                              <p:par>
                                <p:cTn id="52" presetID="2" presetClass="exit" presetSubtype="3" fill="hold" nodeType="withEffect">
                                  <p:stCondLst>
                                    <p:cond delay="100"/>
                                  </p:stCondLst>
                                  <p:childTnLst>
                                    <p:anim calcmode="lin" valueType="num">
                                      <p:cBhvr additive="base">
                                        <p:cTn id="53" dur="2000"/>
                                        <p:tgtEl>
                                          <p:spTgt spid="7"/>
                                        </p:tgtEl>
                                        <p:attrNameLst>
                                          <p:attrName>ppt_x</p:attrName>
                                        </p:attrNameLst>
                                      </p:cBhvr>
                                      <p:tavLst>
                                        <p:tav tm="0">
                                          <p:val>
                                            <p:strVal val="ppt_x"/>
                                          </p:val>
                                        </p:tav>
                                        <p:tav tm="100000">
                                          <p:val>
                                            <p:strVal val="1+ppt_w/2"/>
                                          </p:val>
                                        </p:tav>
                                      </p:tavLst>
                                    </p:anim>
                                    <p:anim calcmode="lin" valueType="num">
                                      <p:cBhvr additive="base">
                                        <p:cTn id="54" dur="2000"/>
                                        <p:tgtEl>
                                          <p:spTgt spid="7"/>
                                        </p:tgtEl>
                                        <p:attrNameLst>
                                          <p:attrName>ppt_y</p:attrName>
                                        </p:attrNameLst>
                                      </p:cBhvr>
                                      <p:tavLst>
                                        <p:tav tm="0">
                                          <p:val>
                                            <p:strVal val="ppt_y"/>
                                          </p:val>
                                        </p:tav>
                                        <p:tav tm="100000">
                                          <p:val>
                                            <p:strVal val="0-ppt_h/2"/>
                                          </p:val>
                                        </p:tav>
                                      </p:tavLst>
                                    </p:anim>
                                    <p:set>
                                      <p:cBhvr>
                                        <p:cTn id="55" dur="1" fill="hold">
                                          <p:stCondLst>
                                            <p:cond delay="1999"/>
                                          </p:stCondLst>
                                        </p:cTn>
                                        <p:tgtEl>
                                          <p:spTgt spid="7"/>
                                        </p:tgtEl>
                                        <p:attrNameLst>
                                          <p:attrName>style.visibility</p:attrName>
                                        </p:attrNameLst>
                                      </p:cBhvr>
                                      <p:to>
                                        <p:strVal val="hidden"/>
                                      </p:to>
                                    </p:set>
                                  </p:childTnLst>
                                </p:cTn>
                              </p:par>
                              <p:par>
                                <p:cTn id="56" presetID="2" presetClass="exit" presetSubtype="3" fill="hold" nodeType="withEffect">
                                  <p:stCondLst>
                                    <p:cond delay="200"/>
                                  </p:stCondLst>
                                  <p:childTnLst>
                                    <p:anim calcmode="lin" valueType="num">
                                      <p:cBhvr additive="base">
                                        <p:cTn id="57" dur="2000"/>
                                        <p:tgtEl>
                                          <p:spTgt spid="8"/>
                                        </p:tgtEl>
                                        <p:attrNameLst>
                                          <p:attrName>ppt_x</p:attrName>
                                        </p:attrNameLst>
                                      </p:cBhvr>
                                      <p:tavLst>
                                        <p:tav tm="0">
                                          <p:val>
                                            <p:strVal val="ppt_x"/>
                                          </p:val>
                                        </p:tav>
                                        <p:tav tm="100000">
                                          <p:val>
                                            <p:strVal val="1+ppt_w/2"/>
                                          </p:val>
                                        </p:tav>
                                      </p:tavLst>
                                    </p:anim>
                                    <p:anim calcmode="lin" valueType="num">
                                      <p:cBhvr additive="base">
                                        <p:cTn id="58" dur="2000"/>
                                        <p:tgtEl>
                                          <p:spTgt spid="8"/>
                                        </p:tgtEl>
                                        <p:attrNameLst>
                                          <p:attrName>ppt_y</p:attrName>
                                        </p:attrNameLst>
                                      </p:cBhvr>
                                      <p:tavLst>
                                        <p:tav tm="0">
                                          <p:val>
                                            <p:strVal val="ppt_y"/>
                                          </p:val>
                                        </p:tav>
                                        <p:tav tm="100000">
                                          <p:val>
                                            <p:strVal val="0-ppt_h/2"/>
                                          </p:val>
                                        </p:tav>
                                      </p:tavLst>
                                    </p:anim>
                                    <p:set>
                                      <p:cBhvr>
                                        <p:cTn id="59" dur="1" fill="hold">
                                          <p:stCondLst>
                                            <p:cond delay="1999"/>
                                          </p:stCondLst>
                                        </p:cTn>
                                        <p:tgtEl>
                                          <p:spTgt spid="8"/>
                                        </p:tgtEl>
                                        <p:attrNameLst>
                                          <p:attrName>style.visibility</p:attrName>
                                        </p:attrNameLst>
                                      </p:cBhvr>
                                      <p:to>
                                        <p:strVal val="hidden"/>
                                      </p:to>
                                    </p:set>
                                  </p:childTnLst>
                                </p:cTn>
                              </p:par>
                              <p:par>
                                <p:cTn id="60" presetID="2" presetClass="exit" presetSubtype="3" fill="hold" nodeType="withEffect">
                                  <p:stCondLst>
                                    <p:cond delay="300"/>
                                  </p:stCondLst>
                                  <p:childTnLst>
                                    <p:anim calcmode="lin" valueType="num">
                                      <p:cBhvr additive="base">
                                        <p:cTn id="61" dur="2000"/>
                                        <p:tgtEl>
                                          <p:spTgt spid="9"/>
                                        </p:tgtEl>
                                        <p:attrNameLst>
                                          <p:attrName>ppt_x</p:attrName>
                                        </p:attrNameLst>
                                      </p:cBhvr>
                                      <p:tavLst>
                                        <p:tav tm="0">
                                          <p:val>
                                            <p:strVal val="ppt_x"/>
                                          </p:val>
                                        </p:tav>
                                        <p:tav tm="100000">
                                          <p:val>
                                            <p:strVal val="1+ppt_w/2"/>
                                          </p:val>
                                        </p:tav>
                                      </p:tavLst>
                                    </p:anim>
                                    <p:anim calcmode="lin" valueType="num">
                                      <p:cBhvr additive="base">
                                        <p:cTn id="62" dur="2000"/>
                                        <p:tgtEl>
                                          <p:spTgt spid="9"/>
                                        </p:tgtEl>
                                        <p:attrNameLst>
                                          <p:attrName>ppt_y</p:attrName>
                                        </p:attrNameLst>
                                      </p:cBhvr>
                                      <p:tavLst>
                                        <p:tav tm="0">
                                          <p:val>
                                            <p:strVal val="ppt_y"/>
                                          </p:val>
                                        </p:tav>
                                        <p:tav tm="100000">
                                          <p:val>
                                            <p:strVal val="0-ppt_h/2"/>
                                          </p:val>
                                        </p:tav>
                                      </p:tavLst>
                                    </p:anim>
                                    <p:set>
                                      <p:cBhvr>
                                        <p:cTn id="63" dur="1" fill="hold">
                                          <p:stCondLst>
                                            <p:cond delay="1999"/>
                                          </p:stCondLst>
                                        </p:cTn>
                                        <p:tgtEl>
                                          <p:spTgt spid="9"/>
                                        </p:tgtEl>
                                        <p:attrNameLst>
                                          <p:attrName>style.visibility</p:attrName>
                                        </p:attrNameLst>
                                      </p:cBhvr>
                                      <p:to>
                                        <p:strVal val="hidden"/>
                                      </p:to>
                                    </p:set>
                                  </p:childTnLst>
                                </p:cTn>
                              </p:par>
                              <p:par>
                                <p:cTn id="64" presetID="2" presetClass="exit" presetSubtype="3" fill="hold" nodeType="withEffect">
                                  <p:stCondLst>
                                    <p:cond delay="400"/>
                                  </p:stCondLst>
                                  <p:childTnLst>
                                    <p:anim calcmode="lin" valueType="num">
                                      <p:cBhvr additive="base">
                                        <p:cTn id="65" dur="2000"/>
                                        <p:tgtEl>
                                          <p:spTgt spid="10"/>
                                        </p:tgtEl>
                                        <p:attrNameLst>
                                          <p:attrName>ppt_x</p:attrName>
                                        </p:attrNameLst>
                                      </p:cBhvr>
                                      <p:tavLst>
                                        <p:tav tm="0">
                                          <p:val>
                                            <p:strVal val="ppt_x"/>
                                          </p:val>
                                        </p:tav>
                                        <p:tav tm="100000">
                                          <p:val>
                                            <p:strVal val="1+ppt_w/2"/>
                                          </p:val>
                                        </p:tav>
                                      </p:tavLst>
                                    </p:anim>
                                    <p:anim calcmode="lin" valueType="num">
                                      <p:cBhvr additive="base">
                                        <p:cTn id="66" dur="2000"/>
                                        <p:tgtEl>
                                          <p:spTgt spid="10"/>
                                        </p:tgtEl>
                                        <p:attrNameLst>
                                          <p:attrName>ppt_y</p:attrName>
                                        </p:attrNameLst>
                                      </p:cBhvr>
                                      <p:tavLst>
                                        <p:tav tm="0">
                                          <p:val>
                                            <p:strVal val="ppt_y"/>
                                          </p:val>
                                        </p:tav>
                                        <p:tav tm="100000">
                                          <p:val>
                                            <p:strVal val="0-ppt_h/2"/>
                                          </p:val>
                                        </p:tav>
                                      </p:tavLst>
                                    </p:anim>
                                    <p:set>
                                      <p:cBhvr>
                                        <p:cTn id="67" dur="1" fill="hold">
                                          <p:stCondLst>
                                            <p:cond delay="1999"/>
                                          </p:stCondLst>
                                        </p:cTn>
                                        <p:tgtEl>
                                          <p:spTgt spid="10"/>
                                        </p:tgtEl>
                                        <p:attrNameLst>
                                          <p:attrName>style.visibility</p:attrName>
                                        </p:attrNameLst>
                                      </p:cBhvr>
                                      <p:to>
                                        <p:strVal val="hidden"/>
                                      </p:to>
                                    </p:set>
                                  </p:childTnLst>
                                </p:cTn>
                              </p:par>
                              <p:par>
                                <p:cTn id="68" presetID="2" presetClass="exit" presetSubtype="3" fill="hold" nodeType="withEffect">
                                  <p:stCondLst>
                                    <p:cond delay="500"/>
                                  </p:stCondLst>
                                  <p:childTnLst>
                                    <p:anim calcmode="lin" valueType="num">
                                      <p:cBhvr additive="base">
                                        <p:cTn id="69" dur="2000"/>
                                        <p:tgtEl>
                                          <p:spTgt spid="11"/>
                                        </p:tgtEl>
                                        <p:attrNameLst>
                                          <p:attrName>ppt_x</p:attrName>
                                        </p:attrNameLst>
                                      </p:cBhvr>
                                      <p:tavLst>
                                        <p:tav tm="0">
                                          <p:val>
                                            <p:strVal val="ppt_x"/>
                                          </p:val>
                                        </p:tav>
                                        <p:tav tm="100000">
                                          <p:val>
                                            <p:strVal val="1+ppt_w/2"/>
                                          </p:val>
                                        </p:tav>
                                      </p:tavLst>
                                    </p:anim>
                                    <p:anim calcmode="lin" valueType="num">
                                      <p:cBhvr additive="base">
                                        <p:cTn id="70" dur="2000"/>
                                        <p:tgtEl>
                                          <p:spTgt spid="11"/>
                                        </p:tgtEl>
                                        <p:attrNameLst>
                                          <p:attrName>ppt_y</p:attrName>
                                        </p:attrNameLst>
                                      </p:cBhvr>
                                      <p:tavLst>
                                        <p:tav tm="0">
                                          <p:val>
                                            <p:strVal val="ppt_y"/>
                                          </p:val>
                                        </p:tav>
                                        <p:tav tm="100000">
                                          <p:val>
                                            <p:strVal val="0-ppt_h/2"/>
                                          </p:val>
                                        </p:tav>
                                      </p:tavLst>
                                    </p:anim>
                                    <p:set>
                                      <p:cBhvr>
                                        <p:cTn id="71" dur="1" fill="hold">
                                          <p:stCondLst>
                                            <p:cond delay="1999"/>
                                          </p:stCondLst>
                                        </p:cTn>
                                        <p:tgtEl>
                                          <p:spTgt spid="11"/>
                                        </p:tgtEl>
                                        <p:attrNameLst>
                                          <p:attrName>style.visibility</p:attrName>
                                        </p:attrNameLst>
                                      </p:cBhvr>
                                      <p:to>
                                        <p:strVal val="hidden"/>
                                      </p:to>
                                    </p:set>
                                  </p:childTnLst>
                                </p:cTn>
                              </p:par>
                              <p:par>
                                <p:cTn id="72" presetID="16" presetClass="entr" presetSubtype="42" fill="hold" nodeType="withEffect">
                                  <p:stCondLst>
                                    <p:cond delay="0"/>
                                  </p:stCondLst>
                                  <p:childTnLst>
                                    <p:set>
                                      <p:cBhvr>
                                        <p:cTn id="73" dur="1" fill="hold">
                                          <p:stCondLst>
                                            <p:cond delay="0"/>
                                          </p:stCondLst>
                                        </p:cTn>
                                        <p:tgtEl>
                                          <p:spTgt spid="19458"/>
                                        </p:tgtEl>
                                        <p:attrNameLst>
                                          <p:attrName>style.visibility</p:attrName>
                                        </p:attrNameLst>
                                      </p:cBhvr>
                                      <p:to>
                                        <p:strVal val="visible"/>
                                      </p:to>
                                    </p:set>
                                    <p:animEffect transition="in" filter="barn(outHorizontal)">
                                      <p:cBhvr>
                                        <p:cTn id="74" dur="3000"/>
                                        <p:tgtEl>
                                          <p:spTgt spid="19458"/>
                                        </p:tgtEl>
                                      </p:cBhvr>
                                    </p:animEffect>
                                  </p:childTnLst>
                                </p:cTn>
                              </p:par>
                              <p:par>
                                <p:cTn id="75" presetID="23" presetClass="entr" presetSubtype="272" fill="hold" nodeType="withEffect">
                                  <p:stCondLst>
                                    <p:cond delay="0"/>
                                  </p:stCondLst>
                                  <p:childTnLst>
                                    <p:set>
                                      <p:cBhvr>
                                        <p:cTn id="76" dur="1" fill="hold">
                                          <p:stCondLst>
                                            <p:cond delay="0"/>
                                          </p:stCondLst>
                                        </p:cTn>
                                        <p:tgtEl>
                                          <p:spTgt spid="19458"/>
                                        </p:tgtEl>
                                        <p:attrNameLst>
                                          <p:attrName>style.visibility</p:attrName>
                                        </p:attrNameLst>
                                      </p:cBhvr>
                                      <p:to>
                                        <p:strVal val="visible"/>
                                      </p:to>
                                    </p:set>
                                    <p:anim calcmode="lin" valueType="num">
                                      <p:cBhvr>
                                        <p:cTn id="77" dur="3000" fill="hold"/>
                                        <p:tgtEl>
                                          <p:spTgt spid="19458"/>
                                        </p:tgtEl>
                                        <p:attrNameLst>
                                          <p:attrName>ppt_w</p:attrName>
                                        </p:attrNameLst>
                                      </p:cBhvr>
                                      <p:tavLst>
                                        <p:tav tm="0">
                                          <p:val>
                                            <p:strVal val="2/3*#ppt_w"/>
                                          </p:val>
                                        </p:tav>
                                        <p:tav tm="100000">
                                          <p:val>
                                            <p:strVal val="#ppt_w"/>
                                          </p:val>
                                        </p:tav>
                                      </p:tavLst>
                                    </p:anim>
                                    <p:anim calcmode="lin" valueType="num">
                                      <p:cBhvr>
                                        <p:cTn id="78" dur="3000" fill="hold"/>
                                        <p:tgtEl>
                                          <p:spTgt spid="19458"/>
                                        </p:tgtEl>
                                        <p:attrNameLst>
                                          <p:attrName>ppt_h</p:attrName>
                                        </p:attrNameLst>
                                      </p:cBhvr>
                                      <p:tavLst>
                                        <p:tav tm="0">
                                          <p:val>
                                            <p:strVal val="2/3*#ppt_h"/>
                                          </p:val>
                                        </p:tav>
                                        <p:tav tm="100000">
                                          <p:val>
                                            <p:strVal val="#ppt_h"/>
                                          </p:val>
                                        </p:tav>
                                      </p:tavLst>
                                    </p:anim>
                                  </p:childTnLst>
                                </p:cTn>
                              </p:par>
                              <p:par>
                                <p:cTn id="79" presetID="16" presetClass="entr" presetSubtype="21" fill="hold" nodeType="withEffect">
                                  <p:stCondLst>
                                    <p:cond delay="0"/>
                                  </p:stCondLst>
                                  <p:childTnLst>
                                    <p:set>
                                      <p:cBhvr>
                                        <p:cTn id="80" dur="1" fill="hold">
                                          <p:stCondLst>
                                            <p:cond delay="0"/>
                                          </p:stCondLst>
                                        </p:cTn>
                                        <p:tgtEl>
                                          <p:spTgt spid="3"/>
                                        </p:tgtEl>
                                        <p:attrNameLst>
                                          <p:attrName>style.visibility</p:attrName>
                                        </p:attrNameLst>
                                      </p:cBhvr>
                                      <p:to>
                                        <p:strVal val="visible"/>
                                      </p:to>
                                    </p:set>
                                    <p:animEffect transition="in" filter="barn(inVertical)">
                                      <p:cBhvr>
                                        <p:cTn id="81" dur="3000"/>
                                        <p:tgtEl>
                                          <p:spTgt spid="3"/>
                                        </p:tgtEl>
                                      </p:cBhvr>
                                    </p:animEffect>
                                  </p:childTnLst>
                                </p:cTn>
                              </p:par>
                              <p:par>
                                <p:cTn id="82" presetID="23" presetClass="entr" presetSubtype="272" fill="hold" nodeType="withEffect">
                                  <p:stCondLst>
                                    <p:cond delay="0"/>
                                  </p:stCondLst>
                                  <p:childTnLst>
                                    <p:set>
                                      <p:cBhvr>
                                        <p:cTn id="83" dur="1" fill="hold">
                                          <p:stCondLst>
                                            <p:cond delay="0"/>
                                          </p:stCondLst>
                                        </p:cTn>
                                        <p:tgtEl>
                                          <p:spTgt spid="3"/>
                                        </p:tgtEl>
                                        <p:attrNameLst>
                                          <p:attrName>style.visibility</p:attrName>
                                        </p:attrNameLst>
                                      </p:cBhvr>
                                      <p:to>
                                        <p:strVal val="visible"/>
                                      </p:to>
                                    </p:set>
                                    <p:anim calcmode="lin" valueType="num">
                                      <p:cBhvr>
                                        <p:cTn id="84" dur="3000" fill="hold"/>
                                        <p:tgtEl>
                                          <p:spTgt spid="3"/>
                                        </p:tgtEl>
                                        <p:attrNameLst>
                                          <p:attrName>ppt_w</p:attrName>
                                        </p:attrNameLst>
                                      </p:cBhvr>
                                      <p:tavLst>
                                        <p:tav tm="0">
                                          <p:val>
                                            <p:strVal val="2/3*#ppt_w"/>
                                          </p:val>
                                        </p:tav>
                                        <p:tav tm="100000">
                                          <p:val>
                                            <p:strVal val="#ppt_w"/>
                                          </p:val>
                                        </p:tav>
                                      </p:tavLst>
                                    </p:anim>
                                    <p:anim calcmode="lin" valueType="num">
                                      <p:cBhvr>
                                        <p:cTn id="85" dur="3000" fill="hold"/>
                                        <p:tgtEl>
                                          <p:spTgt spid="3"/>
                                        </p:tgtEl>
                                        <p:attrNameLst>
                                          <p:attrName>ppt_h</p:attrName>
                                        </p:attrNameLst>
                                      </p:cBhvr>
                                      <p:tavLst>
                                        <p:tav tm="0">
                                          <p:val>
                                            <p:strVal val="2/3*#ppt_h"/>
                                          </p:val>
                                        </p:tav>
                                        <p:tav tm="100000">
                                          <p:val>
                                            <p:strVal val="#ppt_h"/>
                                          </p:val>
                                        </p:tav>
                                      </p:tavLst>
                                    </p:anim>
                                  </p:childTnLst>
                                </p:cTn>
                              </p:par>
                            </p:childTnLst>
                          </p:cTn>
                        </p:par>
                        <p:par>
                          <p:cTn id="86" fill="hold">
                            <p:stCondLst>
                              <p:cond delay="7500"/>
                            </p:stCondLst>
                            <p:childTnLst>
                              <p:par>
                                <p:cTn id="87" presetID="23" presetClass="entr" presetSubtype="32" fill="hold" grpId="0" nodeType="after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2000" fill="hold"/>
                                        <p:tgtEl>
                                          <p:spTgt spid="4"/>
                                        </p:tgtEl>
                                        <p:attrNameLst>
                                          <p:attrName>ppt_w</p:attrName>
                                        </p:attrNameLst>
                                      </p:cBhvr>
                                      <p:tavLst>
                                        <p:tav tm="0">
                                          <p:val>
                                            <p:strVal val="4*#ppt_w"/>
                                          </p:val>
                                        </p:tav>
                                        <p:tav tm="100000">
                                          <p:val>
                                            <p:strVal val="#ppt_w"/>
                                          </p:val>
                                        </p:tav>
                                      </p:tavLst>
                                    </p:anim>
                                    <p:anim calcmode="lin" valueType="num">
                                      <p:cBhvr>
                                        <p:cTn id="90" dur="2000" fill="hold"/>
                                        <p:tgtEl>
                                          <p:spTgt spid="4"/>
                                        </p:tgtEl>
                                        <p:attrNameLst>
                                          <p:attrName>ppt_h</p:attrName>
                                        </p:attrNameLst>
                                      </p:cBhvr>
                                      <p:tavLst>
                                        <p:tav tm="0">
                                          <p:val>
                                            <p:strVal val="4*#ppt_h"/>
                                          </p:val>
                                        </p:tav>
                                        <p:tav tm="100000">
                                          <p:val>
                                            <p:strVal val="#ppt_h"/>
                                          </p:val>
                                        </p:tav>
                                      </p:tavLst>
                                    </p:anim>
                                  </p:childTnLst>
                                </p:cTn>
                              </p:par>
                            </p:childTnLst>
                          </p:cTn>
                        </p:par>
                        <p:par>
                          <p:cTn id="91" fill="hold">
                            <p:stCondLst>
                              <p:cond delay="9500"/>
                            </p:stCondLst>
                            <p:childTnLst>
                              <p:par>
                                <p:cTn id="92" presetID="10" presetClass="exit" presetSubtype="0" fill="hold" grpId="1" nodeType="afterEffect">
                                  <p:stCondLst>
                                    <p:cond delay="2000"/>
                                  </p:stCondLst>
                                  <p:childTnLst>
                                    <p:animEffect transition="out" filter="fade">
                                      <p:cBhvr>
                                        <p:cTn id="93" dur="2000"/>
                                        <p:tgtEl>
                                          <p:spTgt spid="4"/>
                                        </p:tgtEl>
                                      </p:cBhvr>
                                    </p:animEffect>
                                    <p:set>
                                      <p:cBhvr>
                                        <p:cTn id="94" dur="1" fill="hold">
                                          <p:stCondLst>
                                            <p:cond delay="1999"/>
                                          </p:stCondLst>
                                        </p:cTn>
                                        <p:tgtEl>
                                          <p:spTgt spid="4"/>
                                        </p:tgtEl>
                                        <p:attrNameLst>
                                          <p:attrName>style.visibility</p:attrName>
                                        </p:attrNameLst>
                                      </p:cBhvr>
                                      <p:to>
                                        <p:strVal val="hidden"/>
                                      </p:to>
                                    </p:set>
                                  </p:childTnLst>
                                </p:cTn>
                              </p:par>
                              <p:par>
                                <p:cTn id="95" presetID="40" presetClass="entr" presetSubtype="0" fill="hold" grpId="0" nodeType="withEffect">
                                  <p:stCondLst>
                                    <p:cond delay="2000"/>
                                  </p:stCondLst>
                                  <p:iterate type="lt">
                                    <p:tmPct val="10000"/>
                                  </p:iterate>
                                  <p:childTnLst>
                                    <p:set>
                                      <p:cBhvr>
                                        <p:cTn id="96" dur="1" fill="hold">
                                          <p:stCondLst>
                                            <p:cond delay="0"/>
                                          </p:stCondLst>
                                        </p:cTn>
                                        <p:tgtEl>
                                          <p:spTgt spid="5"/>
                                        </p:tgtEl>
                                        <p:attrNameLst>
                                          <p:attrName>style.visibility</p:attrName>
                                        </p:attrNameLst>
                                      </p:cBhvr>
                                      <p:to>
                                        <p:strVal val="visible"/>
                                      </p:to>
                                    </p:set>
                                    <p:animEffect transition="in" filter="fade">
                                      <p:cBhvr>
                                        <p:cTn id="97" dur="1000"/>
                                        <p:tgtEl>
                                          <p:spTgt spid="5"/>
                                        </p:tgtEl>
                                      </p:cBhvr>
                                    </p:animEffect>
                                    <p:anim calcmode="lin" valueType="num">
                                      <p:cBhvr>
                                        <p:cTn id="98" dur="1000" fill="hold"/>
                                        <p:tgtEl>
                                          <p:spTgt spid="5"/>
                                        </p:tgtEl>
                                        <p:attrNameLst>
                                          <p:attrName>ppt_x</p:attrName>
                                        </p:attrNameLst>
                                      </p:cBhvr>
                                      <p:tavLst>
                                        <p:tav tm="0">
                                          <p:val>
                                            <p:strVal val="#ppt_x-.1"/>
                                          </p:val>
                                        </p:tav>
                                        <p:tav tm="100000">
                                          <p:val>
                                            <p:strVal val="#ppt_x"/>
                                          </p:val>
                                        </p:tav>
                                      </p:tavLst>
                                    </p:anim>
                                    <p:anim calcmode="lin" valueType="num">
                                      <p:cBhvr>
                                        <p:cTn id="9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P spid="4" grpId="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ÑL.jpg"/>
          <p:cNvPicPr>
            <a:picLocks noChangeAspect="1"/>
          </p:cNvPicPr>
          <p:nvPr/>
        </p:nvPicPr>
        <p:blipFill>
          <a:blip r:embed="rId2"/>
          <a:stretch>
            <a:fillRect/>
          </a:stretch>
        </p:blipFill>
        <p:spPr bwMode="auto">
          <a:xfrm>
            <a:off x="0" y="-214334"/>
            <a:ext cx="9143999" cy="6072230"/>
          </a:xfrm>
          <a:prstGeom prst="rect">
            <a:avLst/>
          </a:prstGeom>
          <a:noFill/>
          <a:ln w="9525">
            <a:noFill/>
            <a:miter lim="800000"/>
            <a:headEnd/>
            <a:tailEnd/>
          </a:ln>
        </p:spPr>
      </p:pic>
      <p:sp>
        <p:nvSpPr>
          <p:cNvPr id="5" name="4 Cheurón"/>
          <p:cNvSpPr/>
          <p:nvPr/>
        </p:nvSpPr>
        <p:spPr>
          <a:xfrm>
            <a:off x="4572000" y="0"/>
            <a:ext cx="2592288" cy="5715000"/>
          </a:xfrm>
          <a:prstGeom prst="chevron">
            <a:avLst>
              <a:gd name="adj" fmla="val 75121"/>
            </a:avLst>
          </a:prstGeom>
          <a:blipFill>
            <a:blip r:embed="rId2"/>
            <a:stretch>
              <a:fillRect/>
            </a:stretch>
          </a:blipFill>
          <a:ln>
            <a:solidFill>
              <a:schemeClr val="tx1">
                <a:lumMod val="95000"/>
              </a:schemeClr>
            </a:solid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heurón"/>
          <p:cNvSpPr/>
          <p:nvPr/>
        </p:nvSpPr>
        <p:spPr>
          <a:xfrm flipH="1">
            <a:off x="2051719" y="0"/>
            <a:ext cx="2734593" cy="5715000"/>
          </a:xfrm>
          <a:prstGeom prst="chevron">
            <a:avLst>
              <a:gd name="adj" fmla="val 75936"/>
            </a:avLst>
          </a:prstGeom>
          <a:blipFill>
            <a:blip r:embed="rId2"/>
            <a:stretch>
              <a:fillRect/>
            </a:stretch>
          </a:blipFill>
          <a:ln>
            <a:solidFill>
              <a:schemeClr val="tx1">
                <a:lumMod val="95000"/>
              </a:schemeClr>
            </a:solid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uadroTexto"/>
          <p:cNvSpPr txBox="1"/>
          <p:nvPr/>
        </p:nvSpPr>
        <p:spPr>
          <a:xfrm>
            <a:off x="571472" y="4145340"/>
            <a:ext cx="8358246" cy="1569660"/>
          </a:xfrm>
          <a:prstGeom prst="rect">
            <a:avLst/>
          </a:prstGeom>
          <a:noFill/>
        </p:spPr>
        <p:txBody>
          <a:bodyPr wrap="square" rtlCol="0">
            <a:spAutoFit/>
          </a:bodyPr>
          <a:lstStyle/>
          <a:p>
            <a:r>
              <a:rPr lang="es-ES" sz="2400" b="1" dirty="0" smtClean="0">
                <a:effectLst>
                  <a:glow rad="101600">
                    <a:srgbClr val="C00000">
                      <a:alpha val="60000"/>
                    </a:srgbClr>
                  </a:glow>
                  <a:outerShdw blurRad="38100" dist="38100" dir="2700000" algn="tl">
                    <a:srgbClr val="000000">
                      <a:alpha val="43137"/>
                    </a:srgbClr>
                  </a:outerShdw>
                </a:effectLst>
              </a:rPr>
              <a:t>Estatuas de </a:t>
            </a:r>
            <a:r>
              <a:rPr lang="es-ES" sz="2400" b="1" dirty="0" err="1" smtClean="0">
                <a:effectLst>
                  <a:glow rad="101600">
                    <a:srgbClr val="C00000">
                      <a:alpha val="60000"/>
                    </a:srgbClr>
                  </a:glow>
                  <a:outerShdw blurRad="38100" dist="38100" dir="2700000" algn="tl">
                    <a:srgbClr val="000000">
                      <a:alpha val="43137"/>
                    </a:srgbClr>
                  </a:outerShdw>
                </a:effectLst>
              </a:rPr>
              <a:t>Rahotep</a:t>
            </a:r>
            <a:r>
              <a:rPr lang="es-ES" sz="2400" b="1" dirty="0" smtClean="0">
                <a:effectLst>
                  <a:glow rad="101600">
                    <a:srgbClr val="C00000">
                      <a:alpha val="60000"/>
                    </a:srgbClr>
                  </a:glow>
                  <a:outerShdw blurRad="38100" dist="38100" dir="2700000" algn="tl">
                    <a:srgbClr val="000000">
                      <a:alpha val="43137"/>
                    </a:srgbClr>
                  </a:outerShdw>
                </a:effectLst>
              </a:rPr>
              <a:t> y su esposa </a:t>
            </a:r>
            <a:r>
              <a:rPr lang="es-ES" sz="2400" b="1" dirty="0" err="1" smtClean="0">
                <a:effectLst>
                  <a:glow rad="101600">
                    <a:srgbClr val="C00000">
                      <a:alpha val="60000"/>
                    </a:srgbClr>
                  </a:glow>
                  <a:outerShdw blurRad="38100" dist="38100" dir="2700000" algn="tl">
                    <a:srgbClr val="000000">
                      <a:alpha val="43137"/>
                    </a:srgbClr>
                  </a:outerShdw>
                </a:effectLst>
              </a:rPr>
              <a:t>Nofret</a:t>
            </a:r>
            <a:r>
              <a:rPr lang="es-ES" sz="2400" b="1" dirty="0" smtClean="0">
                <a:effectLst>
                  <a:glow rad="101600">
                    <a:srgbClr val="C00000">
                      <a:alpha val="60000"/>
                    </a:srgbClr>
                  </a:glow>
                  <a:outerShdw blurRad="38100" dist="38100" dir="2700000" algn="tl">
                    <a:srgbClr val="000000">
                      <a:alpha val="43137"/>
                    </a:srgbClr>
                  </a:outerShdw>
                </a:effectLst>
              </a:rPr>
              <a:t>.</a:t>
            </a:r>
          </a:p>
          <a:p>
            <a:r>
              <a:rPr lang="es-ES" b="1" dirty="0" smtClean="0">
                <a:effectLst>
                  <a:glow rad="101600">
                    <a:srgbClr val="C00000">
                      <a:alpha val="60000"/>
                    </a:srgbClr>
                  </a:glow>
                  <a:outerShdw blurRad="38100" dist="38100" dir="2700000" algn="tl">
                    <a:srgbClr val="000000">
                      <a:alpha val="43137"/>
                    </a:srgbClr>
                  </a:outerShdw>
                </a:effectLst>
              </a:rPr>
              <a:t>Estas esculturas sedentes y de bulto redondo pertenecen a un matrimonio de la clase social más alta de la civilización egipcia. El arqueólogo Auguste </a:t>
            </a:r>
            <a:r>
              <a:rPr lang="es-ES" b="1" dirty="0" err="1" smtClean="0">
                <a:effectLst>
                  <a:glow rad="101600">
                    <a:srgbClr val="C00000">
                      <a:alpha val="60000"/>
                    </a:srgbClr>
                  </a:glow>
                  <a:outerShdw blurRad="38100" dist="38100" dir="2700000" algn="tl">
                    <a:srgbClr val="000000">
                      <a:alpha val="43137"/>
                    </a:srgbClr>
                  </a:outerShdw>
                </a:effectLst>
              </a:rPr>
              <a:t>Mariette</a:t>
            </a:r>
            <a:r>
              <a:rPr lang="es-ES" b="1" dirty="0" smtClean="0">
                <a:effectLst>
                  <a:glow rad="101600">
                    <a:srgbClr val="C00000">
                      <a:alpha val="60000"/>
                    </a:srgbClr>
                  </a:glow>
                  <a:outerShdw blurRad="38100" dist="38100" dir="2700000" algn="tl">
                    <a:srgbClr val="000000">
                      <a:alpha val="43137"/>
                    </a:srgbClr>
                  </a:outerShdw>
                </a:effectLst>
              </a:rPr>
              <a:t> y su equipo las descubrieron en 1871 durante las exploraciones de una tumba al norte Médium.</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5000">
        <p14:conveyor dir="r"/>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0-#ppt_w/2"/>
                                          </p:val>
                                        </p:tav>
                                        <p:tav tm="100000">
                                          <p:val>
                                            <p:strVal val="#ppt_x"/>
                                          </p:val>
                                        </p:tav>
                                      </p:tavLst>
                                    </p:anim>
                                    <p:anim calcmode="lin" valueType="num">
                                      <p:cBhvr additive="base">
                                        <p:cTn id="12" dur="3000" fill="hold"/>
                                        <p:tgtEl>
                                          <p:spTgt spid="5"/>
                                        </p:tgtEl>
                                        <p:attrNameLst>
                                          <p:attrName>ppt_y</p:attrName>
                                        </p:attrNameLst>
                                      </p:cBhvr>
                                      <p:tavLst>
                                        <p:tav tm="0">
                                          <p:val>
                                            <p:strVal val="#ppt_y"/>
                                          </p:val>
                                        </p:tav>
                                        <p:tav tm="100000">
                                          <p:val>
                                            <p:strVal val="#ppt_y"/>
                                          </p:val>
                                        </p:tav>
                                      </p:tavLst>
                                    </p:anim>
                                  </p:childTnLst>
                                </p:cTn>
                              </p:par>
                              <p:par>
                                <p:cTn id="13" presetID="16" presetClass="entr" presetSubtype="2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Horizontal)">
                                      <p:cBhvr>
                                        <p:cTn id="15" dur="3000"/>
                                        <p:tgtEl>
                                          <p:spTgt spid="6"/>
                                        </p:tgtEl>
                                      </p:cBhvr>
                                    </p:animEffect>
                                  </p:childTnLst>
                                </p:cTn>
                              </p:par>
                              <p:par>
                                <p:cTn id="16" presetID="16" presetClass="entr" presetSubtype="26" fill="hold" nodeType="withEffect">
                                  <p:stCondLst>
                                    <p:cond delay="0"/>
                                  </p:stCondLst>
                                  <p:iterate type="lt">
                                    <p:tmPct val="0"/>
                                  </p:iterate>
                                  <p:childTnLst>
                                    <p:set>
                                      <p:cBhvr>
                                        <p:cTn id="17" dur="1" fill="hold">
                                          <p:stCondLst>
                                            <p:cond delay="0"/>
                                          </p:stCondLst>
                                        </p:cTn>
                                        <p:tgtEl>
                                          <p:spTgt spid="5"/>
                                        </p:tgtEl>
                                        <p:attrNameLst>
                                          <p:attrName>style.visibility</p:attrName>
                                        </p:attrNameLst>
                                      </p:cBhvr>
                                      <p:to>
                                        <p:strVal val="visible"/>
                                      </p:to>
                                    </p:set>
                                    <p:animEffect transition="in" filter="barn(inHorizontal)">
                                      <p:cBhvr>
                                        <p:cTn id="18" dur="3000"/>
                                        <p:tgtEl>
                                          <p:spTgt spid="5"/>
                                        </p:tgtEl>
                                      </p:cBhvr>
                                    </p:animEffect>
                                  </p:childTnLst>
                                </p:cTn>
                              </p:par>
                            </p:childTnLst>
                          </p:cTn>
                        </p:par>
                        <p:par>
                          <p:cTn id="19" fill="hold">
                            <p:stCondLst>
                              <p:cond delay="3000"/>
                            </p:stCondLst>
                            <p:childTnLst>
                              <p:par>
                                <p:cTn id="20" presetID="2" presetClass="exit" presetSubtype="8" fill="hold" nodeType="afterEffect">
                                  <p:stCondLst>
                                    <p:cond delay="0"/>
                                  </p:stCondLst>
                                  <p:iterate type="lt">
                                    <p:tmPct val="0"/>
                                  </p:iterate>
                                  <p:childTnLst>
                                    <p:anim calcmode="lin" valueType="num">
                                      <p:cBhvr additive="base">
                                        <p:cTn id="21" dur="3000"/>
                                        <p:tgtEl>
                                          <p:spTgt spid="5"/>
                                        </p:tgtEl>
                                        <p:attrNameLst>
                                          <p:attrName>ppt_x</p:attrName>
                                        </p:attrNameLst>
                                      </p:cBhvr>
                                      <p:tavLst>
                                        <p:tav tm="0">
                                          <p:val>
                                            <p:strVal val="ppt_x"/>
                                          </p:val>
                                        </p:tav>
                                        <p:tav tm="100000">
                                          <p:val>
                                            <p:strVal val="0-ppt_w/2"/>
                                          </p:val>
                                        </p:tav>
                                      </p:tavLst>
                                    </p:anim>
                                    <p:anim calcmode="lin" valueType="num">
                                      <p:cBhvr additive="base">
                                        <p:cTn id="22" dur="3000"/>
                                        <p:tgtEl>
                                          <p:spTgt spid="5"/>
                                        </p:tgtEl>
                                        <p:attrNameLst>
                                          <p:attrName>ppt_y</p:attrName>
                                        </p:attrNameLst>
                                      </p:cBhvr>
                                      <p:tavLst>
                                        <p:tav tm="0">
                                          <p:val>
                                            <p:strVal val="ppt_y"/>
                                          </p:val>
                                        </p:tav>
                                        <p:tav tm="100000">
                                          <p:val>
                                            <p:strVal val="ppt_y"/>
                                          </p:val>
                                        </p:tav>
                                      </p:tavLst>
                                    </p:anim>
                                    <p:set>
                                      <p:cBhvr>
                                        <p:cTn id="23" dur="1" fill="hold">
                                          <p:stCondLst>
                                            <p:cond delay="2999"/>
                                          </p:stCondLst>
                                        </p:cTn>
                                        <p:tgtEl>
                                          <p:spTgt spid="5"/>
                                        </p:tgtEl>
                                        <p:attrNameLst>
                                          <p:attrName>style.visibility</p:attrName>
                                        </p:attrNameLst>
                                      </p:cBhvr>
                                      <p:to>
                                        <p:strVal val="hidden"/>
                                      </p:to>
                                    </p:set>
                                  </p:childTnLst>
                                </p:cTn>
                              </p:par>
                              <p:par>
                                <p:cTn id="24" presetID="19" presetClass="exit" presetSubtype="10" fill="hold" nodeType="withEffect">
                                  <p:stCondLst>
                                    <p:cond delay="0"/>
                                  </p:stCondLst>
                                  <p:iterate type="lt">
                                    <p:tmPct val="0"/>
                                  </p:iterate>
                                  <p:childTnLst>
                                    <p:anim calcmode="lin" valueType="num">
                                      <p:cBhvr>
                                        <p:cTn id="25" dur="3000"/>
                                        <p:tgtEl>
                                          <p:spTgt spid="5"/>
                                        </p:tgtEl>
                                        <p:attrNameLst>
                                          <p:attrName>ppt_h</p:attrName>
                                        </p:attrNameLst>
                                      </p:cBhvr>
                                      <p:tavLst>
                                        <p:tav tm="0">
                                          <p:val>
                                            <p:strVal val="ppt_h"/>
                                          </p:val>
                                        </p:tav>
                                        <p:tav tm="100000">
                                          <p:val>
                                            <p:strVal val="ppt_h"/>
                                          </p:val>
                                        </p:tav>
                                      </p:tavLst>
                                    </p:anim>
                                    <p:anim calcmode="lin" valueType="num">
                                      <p:cBhvr>
                                        <p:cTn id="26"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 dur="1" fill="hold">
                                          <p:stCondLst>
                                            <p:cond delay="2999"/>
                                          </p:stCondLst>
                                        </p:cTn>
                                        <p:tgtEl>
                                          <p:spTgt spid="5"/>
                                        </p:tgtEl>
                                        <p:attrNameLst>
                                          <p:attrName>style.visibility</p:attrName>
                                        </p:attrNameLst>
                                      </p:cBhvr>
                                      <p:to>
                                        <p:strVal val="hidden"/>
                                      </p:to>
                                    </p:set>
                                  </p:childTnLst>
                                </p:cTn>
                              </p:par>
                              <p:par>
                                <p:cTn id="28" presetID="2" presetClass="exit" presetSubtype="2" fill="hold" nodeType="withEffect">
                                  <p:stCondLst>
                                    <p:cond delay="0"/>
                                  </p:stCondLst>
                                  <p:childTnLst>
                                    <p:anim calcmode="lin" valueType="num">
                                      <p:cBhvr additive="base">
                                        <p:cTn id="29" dur="3000"/>
                                        <p:tgtEl>
                                          <p:spTgt spid="6"/>
                                        </p:tgtEl>
                                        <p:attrNameLst>
                                          <p:attrName>ppt_x</p:attrName>
                                        </p:attrNameLst>
                                      </p:cBhvr>
                                      <p:tavLst>
                                        <p:tav tm="0">
                                          <p:val>
                                            <p:strVal val="ppt_x"/>
                                          </p:val>
                                        </p:tav>
                                        <p:tav tm="100000">
                                          <p:val>
                                            <p:strVal val="1+ppt_w/2"/>
                                          </p:val>
                                        </p:tav>
                                      </p:tavLst>
                                    </p:anim>
                                    <p:anim calcmode="lin" valueType="num">
                                      <p:cBhvr additive="base">
                                        <p:cTn id="30" dur="3000"/>
                                        <p:tgtEl>
                                          <p:spTgt spid="6"/>
                                        </p:tgtEl>
                                        <p:attrNameLst>
                                          <p:attrName>ppt_y</p:attrName>
                                        </p:attrNameLst>
                                      </p:cBhvr>
                                      <p:tavLst>
                                        <p:tav tm="0">
                                          <p:val>
                                            <p:strVal val="ppt_y"/>
                                          </p:val>
                                        </p:tav>
                                        <p:tav tm="100000">
                                          <p:val>
                                            <p:strVal val="ppt_y"/>
                                          </p:val>
                                        </p:tav>
                                      </p:tavLst>
                                    </p:anim>
                                    <p:set>
                                      <p:cBhvr>
                                        <p:cTn id="31" dur="1" fill="hold">
                                          <p:stCondLst>
                                            <p:cond delay="2999"/>
                                          </p:stCondLst>
                                        </p:cTn>
                                        <p:tgtEl>
                                          <p:spTgt spid="6"/>
                                        </p:tgtEl>
                                        <p:attrNameLst>
                                          <p:attrName>style.visibility</p:attrName>
                                        </p:attrNameLst>
                                      </p:cBhvr>
                                      <p:to>
                                        <p:strVal val="hidden"/>
                                      </p:to>
                                    </p:set>
                                  </p:childTnLst>
                                </p:cTn>
                              </p:par>
                              <p:par>
                                <p:cTn id="32" presetID="19" presetClass="exit" presetSubtype="10" fill="hold" nodeType="withEffect">
                                  <p:stCondLst>
                                    <p:cond delay="0"/>
                                  </p:stCondLst>
                                  <p:childTnLst>
                                    <p:anim calcmode="lin" valueType="num">
                                      <p:cBhvr>
                                        <p:cTn id="33" dur="3000"/>
                                        <p:tgtEl>
                                          <p:spTgt spid="6"/>
                                        </p:tgtEl>
                                        <p:attrNameLst>
                                          <p:attrName>ppt_h</p:attrName>
                                        </p:attrNameLst>
                                      </p:cBhvr>
                                      <p:tavLst>
                                        <p:tav tm="0">
                                          <p:val>
                                            <p:strVal val="ppt_h"/>
                                          </p:val>
                                        </p:tav>
                                        <p:tav tm="100000">
                                          <p:val>
                                            <p:strVal val="ppt_h"/>
                                          </p:val>
                                        </p:tav>
                                      </p:tavLst>
                                    </p:anim>
                                    <p:anim calcmode="lin" valueType="num">
                                      <p:cBhvr>
                                        <p:cTn id="34"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 dur="1" fill="hold">
                                          <p:stCondLst>
                                            <p:cond delay="2999"/>
                                          </p:stCondLst>
                                        </p:cTn>
                                        <p:tgtEl>
                                          <p:spTgt spid="6"/>
                                        </p:tgtEl>
                                        <p:attrNameLst>
                                          <p:attrName>style.visibility</p:attrName>
                                        </p:attrNameLst>
                                      </p:cBhvr>
                                      <p:to>
                                        <p:strVal val="hidden"/>
                                      </p:to>
                                    </p:set>
                                  </p:childTnLst>
                                </p:cTn>
                              </p:par>
                              <p:par>
                                <p:cTn id="36" presetID="23" presetClass="entr" presetSubtype="272"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p:val>
                                            <p:strVal val="2/3*#ppt_w"/>
                                          </p:val>
                                        </p:tav>
                                        <p:tav tm="100000">
                                          <p:val>
                                            <p:strVal val="#ppt_w"/>
                                          </p:val>
                                        </p:tav>
                                      </p:tavLst>
                                    </p:anim>
                                    <p:anim calcmode="lin" valueType="num">
                                      <p:cBhvr>
                                        <p:cTn id="39" dur="3000" fill="hold"/>
                                        <p:tgtEl>
                                          <p:spTgt spid="4"/>
                                        </p:tgtEl>
                                        <p:attrNameLst>
                                          <p:attrName>ppt_h</p:attrName>
                                        </p:attrNameLst>
                                      </p:cBhvr>
                                      <p:tavLst>
                                        <p:tav tm="0">
                                          <p:val>
                                            <p:strVal val="2/3*#ppt_h"/>
                                          </p:val>
                                        </p:tav>
                                        <p:tav tm="100000">
                                          <p:val>
                                            <p:strVal val="#ppt_h"/>
                                          </p:val>
                                        </p:tav>
                                      </p:tavLst>
                                    </p:anim>
                                  </p:childTnLst>
                                </p:cTn>
                              </p:par>
                              <p:par>
                                <p:cTn id="40" presetID="8" presetClass="entr" presetSubtype="32"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diamond(out)">
                                      <p:cBhvr>
                                        <p:cTn id="42" dur="3000"/>
                                        <p:tgtEl>
                                          <p:spTgt spid="4"/>
                                        </p:tgtEl>
                                      </p:cBhvr>
                                    </p:animEffect>
                                  </p:childTnLst>
                                </p:cTn>
                              </p:par>
                            </p:childTnLst>
                          </p:cTn>
                        </p:par>
                        <p:par>
                          <p:cTn id="43" fill="hold">
                            <p:stCondLst>
                              <p:cond delay="6000"/>
                            </p:stCondLst>
                            <p:childTnLst>
                              <p:par>
                                <p:cTn id="44" presetID="40" presetClass="entr" presetSubtype="0" fill="hold" grpId="0" nodeType="afterEffect">
                                  <p:stCondLst>
                                    <p:cond delay="0"/>
                                  </p:stCondLst>
                                  <p:iterate type="lt">
                                    <p:tmPct val="10000"/>
                                  </p:iterate>
                                  <p:childTnLst>
                                    <p:set>
                                      <p:cBhvr>
                                        <p:cTn id="45" dur="1" fill="hold">
                                          <p:stCondLst>
                                            <p:cond delay="0"/>
                                          </p:stCondLst>
                                        </p:cTn>
                                        <p:tgtEl>
                                          <p:spTgt spid="7"/>
                                        </p:tgtEl>
                                        <p:attrNameLst>
                                          <p:attrName>style.visibility</p:attrName>
                                        </p:attrNameLst>
                                      </p:cBhvr>
                                      <p:to>
                                        <p:strVal val="visible"/>
                                      </p:to>
                                    </p:set>
                                    <p:animEffect transition="in" filter="fade">
                                      <p:cBhvr>
                                        <p:cTn id="46" dur="1000"/>
                                        <p:tgtEl>
                                          <p:spTgt spid="7"/>
                                        </p:tgtEl>
                                      </p:cBhvr>
                                    </p:animEffect>
                                    <p:anim calcmode="lin" valueType="num">
                                      <p:cBhvr>
                                        <p:cTn id="47" dur="1000" fill="hold"/>
                                        <p:tgtEl>
                                          <p:spTgt spid="7"/>
                                        </p:tgtEl>
                                        <p:attrNameLst>
                                          <p:attrName>ppt_x</p:attrName>
                                        </p:attrNameLst>
                                      </p:cBhvr>
                                      <p:tavLst>
                                        <p:tav tm="0">
                                          <p:val>
                                            <p:strVal val="#ppt_x-.1"/>
                                          </p:val>
                                        </p:tav>
                                        <p:tav tm="100000">
                                          <p:val>
                                            <p:strVal val="#ppt_x"/>
                                          </p:val>
                                        </p:tav>
                                      </p:tavLst>
                                    </p:anim>
                                    <p:anim calcmode="lin" valueType="num">
                                      <p:cBhvr>
                                        <p:cTn id="4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1 Imagen" descr="19.jpg"/>
          <p:cNvPicPr>
            <a:picLocks noChangeAspect="1"/>
          </p:cNvPicPr>
          <p:nvPr/>
        </p:nvPicPr>
        <p:blipFill>
          <a:blip r:embed="rId2"/>
          <a:stretch>
            <a:fillRect/>
          </a:stretch>
        </p:blipFill>
        <p:spPr bwMode="auto">
          <a:xfrm>
            <a:off x="0" y="0"/>
            <a:ext cx="4572000" cy="5715000"/>
          </a:xfrm>
          <a:prstGeom prst="rect">
            <a:avLst/>
          </a:prstGeom>
          <a:noFill/>
          <a:ln w="9525">
            <a:noFill/>
            <a:miter lim="800000"/>
            <a:headEnd/>
            <a:tailEnd/>
          </a:ln>
        </p:spPr>
      </p:pic>
      <p:pic>
        <p:nvPicPr>
          <p:cNvPr id="3" name="1 Imagen" descr="19.jpg"/>
          <p:cNvPicPr>
            <a:picLocks noChangeAspect="1"/>
          </p:cNvPicPr>
          <p:nvPr/>
        </p:nvPicPr>
        <p:blipFill>
          <a:blip r:embed="rId2"/>
          <a:stretch>
            <a:fillRect/>
          </a:stretch>
        </p:blipFill>
        <p:spPr bwMode="auto">
          <a:xfrm>
            <a:off x="0" y="0"/>
            <a:ext cx="4572000" cy="5715000"/>
          </a:xfrm>
          <a:prstGeom prst="rect">
            <a:avLst/>
          </a:prstGeom>
          <a:noFill/>
          <a:ln w="9525">
            <a:noFill/>
            <a:miter lim="800000"/>
            <a:headEnd/>
            <a:tailEnd/>
          </a:ln>
        </p:spPr>
      </p:pic>
      <p:sp>
        <p:nvSpPr>
          <p:cNvPr id="4" name="3 CuadroTexto"/>
          <p:cNvSpPr txBox="1"/>
          <p:nvPr/>
        </p:nvSpPr>
        <p:spPr>
          <a:xfrm>
            <a:off x="4714876" y="1428740"/>
            <a:ext cx="4214842" cy="3693319"/>
          </a:xfrm>
          <a:prstGeom prst="rect">
            <a:avLst/>
          </a:prstGeom>
          <a:noFill/>
        </p:spPr>
        <p:txBody>
          <a:bodyPr wrap="square" rtlCol="0">
            <a:spAutoFit/>
          </a:bodyPr>
          <a:lstStyle/>
          <a:p>
            <a:r>
              <a:rPr lang="es-ES" sz="2400" b="1" dirty="0" smtClean="0">
                <a:effectLst>
                  <a:glow rad="101600">
                    <a:srgbClr val="C00000">
                      <a:alpha val="60000"/>
                    </a:srgbClr>
                  </a:glow>
                  <a:outerShdw blurRad="38100" dist="38100" dir="2700000" algn="tl">
                    <a:srgbClr val="000000">
                      <a:alpha val="43137"/>
                    </a:srgbClr>
                  </a:outerShdw>
                </a:effectLst>
              </a:rPr>
              <a:t>Estatua sedente del faraón </a:t>
            </a:r>
            <a:r>
              <a:rPr lang="es-ES" sz="2400" b="1" dirty="0" err="1" smtClean="0">
                <a:effectLst>
                  <a:glow rad="101600">
                    <a:srgbClr val="C00000">
                      <a:alpha val="60000"/>
                    </a:srgbClr>
                  </a:glow>
                  <a:outerShdw blurRad="38100" dist="38100" dir="2700000" algn="tl">
                    <a:srgbClr val="000000">
                      <a:alpha val="43137"/>
                    </a:srgbClr>
                  </a:outerShdw>
                </a:effectLst>
              </a:rPr>
              <a:t>Kefrén</a:t>
            </a:r>
            <a:r>
              <a:rPr lang="es-ES" sz="2400" b="1" dirty="0" smtClean="0">
                <a:effectLst>
                  <a:glow rad="101600">
                    <a:srgbClr val="C00000">
                      <a:alpha val="60000"/>
                    </a:srgbClr>
                  </a:glow>
                  <a:outerShdw blurRad="38100" dist="38100" dir="2700000" algn="tl">
                    <a:srgbClr val="000000">
                      <a:alpha val="43137"/>
                    </a:srgbClr>
                  </a:outerShdw>
                </a:effectLst>
              </a:rPr>
              <a:t>.</a:t>
            </a:r>
          </a:p>
          <a:p>
            <a:endParaRPr lang="es-ES" sz="2400" b="1" dirty="0" smtClean="0">
              <a:effectLst>
                <a:glow rad="101600">
                  <a:srgbClr val="C00000">
                    <a:alpha val="60000"/>
                  </a:srgbClr>
                </a:glow>
                <a:outerShdw blurRad="38100" dist="38100" dir="2700000" algn="tl">
                  <a:srgbClr val="000000">
                    <a:alpha val="43137"/>
                  </a:srgbClr>
                </a:outerShdw>
              </a:effectLst>
            </a:endParaRPr>
          </a:p>
          <a:p>
            <a:r>
              <a:rPr lang="es-ES" b="1" dirty="0" smtClean="0">
                <a:effectLst>
                  <a:glow rad="101600">
                    <a:srgbClr val="C00000">
                      <a:alpha val="60000"/>
                    </a:srgbClr>
                  </a:glow>
                  <a:outerShdw blurRad="38100" dist="38100" dir="2700000" algn="tl">
                    <a:srgbClr val="000000">
                      <a:alpha val="43137"/>
                    </a:srgbClr>
                  </a:outerShdw>
                </a:effectLst>
              </a:rPr>
              <a:t>Esta escultura de tamaño natural plasma la grandeza del faraón </a:t>
            </a:r>
            <a:r>
              <a:rPr lang="es-ES" b="1" dirty="0" err="1" smtClean="0">
                <a:effectLst>
                  <a:glow rad="101600">
                    <a:srgbClr val="C00000">
                      <a:alpha val="60000"/>
                    </a:srgbClr>
                  </a:glow>
                  <a:outerShdw blurRad="38100" dist="38100" dir="2700000" algn="tl">
                    <a:srgbClr val="000000">
                      <a:alpha val="43137"/>
                    </a:srgbClr>
                  </a:outerShdw>
                </a:effectLst>
              </a:rPr>
              <a:t>Kefrén</a:t>
            </a:r>
            <a:r>
              <a:rPr lang="es-ES" b="1" dirty="0" smtClean="0">
                <a:effectLst>
                  <a:glow rad="101600">
                    <a:srgbClr val="C00000">
                      <a:alpha val="60000"/>
                    </a:srgbClr>
                  </a:glow>
                  <a:outerShdw blurRad="38100" dist="38100" dir="2700000" algn="tl">
                    <a:srgbClr val="000000">
                      <a:alpha val="43137"/>
                    </a:srgbClr>
                  </a:outerShdw>
                </a:effectLst>
              </a:rPr>
              <a:t>, que perteneció a la dinastía IV. El personaje está sentado en un trono en posición hierática para reafirmar  su poder. Asimismo, en  la parte posterior de su nuca lleva el símbolo del dios Horus, considerado como el mesías de Egipto.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5000">
        <p14:prism dir="u" isContent="1"/>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barn(inHorizontal)">
                                      <p:cBhvr>
                                        <p:cTn id="7" dur="3000"/>
                                        <p:tgtEl>
                                          <p:spTgt spid="22530"/>
                                        </p:tgtEl>
                                      </p:cBhvr>
                                    </p:animEffect>
                                  </p:childTnLst>
                                </p:cTn>
                              </p:par>
                              <p:par>
                                <p:cTn id="8" presetID="23" presetClass="entr" presetSubtype="288" fill="hold" nodeType="withEffect">
                                  <p:stCondLst>
                                    <p:cond delay="0"/>
                                  </p:stCondLst>
                                  <p:childTnLst>
                                    <p:set>
                                      <p:cBhvr>
                                        <p:cTn id="9" dur="1" fill="hold">
                                          <p:stCondLst>
                                            <p:cond delay="0"/>
                                          </p:stCondLst>
                                        </p:cTn>
                                        <p:tgtEl>
                                          <p:spTgt spid="22530"/>
                                        </p:tgtEl>
                                        <p:attrNameLst>
                                          <p:attrName>style.visibility</p:attrName>
                                        </p:attrNameLst>
                                      </p:cBhvr>
                                      <p:to>
                                        <p:strVal val="visible"/>
                                      </p:to>
                                    </p:set>
                                    <p:anim calcmode="lin" valueType="num">
                                      <p:cBhvr>
                                        <p:cTn id="10" dur="3000" fill="hold"/>
                                        <p:tgtEl>
                                          <p:spTgt spid="22530"/>
                                        </p:tgtEl>
                                        <p:attrNameLst>
                                          <p:attrName>ppt_w</p:attrName>
                                        </p:attrNameLst>
                                      </p:cBhvr>
                                      <p:tavLst>
                                        <p:tav tm="0">
                                          <p:val>
                                            <p:strVal val="4/3*#ppt_w"/>
                                          </p:val>
                                        </p:tav>
                                        <p:tav tm="100000">
                                          <p:val>
                                            <p:strVal val="#ppt_w"/>
                                          </p:val>
                                        </p:tav>
                                      </p:tavLst>
                                    </p:anim>
                                    <p:anim calcmode="lin" valueType="num">
                                      <p:cBhvr>
                                        <p:cTn id="11" dur="3000" fill="hold"/>
                                        <p:tgtEl>
                                          <p:spTgt spid="22530"/>
                                        </p:tgtEl>
                                        <p:attrNameLst>
                                          <p:attrName>ppt_h</p:attrName>
                                        </p:attrNameLst>
                                      </p:cBhvr>
                                      <p:tavLst>
                                        <p:tav tm="0">
                                          <p:val>
                                            <p:strVal val="4/3*#ppt_h"/>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outHorizontal)">
                                      <p:cBhvr>
                                        <p:cTn id="14" dur="3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4/3*#ppt_w"/>
                                          </p:val>
                                        </p:tav>
                                        <p:tav tm="100000">
                                          <p:val>
                                            <p:strVal val="#ppt_w"/>
                                          </p:val>
                                        </p:tav>
                                      </p:tavLst>
                                    </p:anim>
                                    <p:anim calcmode="lin" valueType="num">
                                      <p:cBhvr>
                                        <p:cTn id="18" dur="3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1 Imagen" descr="20.jpg"/>
          <p:cNvPicPr>
            <a:picLocks noChangeAspect="1"/>
          </p:cNvPicPr>
          <p:nvPr/>
        </p:nvPicPr>
        <p:blipFill>
          <a:blip r:embed="rId2"/>
          <a:stretch>
            <a:fillRect/>
          </a:stretch>
        </p:blipFill>
        <p:spPr bwMode="auto">
          <a:xfrm>
            <a:off x="0" y="1"/>
            <a:ext cx="4572000" cy="5714999"/>
          </a:xfrm>
          <a:prstGeom prst="rect">
            <a:avLst/>
          </a:prstGeom>
          <a:noFill/>
          <a:ln w="9525">
            <a:noFill/>
            <a:miter lim="800000"/>
            <a:headEnd/>
            <a:tailEnd/>
          </a:ln>
        </p:spPr>
      </p:pic>
      <p:pic>
        <p:nvPicPr>
          <p:cNvPr id="3" name="1 Imagen" descr="20.jpg"/>
          <p:cNvPicPr>
            <a:picLocks noChangeAspect="1"/>
          </p:cNvPicPr>
          <p:nvPr/>
        </p:nvPicPr>
        <p:blipFill>
          <a:blip r:embed="rId2"/>
          <a:stretch>
            <a:fillRect/>
          </a:stretch>
        </p:blipFill>
        <p:spPr bwMode="auto">
          <a:xfrm>
            <a:off x="0" y="0"/>
            <a:ext cx="4572000" cy="5715000"/>
          </a:xfrm>
          <a:prstGeom prst="rect">
            <a:avLst/>
          </a:prstGeom>
          <a:noFill/>
          <a:ln w="9525">
            <a:noFill/>
            <a:miter lim="800000"/>
            <a:headEnd/>
            <a:tailEnd/>
          </a:ln>
        </p:spPr>
      </p:pic>
      <p:sp>
        <p:nvSpPr>
          <p:cNvPr id="4" name="3 CuadroTexto"/>
          <p:cNvSpPr txBox="1"/>
          <p:nvPr/>
        </p:nvSpPr>
        <p:spPr>
          <a:xfrm>
            <a:off x="4714876" y="1357302"/>
            <a:ext cx="4214842" cy="3600986"/>
          </a:xfrm>
          <a:prstGeom prst="rect">
            <a:avLst/>
          </a:prstGeom>
          <a:noFill/>
        </p:spPr>
        <p:txBody>
          <a:bodyPr wrap="square" rtlCol="0">
            <a:spAutoFit/>
          </a:bodyPr>
          <a:lstStyle/>
          <a:p>
            <a:r>
              <a:rPr lang="es-ES" sz="2400" b="1" dirty="0" smtClean="0">
                <a:effectLst>
                  <a:glow rad="101600">
                    <a:srgbClr val="C00000">
                      <a:alpha val="60000"/>
                    </a:srgbClr>
                  </a:glow>
                  <a:outerShdw blurRad="38100" dist="38100" dir="2700000" algn="tl">
                    <a:srgbClr val="000000">
                      <a:alpha val="43137"/>
                    </a:srgbClr>
                  </a:outerShdw>
                </a:effectLst>
              </a:rPr>
              <a:t>Triada de </a:t>
            </a:r>
            <a:r>
              <a:rPr lang="es-ES" sz="2400" b="1" dirty="0" err="1" smtClean="0">
                <a:effectLst>
                  <a:glow rad="101600">
                    <a:srgbClr val="C00000">
                      <a:alpha val="60000"/>
                    </a:srgbClr>
                  </a:glow>
                  <a:outerShdw blurRad="38100" dist="38100" dir="2700000" algn="tl">
                    <a:srgbClr val="000000">
                      <a:alpha val="43137"/>
                    </a:srgbClr>
                  </a:outerShdw>
                </a:effectLst>
              </a:rPr>
              <a:t>Micerino</a:t>
            </a:r>
            <a:r>
              <a:rPr lang="es-ES" sz="2400" b="1" dirty="0" smtClean="0">
                <a:effectLst>
                  <a:glow rad="101600">
                    <a:srgbClr val="C00000">
                      <a:alpha val="60000"/>
                    </a:srgbClr>
                  </a:glow>
                  <a:outerShdw blurRad="38100" dist="38100" dir="2700000" algn="tl">
                    <a:srgbClr val="000000">
                      <a:alpha val="43137"/>
                    </a:srgbClr>
                  </a:outerShdw>
                </a:effectLst>
              </a:rPr>
              <a:t>.</a:t>
            </a:r>
          </a:p>
          <a:p>
            <a:endParaRPr lang="es-ES" sz="2400" b="1" dirty="0" smtClean="0">
              <a:effectLst>
                <a:glow rad="101600">
                  <a:srgbClr val="C00000">
                    <a:alpha val="60000"/>
                  </a:srgbClr>
                </a:glow>
                <a:outerShdw blurRad="38100" dist="38100" dir="2700000" algn="tl">
                  <a:srgbClr val="000000">
                    <a:alpha val="43137"/>
                  </a:srgbClr>
                </a:outerShdw>
              </a:effectLst>
            </a:endParaRPr>
          </a:p>
          <a:p>
            <a:r>
              <a:rPr lang="es-ES" b="1" dirty="0" smtClean="0">
                <a:effectLst>
                  <a:glow rad="101600">
                    <a:srgbClr val="C00000">
                      <a:alpha val="60000"/>
                    </a:srgbClr>
                  </a:glow>
                  <a:outerShdw blurRad="38100" dist="38100" dir="2700000" algn="tl">
                    <a:srgbClr val="000000">
                      <a:alpha val="43137"/>
                    </a:srgbClr>
                  </a:outerShdw>
                </a:effectLst>
              </a:rPr>
              <a:t>Se trata de una de las esculturas más importantes de toda la civilización egipcia. En el centro, en postura hierática y más alto que los demás personajes, está el faraón </a:t>
            </a:r>
            <a:r>
              <a:rPr lang="es-ES" b="1" dirty="0" err="1" smtClean="0">
                <a:effectLst>
                  <a:glow rad="101600">
                    <a:srgbClr val="C00000">
                      <a:alpha val="60000"/>
                    </a:srgbClr>
                  </a:glow>
                  <a:outerShdw blurRad="38100" dist="38100" dir="2700000" algn="tl">
                    <a:srgbClr val="000000">
                      <a:alpha val="43137"/>
                    </a:srgbClr>
                  </a:outerShdw>
                </a:effectLst>
              </a:rPr>
              <a:t>Micerino</a:t>
            </a:r>
            <a:r>
              <a:rPr lang="es-ES" b="1" dirty="0" smtClean="0">
                <a:effectLst>
                  <a:glow rad="101600">
                    <a:srgbClr val="C00000">
                      <a:alpha val="60000"/>
                    </a:srgbClr>
                  </a:glow>
                  <a:outerShdw blurRad="38100" dist="38100" dir="2700000" algn="tl">
                    <a:srgbClr val="000000">
                      <a:alpha val="43137"/>
                    </a:srgbClr>
                  </a:outerShdw>
                </a:effectLst>
              </a:rPr>
              <a:t>; lo acompañan, del lado derecho, la diosa </a:t>
            </a:r>
            <a:r>
              <a:rPr lang="es-ES" b="1" dirty="0" err="1" smtClean="0">
                <a:effectLst>
                  <a:glow rad="101600">
                    <a:srgbClr val="C00000">
                      <a:alpha val="60000"/>
                    </a:srgbClr>
                  </a:glow>
                  <a:outerShdw blurRad="38100" dist="38100" dir="2700000" algn="tl">
                    <a:srgbClr val="000000">
                      <a:alpha val="43137"/>
                    </a:srgbClr>
                  </a:outerShdw>
                </a:effectLst>
              </a:rPr>
              <a:t>Hathor</a:t>
            </a:r>
            <a:r>
              <a:rPr lang="es-ES" b="1" dirty="0" smtClean="0">
                <a:effectLst>
                  <a:glow rad="101600">
                    <a:srgbClr val="C00000">
                      <a:alpha val="60000"/>
                    </a:srgbClr>
                  </a:glow>
                  <a:outerShdw blurRad="38100" dist="38100" dir="2700000" algn="tl">
                    <a:srgbClr val="000000">
                      <a:alpha val="43137"/>
                    </a:srgbClr>
                  </a:outerShdw>
                </a:effectLst>
              </a:rPr>
              <a:t> (deidad del amor y las artes)  y a la izquierda, la divinidad del </a:t>
            </a:r>
            <a:r>
              <a:rPr lang="es-ES" b="1" dirty="0" err="1" smtClean="0">
                <a:effectLst>
                  <a:glow rad="101600">
                    <a:srgbClr val="C00000">
                      <a:alpha val="60000"/>
                    </a:srgbClr>
                  </a:glow>
                  <a:outerShdw blurRad="38100" dist="38100" dir="2700000" algn="tl">
                    <a:srgbClr val="000000">
                      <a:alpha val="43137"/>
                    </a:srgbClr>
                  </a:outerShdw>
                </a:effectLst>
              </a:rPr>
              <a:t>nomo</a:t>
            </a:r>
            <a:r>
              <a:rPr lang="es-ES" b="1" dirty="0" smtClean="0">
                <a:effectLst>
                  <a:glow rad="101600">
                    <a:srgbClr val="C00000">
                      <a:alpha val="60000"/>
                    </a:srgbClr>
                  </a:glow>
                  <a:outerShdw blurRad="38100" dist="38100" dir="2700000" algn="tl">
                    <a:srgbClr val="000000">
                      <a:alpha val="43137"/>
                    </a:srgbClr>
                  </a:outerShdw>
                </a:effectLst>
              </a:rPr>
              <a:t> de </a:t>
            </a:r>
            <a:r>
              <a:rPr lang="es-ES" b="1" dirty="0" err="1" smtClean="0">
                <a:effectLst>
                  <a:glow rad="101600">
                    <a:srgbClr val="C00000">
                      <a:alpha val="60000"/>
                    </a:srgbClr>
                  </a:glow>
                  <a:outerShdw blurRad="38100" dist="38100" dir="2700000" algn="tl">
                    <a:srgbClr val="000000">
                      <a:alpha val="43137"/>
                    </a:srgbClr>
                  </a:outerShdw>
                </a:effectLst>
              </a:rPr>
              <a:t>Cinópolis</a:t>
            </a:r>
            <a:r>
              <a:rPr lang="es-ES" b="1" dirty="0" smtClean="0">
                <a:effectLst>
                  <a:glow rad="101600">
                    <a:srgbClr val="C00000">
                      <a:alpha val="60000"/>
                    </a:srgbClr>
                  </a:glow>
                  <a:outerShdw blurRad="38100" dist="38100" dir="2700000" algn="tl">
                    <a:srgbClr val="000000">
                      <a:alpha val="43137"/>
                    </a:srgbClr>
                  </a:outerShdw>
                </a:effectLst>
              </a:rPr>
              <a:t>.</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5000">
        <p14:prism dir="d" isContent="1"/>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plus(out)">
                                      <p:cBhvr>
                                        <p:cTn id="7" dur="3000"/>
                                        <p:tgtEl>
                                          <p:spTgt spid="23554"/>
                                        </p:tgtEl>
                                      </p:cBhvr>
                                    </p:animEffect>
                                  </p:childTnLst>
                                </p:cTn>
                              </p:par>
                              <p:par>
                                <p:cTn id="8" presetID="23" presetClass="entr" presetSubtype="288" fill="hold" nodeType="withEffect">
                                  <p:stCondLst>
                                    <p:cond delay="0"/>
                                  </p:stCondLst>
                                  <p:childTnLst>
                                    <p:set>
                                      <p:cBhvr>
                                        <p:cTn id="9" dur="1" fill="hold">
                                          <p:stCondLst>
                                            <p:cond delay="0"/>
                                          </p:stCondLst>
                                        </p:cTn>
                                        <p:tgtEl>
                                          <p:spTgt spid="23554"/>
                                        </p:tgtEl>
                                        <p:attrNameLst>
                                          <p:attrName>style.visibility</p:attrName>
                                        </p:attrNameLst>
                                      </p:cBhvr>
                                      <p:to>
                                        <p:strVal val="visible"/>
                                      </p:to>
                                    </p:set>
                                    <p:anim calcmode="lin" valueType="num">
                                      <p:cBhvr>
                                        <p:cTn id="10" dur="3000" fill="hold"/>
                                        <p:tgtEl>
                                          <p:spTgt spid="23554"/>
                                        </p:tgtEl>
                                        <p:attrNameLst>
                                          <p:attrName>ppt_w</p:attrName>
                                        </p:attrNameLst>
                                      </p:cBhvr>
                                      <p:tavLst>
                                        <p:tav tm="0">
                                          <p:val>
                                            <p:strVal val="4/3*#ppt_w"/>
                                          </p:val>
                                        </p:tav>
                                        <p:tav tm="100000">
                                          <p:val>
                                            <p:strVal val="#ppt_w"/>
                                          </p:val>
                                        </p:tav>
                                      </p:tavLst>
                                    </p:anim>
                                    <p:anim calcmode="lin" valueType="num">
                                      <p:cBhvr>
                                        <p:cTn id="11" dur="3000" fill="hold"/>
                                        <p:tgtEl>
                                          <p:spTgt spid="23554"/>
                                        </p:tgtEl>
                                        <p:attrNameLst>
                                          <p:attrName>ppt_h</p:attrName>
                                        </p:attrNameLst>
                                      </p:cBhvr>
                                      <p:tavLst>
                                        <p:tav tm="0">
                                          <p:val>
                                            <p:strVal val="4/3*#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plus(in)">
                                      <p:cBhvr>
                                        <p:cTn id="14" dur="3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4/3*#ppt_w"/>
                                          </p:val>
                                        </p:tav>
                                        <p:tav tm="100000">
                                          <p:val>
                                            <p:strVal val="#ppt_w"/>
                                          </p:val>
                                        </p:tav>
                                      </p:tavLst>
                                    </p:anim>
                                    <p:anim calcmode="lin" valueType="num">
                                      <p:cBhvr>
                                        <p:cTn id="18" dur="3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1 Imagen" descr="23.jpg"/>
          <p:cNvPicPr>
            <a:picLocks noChangeAspect="1"/>
          </p:cNvPicPr>
          <p:nvPr/>
        </p:nvPicPr>
        <p:blipFill>
          <a:blip r:embed="rId2"/>
          <a:stretch>
            <a:fillRect/>
          </a:stretch>
        </p:blipFill>
        <p:spPr bwMode="auto">
          <a:xfrm>
            <a:off x="0" y="0"/>
            <a:ext cx="4571999" cy="5715000"/>
          </a:xfrm>
          <a:prstGeom prst="rect">
            <a:avLst/>
          </a:prstGeom>
          <a:noFill/>
          <a:ln w="9525">
            <a:noFill/>
            <a:miter lim="800000"/>
            <a:headEnd/>
            <a:tailEnd/>
          </a:ln>
        </p:spPr>
      </p:pic>
      <p:pic>
        <p:nvPicPr>
          <p:cNvPr id="3" name="1 Imagen" descr="23.jpg"/>
          <p:cNvPicPr>
            <a:picLocks noChangeAspect="1"/>
          </p:cNvPicPr>
          <p:nvPr/>
        </p:nvPicPr>
        <p:blipFill>
          <a:blip r:embed="rId2"/>
          <a:stretch>
            <a:fillRect/>
          </a:stretch>
        </p:blipFill>
        <p:spPr bwMode="auto">
          <a:xfrm>
            <a:off x="0" y="0"/>
            <a:ext cx="4571999" cy="5715000"/>
          </a:xfrm>
          <a:prstGeom prst="rect">
            <a:avLst/>
          </a:prstGeom>
          <a:noFill/>
          <a:ln w="9525">
            <a:noFill/>
            <a:miter lim="800000"/>
            <a:headEnd/>
            <a:tailEnd/>
          </a:ln>
        </p:spPr>
      </p:pic>
      <p:sp>
        <p:nvSpPr>
          <p:cNvPr id="4" name="3 CuadroTexto"/>
          <p:cNvSpPr txBox="1"/>
          <p:nvPr/>
        </p:nvSpPr>
        <p:spPr>
          <a:xfrm>
            <a:off x="4857752" y="1142988"/>
            <a:ext cx="4143404" cy="3693319"/>
          </a:xfrm>
          <a:prstGeom prst="rect">
            <a:avLst/>
          </a:prstGeom>
          <a:noFill/>
        </p:spPr>
        <p:txBody>
          <a:bodyPr wrap="square" rtlCol="0">
            <a:spAutoFit/>
          </a:bodyPr>
          <a:lstStyle/>
          <a:p>
            <a:r>
              <a:rPr lang="es-ES" sz="2400" b="1" dirty="0" smtClean="0">
                <a:effectLst>
                  <a:glow rad="101600">
                    <a:srgbClr val="C00000">
                      <a:alpha val="60000"/>
                    </a:srgbClr>
                  </a:glow>
                  <a:outerShdw blurRad="38100" dist="38100" dir="2700000" algn="tl">
                    <a:srgbClr val="000000">
                      <a:alpha val="43137"/>
                    </a:srgbClr>
                  </a:outerShdw>
                </a:effectLst>
              </a:rPr>
              <a:t>Máscara funeraria de </a:t>
            </a:r>
            <a:r>
              <a:rPr lang="es-ES" sz="2400" b="1" dirty="0" err="1" smtClean="0">
                <a:effectLst>
                  <a:glow rad="101600">
                    <a:srgbClr val="C00000">
                      <a:alpha val="60000"/>
                    </a:srgbClr>
                  </a:glow>
                  <a:outerShdw blurRad="38100" dist="38100" dir="2700000" algn="tl">
                    <a:srgbClr val="000000">
                      <a:alpha val="43137"/>
                    </a:srgbClr>
                  </a:outerShdw>
                </a:effectLst>
              </a:rPr>
              <a:t>Tutankamón</a:t>
            </a:r>
            <a:r>
              <a:rPr lang="es-ES" sz="2400" b="1" dirty="0" smtClean="0">
                <a:effectLst>
                  <a:glow rad="101600">
                    <a:srgbClr val="C00000">
                      <a:alpha val="60000"/>
                    </a:srgbClr>
                  </a:glow>
                  <a:outerShdw blurRad="38100" dist="38100" dir="2700000" algn="tl">
                    <a:srgbClr val="000000">
                      <a:alpha val="43137"/>
                    </a:srgbClr>
                  </a:outerShdw>
                </a:effectLst>
              </a:rPr>
              <a:t>.</a:t>
            </a:r>
          </a:p>
          <a:p>
            <a:endParaRPr lang="es-ES" sz="2400" b="1" dirty="0" smtClean="0">
              <a:effectLst>
                <a:glow rad="101600">
                  <a:srgbClr val="C00000">
                    <a:alpha val="60000"/>
                  </a:srgbClr>
                </a:glow>
                <a:outerShdw blurRad="38100" dist="38100" dir="2700000" algn="tl">
                  <a:srgbClr val="000000">
                    <a:alpha val="43137"/>
                  </a:srgbClr>
                </a:outerShdw>
              </a:effectLst>
            </a:endParaRPr>
          </a:p>
          <a:p>
            <a:r>
              <a:rPr lang="es-ES" b="1" dirty="0" err="1" smtClean="0">
                <a:effectLst>
                  <a:glow rad="101600">
                    <a:srgbClr val="C00000">
                      <a:alpha val="60000"/>
                    </a:srgbClr>
                  </a:glow>
                  <a:outerShdw blurRad="38100" dist="38100" dir="2700000" algn="tl">
                    <a:srgbClr val="000000">
                      <a:alpha val="43137"/>
                    </a:srgbClr>
                  </a:outerShdw>
                </a:effectLst>
              </a:rPr>
              <a:t>Tutankamón</a:t>
            </a:r>
            <a:r>
              <a:rPr lang="es-ES" b="1" dirty="0" smtClean="0">
                <a:effectLst>
                  <a:glow rad="101600">
                    <a:srgbClr val="C00000">
                      <a:alpha val="60000"/>
                    </a:srgbClr>
                  </a:glow>
                  <a:outerShdw blurRad="38100" dist="38100" dir="2700000" algn="tl">
                    <a:srgbClr val="000000">
                      <a:alpha val="43137"/>
                    </a:srgbClr>
                  </a:outerShdw>
                </a:effectLst>
              </a:rPr>
              <a:t>, el faraón adolescente, fue inmortalizado en esta máscara de oro, vidrio y piedras semipreciosas. Es una de las obras más importantes no sólo del arte egipcio sino de toda la historia del arte. La pieza forma parte de los cuantiosos tesoros encontrados en la tumba del gobernante.</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4000">
        <p14:prism dir="r" isContent="1"/>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diamond(out)">
                                      <p:cBhvr>
                                        <p:cTn id="7" dur="3000"/>
                                        <p:tgtEl>
                                          <p:spTgt spid="26626"/>
                                        </p:tgtEl>
                                      </p:cBhvr>
                                    </p:animEffect>
                                  </p:childTnLst>
                                </p:cTn>
                              </p:par>
                              <p:par>
                                <p:cTn id="8" presetID="23" presetClass="entr" presetSubtype="288" fill="hold" nodeType="withEffect">
                                  <p:stCondLst>
                                    <p:cond delay="0"/>
                                  </p:stCondLst>
                                  <p:childTnLst>
                                    <p:set>
                                      <p:cBhvr>
                                        <p:cTn id="9" dur="1" fill="hold">
                                          <p:stCondLst>
                                            <p:cond delay="0"/>
                                          </p:stCondLst>
                                        </p:cTn>
                                        <p:tgtEl>
                                          <p:spTgt spid="26626"/>
                                        </p:tgtEl>
                                        <p:attrNameLst>
                                          <p:attrName>style.visibility</p:attrName>
                                        </p:attrNameLst>
                                      </p:cBhvr>
                                      <p:to>
                                        <p:strVal val="visible"/>
                                      </p:to>
                                    </p:set>
                                    <p:anim calcmode="lin" valueType="num">
                                      <p:cBhvr>
                                        <p:cTn id="10" dur="3000" fill="hold"/>
                                        <p:tgtEl>
                                          <p:spTgt spid="26626"/>
                                        </p:tgtEl>
                                        <p:attrNameLst>
                                          <p:attrName>ppt_w</p:attrName>
                                        </p:attrNameLst>
                                      </p:cBhvr>
                                      <p:tavLst>
                                        <p:tav tm="0">
                                          <p:val>
                                            <p:strVal val="4/3*#ppt_w"/>
                                          </p:val>
                                        </p:tav>
                                        <p:tav tm="100000">
                                          <p:val>
                                            <p:strVal val="#ppt_w"/>
                                          </p:val>
                                        </p:tav>
                                      </p:tavLst>
                                    </p:anim>
                                    <p:anim calcmode="lin" valueType="num">
                                      <p:cBhvr>
                                        <p:cTn id="11" dur="3000" fill="hold"/>
                                        <p:tgtEl>
                                          <p:spTgt spid="26626"/>
                                        </p:tgtEl>
                                        <p:attrNameLst>
                                          <p:attrName>ppt_h</p:attrName>
                                        </p:attrNameLst>
                                      </p:cBhvr>
                                      <p:tavLst>
                                        <p:tav tm="0">
                                          <p:val>
                                            <p:strVal val="4/3*#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diamond(in)">
                                      <p:cBhvr>
                                        <p:cTn id="14" dur="3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4/3*#ppt_w"/>
                                          </p:val>
                                        </p:tav>
                                        <p:tav tm="100000">
                                          <p:val>
                                            <p:strVal val="#ppt_w"/>
                                          </p:val>
                                        </p:tav>
                                      </p:tavLst>
                                    </p:anim>
                                    <p:anim calcmode="lin" valueType="num">
                                      <p:cBhvr>
                                        <p:cTn id="18" dur="3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duck-935160_1280 (1)"/>
          <p:cNvPicPr>
            <a:picLocks noGrp="1" noChangeAspect="1"/>
          </p:cNvPicPr>
          <p:nvPr isPhoto="1"/>
        </p:nvPicPr>
        <p:blipFill>
          <a:blip r:embed="rId2"/>
          <a:stretch>
            <a:fillRect/>
          </a:stretch>
        </p:blipFill>
        <p:spPr bwMode="auto">
          <a:xfrm>
            <a:off x="0" y="0"/>
            <a:ext cx="9144000" cy="5714999"/>
          </a:xfrm>
          <a:prstGeom prst="rect">
            <a:avLst/>
          </a:prstGeom>
          <a:noFill/>
          <a:ln w="9525">
            <a:noFill/>
            <a:miter lim="800000"/>
            <a:headEnd/>
            <a:tailEnd/>
          </a:ln>
        </p:spPr>
      </p:pic>
      <p:sp>
        <p:nvSpPr>
          <p:cNvPr id="3" name="2 Triángulo rectángulo"/>
          <p:cNvSpPr/>
          <p:nvPr/>
        </p:nvSpPr>
        <p:spPr>
          <a:xfrm>
            <a:off x="0" y="3036888"/>
            <a:ext cx="4356100" cy="2693987"/>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Triángulo rectángulo"/>
          <p:cNvSpPr/>
          <p:nvPr/>
        </p:nvSpPr>
        <p:spPr>
          <a:xfrm flipH="1" flipV="1">
            <a:off x="4781550" y="0"/>
            <a:ext cx="4356100" cy="269398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a:off x="4781550" y="3040063"/>
            <a:ext cx="4356100" cy="2693987"/>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Triángulo rectángulo"/>
          <p:cNvSpPr/>
          <p:nvPr/>
        </p:nvSpPr>
        <p:spPr>
          <a:xfrm flipV="1">
            <a:off x="0" y="0"/>
            <a:ext cx="4356100" cy="269398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Rombo"/>
          <p:cNvSpPr/>
          <p:nvPr/>
        </p:nvSpPr>
        <p:spPr>
          <a:xfrm>
            <a:off x="0" y="0"/>
            <a:ext cx="9137650" cy="5715000"/>
          </a:xfrm>
          <a:prstGeom prst="diamond">
            <a:avLst/>
          </a:prstGeom>
          <a:solidFill>
            <a:srgbClr val="000000">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9" name="8 Rombo"/>
          <p:cNvSpPr/>
          <p:nvPr/>
        </p:nvSpPr>
        <p:spPr>
          <a:xfrm>
            <a:off x="644525" y="96838"/>
            <a:ext cx="7848600" cy="5521325"/>
          </a:xfrm>
          <a:prstGeom prst="diamond">
            <a:avLst/>
          </a:prstGeom>
          <a:solidFill>
            <a:srgbClr val="000000">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0" name="9 CuadroTexto"/>
          <p:cNvSpPr txBox="1"/>
          <p:nvPr/>
        </p:nvSpPr>
        <p:spPr>
          <a:xfrm>
            <a:off x="500034" y="3868341"/>
            <a:ext cx="8429684" cy="1846659"/>
          </a:xfrm>
          <a:prstGeom prst="rect">
            <a:avLst/>
          </a:prstGeom>
          <a:noFill/>
        </p:spPr>
        <p:txBody>
          <a:bodyPr wrap="square" rtlCol="0">
            <a:spAutoFit/>
          </a:bodyPr>
          <a:lstStyle/>
          <a:p>
            <a:r>
              <a:rPr lang="es-ES" sz="2400" b="1" dirty="0" smtClean="0">
                <a:effectLst>
                  <a:glow rad="101600">
                    <a:srgbClr val="C00000">
                      <a:alpha val="60000"/>
                    </a:srgbClr>
                  </a:glow>
                  <a:outerShdw blurRad="38100" dist="38100" dir="2700000" algn="tl">
                    <a:srgbClr val="000000">
                      <a:alpha val="43137"/>
                    </a:srgbClr>
                  </a:outerShdw>
                </a:effectLst>
              </a:rPr>
              <a:t>Sarcófago de </a:t>
            </a:r>
            <a:r>
              <a:rPr lang="es-ES" sz="2400" b="1" dirty="0" err="1" smtClean="0">
                <a:effectLst>
                  <a:glow rad="101600">
                    <a:srgbClr val="C00000">
                      <a:alpha val="60000"/>
                    </a:srgbClr>
                  </a:glow>
                  <a:outerShdw blurRad="38100" dist="38100" dir="2700000" algn="tl">
                    <a:srgbClr val="000000">
                      <a:alpha val="43137"/>
                    </a:srgbClr>
                  </a:outerShdw>
                </a:effectLst>
              </a:rPr>
              <a:t>Tutankamón</a:t>
            </a:r>
            <a:r>
              <a:rPr lang="es-ES" sz="2400" b="1" dirty="0" smtClean="0">
                <a:effectLst>
                  <a:glow rad="101600">
                    <a:srgbClr val="C00000">
                      <a:alpha val="60000"/>
                    </a:srgbClr>
                  </a:glow>
                  <a:outerShdw blurRad="38100" dist="38100" dir="2700000" algn="tl">
                    <a:srgbClr val="000000">
                      <a:alpha val="43137"/>
                    </a:srgbClr>
                  </a:outerShdw>
                </a:effectLst>
              </a:rPr>
              <a:t>. </a:t>
            </a:r>
            <a:r>
              <a:rPr lang="es-ES" b="1" dirty="0" smtClean="0">
                <a:effectLst>
                  <a:glow rad="101600">
                    <a:srgbClr val="C00000">
                      <a:alpha val="60000"/>
                    </a:srgbClr>
                  </a:glow>
                  <a:outerShdw blurRad="38100" dist="38100" dir="2700000" algn="tl">
                    <a:srgbClr val="000000">
                      <a:alpha val="43137"/>
                    </a:srgbClr>
                  </a:outerShdw>
                </a:effectLst>
              </a:rPr>
              <a:t>Dicho ataúd es otro de los tesoros hallados en la tumba de </a:t>
            </a:r>
            <a:r>
              <a:rPr lang="es-ES" b="1" dirty="0" err="1" smtClean="0">
                <a:effectLst>
                  <a:glow rad="101600">
                    <a:srgbClr val="C00000">
                      <a:alpha val="60000"/>
                    </a:srgbClr>
                  </a:glow>
                  <a:outerShdw blurRad="38100" dist="38100" dir="2700000" algn="tl">
                    <a:srgbClr val="000000">
                      <a:alpha val="43137"/>
                    </a:srgbClr>
                  </a:outerShdw>
                </a:effectLst>
              </a:rPr>
              <a:t>Tutankamón</a:t>
            </a:r>
            <a:r>
              <a:rPr lang="es-ES" b="1" dirty="0" smtClean="0">
                <a:effectLst>
                  <a:glow rad="101600">
                    <a:srgbClr val="C00000">
                      <a:alpha val="60000"/>
                    </a:srgbClr>
                  </a:glow>
                  <a:outerShdw blurRad="38100" dist="38100" dir="2700000" algn="tl">
                    <a:srgbClr val="000000">
                      <a:alpha val="43137"/>
                    </a:srgbClr>
                  </a:outerShdw>
                </a:effectLst>
              </a:rPr>
              <a:t>. Dentro de este sorprendente y conservado sarcófago de oro macizo (con alrededor de 110 kilogramos de peso), Howard Carter encontró en 1922 los restos de este joven faraón, que aunque contó con una corta vida es considerado como uno de los personajes más relevantes  de la historia egipcia.</a:t>
            </a:r>
          </a:p>
        </p:txBody>
      </p:sp>
    </p:spTree>
  </p:cSld>
  <p:clrMapOvr>
    <a:masterClrMapping/>
  </p:clrMapOvr>
  <mc:AlternateContent xmlns:mc="http://schemas.openxmlformats.org/markup-compatibility/2006">
    <mc:Choice xmlns:p14="http://schemas.microsoft.com/office/powerpoint/2010/main" Requires="p14">
      <p:transition spd="slow" p14:dur="2000" advTm="40000">
        <p14:prism isContent="1"/>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7"/>
                                        </p:tgtEl>
                                        <p:attrNameLst>
                                          <p:attrName>ppt_x</p:attrName>
                                        </p:attrNameLst>
                                      </p:cBhvr>
                                      <p:tavLst>
                                        <p:tav tm="0">
                                          <p:val>
                                            <p:strVal val="ppt_x"/>
                                          </p:val>
                                        </p:tav>
                                        <p:tav tm="100000">
                                          <p:val>
                                            <p:strVal val="ppt_x-ppt_w/2"/>
                                          </p:val>
                                        </p:tav>
                                      </p:tavLst>
                                    </p:anim>
                                    <p:anim calcmode="lin" valueType="num">
                                      <p:cBhvr>
                                        <p:cTn id="7" dur="3000"/>
                                        <p:tgtEl>
                                          <p:spTgt spid="7"/>
                                        </p:tgtEl>
                                        <p:attrNameLst>
                                          <p:attrName>ppt_y</p:attrName>
                                        </p:attrNameLst>
                                      </p:cBhvr>
                                      <p:tavLst>
                                        <p:tav tm="0">
                                          <p:val>
                                            <p:strVal val="ppt_y"/>
                                          </p:val>
                                        </p:tav>
                                        <p:tav tm="100000">
                                          <p:val>
                                            <p:strVal val="ppt_y"/>
                                          </p:val>
                                        </p:tav>
                                      </p:tavLst>
                                    </p:anim>
                                    <p:anim calcmode="lin" valueType="num">
                                      <p:cBhvr>
                                        <p:cTn id="8" dur="3000"/>
                                        <p:tgtEl>
                                          <p:spTgt spid="7"/>
                                        </p:tgtEl>
                                        <p:attrNameLst>
                                          <p:attrName>ppt_w</p:attrName>
                                        </p:attrNameLst>
                                      </p:cBhvr>
                                      <p:tavLst>
                                        <p:tav tm="0">
                                          <p:val>
                                            <p:strVal val="ppt_w"/>
                                          </p:val>
                                        </p:tav>
                                        <p:tav tm="100000">
                                          <p:val>
                                            <p:fltVal val="0"/>
                                          </p:val>
                                        </p:tav>
                                      </p:tavLst>
                                    </p:anim>
                                    <p:anim calcmode="lin" valueType="num">
                                      <p:cBhvr>
                                        <p:cTn id="9" dur="3000"/>
                                        <p:tgtEl>
                                          <p:spTgt spid="7"/>
                                        </p:tgtEl>
                                        <p:attrNameLst>
                                          <p:attrName>ppt_h</p:attrName>
                                        </p:attrNameLst>
                                      </p:cBhvr>
                                      <p:tavLst>
                                        <p:tav tm="0">
                                          <p:val>
                                            <p:strVal val="ppt_h"/>
                                          </p:val>
                                        </p:tav>
                                        <p:tav tm="100000">
                                          <p:val>
                                            <p:strVal val="ppt_h"/>
                                          </p:val>
                                        </p:tav>
                                      </p:tavLst>
                                    </p:anim>
                                    <p:set>
                                      <p:cBhvr>
                                        <p:cTn id="10" dur="1" fill="hold">
                                          <p:stCondLst>
                                            <p:cond delay="2999"/>
                                          </p:stCondLst>
                                        </p:cTn>
                                        <p:tgtEl>
                                          <p:spTgt spid="7"/>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3000"/>
                                        <p:tgtEl>
                                          <p:spTgt spid="3"/>
                                        </p:tgtEl>
                                        <p:attrNameLst>
                                          <p:attrName>ppt_x</p:attrName>
                                        </p:attrNameLst>
                                      </p:cBhvr>
                                      <p:tavLst>
                                        <p:tav tm="0">
                                          <p:val>
                                            <p:strVal val="ppt_x"/>
                                          </p:val>
                                        </p:tav>
                                        <p:tav tm="100000">
                                          <p:val>
                                            <p:strVal val="ppt_x-ppt_w/2"/>
                                          </p:val>
                                        </p:tav>
                                      </p:tavLst>
                                    </p:anim>
                                    <p:anim calcmode="lin" valueType="num">
                                      <p:cBhvr>
                                        <p:cTn id="13" dur="3000"/>
                                        <p:tgtEl>
                                          <p:spTgt spid="3"/>
                                        </p:tgtEl>
                                        <p:attrNameLst>
                                          <p:attrName>ppt_y</p:attrName>
                                        </p:attrNameLst>
                                      </p:cBhvr>
                                      <p:tavLst>
                                        <p:tav tm="0">
                                          <p:val>
                                            <p:strVal val="ppt_y"/>
                                          </p:val>
                                        </p:tav>
                                        <p:tav tm="100000">
                                          <p:val>
                                            <p:strVal val="ppt_y"/>
                                          </p:val>
                                        </p:tav>
                                      </p:tavLst>
                                    </p:anim>
                                    <p:anim calcmode="lin" valueType="num">
                                      <p:cBhvr>
                                        <p:cTn id="14" dur="3000"/>
                                        <p:tgtEl>
                                          <p:spTgt spid="3"/>
                                        </p:tgtEl>
                                        <p:attrNameLst>
                                          <p:attrName>ppt_w</p:attrName>
                                        </p:attrNameLst>
                                      </p:cBhvr>
                                      <p:tavLst>
                                        <p:tav tm="0">
                                          <p:val>
                                            <p:strVal val="ppt_w"/>
                                          </p:val>
                                        </p:tav>
                                        <p:tav tm="100000">
                                          <p:val>
                                            <p:fltVal val="0"/>
                                          </p:val>
                                        </p:tav>
                                      </p:tavLst>
                                    </p:anim>
                                    <p:anim calcmode="lin" valueType="num">
                                      <p:cBhvr>
                                        <p:cTn id="15" dur="3000"/>
                                        <p:tgtEl>
                                          <p:spTgt spid="3"/>
                                        </p:tgtEl>
                                        <p:attrNameLst>
                                          <p:attrName>ppt_h</p:attrName>
                                        </p:attrNameLst>
                                      </p:cBhvr>
                                      <p:tavLst>
                                        <p:tav tm="0">
                                          <p:val>
                                            <p:strVal val="ppt_h"/>
                                          </p:val>
                                        </p:tav>
                                        <p:tav tm="100000">
                                          <p:val>
                                            <p:strVal val="ppt_h"/>
                                          </p:val>
                                        </p:tav>
                                      </p:tavLst>
                                    </p:anim>
                                    <p:set>
                                      <p:cBhvr>
                                        <p:cTn id="16" dur="1" fill="hold">
                                          <p:stCondLst>
                                            <p:cond delay="2999"/>
                                          </p:stCondLst>
                                        </p:cTn>
                                        <p:tgtEl>
                                          <p:spTgt spid="3"/>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4"/>
                                        </p:tgtEl>
                                        <p:attrNameLst>
                                          <p:attrName>ppt_x</p:attrName>
                                        </p:attrNameLst>
                                      </p:cBhvr>
                                      <p:tavLst>
                                        <p:tav tm="0">
                                          <p:val>
                                            <p:strVal val="ppt_x"/>
                                          </p:val>
                                        </p:tav>
                                        <p:tav tm="100000">
                                          <p:val>
                                            <p:strVal val="ppt_x+ppt_w/2"/>
                                          </p:val>
                                        </p:tav>
                                      </p:tavLst>
                                    </p:anim>
                                    <p:anim calcmode="lin" valueType="num">
                                      <p:cBhvr>
                                        <p:cTn id="19" dur="3000"/>
                                        <p:tgtEl>
                                          <p:spTgt spid="4"/>
                                        </p:tgtEl>
                                        <p:attrNameLst>
                                          <p:attrName>ppt_y</p:attrName>
                                        </p:attrNameLst>
                                      </p:cBhvr>
                                      <p:tavLst>
                                        <p:tav tm="0">
                                          <p:val>
                                            <p:strVal val="ppt_y"/>
                                          </p:val>
                                        </p:tav>
                                        <p:tav tm="100000">
                                          <p:val>
                                            <p:strVal val="ppt_y"/>
                                          </p:val>
                                        </p:tav>
                                      </p:tavLst>
                                    </p:anim>
                                    <p:anim calcmode="lin" valueType="num">
                                      <p:cBhvr>
                                        <p:cTn id="20" dur="3000"/>
                                        <p:tgtEl>
                                          <p:spTgt spid="4"/>
                                        </p:tgtEl>
                                        <p:attrNameLst>
                                          <p:attrName>ppt_w</p:attrName>
                                        </p:attrNameLst>
                                      </p:cBhvr>
                                      <p:tavLst>
                                        <p:tav tm="0">
                                          <p:val>
                                            <p:strVal val="ppt_w"/>
                                          </p:val>
                                        </p:tav>
                                        <p:tav tm="100000">
                                          <p:val>
                                            <p:fltVal val="0"/>
                                          </p:val>
                                        </p:tav>
                                      </p:tavLst>
                                    </p:anim>
                                    <p:anim calcmode="lin" valueType="num">
                                      <p:cBhvr>
                                        <p:cTn id="21" dur="3000"/>
                                        <p:tgtEl>
                                          <p:spTgt spid="4"/>
                                        </p:tgtEl>
                                        <p:attrNameLst>
                                          <p:attrName>ppt_h</p:attrName>
                                        </p:attrNameLst>
                                      </p:cBhvr>
                                      <p:tavLst>
                                        <p:tav tm="0">
                                          <p:val>
                                            <p:strVal val="ppt_h"/>
                                          </p:val>
                                        </p:tav>
                                        <p:tav tm="100000">
                                          <p:val>
                                            <p:strVal val="ppt_h"/>
                                          </p:val>
                                        </p:tav>
                                      </p:tavLst>
                                    </p:anim>
                                    <p:set>
                                      <p:cBhvr>
                                        <p:cTn id="22" dur="1" fill="hold">
                                          <p:stCondLst>
                                            <p:cond delay="2999"/>
                                          </p:stCondLst>
                                        </p:cTn>
                                        <p:tgtEl>
                                          <p:spTgt spid="4"/>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3000"/>
                                        <p:tgtEl>
                                          <p:spTgt spid="6"/>
                                        </p:tgtEl>
                                        <p:attrNameLst>
                                          <p:attrName>ppt_x</p:attrName>
                                        </p:attrNameLst>
                                      </p:cBhvr>
                                      <p:tavLst>
                                        <p:tav tm="0">
                                          <p:val>
                                            <p:strVal val="ppt_x"/>
                                          </p:val>
                                        </p:tav>
                                        <p:tav tm="100000">
                                          <p:val>
                                            <p:strVal val="ppt_x+ppt_w/2"/>
                                          </p:val>
                                        </p:tav>
                                      </p:tavLst>
                                    </p:anim>
                                    <p:anim calcmode="lin" valueType="num">
                                      <p:cBhvr>
                                        <p:cTn id="25" dur="3000"/>
                                        <p:tgtEl>
                                          <p:spTgt spid="6"/>
                                        </p:tgtEl>
                                        <p:attrNameLst>
                                          <p:attrName>ppt_y</p:attrName>
                                        </p:attrNameLst>
                                      </p:cBhvr>
                                      <p:tavLst>
                                        <p:tav tm="0">
                                          <p:val>
                                            <p:strVal val="ppt_y"/>
                                          </p:val>
                                        </p:tav>
                                        <p:tav tm="100000">
                                          <p:val>
                                            <p:strVal val="ppt_y"/>
                                          </p:val>
                                        </p:tav>
                                      </p:tavLst>
                                    </p:anim>
                                    <p:anim calcmode="lin" valueType="num">
                                      <p:cBhvr>
                                        <p:cTn id="26" dur="3000"/>
                                        <p:tgtEl>
                                          <p:spTgt spid="6"/>
                                        </p:tgtEl>
                                        <p:attrNameLst>
                                          <p:attrName>ppt_w</p:attrName>
                                        </p:attrNameLst>
                                      </p:cBhvr>
                                      <p:tavLst>
                                        <p:tav tm="0">
                                          <p:val>
                                            <p:strVal val="ppt_w"/>
                                          </p:val>
                                        </p:tav>
                                        <p:tav tm="100000">
                                          <p:val>
                                            <p:fltVal val="0"/>
                                          </p:val>
                                        </p:tav>
                                      </p:tavLst>
                                    </p:anim>
                                    <p:anim calcmode="lin" valueType="num">
                                      <p:cBhvr>
                                        <p:cTn id="27" dur="3000"/>
                                        <p:tgtEl>
                                          <p:spTgt spid="6"/>
                                        </p:tgtEl>
                                        <p:attrNameLst>
                                          <p:attrName>ppt_h</p:attrName>
                                        </p:attrNameLst>
                                      </p:cBhvr>
                                      <p:tavLst>
                                        <p:tav tm="0">
                                          <p:val>
                                            <p:strVal val="ppt_h"/>
                                          </p:val>
                                        </p:tav>
                                        <p:tav tm="100000">
                                          <p:val>
                                            <p:strVal val="ppt_h"/>
                                          </p:val>
                                        </p:tav>
                                      </p:tavLst>
                                    </p:anim>
                                    <p:set>
                                      <p:cBhvr>
                                        <p:cTn id="28" dur="1" fill="hold">
                                          <p:stCondLst>
                                            <p:cond delay="2999"/>
                                          </p:stCondLst>
                                        </p:cTn>
                                        <p:tgtEl>
                                          <p:spTgt spid="6"/>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23" presetClass="entr" presetSubtype="288"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3000" fill="hold"/>
                                        <p:tgtEl>
                                          <p:spTgt spid="12"/>
                                        </p:tgtEl>
                                        <p:attrNameLst>
                                          <p:attrName>ppt_w</p:attrName>
                                        </p:attrNameLst>
                                      </p:cBhvr>
                                      <p:tavLst>
                                        <p:tav tm="0">
                                          <p:val>
                                            <p:strVal val="4/3*#ppt_w"/>
                                          </p:val>
                                        </p:tav>
                                        <p:tav tm="100000">
                                          <p:val>
                                            <p:strVal val="#ppt_w"/>
                                          </p:val>
                                        </p:tav>
                                      </p:tavLst>
                                    </p:anim>
                                    <p:anim calcmode="lin" valueType="num">
                                      <p:cBhvr>
                                        <p:cTn id="38" dur="3000" fill="hold"/>
                                        <p:tgtEl>
                                          <p:spTgt spid="12"/>
                                        </p:tgtEl>
                                        <p:attrNameLst>
                                          <p:attrName>ppt_h</p:attrName>
                                        </p:attrNameLst>
                                      </p:cBhvr>
                                      <p:tavLst>
                                        <p:tav tm="0">
                                          <p:val>
                                            <p:strVal val="4/3*#ppt_h"/>
                                          </p:val>
                                        </p:tav>
                                        <p:tav tm="100000">
                                          <p:val>
                                            <p:strVal val="#ppt_h"/>
                                          </p:val>
                                        </p:tav>
                                      </p:tavLst>
                                    </p:anim>
                                  </p:childTnLst>
                                </p:cTn>
                              </p:par>
                              <p:par>
                                <p:cTn id="39" presetID="8" presetClass="entr" presetSubtype="32"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diamond(out)">
                                      <p:cBhvr>
                                        <p:cTn id="41" dur="3000"/>
                                        <p:tgtEl>
                                          <p:spTgt spid="12"/>
                                        </p:tgtEl>
                                      </p:cBhvr>
                                    </p:animEffect>
                                  </p:childTnLst>
                                </p:cTn>
                              </p:par>
                            </p:childTnLst>
                          </p:cTn>
                        </p:par>
                        <p:par>
                          <p:cTn id="42" fill="hold">
                            <p:stCondLst>
                              <p:cond delay="30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10"/>
                                        </p:tgtEl>
                                        <p:attrNameLst>
                                          <p:attrName>style.visibility</p:attrName>
                                        </p:attrNameLst>
                                      </p:cBhvr>
                                      <p:to>
                                        <p:strVal val="visible"/>
                                      </p:to>
                                    </p:set>
                                    <p:animEffect transition="in" filter="fade">
                                      <p:cBhvr>
                                        <p:cTn id="45" dur="1000"/>
                                        <p:tgtEl>
                                          <p:spTgt spid="10"/>
                                        </p:tgtEl>
                                      </p:cBhvr>
                                    </p:animEffect>
                                    <p:anim calcmode="lin" valueType="num">
                                      <p:cBhvr>
                                        <p:cTn id="46" dur="1000" fill="hold"/>
                                        <p:tgtEl>
                                          <p:spTgt spid="10"/>
                                        </p:tgtEl>
                                        <p:attrNameLst>
                                          <p:attrName>ppt_x</p:attrName>
                                        </p:attrNameLst>
                                      </p:cBhvr>
                                      <p:tavLst>
                                        <p:tav tm="0">
                                          <p:val>
                                            <p:strVal val="#ppt_x-.1"/>
                                          </p:val>
                                        </p:tav>
                                        <p:tav tm="100000">
                                          <p:val>
                                            <p:strVal val="#ppt_x"/>
                                          </p:val>
                                        </p:tav>
                                      </p:tavLst>
                                    </p:anim>
                                    <p:anim calcmode="lin" valueType="num">
                                      <p:cBhvr>
                                        <p:cTn id="47"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7" grpId="0" animBg="1"/>
      <p:bldP spid="8" grpId="0" animBg="1"/>
      <p:bldP spid="9" grpId="0" animBg="1"/>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a:stretch>
            <a:fillRect/>
          </a:stretch>
        </p:blipFill>
        <p:spPr bwMode="auto">
          <a:xfrm>
            <a:off x="0" y="0"/>
            <a:ext cx="9143999" cy="5707063"/>
          </a:xfrm>
          <a:prstGeom prst="rect">
            <a:avLst/>
          </a:prstGeom>
          <a:noFill/>
          <a:ln w="9525">
            <a:noFill/>
            <a:miter lim="800000"/>
            <a:headEnd/>
            <a:tailEnd/>
          </a:ln>
        </p:spPr>
      </p:pic>
      <p:sp>
        <p:nvSpPr>
          <p:cNvPr id="6" name="Rectángulo 4">
            <a:extLst>
              <a:ext uri="{FF2B5EF4-FFF2-40B4-BE49-F238E27FC236}"/>
            </a:extLst>
          </p:cNvPr>
          <p:cNvSpPr/>
          <p:nvPr/>
        </p:nvSpPr>
        <p:spPr>
          <a:xfrm rot="12900179" flipV="1">
            <a:off x="1948895" y="2071362"/>
            <a:ext cx="3949190" cy="1576639"/>
          </a:xfrm>
          <a:prstGeom prst="rect">
            <a:avLst/>
          </a:prstGeom>
          <a:blipFill>
            <a:blip r:embed="rId3" cstate="print"/>
            <a:stretch>
              <a:fillRect/>
            </a:stretch>
          </a:blipFill>
          <a:ln>
            <a:solidFill>
              <a:schemeClr val="tx1">
                <a:lumMod val="75000"/>
              </a:schemeClr>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7" name="Rectángulo 5">
            <a:extLst>
              <a:ext uri="{FF2B5EF4-FFF2-40B4-BE49-F238E27FC236}"/>
            </a:extLst>
          </p:cNvPr>
          <p:cNvSpPr/>
          <p:nvPr/>
        </p:nvSpPr>
        <p:spPr>
          <a:xfrm rot="12900179" flipV="1">
            <a:off x="2099776" y="2095901"/>
            <a:ext cx="3971860" cy="1519992"/>
          </a:xfrm>
          <a:prstGeom prst="rect">
            <a:avLst/>
          </a:prstGeom>
          <a:blipFill>
            <a:blip r:embed="rId4" cstate="print"/>
            <a:stretch>
              <a:fillRect/>
            </a:stretch>
          </a:blipFill>
          <a:ln>
            <a:solidFill>
              <a:schemeClr val="tx1">
                <a:lumMod val="75000"/>
              </a:schemeClr>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8" name="Rectángulo 6">
            <a:extLst>
              <a:ext uri="{FF2B5EF4-FFF2-40B4-BE49-F238E27FC236}"/>
            </a:extLst>
          </p:cNvPr>
          <p:cNvSpPr/>
          <p:nvPr/>
        </p:nvSpPr>
        <p:spPr>
          <a:xfrm rot="12900179" flipV="1">
            <a:off x="2269203" y="2008475"/>
            <a:ext cx="3999065" cy="1626989"/>
          </a:xfrm>
          <a:prstGeom prst="rect">
            <a:avLst/>
          </a:prstGeom>
          <a:blipFill>
            <a:blip r:embed="rId5" cstate="print"/>
            <a:stretch>
              <a:fillRect/>
            </a:stretch>
          </a:blipFill>
          <a:ln>
            <a:solidFill>
              <a:schemeClr val="tx1">
                <a:lumMod val="75000"/>
              </a:schemeClr>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Rectángulo 7">
            <a:extLst>
              <a:ext uri="{FF2B5EF4-FFF2-40B4-BE49-F238E27FC236}"/>
            </a:extLst>
          </p:cNvPr>
          <p:cNvSpPr/>
          <p:nvPr/>
        </p:nvSpPr>
        <p:spPr>
          <a:xfrm rot="12900179" flipV="1">
            <a:off x="2457018" y="1997274"/>
            <a:ext cx="3999065" cy="1586078"/>
          </a:xfrm>
          <a:prstGeom prst="rect">
            <a:avLst/>
          </a:prstGeom>
          <a:blipFill>
            <a:blip r:embed="rId6" cstate="print"/>
            <a:stretch>
              <a:fillRect/>
            </a:stretch>
          </a:blipFill>
          <a:ln>
            <a:solidFill>
              <a:schemeClr val="tx1">
                <a:lumMod val="75000"/>
              </a:schemeClr>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0" name="Rectángulo 8">
            <a:extLst>
              <a:ext uri="{FF2B5EF4-FFF2-40B4-BE49-F238E27FC236}"/>
            </a:extLst>
          </p:cNvPr>
          <p:cNvSpPr/>
          <p:nvPr/>
        </p:nvSpPr>
        <p:spPr>
          <a:xfrm rot="12900179" flipV="1">
            <a:off x="2628148" y="1980610"/>
            <a:ext cx="4026269" cy="1551462"/>
          </a:xfrm>
          <a:prstGeom prst="rect">
            <a:avLst/>
          </a:prstGeom>
          <a:blipFill>
            <a:blip r:embed="rId7" cstate="print"/>
            <a:stretch>
              <a:fillRect/>
            </a:stretch>
          </a:blipFill>
          <a:ln>
            <a:solidFill>
              <a:schemeClr val="tx1">
                <a:lumMod val="75000"/>
              </a:schemeClr>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Rectángulo 9">
            <a:extLst>
              <a:ext uri="{FF2B5EF4-FFF2-40B4-BE49-F238E27FC236}"/>
            </a:extLst>
          </p:cNvPr>
          <p:cNvSpPr/>
          <p:nvPr/>
        </p:nvSpPr>
        <p:spPr>
          <a:xfrm rot="12900179" flipV="1">
            <a:off x="2786934" y="1919420"/>
            <a:ext cx="4026269" cy="1548315"/>
          </a:xfrm>
          <a:prstGeom prst="rect">
            <a:avLst/>
          </a:prstGeom>
          <a:blipFill>
            <a:blip r:embed="rId7" cstate="print"/>
            <a:stretch>
              <a:fillRect/>
            </a:stretch>
          </a:blipFill>
          <a:ln>
            <a:solidFill>
              <a:schemeClr val="tx1">
                <a:lumMod val="75000"/>
              </a:schemeClr>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2" name="Rectángulo 10">
            <a:extLst>
              <a:ext uri="{FF2B5EF4-FFF2-40B4-BE49-F238E27FC236}"/>
            </a:extLst>
          </p:cNvPr>
          <p:cNvSpPr/>
          <p:nvPr/>
        </p:nvSpPr>
        <p:spPr>
          <a:xfrm rot="12900179" flipV="1">
            <a:off x="2957266" y="1833292"/>
            <a:ext cx="3974126" cy="1626990"/>
          </a:xfrm>
          <a:prstGeom prst="rect">
            <a:avLst/>
          </a:prstGeom>
          <a:blipFill>
            <a:blip r:embed="rId8" cstate="print"/>
            <a:stretch>
              <a:fillRect/>
            </a:stretch>
          </a:blipFill>
          <a:ln>
            <a:solidFill>
              <a:schemeClr val="tx1">
                <a:lumMod val="75000"/>
              </a:schemeClr>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3" name="12 CuadroTexto"/>
          <p:cNvSpPr txBox="1"/>
          <p:nvPr/>
        </p:nvSpPr>
        <p:spPr>
          <a:xfrm>
            <a:off x="357158" y="4145340"/>
            <a:ext cx="8286808" cy="1569660"/>
          </a:xfrm>
          <a:prstGeom prst="rect">
            <a:avLst/>
          </a:prstGeom>
          <a:noFill/>
        </p:spPr>
        <p:txBody>
          <a:bodyPr wrap="square" rtlCol="0">
            <a:spAutoFit/>
          </a:bodyPr>
          <a:lstStyle/>
          <a:p>
            <a:r>
              <a:rPr lang="es-ES" sz="2400" b="1" dirty="0" smtClean="0">
                <a:effectLst>
                  <a:glow rad="101600">
                    <a:srgbClr val="C00000">
                      <a:alpha val="60000"/>
                    </a:srgbClr>
                  </a:glow>
                  <a:outerShdw blurRad="38100" dist="38100" dir="2700000" algn="tl">
                    <a:srgbClr val="000000">
                      <a:alpha val="43137"/>
                    </a:srgbClr>
                  </a:outerShdw>
                </a:effectLst>
              </a:rPr>
              <a:t>Sarcófagos pétreos. </a:t>
            </a:r>
            <a:r>
              <a:rPr lang="es-ES" b="1" dirty="0" smtClean="0">
                <a:effectLst>
                  <a:glow rad="101600">
                    <a:srgbClr val="C00000">
                      <a:alpha val="60000"/>
                    </a:srgbClr>
                  </a:glow>
                  <a:outerShdw blurRad="38100" dist="38100" dir="2700000" algn="tl">
                    <a:srgbClr val="000000">
                      <a:alpha val="43137"/>
                    </a:srgbClr>
                  </a:outerShdw>
                </a:effectLst>
              </a:rPr>
              <a:t>Las momias son sumamente emblemáticas en la cultura egipcia por el sorprendente proceso funerario que realizaban para honrar  a sus difuntos; que va desde el embalsamamiento hasta la creación de ataúdes llenos de inscripciones que revelan detalles de las personas sepultadas,.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42000">
        <p14:window dir="vert"/>
      </p:transition>
    </mc:Choice>
    <mc:Fallback>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1"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6"/>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1"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2000" fill="hold"/>
                                        <p:tgtEl>
                                          <p:spTgt spid="7"/>
                                        </p:tgtEl>
                                        <p:attrNameLst>
                                          <p:attrName>ppt_w</p:attrName>
                                        </p:attrNameLst>
                                      </p:cBhvr>
                                      <p:tavLst>
                                        <p:tav tm="0">
                                          <p:val>
                                            <p:fltVal val="0"/>
                                          </p:val>
                                        </p:tav>
                                        <p:tav tm="100000">
                                          <p:val>
                                            <p:strVal val="#ppt_w"/>
                                          </p:val>
                                        </p:tav>
                                      </p:tavLst>
                                    </p:anim>
                                    <p:anim calcmode="lin" valueType="num">
                                      <p:cBhvr>
                                        <p:cTn id="14" dur="2000" fill="hold"/>
                                        <p:tgtEl>
                                          <p:spTgt spid="7"/>
                                        </p:tgtEl>
                                        <p:attrNameLst>
                                          <p:attrName>ppt_h</p:attrName>
                                        </p:attrNameLst>
                                      </p:cBhvr>
                                      <p:tavLst>
                                        <p:tav tm="0">
                                          <p:val>
                                            <p:fltVal val="0"/>
                                          </p:val>
                                        </p:tav>
                                        <p:tav tm="100000">
                                          <p:val>
                                            <p:strVal val="#ppt_h"/>
                                          </p:val>
                                        </p:tav>
                                      </p:tavLst>
                                    </p:anim>
                                    <p:anim calcmode="lin" valueType="num">
                                      <p:cBhvr>
                                        <p:cTn id="15"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6" dur="2000" fill="hold"/>
                                        <p:tgtEl>
                                          <p:spTgt spid="7"/>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1"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2000" fill="hold"/>
                                        <p:tgtEl>
                                          <p:spTgt spid="8"/>
                                        </p:tgtEl>
                                        <p:attrNameLst>
                                          <p:attrName>ppt_w</p:attrName>
                                        </p:attrNameLst>
                                      </p:cBhvr>
                                      <p:tavLst>
                                        <p:tav tm="0">
                                          <p:val>
                                            <p:fltVal val="0"/>
                                          </p:val>
                                        </p:tav>
                                        <p:tav tm="100000">
                                          <p:val>
                                            <p:strVal val="#ppt_w"/>
                                          </p:val>
                                        </p:tav>
                                      </p:tavLst>
                                    </p:anim>
                                    <p:anim calcmode="lin" valueType="num">
                                      <p:cBhvr>
                                        <p:cTn id="20" dur="2000" fill="hold"/>
                                        <p:tgtEl>
                                          <p:spTgt spid="8"/>
                                        </p:tgtEl>
                                        <p:attrNameLst>
                                          <p:attrName>ppt_h</p:attrName>
                                        </p:attrNameLst>
                                      </p:cBhvr>
                                      <p:tavLst>
                                        <p:tav tm="0">
                                          <p:val>
                                            <p:fltVal val="0"/>
                                          </p:val>
                                        </p:tav>
                                        <p:tav tm="100000">
                                          <p:val>
                                            <p:strVal val="#ppt_h"/>
                                          </p:val>
                                        </p:tav>
                                      </p:tavLst>
                                    </p:anim>
                                    <p:anim calcmode="lin" valueType="num">
                                      <p:cBhvr>
                                        <p:cTn id="21"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8"/>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1"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ppt_w</p:attrName>
                                        </p:attrNameLst>
                                      </p:cBhvr>
                                      <p:tavLst>
                                        <p:tav tm="0">
                                          <p:val>
                                            <p:fltVal val="0"/>
                                          </p:val>
                                        </p:tav>
                                        <p:tav tm="100000">
                                          <p:val>
                                            <p:strVal val="#ppt_w"/>
                                          </p:val>
                                        </p:tav>
                                      </p:tavLst>
                                    </p:anim>
                                    <p:anim calcmode="lin" valueType="num">
                                      <p:cBhvr>
                                        <p:cTn id="26" dur="2000" fill="hold"/>
                                        <p:tgtEl>
                                          <p:spTgt spid="9"/>
                                        </p:tgtEl>
                                        <p:attrNameLst>
                                          <p:attrName>ppt_h</p:attrName>
                                        </p:attrNameLst>
                                      </p:cBhvr>
                                      <p:tavLst>
                                        <p:tav tm="0">
                                          <p:val>
                                            <p:fltVal val="0"/>
                                          </p:val>
                                        </p:tav>
                                        <p:tav tm="100000">
                                          <p:val>
                                            <p:strVal val="#ppt_h"/>
                                          </p:val>
                                        </p:tav>
                                      </p:tavLst>
                                    </p:anim>
                                    <p:anim calcmode="lin" valueType="num">
                                      <p:cBhvr>
                                        <p:cTn id="27"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8" dur="2000" fill="hold"/>
                                        <p:tgtEl>
                                          <p:spTgt spid="9"/>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grpId="1"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2000" fill="hold"/>
                                        <p:tgtEl>
                                          <p:spTgt spid="10"/>
                                        </p:tgtEl>
                                        <p:attrNameLst>
                                          <p:attrName>ppt_w</p:attrName>
                                        </p:attrNameLst>
                                      </p:cBhvr>
                                      <p:tavLst>
                                        <p:tav tm="0">
                                          <p:val>
                                            <p:fltVal val="0"/>
                                          </p:val>
                                        </p:tav>
                                        <p:tav tm="100000">
                                          <p:val>
                                            <p:strVal val="#ppt_w"/>
                                          </p:val>
                                        </p:tav>
                                      </p:tavLst>
                                    </p:anim>
                                    <p:anim calcmode="lin" valueType="num">
                                      <p:cBhvr>
                                        <p:cTn id="32" dur="2000" fill="hold"/>
                                        <p:tgtEl>
                                          <p:spTgt spid="10"/>
                                        </p:tgtEl>
                                        <p:attrNameLst>
                                          <p:attrName>ppt_h</p:attrName>
                                        </p:attrNameLst>
                                      </p:cBhvr>
                                      <p:tavLst>
                                        <p:tav tm="0">
                                          <p:val>
                                            <p:fltVal val="0"/>
                                          </p:val>
                                        </p:tav>
                                        <p:tav tm="100000">
                                          <p:val>
                                            <p:strVal val="#ppt_h"/>
                                          </p:val>
                                        </p:tav>
                                      </p:tavLst>
                                    </p:anim>
                                    <p:anim calcmode="lin" valueType="num">
                                      <p:cBhvr>
                                        <p:cTn id="33"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34" dur="2000" fill="hold"/>
                                        <p:tgtEl>
                                          <p:spTgt spid="10"/>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grpId="1"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2000" fill="hold"/>
                                        <p:tgtEl>
                                          <p:spTgt spid="11"/>
                                        </p:tgtEl>
                                        <p:attrNameLst>
                                          <p:attrName>ppt_w</p:attrName>
                                        </p:attrNameLst>
                                      </p:cBhvr>
                                      <p:tavLst>
                                        <p:tav tm="0">
                                          <p:val>
                                            <p:fltVal val="0"/>
                                          </p:val>
                                        </p:tav>
                                        <p:tav tm="100000">
                                          <p:val>
                                            <p:strVal val="#ppt_w"/>
                                          </p:val>
                                        </p:tav>
                                      </p:tavLst>
                                    </p:anim>
                                    <p:anim calcmode="lin" valueType="num">
                                      <p:cBhvr>
                                        <p:cTn id="38" dur="2000" fill="hold"/>
                                        <p:tgtEl>
                                          <p:spTgt spid="11"/>
                                        </p:tgtEl>
                                        <p:attrNameLst>
                                          <p:attrName>ppt_h</p:attrName>
                                        </p:attrNameLst>
                                      </p:cBhvr>
                                      <p:tavLst>
                                        <p:tav tm="0">
                                          <p:val>
                                            <p:fltVal val="0"/>
                                          </p:val>
                                        </p:tav>
                                        <p:tav tm="100000">
                                          <p:val>
                                            <p:strVal val="#ppt_h"/>
                                          </p:val>
                                        </p:tav>
                                      </p:tavLst>
                                    </p:anim>
                                    <p:anim calcmode="lin" valueType="num">
                                      <p:cBhvr>
                                        <p:cTn id="39"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0" dur="2000" fill="hold"/>
                                        <p:tgtEl>
                                          <p:spTgt spid="11"/>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grpId="1"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2000" fill="hold"/>
                                        <p:tgtEl>
                                          <p:spTgt spid="12"/>
                                        </p:tgtEl>
                                        <p:attrNameLst>
                                          <p:attrName>ppt_w</p:attrName>
                                        </p:attrNameLst>
                                      </p:cBhvr>
                                      <p:tavLst>
                                        <p:tav tm="0">
                                          <p:val>
                                            <p:fltVal val="0"/>
                                          </p:val>
                                        </p:tav>
                                        <p:tav tm="100000">
                                          <p:val>
                                            <p:strVal val="#ppt_w"/>
                                          </p:val>
                                        </p:tav>
                                      </p:tavLst>
                                    </p:anim>
                                    <p:anim calcmode="lin" valueType="num">
                                      <p:cBhvr>
                                        <p:cTn id="44" dur="2000" fill="hold"/>
                                        <p:tgtEl>
                                          <p:spTgt spid="12"/>
                                        </p:tgtEl>
                                        <p:attrNameLst>
                                          <p:attrName>ppt_h</p:attrName>
                                        </p:attrNameLst>
                                      </p:cBhvr>
                                      <p:tavLst>
                                        <p:tav tm="0">
                                          <p:val>
                                            <p:fltVal val="0"/>
                                          </p:val>
                                        </p:tav>
                                        <p:tav tm="100000">
                                          <p:val>
                                            <p:strVal val="#ppt_h"/>
                                          </p:val>
                                        </p:tav>
                                      </p:tavLst>
                                    </p:anim>
                                    <p:anim calcmode="lin" valueType="num">
                                      <p:cBhvr>
                                        <p:cTn id="45"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46" dur="2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47" fill="hold">
                            <p:stCondLst>
                              <p:cond delay="3000"/>
                            </p:stCondLst>
                            <p:childTnLst>
                              <p:par>
                                <p:cTn id="48" presetID="8" presetClass="emph" presetSubtype="0" accel="50000" decel="50000" autoRev="1" fill="hold" grpId="0" nodeType="afterEffect">
                                  <p:stCondLst>
                                    <p:cond delay="100"/>
                                  </p:stCondLst>
                                  <p:childTnLst>
                                    <p:animRot by="-21600000">
                                      <p:cBhvr>
                                        <p:cTn id="49" dur="2000" fill="hold"/>
                                        <p:tgtEl>
                                          <p:spTgt spid="6"/>
                                        </p:tgtEl>
                                        <p:attrNameLst>
                                          <p:attrName>r</p:attrName>
                                        </p:attrNameLst>
                                      </p:cBhvr>
                                    </p:animRot>
                                  </p:childTnLst>
                                </p:cTn>
                              </p:par>
                              <p:par>
                                <p:cTn id="50" presetID="8" presetClass="emph" presetSubtype="0" accel="50000" decel="50000" autoRev="1" fill="hold" grpId="0" nodeType="withEffect">
                                  <p:stCondLst>
                                    <p:cond delay="200"/>
                                  </p:stCondLst>
                                  <p:childTnLst>
                                    <p:animRot by="-21600000">
                                      <p:cBhvr>
                                        <p:cTn id="51" dur="2000" fill="hold"/>
                                        <p:tgtEl>
                                          <p:spTgt spid="7"/>
                                        </p:tgtEl>
                                        <p:attrNameLst>
                                          <p:attrName>r</p:attrName>
                                        </p:attrNameLst>
                                      </p:cBhvr>
                                    </p:animRot>
                                  </p:childTnLst>
                                </p:cTn>
                              </p:par>
                              <p:par>
                                <p:cTn id="52" presetID="8" presetClass="emph" presetSubtype="0" accel="50000" decel="50000" autoRev="1" fill="hold" grpId="0" nodeType="withEffect">
                                  <p:stCondLst>
                                    <p:cond delay="300"/>
                                  </p:stCondLst>
                                  <p:childTnLst>
                                    <p:animRot by="-21600000">
                                      <p:cBhvr>
                                        <p:cTn id="53" dur="2000" fill="hold"/>
                                        <p:tgtEl>
                                          <p:spTgt spid="8"/>
                                        </p:tgtEl>
                                        <p:attrNameLst>
                                          <p:attrName>r</p:attrName>
                                        </p:attrNameLst>
                                      </p:cBhvr>
                                    </p:animRot>
                                  </p:childTnLst>
                                </p:cTn>
                              </p:par>
                              <p:par>
                                <p:cTn id="54" presetID="8" presetClass="emph" presetSubtype="0" accel="50000" decel="50000" autoRev="1" fill="hold" grpId="0" nodeType="withEffect">
                                  <p:stCondLst>
                                    <p:cond delay="400"/>
                                  </p:stCondLst>
                                  <p:childTnLst>
                                    <p:animRot by="-21600000">
                                      <p:cBhvr>
                                        <p:cTn id="55" dur="2000" fill="hold"/>
                                        <p:tgtEl>
                                          <p:spTgt spid="9"/>
                                        </p:tgtEl>
                                        <p:attrNameLst>
                                          <p:attrName>r</p:attrName>
                                        </p:attrNameLst>
                                      </p:cBhvr>
                                    </p:animRot>
                                  </p:childTnLst>
                                </p:cTn>
                              </p:par>
                              <p:par>
                                <p:cTn id="56" presetID="8" presetClass="emph" presetSubtype="0" accel="50000" decel="50000" autoRev="1" fill="hold" grpId="0" nodeType="withEffect">
                                  <p:stCondLst>
                                    <p:cond delay="500"/>
                                  </p:stCondLst>
                                  <p:childTnLst>
                                    <p:animRot by="-21600000">
                                      <p:cBhvr>
                                        <p:cTn id="57" dur="2000" fill="hold"/>
                                        <p:tgtEl>
                                          <p:spTgt spid="10"/>
                                        </p:tgtEl>
                                        <p:attrNameLst>
                                          <p:attrName>r</p:attrName>
                                        </p:attrNameLst>
                                      </p:cBhvr>
                                    </p:animRot>
                                  </p:childTnLst>
                                </p:cTn>
                              </p:par>
                              <p:par>
                                <p:cTn id="58" presetID="8" presetClass="emph" presetSubtype="0" accel="50000" decel="50000" autoRev="1" fill="hold" grpId="0" nodeType="withEffect">
                                  <p:stCondLst>
                                    <p:cond delay="600"/>
                                  </p:stCondLst>
                                  <p:childTnLst>
                                    <p:animRot by="-21600000">
                                      <p:cBhvr>
                                        <p:cTn id="59" dur="2000" fill="hold"/>
                                        <p:tgtEl>
                                          <p:spTgt spid="11"/>
                                        </p:tgtEl>
                                        <p:attrNameLst>
                                          <p:attrName>r</p:attrName>
                                        </p:attrNameLst>
                                      </p:cBhvr>
                                    </p:animRot>
                                  </p:childTnLst>
                                </p:cTn>
                              </p:par>
                              <p:par>
                                <p:cTn id="60" presetID="8" presetClass="emph" presetSubtype="0" accel="50000" decel="50000" autoRev="1" fill="hold" grpId="0" nodeType="withEffect">
                                  <p:stCondLst>
                                    <p:cond delay="700"/>
                                  </p:stCondLst>
                                  <p:childTnLst>
                                    <p:animRot by="-21600000">
                                      <p:cBhvr>
                                        <p:cTn id="61" dur="2000" fill="hold"/>
                                        <p:tgtEl>
                                          <p:spTgt spid="12"/>
                                        </p:tgtEl>
                                        <p:attrNameLst>
                                          <p:attrName>r</p:attrName>
                                        </p:attrNameLst>
                                      </p:cBhvr>
                                    </p:animRot>
                                  </p:childTnLst>
                                </p:cTn>
                              </p:par>
                            </p:childTnLst>
                          </p:cTn>
                        </p:par>
                        <p:par>
                          <p:cTn id="62" fill="hold">
                            <p:stCondLst>
                              <p:cond delay="7700"/>
                            </p:stCondLst>
                            <p:childTnLst>
                              <p:par>
                                <p:cTn id="63" presetID="15" presetClass="exit" presetSubtype="0" fill="hold" grpId="2" nodeType="afterEffect">
                                  <p:stCondLst>
                                    <p:cond delay="100"/>
                                  </p:stCondLst>
                                  <p:childTnLst>
                                    <p:anim calcmode="lin" valueType="num">
                                      <p:cBhvr>
                                        <p:cTn id="64" dur="3000"/>
                                        <p:tgtEl>
                                          <p:spTgt spid="6"/>
                                        </p:tgtEl>
                                        <p:attrNameLst>
                                          <p:attrName>ppt_w</p:attrName>
                                        </p:attrNameLst>
                                      </p:cBhvr>
                                      <p:tavLst>
                                        <p:tav tm="0">
                                          <p:val>
                                            <p:strVal val="ppt_w"/>
                                          </p:val>
                                        </p:tav>
                                        <p:tav tm="100000">
                                          <p:val>
                                            <p:fltVal val="0"/>
                                          </p:val>
                                        </p:tav>
                                      </p:tavLst>
                                    </p:anim>
                                    <p:anim calcmode="lin" valueType="num">
                                      <p:cBhvr>
                                        <p:cTn id="65" dur="3000"/>
                                        <p:tgtEl>
                                          <p:spTgt spid="6"/>
                                        </p:tgtEl>
                                        <p:attrNameLst>
                                          <p:attrName>ppt_h</p:attrName>
                                        </p:attrNameLst>
                                      </p:cBhvr>
                                      <p:tavLst>
                                        <p:tav tm="0">
                                          <p:val>
                                            <p:strVal val="ppt_h"/>
                                          </p:val>
                                        </p:tav>
                                        <p:tav tm="100000">
                                          <p:val>
                                            <p:fltVal val="0"/>
                                          </p:val>
                                        </p:tav>
                                      </p:tavLst>
                                    </p:anim>
                                    <p:anim calcmode="lin" valueType="num">
                                      <p:cBhvr>
                                        <p:cTn id="66"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7"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8" dur="1" fill="hold">
                                          <p:stCondLst>
                                            <p:cond delay="2999"/>
                                          </p:stCondLst>
                                        </p:cTn>
                                        <p:tgtEl>
                                          <p:spTgt spid="6"/>
                                        </p:tgtEl>
                                        <p:attrNameLst>
                                          <p:attrName>style.visibility</p:attrName>
                                        </p:attrNameLst>
                                      </p:cBhvr>
                                      <p:to>
                                        <p:strVal val="hidden"/>
                                      </p:to>
                                    </p:set>
                                  </p:childTnLst>
                                </p:cTn>
                              </p:par>
                              <p:par>
                                <p:cTn id="69" presetID="15" presetClass="exit" presetSubtype="0" fill="hold" grpId="2" nodeType="withEffect">
                                  <p:stCondLst>
                                    <p:cond delay="200"/>
                                  </p:stCondLst>
                                  <p:childTnLst>
                                    <p:anim calcmode="lin" valueType="num">
                                      <p:cBhvr>
                                        <p:cTn id="70" dur="3000"/>
                                        <p:tgtEl>
                                          <p:spTgt spid="7"/>
                                        </p:tgtEl>
                                        <p:attrNameLst>
                                          <p:attrName>ppt_w</p:attrName>
                                        </p:attrNameLst>
                                      </p:cBhvr>
                                      <p:tavLst>
                                        <p:tav tm="0">
                                          <p:val>
                                            <p:strVal val="ppt_w"/>
                                          </p:val>
                                        </p:tav>
                                        <p:tav tm="100000">
                                          <p:val>
                                            <p:fltVal val="0"/>
                                          </p:val>
                                        </p:tav>
                                      </p:tavLst>
                                    </p:anim>
                                    <p:anim calcmode="lin" valueType="num">
                                      <p:cBhvr>
                                        <p:cTn id="71" dur="3000"/>
                                        <p:tgtEl>
                                          <p:spTgt spid="7"/>
                                        </p:tgtEl>
                                        <p:attrNameLst>
                                          <p:attrName>ppt_h</p:attrName>
                                        </p:attrNameLst>
                                      </p:cBhvr>
                                      <p:tavLst>
                                        <p:tav tm="0">
                                          <p:val>
                                            <p:strVal val="ppt_h"/>
                                          </p:val>
                                        </p:tav>
                                        <p:tav tm="100000">
                                          <p:val>
                                            <p:fltVal val="0"/>
                                          </p:val>
                                        </p:tav>
                                      </p:tavLst>
                                    </p:anim>
                                    <p:anim calcmode="lin" valueType="num">
                                      <p:cBhvr>
                                        <p:cTn id="72" dur="3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3" dur="3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4" dur="1" fill="hold">
                                          <p:stCondLst>
                                            <p:cond delay="2999"/>
                                          </p:stCondLst>
                                        </p:cTn>
                                        <p:tgtEl>
                                          <p:spTgt spid="7"/>
                                        </p:tgtEl>
                                        <p:attrNameLst>
                                          <p:attrName>style.visibility</p:attrName>
                                        </p:attrNameLst>
                                      </p:cBhvr>
                                      <p:to>
                                        <p:strVal val="hidden"/>
                                      </p:to>
                                    </p:set>
                                  </p:childTnLst>
                                </p:cTn>
                              </p:par>
                              <p:par>
                                <p:cTn id="75" presetID="15" presetClass="exit" presetSubtype="0" fill="hold" grpId="2" nodeType="withEffect">
                                  <p:stCondLst>
                                    <p:cond delay="300"/>
                                  </p:stCondLst>
                                  <p:childTnLst>
                                    <p:anim calcmode="lin" valueType="num">
                                      <p:cBhvr>
                                        <p:cTn id="76" dur="3000"/>
                                        <p:tgtEl>
                                          <p:spTgt spid="8"/>
                                        </p:tgtEl>
                                        <p:attrNameLst>
                                          <p:attrName>ppt_w</p:attrName>
                                        </p:attrNameLst>
                                      </p:cBhvr>
                                      <p:tavLst>
                                        <p:tav tm="0">
                                          <p:val>
                                            <p:strVal val="ppt_w"/>
                                          </p:val>
                                        </p:tav>
                                        <p:tav tm="100000">
                                          <p:val>
                                            <p:fltVal val="0"/>
                                          </p:val>
                                        </p:tav>
                                      </p:tavLst>
                                    </p:anim>
                                    <p:anim calcmode="lin" valueType="num">
                                      <p:cBhvr>
                                        <p:cTn id="77" dur="3000"/>
                                        <p:tgtEl>
                                          <p:spTgt spid="8"/>
                                        </p:tgtEl>
                                        <p:attrNameLst>
                                          <p:attrName>ppt_h</p:attrName>
                                        </p:attrNameLst>
                                      </p:cBhvr>
                                      <p:tavLst>
                                        <p:tav tm="0">
                                          <p:val>
                                            <p:strVal val="ppt_h"/>
                                          </p:val>
                                        </p:tav>
                                        <p:tav tm="100000">
                                          <p:val>
                                            <p:fltVal val="0"/>
                                          </p:val>
                                        </p:tav>
                                      </p:tavLst>
                                    </p:anim>
                                    <p:anim calcmode="lin" valueType="num">
                                      <p:cBhvr>
                                        <p:cTn id="78" dur="3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9" dur="3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0" dur="1" fill="hold">
                                          <p:stCondLst>
                                            <p:cond delay="2999"/>
                                          </p:stCondLst>
                                        </p:cTn>
                                        <p:tgtEl>
                                          <p:spTgt spid="8"/>
                                        </p:tgtEl>
                                        <p:attrNameLst>
                                          <p:attrName>style.visibility</p:attrName>
                                        </p:attrNameLst>
                                      </p:cBhvr>
                                      <p:to>
                                        <p:strVal val="hidden"/>
                                      </p:to>
                                    </p:set>
                                  </p:childTnLst>
                                </p:cTn>
                              </p:par>
                              <p:par>
                                <p:cTn id="81" presetID="15" presetClass="exit" presetSubtype="0" fill="hold" grpId="2" nodeType="withEffect">
                                  <p:stCondLst>
                                    <p:cond delay="400"/>
                                  </p:stCondLst>
                                  <p:childTnLst>
                                    <p:anim calcmode="lin" valueType="num">
                                      <p:cBhvr>
                                        <p:cTn id="82" dur="3000"/>
                                        <p:tgtEl>
                                          <p:spTgt spid="9"/>
                                        </p:tgtEl>
                                        <p:attrNameLst>
                                          <p:attrName>ppt_w</p:attrName>
                                        </p:attrNameLst>
                                      </p:cBhvr>
                                      <p:tavLst>
                                        <p:tav tm="0">
                                          <p:val>
                                            <p:strVal val="ppt_w"/>
                                          </p:val>
                                        </p:tav>
                                        <p:tav tm="100000">
                                          <p:val>
                                            <p:fltVal val="0"/>
                                          </p:val>
                                        </p:tav>
                                      </p:tavLst>
                                    </p:anim>
                                    <p:anim calcmode="lin" valueType="num">
                                      <p:cBhvr>
                                        <p:cTn id="83" dur="3000"/>
                                        <p:tgtEl>
                                          <p:spTgt spid="9"/>
                                        </p:tgtEl>
                                        <p:attrNameLst>
                                          <p:attrName>ppt_h</p:attrName>
                                        </p:attrNameLst>
                                      </p:cBhvr>
                                      <p:tavLst>
                                        <p:tav tm="0">
                                          <p:val>
                                            <p:strVal val="ppt_h"/>
                                          </p:val>
                                        </p:tav>
                                        <p:tav tm="100000">
                                          <p:val>
                                            <p:fltVal val="0"/>
                                          </p:val>
                                        </p:tav>
                                      </p:tavLst>
                                    </p:anim>
                                    <p:anim calcmode="lin" valueType="num">
                                      <p:cBhvr>
                                        <p:cTn id="84" dur="3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5" dur="3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6" dur="1" fill="hold">
                                          <p:stCondLst>
                                            <p:cond delay="2999"/>
                                          </p:stCondLst>
                                        </p:cTn>
                                        <p:tgtEl>
                                          <p:spTgt spid="9"/>
                                        </p:tgtEl>
                                        <p:attrNameLst>
                                          <p:attrName>style.visibility</p:attrName>
                                        </p:attrNameLst>
                                      </p:cBhvr>
                                      <p:to>
                                        <p:strVal val="hidden"/>
                                      </p:to>
                                    </p:set>
                                  </p:childTnLst>
                                </p:cTn>
                              </p:par>
                              <p:par>
                                <p:cTn id="87" presetID="15" presetClass="exit" presetSubtype="0" fill="hold" grpId="2" nodeType="withEffect">
                                  <p:stCondLst>
                                    <p:cond delay="500"/>
                                  </p:stCondLst>
                                  <p:childTnLst>
                                    <p:anim calcmode="lin" valueType="num">
                                      <p:cBhvr>
                                        <p:cTn id="88" dur="3000"/>
                                        <p:tgtEl>
                                          <p:spTgt spid="10"/>
                                        </p:tgtEl>
                                        <p:attrNameLst>
                                          <p:attrName>ppt_w</p:attrName>
                                        </p:attrNameLst>
                                      </p:cBhvr>
                                      <p:tavLst>
                                        <p:tav tm="0">
                                          <p:val>
                                            <p:strVal val="ppt_w"/>
                                          </p:val>
                                        </p:tav>
                                        <p:tav tm="100000">
                                          <p:val>
                                            <p:fltVal val="0"/>
                                          </p:val>
                                        </p:tav>
                                      </p:tavLst>
                                    </p:anim>
                                    <p:anim calcmode="lin" valueType="num">
                                      <p:cBhvr>
                                        <p:cTn id="89" dur="3000"/>
                                        <p:tgtEl>
                                          <p:spTgt spid="10"/>
                                        </p:tgtEl>
                                        <p:attrNameLst>
                                          <p:attrName>ppt_h</p:attrName>
                                        </p:attrNameLst>
                                      </p:cBhvr>
                                      <p:tavLst>
                                        <p:tav tm="0">
                                          <p:val>
                                            <p:strVal val="ppt_h"/>
                                          </p:val>
                                        </p:tav>
                                        <p:tav tm="100000">
                                          <p:val>
                                            <p:fltVal val="0"/>
                                          </p:val>
                                        </p:tav>
                                      </p:tavLst>
                                    </p:anim>
                                    <p:anim calcmode="lin" valueType="num">
                                      <p:cBhvr>
                                        <p:cTn id="90" dur="3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1" dur="3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2" dur="1" fill="hold">
                                          <p:stCondLst>
                                            <p:cond delay="2999"/>
                                          </p:stCondLst>
                                        </p:cTn>
                                        <p:tgtEl>
                                          <p:spTgt spid="10"/>
                                        </p:tgtEl>
                                        <p:attrNameLst>
                                          <p:attrName>style.visibility</p:attrName>
                                        </p:attrNameLst>
                                      </p:cBhvr>
                                      <p:to>
                                        <p:strVal val="hidden"/>
                                      </p:to>
                                    </p:set>
                                  </p:childTnLst>
                                </p:cTn>
                              </p:par>
                              <p:par>
                                <p:cTn id="93" presetID="15" presetClass="exit" presetSubtype="0" fill="hold" grpId="2" nodeType="withEffect">
                                  <p:stCondLst>
                                    <p:cond delay="600"/>
                                  </p:stCondLst>
                                  <p:childTnLst>
                                    <p:anim calcmode="lin" valueType="num">
                                      <p:cBhvr>
                                        <p:cTn id="94" dur="3000"/>
                                        <p:tgtEl>
                                          <p:spTgt spid="11"/>
                                        </p:tgtEl>
                                        <p:attrNameLst>
                                          <p:attrName>ppt_w</p:attrName>
                                        </p:attrNameLst>
                                      </p:cBhvr>
                                      <p:tavLst>
                                        <p:tav tm="0">
                                          <p:val>
                                            <p:strVal val="ppt_w"/>
                                          </p:val>
                                        </p:tav>
                                        <p:tav tm="100000">
                                          <p:val>
                                            <p:fltVal val="0"/>
                                          </p:val>
                                        </p:tav>
                                      </p:tavLst>
                                    </p:anim>
                                    <p:anim calcmode="lin" valueType="num">
                                      <p:cBhvr>
                                        <p:cTn id="95" dur="3000"/>
                                        <p:tgtEl>
                                          <p:spTgt spid="11"/>
                                        </p:tgtEl>
                                        <p:attrNameLst>
                                          <p:attrName>ppt_h</p:attrName>
                                        </p:attrNameLst>
                                      </p:cBhvr>
                                      <p:tavLst>
                                        <p:tav tm="0">
                                          <p:val>
                                            <p:strVal val="ppt_h"/>
                                          </p:val>
                                        </p:tav>
                                        <p:tav tm="100000">
                                          <p:val>
                                            <p:fltVal val="0"/>
                                          </p:val>
                                        </p:tav>
                                      </p:tavLst>
                                    </p:anim>
                                    <p:anim calcmode="lin" valueType="num">
                                      <p:cBhvr>
                                        <p:cTn id="96" dur="3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7" dur="3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8" dur="1" fill="hold">
                                          <p:stCondLst>
                                            <p:cond delay="2999"/>
                                          </p:stCondLst>
                                        </p:cTn>
                                        <p:tgtEl>
                                          <p:spTgt spid="11"/>
                                        </p:tgtEl>
                                        <p:attrNameLst>
                                          <p:attrName>style.visibility</p:attrName>
                                        </p:attrNameLst>
                                      </p:cBhvr>
                                      <p:to>
                                        <p:strVal val="hidden"/>
                                      </p:to>
                                    </p:set>
                                  </p:childTnLst>
                                </p:cTn>
                              </p:par>
                              <p:par>
                                <p:cTn id="99" presetID="15" presetClass="exit" presetSubtype="0" fill="hold" grpId="2" nodeType="withEffect">
                                  <p:stCondLst>
                                    <p:cond delay="700"/>
                                  </p:stCondLst>
                                  <p:childTnLst>
                                    <p:anim calcmode="lin" valueType="num">
                                      <p:cBhvr>
                                        <p:cTn id="100" dur="3000"/>
                                        <p:tgtEl>
                                          <p:spTgt spid="12"/>
                                        </p:tgtEl>
                                        <p:attrNameLst>
                                          <p:attrName>ppt_w</p:attrName>
                                        </p:attrNameLst>
                                      </p:cBhvr>
                                      <p:tavLst>
                                        <p:tav tm="0">
                                          <p:val>
                                            <p:strVal val="ppt_w"/>
                                          </p:val>
                                        </p:tav>
                                        <p:tav tm="100000">
                                          <p:val>
                                            <p:fltVal val="0"/>
                                          </p:val>
                                        </p:tav>
                                      </p:tavLst>
                                    </p:anim>
                                    <p:anim calcmode="lin" valueType="num">
                                      <p:cBhvr>
                                        <p:cTn id="101" dur="3000"/>
                                        <p:tgtEl>
                                          <p:spTgt spid="12"/>
                                        </p:tgtEl>
                                        <p:attrNameLst>
                                          <p:attrName>ppt_h</p:attrName>
                                        </p:attrNameLst>
                                      </p:cBhvr>
                                      <p:tavLst>
                                        <p:tav tm="0">
                                          <p:val>
                                            <p:strVal val="ppt_h"/>
                                          </p:val>
                                        </p:tav>
                                        <p:tav tm="100000">
                                          <p:val>
                                            <p:fltVal val="0"/>
                                          </p:val>
                                        </p:tav>
                                      </p:tavLst>
                                    </p:anim>
                                    <p:anim calcmode="lin" valueType="num">
                                      <p:cBhvr>
                                        <p:cTn id="102" dur="3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3" dur="3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4" dur="1" fill="hold">
                                          <p:stCondLst>
                                            <p:cond delay="2999"/>
                                          </p:stCondLst>
                                        </p:cTn>
                                        <p:tgtEl>
                                          <p:spTgt spid="12"/>
                                        </p:tgtEl>
                                        <p:attrNameLst>
                                          <p:attrName>style.visibility</p:attrName>
                                        </p:attrNameLst>
                                      </p:cBhvr>
                                      <p:to>
                                        <p:strVal val="hidden"/>
                                      </p:to>
                                    </p:set>
                                  </p:childTnLst>
                                </p:cTn>
                              </p:par>
                              <p:par>
                                <p:cTn id="105" presetID="23" presetClass="entr" presetSubtype="272" fill="hold" nodeType="withEffect">
                                  <p:stCondLst>
                                    <p:cond delay="70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2/3*#ppt_w"/>
                                          </p:val>
                                        </p:tav>
                                        <p:tav tm="100000">
                                          <p:val>
                                            <p:strVal val="#ppt_w"/>
                                          </p:val>
                                        </p:tav>
                                      </p:tavLst>
                                    </p:anim>
                                    <p:anim calcmode="lin" valueType="num">
                                      <p:cBhvr>
                                        <p:cTn id="108" dur="3000" fill="hold"/>
                                        <p:tgtEl>
                                          <p:spTgt spid="4"/>
                                        </p:tgtEl>
                                        <p:attrNameLst>
                                          <p:attrName>ppt_h</p:attrName>
                                        </p:attrNameLst>
                                      </p:cBhvr>
                                      <p:tavLst>
                                        <p:tav tm="0">
                                          <p:val>
                                            <p:strVal val="2/3*#ppt_h"/>
                                          </p:val>
                                        </p:tav>
                                        <p:tav tm="100000">
                                          <p:val>
                                            <p:strVal val="#ppt_h"/>
                                          </p:val>
                                        </p:tav>
                                      </p:tavLst>
                                    </p:anim>
                                  </p:childTnLst>
                                </p:cTn>
                              </p:par>
                              <p:par>
                                <p:cTn id="109" presetID="16" presetClass="entr" presetSubtype="37" fill="hold" nodeType="withEffect">
                                  <p:stCondLst>
                                    <p:cond delay="70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par>
                          <p:cTn id="112" fill="hold">
                            <p:stCondLst>
                              <p:cond delay="11400"/>
                            </p:stCondLst>
                            <p:childTnLst>
                              <p:par>
                                <p:cTn id="113" presetID="40" presetClass="entr" presetSubtype="0" fill="hold" grpId="0" nodeType="afterEffect">
                                  <p:stCondLst>
                                    <p:cond delay="0"/>
                                  </p:stCondLst>
                                  <p:iterate type="lt">
                                    <p:tmPct val="10000"/>
                                  </p:iterate>
                                  <p:childTnLst>
                                    <p:set>
                                      <p:cBhvr>
                                        <p:cTn id="114" dur="1" fill="hold">
                                          <p:stCondLst>
                                            <p:cond delay="0"/>
                                          </p:stCondLst>
                                        </p:cTn>
                                        <p:tgtEl>
                                          <p:spTgt spid="13"/>
                                        </p:tgtEl>
                                        <p:attrNameLst>
                                          <p:attrName>style.visibility</p:attrName>
                                        </p:attrNameLst>
                                      </p:cBhvr>
                                      <p:to>
                                        <p:strVal val="visible"/>
                                      </p:to>
                                    </p:set>
                                    <p:animEffect transition="in" filter="fade">
                                      <p:cBhvr>
                                        <p:cTn id="115" dur="1000"/>
                                        <p:tgtEl>
                                          <p:spTgt spid="13"/>
                                        </p:tgtEl>
                                      </p:cBhvr>
                                    </p:animEffect>
                                    <p:anim calcmode="lin" valueType="num">
                                      <p:cBhvr>
                                        <p:cTn id="116" dur="1000" fill="hold"/>
                                        <p:tgtEl>
                                          <p:spTgt spid="13"/>
                                        </p:tgtEl>
                                        <p:attrNameLst>
                                          <p:attrName>ppt_x</p:attrName>
                                        </p:attrNameLst>
                                      </p:cBhvr>
                                      <p:tavLst>
                                        <p:tav tm="0">
                                          <p:val>
                                            <p:strVal val="#ppt_x-.1"/>
                                          </p:val>
                                        </p:tav>
                                        <p:tav tm="100000">
                                          <p:val>
                                            <p:strVal val="#ppt_x"/>
                                          </p:val>
                                        </p:tav>
                                      </p:tavLst>
                                    </p:anim>
                                    <p:anim calcmode="lin" valueType="num">
                                      <p:cBhvr>
                                        <p:cTn id="117"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1 Imagen" descr="24.jpg"/>
          <p:cNvPicPr>
            <a:picLocks noChangeAspect="1"/>
          </p:cNvPicPr>
          <p:nvPr/>
        </p:nvPicPr>
        <p:blipFill>
          <a:blip r:embed="rId2"/>
          <a:stretch>
            <a:fillRect/>
          </a:stretch>
        </p:blipFill>
        <p:spPr bwMode="auto">
          <a:xfrm>
            <a:off x="0" y="0"/>
            <a:ext cx="4643438" cy="5715000"/>
          </a:xfrm>
          <a:prstGeom prst="rect">
            <a:avLst/>
          </a:prstGeom>
          <a:noFill/>
          <a:ln w="9525">
            <a:noFill/>
            <a:miter lim="800000"/>
            <a:headEnd/>
            <a:tailEnd/>
          </a:ln>
        </p:spPr>
      </p:pic>
      <p:pic>
        <p:nvPicPr>
          <p:cNvPr id="3" name="1 Imagen" descr="24.jpg"/>
          <p:cNvPicPr>
            <a:picLocks noChangeAspect="1"/>
          </p:cNvPicPr>
          <p:nvPr/>
        </p:nvPicPr>
        <p:blipFill>
          <a:blip r:embed="rId2"/>
          <a:stretch>
            <a:fillRect/>
          </a:stretch>
        </p:blipFill>
        <p:spPr bwMode="auto">
          <a:xfrm>
            <a:off x="0" y="0"/>
            <a:ext cx="4643438" cy="5715000"/>
          </a:xfrm>
          <a:prstGeom prst="rect">
            <a:avLst/>
          </a:prstGeom>
          <a:noFill/>
          <a:ln w="9525">
            <a:noFill/>
            <a:miter lim="800000"/>
            <a:headEnd/>
            <a:tailEnd/>
          </a:ln>
        </p:spPr>
      </p:pic>
      <p:sp>
        <p:nvSpPr>
          <p:cNvPr id="4" name="3 CuadroTexto"/>
          <p:cNvSpPr txBox="1"/>
          <p:nvPr/>
        </p:nvSpPr>
        <p:spPr>
          <a:xfrm>
            <a:off x="4786314" y="1357302"/>
            <a:ext cx="4143404" cy="3693319"/>
          </a:xfrm>
          <a:prstGeom prst="rect">
            <a:avLst/>
          </a:prstGeom>
          <a:noFill/>
        </p:spPr>
        <p:txBody>
          <a:bodyPr wrap="square" rtlCol="0">
            <a:spAutoFit/>
          </a:bodyPr>
          <a:lstStyle/>
          <a:p>
            <a:r>
              <a:rPr lang="es-ES" sz="2400" b="1" dirty="0" smtClean="0">
                <a:effectLst>
                  <a:glow rad="101600">
                    <a:srgbClr val="C00000">
                      <a:alpha val="60000"/>
                    </a:srgbClr>
                  </a:glow>
                  <a:outerShdw blurRad="38100" dist="38100" dir="2700000" algn="tl">
                    <a:srgbClr val="000000">
                      <a:alpha val="43137"/>
                    </a:srgbClr>
                  </a:outerShdw>
                </a:effectLst>
              </a:rPr>
              <a:t>Máscara funeraria del faraón </a:t>
            </a:r>
            <a:r>
              <a:rPr lang="es-ES" sz="2400" b="1" dirty="0" err="1" smtClean="0">
                <a:effectLst>
                  <a:glow rad="101600">
                    <a:srgbClr val="C00000">
                      <a:alpha val="60000"/>
                    </a:srgbClr>
                  </a:glow>
                  <a:outerShdw blurRad="38100" dist="38100" dir="2700000" algn="tl">
                    <a:srgbClr val="000000">
                      <a:alpha val="43137"/>
                    </a:srgbClr>
                  </a:outerShdw>
                </a:effectLst>
              </a:rPr>
              <a:t>Sheshonq</a:t>
            </a:r>
            <a:r>
              <a:rPr lang="es-ES" sz="2400" b="1" dirty="0" smtClean="0">
                <a:effectLst>
                  <a:glow rad="101600">
                    <a:srgbClr val="C00000">
                      <a:alpha val="60000"/>
                    </a:srgbClr>
                  </a:glow>
                  <a:outerShdw blurRad="38100" dist="38100" dir="2700000" algn="tl">
                    <a:srgbClr val="000000">
                      <a:alpha val="43137"/>
                    </a:srgbClr>
                  </a:outerShdw>
                </a:effectLst>
              </a:rPr>
              <a:t> II.</a:t>
            </a:r>
          </a:p>
          <a:p>
            <a:endParaRPr lang="es-ES" sz="2400" b="1" dirty="0" smtClean="0">
              <a:effectLst>
                <a:glow rad="101600">
                  <a:srgbClr val="C00000">
                    <a:alpha val="60000"/>
                  </a:srgbClr>
                </a:glow>
                <a:outerShdw blurRad="38100" dist="38100" dir="2700000" algn="tl">
                  <a:srgbClr val="000000">
                    <a:alpha val="43137"/>
                  </a:srgbClr>
                </a:outerShdw>
              </a:effectLst>
            </a:endParaRPr>
          </a:p>
          <a:p>
            <a:r>
              <a:rPr lang="es-ES" b="1" dirty="0" smtClean="0">
                <a:effectLst>
                  <a:glow rad="101600">
                    <a:srgbClr val="C00000">
                      <a:alpha val="60000"/>
                    </a:srgbClr>
                  </a:glow>
                  <a:outerShdw blurRad="38100" dist="38100" dir="2700000" algn="tl">
                    <a:srgbClr val="000000">
                      <a:alpha val="43137"/>
                    </a:srgbClr>
                  </a:outerShdw>
                </a:effectLst>
              </a:rPr>
              <a:t>Esta máscara funeraria de oro conservó los rasgos del faraón </a:t>
            </a:r>
            <a:r>
              <a:rPr lang="es-ES" b="1" dirty="0" err="1" smtClean="0">
                <a:effectLst>
                  <a:glow rad="101600">
                    <a:srgbClr val="C00000">
                      <a:alpha val="60000"/>
                    </a:srgbClr>
                  </a:glow>
                  <a:outerShdw blurRad="38100" dist="38100" dir="2700000" algn="tl">
                    <a:srgbClr val="000000">
                      <a:alpha val="43137"/>
                    </a:srgbClr>
                  </a:outerShdw>
                </a:effectLst>
              </a:rPr>
              <a:t>Shoshenq</a:t>
            </a:r>
            <a:r>
              <a:rPr lang="es-ES" b="1" dirty="0" smtClean="0">
                <a:effectLst>
                  <a:glow rad="101600">
                    <a:srgbClr val="C00000">
                      <a:alpha val="60000"/>
                    </a:srgbClr>
                  </a:glow>
                  <a:outerShdw blurRad="38100" dist="38100" dir="2700000" algn="tl">
                    <a:srgbClr val="000000">
                      <a:alpha val="43137"/>
                    </a:srgbClr>
                  </a:outerShdw>
                </a:effectLst>
              </a:rPr>
              <a:t> II, que reinó en 887-885 a.C. durante la dinastía XXII en el tercer periodo intermedio de Egipto. La preservación de esta valiosa pieza es afortunada ya que la tumba de este gobernante fue la única, de la dinastía, que no fue saqueada.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6000">
        <p14:window/>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with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checkerboard(down)">
                                      <p:cBhvr>
                                        <p:cTn id="7" dur="3000"/>
                                        <p:tgtEl>
                                          <p:spTgt spid="27650"/>
                                        </p:tgtEl>
                                      </p:cBhvr>
                                    </p:animEffect>
                                  </p:childTnLst>
                                </p:cTn>
                              </p:par>
                              <p:par>
                                <p:cTn id="8" presetID="29" presetClass="entr" presetSubtype="0" fill="hold" nodeType="withEffect">
                                  <p:stCondLst>
                                    <p:cond delay="0"/>
                                  </p:stCondLst>
                                  <p:childTnLst>
                                    <p:set>
                                      <p:cBhvr>
                                        <p:cTn id="9" dur="1" fill="hold">
                                          <p:stCondLst>
                                            <p:cond delay="0"/>
                                          </p:stCondLst>
                                        </p:cTn>
                                        <p:tgtEl>
                                          <p:spTgt spid="27650"/>
                                        </p:tgtEl>
                                        <p:attrNameLst>
                                          <p:attrName>style.visibility</p:attrName>
                                        </p:attrNameLst>
                                      </p:cBhvr>
                                      <p:to>
                                        <p:strVal val="visible"/>
                                      </p:to>
                                    </p:set>
                                    <p:anim calcmode="lin" valueType="num">
                                      <p:cBhvr>
                                        <p:cTn id="10" dur="3000" fill="hold"/>
                                        <p:tgtEl>
                                          <p:spTgt spid="27650"/>
                                        </p:tgtEl>
                                        <p:attrNameLst>
                                          <p:attrName>ppt_x</p:attrName>
                                        </p:attrNameLst>
                                      </p:cBhvr>
                                      <p:tavLst>
                                        <p:tav tm="0">
                                          <p:val>
                                            <p:strVal val="#ppt_x-.2"/>
                                          </p:val>
                                        </p:tav>
                                        <p:tav tm="100000">
                                          <p:val>
                                            <p:strVal val="#ppt_x"/>
                                          </p:val>
                                        </p:tav>
                                      </p:tavLst>
                                    </p:anim>
                                    <p:anim calcmode="lin" valueType="num">
                                      <p:cBhvr>
                                        <p:cTn id="11" dur="3000" fill="hold"/>
                                        <p:tgtEl>
                                          <p:spTgt spid="27650"/>
                                        </p:tgtEl>
                                        <p:attrNameLst>
                                          <p:attrName>ppt_y</p:attrName>
                                        </p:attrNameLst>
                                      </p:cBhvr>
                                      <p:tavLst>
                                        <p:tav tm="0">
                                          <p:val>
                                            <p:strVal val="#ppt_y"/>
                                          </p:val>
                                        </p:tav>
                                        <p:tav tm="100000">
                                          <p:val>
                                            <p:strVal val="#ppt_y"/>
                                          </p:val>
                                        </p:tav>
                                      </p:tavLst>
                                    </p:anim>
                                    <p:animEffect transition="in" filter="wipe(right)" prLst="gradientSize: 0.1">
                                      <p:cBhvr>
                                        <p:cTn id="12" dur="3000"/>
                                        <p:tgtEl>
                                          <p:spTgt spid="27650"/>
                                        </p:tgtEl>
                                      </p:cBhvr>
                                    </p:animEffect>
                                  </p:childTnLst>
                                </p:cTn>
                              </p:par>
                              <p:par>
                                <p:cTn id="13" presetID="5" presetClass="entr" presetSubtype="1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checkerboard(across)">
                                      <p:cBhvr>
                                        <p:cTn id="15" dur="3000"/>
                                        <p:tgtEl>
                                          <p:spTgt spid="3"/>
                                        </p:tgtEl>
                                      </p:cBhvr>
                                    </p:animEffect>
                                  </p:childTnLst>
                                </p:cTn>
                              </p:par>
                              <p:par>
                                <p:cTn id="16" presetID="29"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3000" fill="hold"/>
                                        <p:tgtEl>
                                          <p:spTgt spid="3"/>
                                        </p:tgtEl>
                                        <p:attrNameLst>
                                          <p:attrName>ppt_x</p:attrName>
                                        </p:attrNameLst>
                                      </p:cBhvr>
                                      <p:tavLst>
                                        <p:tav tm="0">
                                          <p:val>
                                            <p:strVal val="#ppt_x-.2"/>
                                          </p:val>
                                        </p:tav>
                                        <p:tav tm="100000">
                                          <p:val>
                                            <p:strVal val="#ppt_x"/>
                                          </p:val>
                                        </p:tav>
                                      </p:tavLst>
                                    </p:anim>
                                    <p:anim calcmode="lin" valueType="num">
                                      <p:cBhvr>
                                        <p:cTn id="19" dur="3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20" dur="3000"/>
                                        <p:tgtEl>
                                          <p:spTgt spid="3"/>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duck-935160_1280 (1)"/>
          <p:cNvPicPr>
            <a:picLocks noGrp="1" noChangeAspect="1"/>
          </p:cNvPicPr>
          <p:nvPr isPhoto="1"/>
        </p:nvPicPr>
        <p:blipFill>
          <a:blip r:embed="rId2"/>
          <a:stretch>
            <a:fillRect/>
          </a:stretch>
        </p:blipFill>
        <p:spPr bwMode="auto">
          <a:xfrm>
            <a:off x="0" y="0"/>
            <a:ext cx="9144000" cy="5715000"/>
          </a:xfrm>
          <a:prstGeom prst="rect">
            <a:avLst/>
          </a:prstGeom>
          <a:solidFill>
            <a:srgbClr val="000000"/>
          </a:solidFill>
          <a:ln w="9525">
            <a:noFill/>
            <a:miter lim="800000"/>
            <a:headEnd/>
            <a:tailEnd/>
          </a:ln>
        </p:spPr>
      </p:pic>
      <p:sp>
        <p:nvSpPr>
          <p:cNvPr id="3" name="2 Rombo"/>
          <p:cNvSpPr/>
          <p:nvPr/>
        </p:nvSpPr>
        <p:spPr>
          <a:xfrm>
            <a:off x="0" y="0"/>
            <a:ext cx="3059113"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Rombo"/>
          <p:cNvSpPr/>
          <p:nvPr/>
        </p:nvSpPr>
        <p:spPr>
          <a:xfrm>
            <a:off x="2916238" y="0"/>
            <a:ext cx="3311525"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Rombo"/>
          <p:cNvSpPr/>
          <p:nvPr/>
        </p:nvSpPr>
        <p:spPr>
          <a:xfrm>
            <a:off x="5940425" y="1588"/>
            <a:ext cx="3240088"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isósceles"/>
          <p:cNvSpPr/>
          <p:nvPr/>
        </p:nvSpPr>
        <p:spPr>
          <a:xfrm>
            <a:off x="1331913" y="2917825"/>
            <a:ext cx="3311525" cy="2798763"/>
          </a:xfrm>
          <a:prstGeom prs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Triángulo isósceles"/>
          <p:cNvSpPr/>
          <p:nvPr/>
        </p:nvSpPr>
        <p:spPr>
          <a:xfrm>
            <a:off x="4564063" y="2868613"/>
            <a:ext cx="3055937" cy="2846387"/>
          </a:xfrm>
          <a:prstGeom prs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Triángulo isósceles"/>
          <p:cNvSpPr/>
          <p:nvPr/>
        </p:nvSpPr>
        <p:spPr>
          <a:xfrm flipH="1" flipV="1">
            <a:off x="4548188" y="-12700"/>
            <a:ext cx="3133725" cy="2854325"/>
          </a:xfrm>
          <a:prstGeom prst="triangle">
            <a:avLst>
              <a:gd name="adj" fmla="val 50312"/>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9" name="8 Triángulo isósceles"/>
          <p:cNvSpPr/>
          <p:nvPr/>
        </p:nvSpPr>
        <p:spPr>
          <a:xfrm flipH="1" flipV="1">
            <a:off x="1452563" y="-7938"/>
            <a:ext cx="3133725" cy="2854326"/>
          </a:xfrm>
          <a:prstGeom prst="triangle">
            <a:avLst>
              <a:gd name="adj" fmla="val 50312"/>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0" name="9 Triángulo rectángulo"/>
          <p:cNvSpPr/>
          <p:nvPr/>
        </p:nvSpPr>
        <p:spPr>
          <a:xfrm>
            <a:off x="0" y="2713038"/>
            <a:ext cx="1619250" cy="3005137"/>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1" name="10 Triángulo rectángulo"/>
          <p:cNvSpPr/>
          <p:nvPr/>
        </p:nvSpPr>
        <p:spPr>
          <a:xfrm flipV="1">
            <a:off x="-17463" y="-3175"/>
            <a:ext cx="1636713" cy="2932113"/>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2" name="11 Triángulo rectángulo"/>
          <p:cNvSpPr/>
          <p:nvPr/>
        </p:nvSpPr>
        <p:spPr>
          <a:xfrm flipH="1" flipV="1">
            <a:off x="7451723" y="0"/>
            <a:ext cx="1692275" cy="2822574"/>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3" name="12 Triángulo rectángulo"/>
          <p:cNvSpPr/>
          <p:nvPr/>
        </p:nvSpPr>
        <p:spPr>
          <a:xfrm flipH="1">
            <a:off x="7451725" y="2878138"/>
            <a:ext cx="1701800" cy="2836862"/>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5" name="14 CuadroTexto"/>
          <p:cNvSpPr txBox="1"/>
          <p:nvPr/>
        </p:nvSpPr>
        <p:spPr>
          <a:xfrm>
            <a:off x="1928794" y="1214426"/>
            <a:ext cx="3143272" cy="461665"/>
          </a:xfrm>
          <a:prstGeom prst="rect">
            <a:avLst/>
          </a:prstGeom>
          <a:noFill/>
        </p:spPr>
        <p:txBody>
          <a:bodyPr wrap="square" rtlCol="0">
            <a:spAutoFit/>
            <a:scene3d>
              <a:camera prst="perspectiveRelaxedModerately"/>
              <a:lightRig rig="threePt" dir="t"/>
            </a:scene3d>
            <a:sp3d extrusionH="57150">
              <a:bevelT w="38100" h="38100" prst="angle"/>
            </a:sp3d>
          </a:bodyPr>
          <a:lstStyle/>
          <a:p>
            <a:r>
              <a:rPr lang="es-ES" sz="2400" b="1" dirty="0" smtClean="0">
                <a:solidFill>
                  <a:srgbClr val="FF0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rPr>
              <a:t>Templo de </a:t>
            </a:r>
            <a:r>
              <a:rPr lang="es-ES" sz="2400" b="1" dirty="0" err="1" smtClean="0">
                <a:solidFill>
                  <a:srgbClr val="FF0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rPr>
              <a:t>Karnak</a:t>
            </a:r>
            <a:endParaRPr lang="es-ES" sz="2400" b="1" dirty="0">
              <a:solidFill>
                <a:srgbClr val="FF0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endParaRPr>
          </a:p>
        </p:txBody>
      </p:sp>
      <p:sp>
        <p:nvSpPr>
          <p:cNvPr id="16" name="15 CuadroTexto"/>
          <p:cNvSpPr txBox="1"/>
          <p:nvPr/>
        </p:nvSpPr>
        <p:spPr>
          <a:xfrm>
            <a:off x="500034" y="4643450"/>
            <a:ext cx="8286808"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Es más que un templo, El </a:t>
            </a:r>
            <a:r>
              <a:rPr lang="es-ES" b="1" dirty="0" err="1" smtClean="0">
                <a:effectLst>
                  <a:glow rad="101600">
                    <a:srgbClr val="C00000">
                      <a:alpha val="60000"/>
                    </a:srgbClr>
                  </a:glow>
                  <a:outerShdw blurRad="38100" dist="38100" dir="2700000" algn="tl">
                    <a:srgbClr val="000000">
                      <a:alpha val="43137"/>
                    </a:srgbClr>
                  </a:outerShdw>
                </a:effectLst>
              </a:rPr>
              <a:t>Karnak</a:t>
            </a:r>
            <a:r>
              <a:rPr lang="es-ES" b="1" dirty="0" smtClean="0">
                <a:effectLst>
                  <a:glow rad="101600">
                    <a:srgbClr val="C00000">
                      <a:alpha val="60000"/>
                    </a:srgbClr>
                  </a:glow>
                  <a:outerShdw blurRad="38100" dist="38100" dir="2700000" algn="tl">
                    <a:srgbClr val="000000">
                      <a:alpha val="43137"/>
                    </a:srgbClr>
                  </a:outerShdw>
                </a:effectLst>
              </a:rPr>
              <a:t> es un complejo extraordinario de santuarios, quioscos, pilones y obeliscos dedicados a los dioses tebanos y la mayor gloria de los faraones. Todo está en una escala gigantesca. </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9000">
        <p14:prism isContent="1" isInverted="1"/>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 presetClass="exit" presetSubtype="1" fill="hold" grpId="0" nodeType="withEffect">
                                  <p:stCondLst>
                                    <p:cond delay="0"/>
                                  </p:stCondLst>
                                  <p:childTnLst>
                                    <p:anim calcmode="lin" valueType="num">
                                      <p:cBhvr additive="base">
                                        <p:cTn id="15" dur="3000"/>
                                        <p:tgtEl>
                                          <p:spTgt spid="6"/>
                                        </p:tgtEl>
                                        <p:attrNameLst>
                                          <p:attrName>ppt_x</p:attrName>
                                        </p:attrNameLst>
                                      </p:cBhvr>
                                      <p:tavLst>
                                        <p:tav tm="0">
                                          <p:val>
                                            <p:strVal val="ppt_x"/>
                                          </p:val>
                                        </p:tav>
                                        <p:tav tm="100000">
                                          <p:val>
                                            <p:strVal val="ppt_x"/>
                                          </p:val>
                                        </p:tav>
                                      </p:tavLst>
                                    </p:anim>
                                    <p:anim calcmode="lin" valueType="num">
                                      <p:cBhvr additive="base">
                                        <p:cTn id="16" dur="3000"/>
                                        <p:tgtEl>
                                          <p:spTgt spid="6"/>
                                        </p:tgtEl>
                                        <p:attrNameLst>
                                          <p:attrName>ppt_y</p:attrName>
                                        </p:attrNameLst>
                                      </p:cBhvr>
                                      <p:tavLst>
                                        <p:tav tm="0">
                                          <p:val>
                                            <p:strVal val="ppt_y"/>
                                          </p:val>
                                        </p:tav>
                                        <p:tav tm="100000">
                                          <p:val>
                                            <p:strVal val="0-ppt_h/2"/>
                                          </p:val>
                                        </p:tav>
                                      </p:tavLst>
                                    </p:anim>
                                    <p:set>
                                      <p:cBhvr>
                                        <p:cTn id="17" dur="1" fill="hold">
                                          <p:stCondLst>
                                            <p:cond delay="2999"/>
                                          </p:stCondLst>
                                        </p:cTn>
                                        <p:tgtEl>
                                          <p:spTgt spid="6"/>
                                        </p:tgtEl>
                                        <p:attrNameLst>
                                          <p:attrName>style.visibility</p:attrName>
                                        </p:attrNameLst>
                                      </p:cBhvr>
                                      <p:to>
                                        <p:strVal val="hidden"/>
                                      </p:to>
                                    </p:set>
                                  </p:childTnLst>
                                </p:cTn>
                              </p:par>
                              <p:par>
                                <p:cTn id="18" presetID="2" presetClass="exit" presetSubtype="1" fill="hold" grpId="0" nodeType="withEffect">
                                  <p:stCondLst>
                                    <p:cond delay="0"/>
                                  </p:stCondLst>
                                  <p:childTnLst>
                                    <p:anim calcmode="lin" valueType="num">
                                      <p:cBhvr additive="base">
                                        <p:cTn id="19" dur="3000"/>
                                        <p:tgtEl>
                                          <p:spTgt spid="7"/>
                                        </p:tgtEl>
                                        <p:attrNameLst>
                                          <p:attrName>ppt_x</p:attrName>
                                        </p:attrNameLst>
                                      </p:cBhvr>
                                      <p:tavLst>
                                        <p:tav tm="0">
                                          <p:val>
                                            <p:strVal val="ppt_x"/>
                                          </p:val>
                                        </p:tav>
                                        <p:tav tm="100000">
                                          <p:val>
                                            <p:strVal val="ppt_x"/>
                                          </p:val>
                                        </p:tav>
                                      </p:tavLst>
                                    </p:anim>
                                    <p:anim calcmode="lin" valueType="num">
                                      <p:cBhvr additive="base">
                                        <p:cTn id="20" dur="3000"/>
                                        <p:tgtEl>
                                          <p:spTgt spid="7"/>
                                        </p:tgtEl>
                                        <p:attrNameLst>
                                          <p:attrName>ppt_y</p:attrName>
                                        </p:attrNameLst>
                                      </p:cBhvr>
                                      <p:tavLst>
                                        <p:tav tm="0">
                                          <p:val>
                                            <p:strVal val="ppt_y"/>
                                          </p:val>
                                        </p:tav>
                                        <p:tav tm="100000">
                                          <p:val>
                                            <p:strVal val="0-ppt_h/2"/>
                                          </p:val>
                                        </p:tav>
                                      </p:tavLst>
                                    </p:anim>
                                    <p:set>
                                      <p:cBhvr>
                                        <p:cTn id="21" dur="1" fill="hold">
                                          <p:stCondLst>
                                            <p:cond delay="2999"/>
                                          </p:stCondLst>
                                        </p:cTn>
                                        <p:tgtEl>
                                          <p:spTgt spid="7"/>
                                        </p:tgtEl>
                                        <p:attrNameLst>
                                          <p:attrName>style.visibility</p:attrName>
                                        </p:attrNameLst>
                                      </p:cBhvr>
                                      <p:to>
                                        <p:strVal val="hidden"/>
                                      </p:to>
                                    </p:set>
                                  </p:childTnLst>
                                </p:cTn>
                              </p:par>
                              <p:par>
                                <p:cTn id="22" presetID="2" presetClass="exit" presetSubtype="4" fill="hold" grpId="0" nodeType="withEffect">
                                  <p:stCondLst>
                                    <p:cond delay="0"/>
                                  </p:stCondLst>
                                  <p:childTnLst>
                                    <p:anim calcmode="lin" valueType="num">
                                      <p:cBhvr additive="base">
                                        <p:cTn id="23" dur="3000"/>
                                        <p:tgtEl>
                                          <p:spTgt spid="9"/>
                                        </p:tgtEl>
                                        <p:attrNameLst>
                                          <p:attrName>ppt_x</p:attrName>
                                        </p:attrNameLst>
                                      </p:cBhvr>
                                      <p:tavLst>
                                        <p:tav tm="0">
                                          <p:val>
                                            <p:strVal val="ppt_x"/>
                                          </p:val>
                                        </p:tav>
                                        <p:tav tm="100000">
                                          <p:val>
                                            <p:strVal val="ppt_x"/>
                                          </p:val>
                                        </p:tav>
                                      </p:tavLst>
                                    </p:anim>
                                    <p:anim calcmode="lin" valueType="num">
                                      <p:cBhvr additive="base">
                                        <p:cTn id="24" dur="3000"/>
                                        <p:tgtEl>
                                          <p:spTgt spid="9"/>
                                        </p:tgtEl>
                                        <p:attrNameLst>
                                          <p:attrName>ppt_y</p:attrName>
                                        </p:attrNameLst>
                                      </p:cBhvr>
                                      <p:tavLst>
                                        <p:tav tm="0">
                                          <p:val>
                                            <p:strVal val="ppt_y"/>
                                          </p:val>
                                        </p:tav>
                                        <p:tav tm="100000">
                                          <p:val>
                                            <p:strVal val="1+ppt_h/2"/>
                                          </p:val>
                                        </p:tav>
                                      </p:tavLst>
                                    </p:anim>
                                    <p:set>
                                      <p:cBhvr>
                                        <p:cTn id="25" dur="1" fill="hold">
                                          <p:stCondLst>
                                            <p:cond delay="2999"/>
                                          </p:stCondLst>
                                        </p:cTn>
                                        <p:tgtEl>
                                          <p:spTgt spid="9"/>
                                        </p:tgtEl>
                                        <p:attrNameLst>
                                          <p:attrName>style.visibility</p:attrName>
                                        </p:attrNameLst>
                                      </p:cBhvr>
                                      <p:to>
                                        <p:strVal val="hidden"/>
                                      </p:to>
                                    </p:set>
                                  </p:childTnLst>
                                </p:cTn>
                              </p:par>
                              <p:par>
                                <p:cTn id="26" presetID="2" presetClass="exit" presetSubtype="4" fill="hold" grpId="0" nodeType="withEffect">
                                  <p:stCondLst>
                                    <p:cond delay="0"/>
                                  </p:stCondLst>
                                  <p:childTnLst>
                                    <p:anim calcmode="lin" valueType="num">
                                      <p:cBhvr additive="base">
                                        <p:cTn id="27" dur="3000"/>
                                        <p:tgtEl>
                                          <p:spTgt spid="8"/>
                                        </p:tgtEl>
                                        <p:attrNameLst>
                                          <p:attrName>ppt_x</p:attrName>
                                        </p:attrNameLst>
                                      </p:cBhvr>
                                      <p:tavLst>
                                        <p:tav tm="0">
                                          <p:val>
                                            <p:strVal val="ppt_x"/>
                                          </p:val>
                                        </p:tav>
                                        <p:tav tm="100000">
                                          <p:val>
                                            <p:strVal val="ppt_x"/>
                                          </p:val>
                                        </p:tav>
                                      </p:tavLst>
                                    </p:anim>
                                    <p:anim calcmode="lin" valueType="num">
                                      <p:cBhvr additive="base">
                                        <p:cTn id="28" dur="3000"/>
                                        <p:tgtEl>
                                          <p:spTgt spid="8"/>
                                        </p:tgtEl>
                                        <p:attrNameLst>
                                          <p:attrName>ppt_y</p:attrName>
                                        </p:attrNameLst>
                                      </p:cBhvr>
                                      <p:tavLst>
                                        <p:tav tm="0">
                                          <p:val>
                                            <p:strVal val="ppt_y"/>
                                          </p:val>
                                        </p:tav>
                                        <p:tav tm="100000">
                                          <p:val>
                                            <p:strVal val="1+ppt_h/2"/>
                                          </p:val>
                                        </p:tav>
                                      </p:tavLst>
                                    </p:anim>
                                    <p:set>
                                      <p:cBhvr>
                                        <p:cTn id="29" dur="1" fill="hold">
                                          <p:stCondLst>
                                            <p:cond delay="2999"/>
                                          </p:stCondLst>
                                        </p:cTn>
                                        <p:tgtEl>
                                          <p:spTgt spid="8"/>
                                        </p:tgtEl>
                                        <p:attrNameLst>
                                          <p:attrName>style.visibility</p:attrName>
                                        </p:attrNameLst>
                                      </p:cBhvr>
                                      <p:to>
                                        <p:strVal val="hidden"/>
                                      </p:to>
                                    </p:set>
                                  </p:childTnLst>
                                </p:cTn>
                              </p:par>
                              <p:par>
                                <p:cTn id="30" presetID="5" presetClass="exit" presetSubtype="10" fill="hold" grpId="0" nodeType="withEffect">
                                  <p:stCondLst>
                                    <p:cond delay="0"/>
                                  </p:stCondLst>
                                  <p:childTnLst>
                                    <p:animEffect transition="out" filter="checkerboard(across)">
                                      <p:cBhvr>
                                        <p:cTn id="31" dur="3000"/>
                                        <p:tgtEl>
                                          <p:spTgt spid="11"/>
                                        </p:tgtEl>
                                      </p:cBhvr>
                                    </p:animEffect>
                                    <p:set>
                                      <p:cBhvr>
                                        <p:cTn id="32" dur="1" fill="hold">
                                          <p:stCondLst>
                                            <p:cond delay="2999"/>
                                          </p:stCondLst>
                                        </p:cTn>
                                        <p:tgtEl>
                                          <p:spTgt spid="11"/>
                                        </p:tgtEl>
                                        <p:attrNameLst>
                                          <p:attrName>style.visibility</p:attrName>
                                        </p:attrNameLst>
                                      </p:cBhvr>
                                      <p:to>
                                        <p:strVal val="hidden"/>
                                      </p:to>
                                    </p:set>
                                  </p:childTnLst>
                                </p:cTn>
                              </p:par>
                              <p:par>
                                <p:cTn id="33" presetID="5" presetClass="exit" presetSubtype="10" fill="hold" grpId="0" nodeType="withEffect">
                                  <p:stCondLst>
                                    <p:cond delay="0"/>
                                  </p:stCondLst>
                                  <p:childTnLst>
                                    <p:animEffect transition="out" filter="checkerboard(across)">
                                      <p:cBhvr>
                                        <p:cTn id="34" dur="3000"/>
                                        <p:tgtEl>
                                          <p:spTgt spid="10"/>
                                        </p:tgtEl>
                                      </p:cBhvr>
                                    </p:animEffect>
                                    <p:set>
                                      <p:cBhvr>
                                        <p:cTn id="35" dur="1" fill="hold">
                                          <p:stCondLst>
                                            <p:cond delay="2999"/>
                                          </p:stCondLst>
                                        </p:cTn>
                                        <p:tgtEl>
                                          <p:spTgt spid="10"/>
                                        </p:tgtEl>
                                        <p:attrNameLst>
                                          <p:attrName>style.visibility</p:attrName>
                                        </p:attrNameLst>
                                      </p:cBhvr>
                                      <p:to>
                                        <p:strVal val="hidden"/>
                                      </p:to>
                                    </p:set>
                                  </p:childTnLst>
                                </p:cTn>
                              </p:par>
                              <p:par>
                                <p:cTn id="36" presetID="5" presetClass="exit" presetSubtype="10" fill="hold" grpId="0" nodeType="withEffect">
                                  <p:stCondLst>
                                    <p:cond delay="0"/>
                                  </p:stCondLst>
                                  <p:childTnLst>
                                    <p:animEffect transition="out" filter="checkerboard(across)">
                                      <p:cBhvr>
                                        <p:cTn id="37" dur="3000"/>
                                        <p:tgtEl>
                                          <p:spTgt spid="13"/>
                                        </p:tgtEl>
                                      </p:cBhvr>
                                    </p:animEffect>
                                    <p:set>
                                      <p:cBhvr>
                                        <p:cTn id="38" dur="1" fill="hold">
                                          <p:stCondLst>
                                            <p:cond delay="2999"/>
                                          </p:stCondLst>
                                        </p:cTn>
                                        <p:tgtEl>
                                          <p:spTgt spid="13"/>
                                        </p:tgtEl>
                                        <p:attrNameLst>
                                          <p:attrName>style.visibility</p:attrName>
                                        </p:attrNameLst>
                                      </p:cBhvr>
                                      <p:to>
                                        <p:strVal val="hidden"/>
                                      </p:to>
                                    </p:set>
                                  </p:childTnLst>
                                </p:cTn>
                              </p:par>
                              <p:par>
                                <p:cTn id="39" presetID="5" presetClass="exit" presetSubtype="10" fill="hold" grpId="0" nodeType="withEffect">
                                  <p:stCondLst>
                                    <p:cond delay="0"/>
                                  </p:stCondLst>
                                  <p:childTnLst>
                                    <p:animEffect transition="out" filter="checkerboard(across)">
                                      <p:cBhvr>
                                        <p:cTn id="40" dur="3000"/>
                                        <p:tgtEl>
                                          <p:spTgt spid="12"/>
                                        </p:tgtEl>
                                      </p:cBhvr>
                                    </p:animEffect>
                                    <p:set>
                                      <p:cBhvr>
                                        <p:cTn id="41" dur="1" fill="hold">
                                          <p:stCondLst>
                                            <p:cond delay="2999"/>
                                          </p:stCondLst>
                                        </p:cTn>
                                        <p:tgtEl>
                                          <p:spTgt spid="12"/>
                                        </p:tgtEl>
                                        <p:attrNameLst>
                                          <p:attrName>style.visibility</p:attrName>
                                        </p:attrNameLst>
                                      </p:cBhvr>
                                      <p:to>
                                        <p:strVal val="hidden"/>
                                      </p:to>
                                    </p:set>
                                  </p:childTnLst>
                                </p:cTn>
                              </p:par>
                              <p:par>
                                <p:cTn id="42" presetID="23" presetClass="entr" presetSubtype="272" fill="hold" nodeType="with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p:cTn id="44" dur="3000" fill="hold"/>
                                        <p:tgtEl>
                                          <p:spTgt spid="14"/>
                                        </p:tgtEl>
                                        <p:attrNameLst>
                                          <p:attrName>ppt_w</p:attrName>
                                        </p:attrNameLst>
                                      </p:cBhvr>
                                      <p:tavLst>
                                        <p:tav tm="0">
                                          <p:val>
                                            <p:strVal val="2/3*#ppt_w"/>
                                          </p:val>
                                        </p:tav>
                                        <p:tav tm="100000">
                                          <p:val>
                                            <p:strVal val="#ppt_w"/>
                                          </p:val>
                                        </p:tav>
                                      </p:tavLst>
                                    </p:anim>
                                    <p:anim calcmode="lin" valueType="num">
                                      <p:cBhvr>
                                        <p:cTn id="45" dur="3000" fill="hold"/>
                                        <p:tgtEl>
                                          <p:spTgt spid="14"/>
                                        </p:tgtEl>
                                        <p:attrNameLst>
                                          <p:attrName>ppt_h</p:attrName>
                                        </p:attrNameLst>
                                      </p:cBhvr>
                                      <p:tavLst>
                                        <p:tav tm="0">
                                          <p:val>
                                            <p:strVal val="2/3*#ppt_h"/>
                                          </p:val>
                                        </p:tav>
                                        <p:tav tm="100000">
                                          <p:val>
                                            <p:strVal val="#ppt_h"/>
                                          </p:val>
                                        </p:tav>
                                      </p:tavLst>
                                    </p:anim>
                                  </p:childTnLst>
                                </p:cTn>
                              </p:par>
                              <p:par>
                                <p:cTn id="46" presetID="16" presetClass="entr" presetSubtype="42" fill="hold" nodeType="with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barn(outHorizontal)">
                                      <p:cBhvr>
                                        <p:cTn id="48" dur="3250"/>
                                        <p:tgtEl>
                                          <p:spTgt spid="14"/>
                                        </p:tgtEl>
                                      </p:cBhvr>
                                    </p:animEffect>
                                  </p:childTnLst>
                                </p:cTn>
                              </p:par>
                            </p:childTnLst>
                          </p:cTn>
                        </p:par>
                        <p:par>
                          <p:cTn id="49" fill="hold">
                            <p:stCondLst>
                              <p:cond delay="3250"/>
                            </p:stCondLst>
                            <p:childTnLst>
                              <p:par>
                                <p:cTn id="50" presetID="23" presetClass="entr" presetSubtype="32"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p:cTn id="52" dur="2000" fill="hold"/>
                                        <p:tgtEl>
                                          <p:spTgt spid="15"/>
                                        </p:tgtEl>
                                        <p:attrNameLst>
                                          <p:attrName>ppt_w</p:attrName>
                                        </p:attrNameLst>
                                      </p:cBhvr>
                                      <p:tavLst>
                                        <p:tav tm="0">
                                          <p:val>
                                            <p:strVal val="4*#ppt_w"/>
                                          </p:val>
                                        </p:tav>
                                        <p:tav tm="100000">
                                          <p:val>
                                            <p:strVal val="#ppt_w"/>
                                          </p:val>
                                        </p:tav>
                                      </p:tavLst>
                                    </p:anim>
                                    <p:anim calcmode="lin" valueType="num">
                                      <p:cBhvr>
                                        <p:cTn id="53" dur="2000" fill="hold"/>
                                        <p:tgtEl>
                                          <p:spTgt spid="15"/>
                                        </p:tgtEl>
                                        <p:attrNameLst>
                                          <p:attrName>ppt_h</p:attrName>
                                        </p:attrNameLst>
                                      </p:cBhvr>
                                      <p:tavLst>
                                        <p:tav tm="0">
                                          <p:val>
                                            <p:strVal val="4*#ppt_h"/>
                                          </p:val>
                                        </p:tav>
                                        <p:tav tm="100000">
                                          <p:val>
                                            <p:strVal val="#ppt_h"/>
                                          </p:val>
                                        </p:tav>
                                      </p:tavLst>
                                    </p:anim>
                                  </p:childTnLst>
                                </p:cTn>
                              </p:par>
                            </p:childTnLst>
                          </p:cTn>
                        </p:par>
                        <p:par>
                          <p:cTn id="54" fill="hold">
                            <p:stCondLst>
                              <p:cond delay="5250"/>
                            </p:stCondLst>
                            <p:childTnLst>
                              <p:par>
                                <p:cTn id="55" presetID="10" presetClass="exit" presetSubtype="0" fill="hold" grpId="1" nodeType="afterEffect">
                                  <p:stCondLst>
                                    <p:cond delay="2000"/>
                                  </p:stCondLst>
                                  <p:childTnLst>
                                    <p:animEffect transition="out" filter="fade">
                                      <p:cBhvr>
                                        <p:cTn id="56" dur="2000"/>
                                        <p:tgtEl>
                                          <p:spTgt spid="15"/>
                                        </p:tgtEl>
                                      </p:cBhvr>
                                    </p:animEffect>
                                    <p:set>
                                      <p:cBhvr>
                                        <p:cTn id="57" dur="1" fill="hold">
                                          <p:stCondLst>
                                            <p:cond delay="1999"/>
                                          </p:stCondLst>
                                        </p:cTn>
                                        <p:tgtEl>
                                          <p:spTgt spid="15"/>
                                        </p:tgtEl>
                                        <p:attrNameLst>
                                          <p:attrName>style.visibility</p:attrName>
                                        </p:attrNameLst>
                                      </p:cBhvr>
                                      <p:to>
                                        <p:strVal val="hidden"/>
                                      </p:to>
                                    </p:set>
                                  </p:childTnLst>
                                </p:cTn>
                              </p:par>
                              <p:par>
                                <p:cTn id="58" presetID="40" presetClass="entr" presetSubtype="0" fill="hold" grpId="0" nodeType="withEffect">
                                  <p:stCondLst>
                                    <p:cond delay="2000"/>
                                  </p:stCondLst>
                                  <p:iterate type="lt">
                                    <p:tmPct val="10000"/>
                                  </p:iterate>
                                  <p:childTnLst>
                                    <p:set>
                                      <p:cBhvr>
                                        <p:cTn id="59" dur="1" fill="hold">
                                          <p:stCondLst>
                                            <p:cond delay="0"/>
                                          </p:stCondLst>
                                        </p:cTn>
                                        <p:tgtEl>
                                          <p:spTgt spid="16"/>
                                        </p:tgtEl>
                                        <p:attrNameLst>
                                          <p:attrName>style.visibility</p:attrName>
                                        </p:attrNameLst>
                                      </p:cBhvr>
                                      <p:to>
                                        <p:strVal val="visible"/>
                                      </p:to>
                                    </p:set>
                                    <p:animEffect transition="in" filter="fade">
                                      <p:cBhvr>
                                        <p:cTn id="60" dur="1000"/>
                                        <p:tgtEl>
                                          <p:spTgt spid="16"/>
                                        </p:tgtEl>
                                      </p:cBhvr>
                                    </p:animEffect>
                                    <p:anim calcmode="lin" valueType="num">
                                      <p:cBhvr>
                                        <p:cTn id="61" dur="1000" fill="hold"/>
                                        <p:tgtEl>
                                          <p:spTgt spid="16"/>
                                        </p:tgtEl>
                                        <p:attrNameLst>
                                          <p:attrName>ppt_x</p:attrName>
                                        </p:attrNameLst>
                                      </p:cBhvr>
                                      <p:tavLst>
                                        <p:tav tm="0">
                                          <p:val>
                                            <p:strVal val="#ppt_x-.1"/>
                                          </p:val>
                                        </p:tav>
                                        <p:tav tm="100000">
                                          <p:val>
                                            <p:strVal val="#ppt_x"/>
                                          </p:val>
                                        </p:tav>
                                      </p:tavLst>
                                    </p:anim>
                                    <p:anim calcmode="lin" valueType="num">
                                      <p:cBhvr>
                                        <p:cTn id="62"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5" grpId="0"/>
      <p:bldP spid="15" grpId="1"/>
      <p:bldP spid="1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1 Imagen" descr="27.jpg"/>
          <p:cNvPicPr>
            <a:picLocks noChangeAspect="1"/>
          </p:cNvPicPr>
          <p:nvPr/>
        </p:nvPicPr>
        <p:blipFill>
          <a:blip r:embed="rId2"/>
          <a:stretch>
            <a:fillRect/>
          </a:stretch>
        </p:blipFill>
        <p:spPr bwMode="auto">
          <a:xfrm>
            <a:off x="0" y="0"/>
            <a:ext cx="4572000" cy="5715000"/>
          </a:xfrm>
          <a:prstGeom prst="rect">
            <a:avLst/>
          </a:prstGeom>
          <a:noFill/>
          <a:ln w="9525">
            <a:noFill/>
            <a:miter lim="800000"/>
            <a:headEnd/>
            <a:tailEnd/>
          </a:ln>
        </p:spPr>
      </p:pic>
      <p:pic>
        <p:nvPicPr>
          <p:cNvPr id="3" name="1 Imagen" descr="27.jpg"/>
          <p:cNvPicPr>
            <a:picLocks noChangeAspect="1"/>
          </p:cNvPicPr>
          <p:nvPr/>
        </p:nvPicPr>
        <p:blipFill>
          <a:blip r:embed="rId2"/>
          <a:stretch>
            <a:fillRect/>
          </a:stretch>
        </p:blipFill>
        <p:spPr bwMode="auto">
          <a:xfrm>
            <a:off x="0" y="0"/>
            <a:ext cx="4572000" cy="5714999"/>
          </a:xfrm>
          <a:prstGeom prst="rect">
            <a:avLst/>
          </a:prstGeom>
          <a:noFill/>
          <a:ln w="9525">
            <a:noFill/>
            <a:miter lim="800000"/>
            <a:headEnd/>
            <a:tailEnd/>
          </a:ln>
        </p:spPr>
      </p:pic>
      <p:sp>
        <p:nvSpPr>
          <p:cNvPr id="4" name="3 CuadroTexto"/>
          <p:cNvSpPr txBox="1"/>
          <p:nvPr/>
        </p:nvSpPr>
        <p:spPr>
          <a:xfrm>
            <a:off x="4714876" y="1428740"/>
            <a:ext cx="4214842" cy="341632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Este complejo también Patrimonio de la Humanidad, junto a la antigua Tebas y su necrópolis, es uno de los mayores conjuntos sagrados del mundo. En su interior acoge el gran templo del dios Amón, además de los dedicados a </a:t>
            </a:r>
            <a:r>
              <a:rPr lang="es-ES" b="1" dirty="0" err="1" smtClean="0">
                <a:effectLst>
                  <a:glow rad="101600">
                    <a:srgbClr val="C00000">
                      <a:alpha val="60000"/>
                    </a:srgbClr>
                  </a:glow>
                  <a:outerShdw blurRad="38100" dist="38100" dir="2700000" algn="tl">
                    <a:srgbClr val="000000">
                      <a:alpha val="43137"/>
                    </a:srgbClr>
                  </a:outerShdw>
                </a:effectLst>
              </a:rPr>
              <a:t>Montu</a:t>
            </a:r>
            <a:r>
              <a:rPr lang="es-ES" b="1" dirty="0" smtClean="0">
                <a:effectLst>
                  <a:glow rad="101600">
                    <a:srgbClr val="C00000">
                      <a:alpha val="60000"/>
                    </a:srgbClr>
                  </a:glow>
                  <a:outerShdw blurRad="38100" dist="38100" dir="2700000" algn="tl">
                    <a:srgbClr val="000000">
                      <a:alpha val="43137"/>
                    </a:srgbClr>
                  </a:outerShdw>
                </a:effectLst>
              </a:rPr>
              <a:t>, el dios de la guerra, y el de </a:t>
            </a:r>
            <a:r>
              <a:rPr lang="es-ES" b="1" dirty="0" err="1" smtClean="0">
                <a:effectLst>
                  <a:glow rad="101600">
                    <a:srgbClr val="C00000">
                      <a:alpha val="60000"/>
                    </a:srgbClr>
                  </a:glow>
                  <a:outerShdw blurRad="38100" dist="38100" dir="2700000" algn="tl">
                    <a:srgbClr val="000000">
                      <a:alpha val="43137"/>
                    </a:srgbClr>
                  </a:outerShdw>
                </a:effectLst>
              </a:rPr>
              <a:t>Mut</a:t>
            </a:r>
            <a:r>
              <a:rPr lang="es-ES" b="1" dirty="0" smtClean="0">
                <a:effectLst>
                  <a:glow rad="101600">
                    <a:srgbClr val="C00000">
                      <a:alpha val="60000"/>
                    </a:srgbClr>
                  </a:glow>
                  <a:outerShdw blurRad="38100" dist="38100" dir="2700000" algn="tl">
                    <a:srgbClr val="000000">
                      <a:alpha val="43137"/>
                    </a:srgbClr>
                  </a:outerShdw>
                </a:effectLst>
              </a:rPr>
              <a:t>, esposa de Amón. Además de poder asistir a un espectáculo de luz y sonido en su sala hipóstila, se puede pasear por su Avenida de las Esfinges.</a:t>
            </a:r>
            <a:endParaRPr lang="es-ES" b="1" dirty="0">
              <a:effectLst>
                <a:glow rad="101600">
                  <a:srgbClr val="C00000">
                    <a:alpha val="60000"/>
                  </a:srgbClr>
                </a:glow>
                <a:outerShdw blurRad="38100" dist="38100" dir="2700000" algn="tl">
                  <a:srgbClr val="000000">
                    <a:alpha val="43137"/>
                  </a:srgbClr>
                </a:outerShdw>
              </a:effectLst>
            </a:endParaRPr>
          </a:p>
        </p:txBody>
      </p:sp>
      <p:sp>
        <p:nvSpPr>
          <p:cNvPr id="5" name="4 CuadroTexto"/>
          <p:cNvSpPr txBox="1"/>
          <p:nvPr/>
        </p:nvSpPr>
        <p:spPr>
          <a:xfrm>
            <a:off x="428596" y="857236"/>
            <a:ext cx="3714776" cy="461665"/>
          </a:xfrm>
          <a:prstGeom prst="rect">
            <a:avLst/>
          </a:prstGeom>
          <a:noFill/>
        </p:spPr>
        <p:txBody>
          <a:bodyPr wrap="square" rtlCol="0">
            <a:spAutoFit/>
            <a:scene3d>
              <a:camera prst="perspectiveRelaxedModerately"/>
              <a:lightRig rig="threePt" dir="t"/>
            </a:scene3d>
            <a:sp3d extrusionH="57150">
              <a:bevelT w="38100" h="38100" prst="angle"/>
            </a:sp3d>
          </a:bodyPr>
          <a:lstStyle/>
          <a:p>
            <a:r>
              <a:rPr lang="es-ES" sz="2400" b="1" dirty="0" smtClean="0">
                <a:solidFill>
                  <a:srgbClr val="C00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rPr>
              <a:t>TEMPLO DE KARNAK</a:t>
            </a:r>
            <a:endParaRPr lang="es-ES" sz="2400" b="1" dirty="0">
              <a:solidFill>
                <a:srgbClr val="C00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44000">
        <p14:prism dir="d" isContent="1" isInverted="1"/>
      </p:transition>
    </mc:Choice>
    <mc:Fallback>
      <p:transition spd="slow" advTm="4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barn(inVertical)">
                                      <p:cBhvr>
                                        <p:cTn id="7" dur="3000"/>
                                        <p:tgtEl>
                                          <p:spTgt spid="30722"/>
                                        </p:tgtEl>
                                      </p:cBhvr>
                                    </p:animEffect>
                                  </p:childTnLst>
                                </p:cTn>
                              </p:par>
                              <p:par>
                                <p:cTn id="8" presetID="23" presetClass="entr" presetSubtype="288" fill="hold" nodeType="withEffect">
                                  <p:stCondLst>
                                    <p:cond delay="0"/>
                                  </p:stCondLst>
                                  <p:childTnLst>
                                    <p:set>
                                      <p:cBhvr>
                                        <p:cTn id="9" dur="1" fill="hold">
                                          <p:stCondLst>
                                            <p:cond delay="0"/>
                                          </p:stCondLst>
                                        </p:cTn>
                                        <p:tgtEl>
                                          <p:spTgt spid="30722"/>
                                        </p:tgtEl>
                                        <p:attrNameLst>
                                          <p:attrName>style.visibility</p:attrName>
                                        </p:attrNameLst>
                                      </p:cBhvr>
                                      <p:to>
                                        <p:strVal val="visible"/>
                                      </p:to>
                                    </p:set>
                                    <p:anim calcmode="lin" valueType="num">
                                      <p:cBhvr>
                                        <p:cTn id="10" dur="3000" fill="hold"/>
                                        <p:tgtEl>
                                          <p:spTgt spid="30722"/>
                                        </p:tgtEl>
                                        <p:attrNameLst>
                                          <p:attrName>ppt_w</p:attrName>
                                        </p:attrNameLst>
                                      </p:cBhvr>
                                      <p:tavLst>
                                        <p:tav tm="0">
                                          <p:val>
                                            <p:strVal val="4/3*#ppt_w"/>
                                          </p:val>
                                        </p:tav>
                                        <p:tav tm="100000">
                                          <p:val>
                                            <p:strVal val="#ppt_w"/>
                                          </p:val>
                                        </p:tav>
                                      </p:tavLst>
                                    </p:anim>
                                    <p:anim calcmode="lin" valueType="num">
                                      <p:cBhvr>
                                        <p:cTn id="11" dur="3000" fill="hold"/>
                                        <p:tgtEl>
                                          <p:spTgt spid="30722"/>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outVertical)">
                                      <p:cBhvr>
                                        <p:cTn id="14" dur="3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4/3*#ppt_w"/>
                                          </p:val>
                                        </p:tav>
                                        <p:tav tm="100000">
                                          <p:val>
                                            <p:strVal val="#ppt_w"/>
                                          </p:val>
                                        </p:tav>
                                      </p:tavLst>
                                    </p:anim>
                                    <p:anim calcmode="lin" valueType="num">
                                      <p:cBhvr>
                                        <p:cTn id="18" dur="3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23" presetClass="entr" presetSubtype="32"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strVal val="4*#ppt_w"/>
                                          </p:val>
                                        </p:tav>
                                        <p:tav tm="100000">
                                          <p:val>
                                            <p:strVal val="#ppt_w"/>
                                          </p:val>
                                        </p:tav>
                                      </p:tavLst>
                                    </p:anim>
                                    <p:anim calcmode="lin" valueType="num">
                                      <p:cBhvr>
                                        <p:cTn id="23" dur="2000" fill="hold"/>
                                        <p:tgtEl>
                                          <p:spTgt spid="5"/>
                                        </p:tgtEl>
                                        <p:attrNameLst>
                                          <p:attrName>ppt_h</p:attrName>
                                        </p:attrNameLst>
                                      </p:cBhvr>
                                      <p:tavLst>
                                        <p:tav tm="0">
                                          <p:val>
                                            <p:strVal val="4*#ppt_h"/>
                                          </p:val>
                                        </p:tav>
                                        <p:tav tm="100000">
                                          <p:val>
                                            <p:strVal val="#ppt_h"/>
                                          </p:val>
                                        </p:tav>
                                      </p:tavLst>
                                    </p:anim>
                                  </p:childTnLst>
                                </p:cTn>
                              </p:par>
                            </p:childTnLst>
                          </p:cTn>
                        </p:par>
                        <p:par>
                          <p:cTn id="24" fill="hold">
                            <p:stCondLst>
                              <p:cond delay="5000"/>
                            </p:stCondLst>
                            <p:childTnLst>
                              <p:par>
                                <p:cTn id="25" presetID="10" presetClass="exit" presetSubtype="0" fill="hold" grpId="1" nodeType="afterEffect">
                                  <p:stCondLst>
                                    <p:cond delay="2000"/>
                                  </p:stCondLst>
                                  <p:childTnLst>
                                    <p:animEffect transition="out" filter="fade">
                                      <p:cBhvr>
                                        <p:cTn id="26" dur="2000"/>
                                        <p:tgtEl>
                                          <p:spTgt spid="5"/>
                                        </p:tgtEl>
                                      </p:cBhvr>
                                    </p:animEffect>
                                    <p:set>
                                      <p:cBhvr>
                                        <p:cTn id="27" dur="1" fill="hold">
                                          <p:stCondLst>
                                            <p:cond delay="1999"/>
                                          </p:stCondLst>
                                        </p:cTn>
                                        <p:tgtEl>
                                          <p:spTgt spid="5"/>
                                        </p:tgtEl>
                                        <p:attrNameLst>
                                          <p:attrName>style.visibility</p:attrName>
                                        </p:attrNameLst>
                                      </p:cBhvr>
                                      <p:to>
                                        <p:strVal val="hidden"/>
                                      </p:to>
                                    </p:set>
                                  </p:childTnLst>
                                </p:cTn>
                              </p:par>
                              <p:par>
                                <p:cTn id="28" presetID="40" presetClass="entr" presetSubtype="0" fill="hold" grpId="0" nodeType="withEffect">
                                  <p:stCondLst>
                                    <p:cond delay="2000"/>
                                  </p:stCondLst>
                                  <p:iterate type="lt">
                                    <p:tmPct val="10000"/>
                                  </p:iterate>
                                  <p:childTnLst>
                                    <p:set>
                                      <p:cBhvr>
                                        <p:cTn id="29" dur="1" fill="hold">
                                          <p:stCondLst>
                                            <p:cond delay="0"/>
                                          </p:stCondLst>
                                        </p:cTn>
                                        <p:tgtEl>
                                          <p:spTgt spid="4"/>
                                        </p:tgtEl>
                                        <p:attrNameLst>
                                          <p:attrName>style.visibility</p:attrName>
                                        </p:attrNameLst>
                                      </p:cBhvr>
                                      <p:to>
                                        <p:strVal val="visible"/>
                                      </p:to>
                                    </p:set>
                                    <p:animEffect transition="in" filter="fade">
                                      <p:cBhvr>
                                        <p:cTn id="30" dur="1000"/>
                                        <p:tgtEl>
                                          <p:spTgt spid="4"/>
                                        </p:tgtEl>
                                      </p:cBhvr>
                                    </p:animEffect>
                                    <p:anim calcmode="lin" valueType="num">
                                      <p:cBhvr>
                                        <p:cTn id="31" dur="1000" fill="hold"/>
                                        <p:tgtEl>
                                          <p:spTgt spid="4"/>
                                        </p:tgtEl>
                                        <p:attrNameLst>
                                          <p:attrName>ppt_x</p:attrName>
                                        </p:attrNameLst>
                                      </p:cBhvr>
                                      <p:tavLst>
                                        <p:tav tm="0">
                                          <p:val>
                                            <p:strVal val="#ppt_x-.1"/>
                                          </p:val>
                                        </p:tav>
                                        <p:tav tm="100000">
                                          <p:val>
                                            <p:strVal val="#ppt_x"/>
                                          </p:val>
                                        </p:tav>
                                      </p:tavLst>
                                    </p:anim>
                                    <p:anim calcmode="lin" valueType="num">
                                      <p:cBhvr>
                                        <p:cTn id="3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5" grpId="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1 Imagen" descr="29.jpg"/>
          <p:cNvPicPr>
            <a:picLocks noChangeAspect="1"/>
          </p:cNvPicPr>
          <p:nvPr/>
        </p:nvPicPr>
        <p:blipFill>
          <a:blip r:embed="rId2"/>
          <a:stretch>
            <a:fillRect/>
          </a:stretch>
        </p:blipFill>
        <p:spPr bwMode="auto">
          <a:xfrm>
            <a:off x="0" y="0"/>
            <a:ext cx="4572000" cy="5715000"/>
          </a:xfrm>
          <a:prstGeom prst="rect">
            <a:avLst/>
          </a:prstGeom>
          <a:noFill/>
          <a:ln w="9525">
            <a:noFill/>
            <a:miter lim="800000"/>
            <a:headEnd/>
            <a:tailEnd/>
          </a:ln>
        </p:spPr>
      </p:pic>
      <p:sp>
        <p:nvSpPr>
          <p:cNvPr id="3" name="2 CuadroTexto"/>
          <p:cNvSpPr txBox="1"/>
          <p:nvPr/>
        </p:nvSpPr>
        <p:spPr>
          <a:xfrm>
            <a:off x="4857752" y="1785930"/>
            <a:ext cx="4143404" cy="2246769"/>
          </a:xfrm>
          <a:prstGeom prst="rect">
            <a:avLst/>
          </a:prstGeom>
          <a:noFill/>
        </p:spPr>
        <p:txBody>
          <a:bodyPr wrap="square" rtlCol="0">
            <a:spAutoFit/>
          </a:bodyPr>
          <a:lstStyle/>
          <a:p>
            <a:r>
              <a:rPr lang="es-ES" sz="2000" b="1" dirty="0" smtClean="0">
                <a:effectLst>
                  <a:glow rad="101600">
                    <a:srgbClr val="C00000">
                      <a:alpha val="60000"/>
                    </a:srgbClr>
                  </a:glow>
                  <a:outerShdw blurRad="38100" dist="38100" dir="2700000" algn="tl">
                    <a:srgbClr val="000000">
                      <a:alpha val="43137"/>
                    </a:srgbClr>
                  </a:outerShdw>
                </a:effectLst>
              </a:rPr>
              <a:t>En uno de los paisajes más atractivos del Nilo se descubre este pequeño aunque insólito templo consagrado a dos divinidades: Horus el Grande y </a:t>
            </a:r>
            <a:r>
              <a:rPr lang="es-ES" sz="2000" b="1" dirty="0" err="1" smtClean="0">
                <a:effectLst>
                  <a:glow rad="101600">
                    <a:srgbClr val="C00000">
                      <a:alpha val="60000"/>
                    </a:srgbClr>
                  </a:glow>
                  <a:outerShdw blurRad="38100" dist="38100" dir="2700000" algn="tl">
                    <a:srgbClr val="000000">
                      <a:alpha val="43137"/>
                    </a:srgbClr>
                  </a:outerShdw>
                </a:effectLst>
              </a:rPr>
              <a:t>Sobek</a:t>
            </a:r>
            <a:r>
              <a:rPr lang="es-ES" sz="2000" b="1" dirty="0" smtClean="0">
                <a:effectLst>
                  <a:glow rad="101600">
                    <a:srgbClr val="C00000">
                      <a:alpha val="60000"/>
                    </a:srgbClr>
                  </a:glow>
                  <a:outerShdw blurRad="38100" dist="38100" dir="2700000" algn="tl">
                    <a:srgbClr val="000000">
                      <a:alpha val="43137"/>
                    </a:srgbClr>
                  </a:outerShdw>
                </a:effectLst>
              </a:rPr>
              <a:t>, el dios de cabeza de cocodrilo.</a:t>
            </a:r>
            <a:endParaRPr lang="es-ES" sz="2000" b="1" dirty="0">
              <a:effectLst>
                <a:glow rad="101600">
                  <a:srgbClr val="C00000">
                    <a:alpha val="60000"/>
                  </a:srgbClr>
                </a:glow>
                <a:outerShdw blurRad="38100" dist="38100" dir="2700000" algn="tl">
                  <a:srgbClr val="000000">
                    <a:alpha val="43137"/>
                  </a:srgbClr>
                </a:outerShdw>
              </a:effectLst>
            </a:endParaRPr>
          </a:p>
        </p:txBody>
      </p:sp>
      <p:sp>
        <p:nvSpPr>
          <p:cNvPr id="4" name="3 CuadroTexto"/>
          <p:cNvSpPr txBox="1"/>
          <p:nvPr/>
        </p:nvSpPr>
        <p:spPr>
          <a:xfrm>
            <a:off x="214282" y="3500442"/>
            <a:ext cx="4000528" cy="461665"/>
          </a:xfrm>
          <a:prstGeom prst="rect">
            <a:avLst/>
          </a:prstGeom>
          <a:noFill/>
        </p:spPr>
        <p:txBody>
          <a:bodyPr wrap="square" rtlCol="0">
            <a:spAutoFit/>
            <a:scene3d>
              <a:camera prst="perspectiveRelaxedModerately"/>
              <a:lightRig rig="threePt" dir="t"/>
            </a:scene3d>
            <a:sp3d extrusionH="57150">
              <a:bevelT w="38100" h="38100" prst="angle"/>
            </a:sp3d>
          </a:bodyPr>
          <a:lstStyle/>
          <a:p>
            <a:r>
              <a:rPr lang="es-ES" sz="2400" b="1" dirty="0" smtClean="0">
                <a:solidFill>
                  <a:srgbClr val="FFC000"/>
                </a:solidFill>
                <a:effectLst>
                  <a:outerShdw blurRad="38100" dist="38100" dir="2700000" algn="tl">
                    <a:srgbClr val="000000">
                      <a:alpha val="43137"/>
                    </a:srgbClr>
                  </a:outerShdw>
                  <a:reflection blurRad="6350" stA="60000" endA="900" endPos="58000" dir="5400000" sy="-100000" algn="bl" rotWithShape="0"/>
                </a:effectLst>
              </a:rPr>
              <a:t>TEMPLO DE KOM OMBO</a:t>
            </a:r>
            <a:endParaRPr lang="es-ES" sz="2400" b="1" dirty="0">
              <a:solidFill>
                <a:srgbClr val="FFC000"/>
              </a:solidFill>
              <a:effectLst>
                <a:outerShdw blurRad="38100" dist="38100" dir="2700000" algn="tl">
                  <a:srgbClr val="000000">
                    <a:alpha val="43137"/>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14:prism dir="u" isContent="1" isInverted="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2770"/>
                                        </p:tgtEl>
                                        <p:attrNameLst>
                                          <p:attrName>style.visibility</p:attrName>
                                        </p:attrNameLst>
                                      </p:cBhvr>
                                      <p:to>
                                        <p:strVal val="visible"/>
                                      </p:to>
                                    </p:set>
                                    <p:animEffect transition="in" filter="barn(inVertical)">
                                      <p:cBhvr>
                                        <p:cTn id="7" dur="3000"/>
                                        <p:tgtEl>
                                          <p:spTgt spid="32770"/>
                                        </p:tgtEl>
                                      </p:cBhvr>
                                    </p:animEffect>
                                  </p:childTnLst>
                                </p:cTn>
                              </p:par>
                              <p:par>
                                <p:cTn id="8" presetID="23" presetClass="entr" presetSubtype="272" fill="hold" nodeType="withEffect">
                                  <p:stCondLst>
                                    <p:cond delay="0"/>
                                  </p:stCondLst>
                                  <p:childTnLst>
                                    <p:set>
                                      <p:cBhvr>
                                        <p:cTn id="9" dur="1" fill="hold">
                                          <p:stCondLst>
                                            <p:cond delay="0"/>
                                          </p:stCondLst>
                                        </p:cTn>
                                        <p:tgtEl>
                                          <p:spTgt spid="32770"/>
                                        </p:tgtEl>
                                        <p:attrNameLst>
                                          <p:attrName>style.visibility</p:attrName>
                                        </p:attrNameLst>
                                      </p:cBhvr>
                                      <p:to>
                                        <p:strVal val="visible"/>
                                      </p:to>
                                    </p:set>
                                    <p:anim calcmode="lin" valueType="num">
                                      <p:cBhvr>
                                        <p:cTn id="10" dur="3000" fill="hold"/>
                                        <p:tgtEl>
                                          <p:spTgt spid="32770"/>
                                        </p:tgtEl>
                                        <p:attrNameLst>
                                          <p:attrName>ppt_w</p:attrName>
                                        </p:attrNameLst>
                                      </p:cBhvr>
                                      <p:tavLst>
                                        <p:tav tm="0">
                                          <p:val>
                                            <p:strVal val="2/3*#ppt_w"/>
                                          </p:val>
                                        </p:tav>
                                        <p:tav tm="100000">
                                          <p:val>
                                            <p:strVal val="#ppt_w"/>
                                          </p:val>
                                        </p:tav>
                                      </p:tavLst>
                                    </p:anim>
                                    <p:anim calcmode="lin" valueType="num">
                                      <p:cBhvr>
                                        <p:cTn id="11" dur="3000" fill="hold"/>
                                        <p:tgtEl>
                                          <p:spTgt spid="32770"/>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23" presetClass="entr" presetSubtype="32"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strVal val="4*#ppt_w"/>
                                          </p:val>
                                        </p:tav>
                                        <p:tav tm="100000">
                                          <p:val>
                                            <p:strVal val="#ppt_w"/>
                                          </p:val>
                                        </p:tav>
                                      </p:tavLst>
                                    </p:anim>
                                    <p:anim calcmode="lin" valueType="num">
                                      <p:cBhvr>
                                        <p:cTn id="16" dur="2000" fill="hold"/>
                                        <p:tgtEl>
                                          <p:spTgt spid="4"/>
                                        </p:tgtEl>
                                        <p:attrNameLst>
                                          <p:attrName>ppt_h</p:attrName>
                                        </p:attrNameLst>
                                      </p:cBhvr>
                                      <p:tavLst>
                                        <p:tav tm="0">
                                          <p:val>
                                            <p:strVal val="4*#ppt_h"/>
                                          </p:val>
                                        </p:tav>
                                        <p:tav tm="100000">
                                          <p:val>
                                            <p:strVal val="#ppt_h"/>
                                          </p:val>
                                        </p:tav>
                                      </p:tavLst>
                                    </p:anim>
                                  </p:childTnLst>
                                </p:cTn>
                              </p:par>
                            </p:childTnLst>
                          </p:cTn>
                        </p:par>
                        <p:par>
                          <p:cTn id="17" fill="hold">
                            <p:stCondLst>
                              <p:cond delay="5000"/>
                            </p:stCondLst>
                            <p:childTnLst>
                              <p:par>
                                <p:cTn id="18" presetID="10" presetClass="exit" presetSubtype="0" fill="hold" grpId="1" nodeType="afterEffect">
                                  <p:stCondLst>
                                    <p:cond delay="2000"/>
                                  </p:stCondLst>
                                  <p:childTnLst>
                                    <p:animEffect transition="out" filter="fade">
                                      <p:cBhvr>
                                        <p:cTn id="19" dur="2000"/>
                                        <p:tgtEl>
                                          <p:spTgt spid="4"/>
                                        </p:tgtEl>
                                      </p:cBhvr>
                                    </p:animEffect>
                                    <p:set>
                                      <p:cBhvr>
                                        <p:cTn id="20" dur="1" fill="hold">
                                          <p:stCondLst>
                                            <p:cond delay="1999"/>
                                          </p:stCondLst>
                                        </p:cTn>
                                        <p:tgtEl>
                                          <p:spTgt spid="4"/>
                                        </p:tgtEl>
                                        <p:attrNameLst>
                                          <p:attrName>style.visibility</p:attrName>
                                        </p:attrNameLst>
                                      </p:cBhvr>
                                      <p:to>
                                        <p:strVal val="hidden"/>
                                      </p:to>
                                    </p:set>
                                  </p:childTnLst>
                                </p:cTn>
                              </p:par>
                              <p:par>
                                <p:cTn id="21" presetID="40" presetClass="entr" presetSubtype="0" fill="hold" grpId="0" nodeType="withEffect">
                                  <p:stCondLst>
                                    <p:cond delay="2000"/>
                                  </p:stCondLst>
                                  <p:iterate type="lt">
                                    <p:tmPct val="10000"/>
                                  </p:iterate>
                                  <p:childTnLst>
                                    <p:set>
                                      <p:cBhvr>
                                        <p:cTn id="22" dur="1" fill="hold">
                                          <p:stCondLst>
                                            <p:cond delay="0"/>
                                          </p:stCondLst>
                                        </p:cTn>
                                        <p:tgtEl>
                                          <p:spTgt spid="3"/>
                                        </p:tgtEl>
                                        <p:attrNameLst>
                                          <p:attrName>style.visibility</p:attrName>
                                        </p:attrNameLst>
                                      </p:cBhvr>
                                      <p:to>
                                        <p:strVal val="visible"/>
                                      </p:to>
                                    </p:set>
                                    <p:animEffect transition="in" filter="fade">
                                      <p:cBhvr>
                                        <p:cTn id="23" dur="1000"/>
                                        <p:tgtEl>
                                          <p:spTgt spid="3"/>
                                        </p:tgtEl>
                                      </p:cBhvr>
                                    </p:animEffect>
                                    <p:anim calcmode="lin" valueType="num">
                                      <p:cBhvr>
                                        <p:cTn id="24" dur="1000" fill="hold"/>
                                        <p:tgtEl>
                                          <p:spTgt spid="3"/>
                                        </p:tgtEl>
                                        <p:attrNameLst>
                                          <p:attrName>ppt_x</p:attrName>
                                        </p:attrNameLst>
                                      </p:cBhvr>
                                      <p:tavLst>
                                        <p:tav tm="0">
                                          <p:val>
                                            <p:strVal val="#ppt_x-.1"/>
                                          </p:val>
                                        </p:tav>
                                        <p:tav tm="100000">
                                          <p:val>
                                            <p:strVal val="#ppt_x"/>
                                          </p:val>
                                        </p:tav>
                                      </p:tavLst>
                                    </p:anim>
                                    <p:anim calcmode="lin" valueType="num">
                                      <p:cBhvr>
                                        <p:cTn id="25"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4" grpId="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1 Imagen" descr="40.jpg"/>
          <p:cNvPicPr>
            <a:picLocks noChangeAspect="1"/>
          </p:cNvPicPr>
          <p:nvPr/>
        </p:nvPicPr>
        <p:blipFill>
          <a:blip r:embed="rId2"/>
          <a:stretch>
            <a:fillRect/>
          </a:stretch>
        </p:blipFill>
        <p:spPr bwMode="auto">
          <a:xfrm>
            <a:off x="0" y="0"/>
            <a:ext cx="5000628" cy="5715000"/>
          </a:xfrm>
          <a:prstGeom prst="rect">
            <a:avLst/>
          </a:prstGeom>
          <a:noFill/>
          <a:ln w="9525">
            <a:noFill/>
            <a:miter lim="800000"/>
            <a:headEnd/>
            <a:tailEnd/>
          </a:ln>
        </p:spPr>
      </p:pic>
      <p:sp>
        <p:nvSpPr>
          <p:cNvPr id="3" name="2 CuadroTexto"/>
          <p:cNvSpPr txBox="1"/>
          <p:nvPr/>
        </p:nvSpPr>
        <p:spPr>
          <a:xfrm>
            <a:off x="214282" y="2285996"/>
            <a:ext cx="4071966" cy="523220"/>
          </a:xfrm>
          <a:prstGeom prst="rect">
            <a:avLst/>
          </a:prstGeom>
          <a:noFill/>
        </p:spPr>
        <p:txBody>
          <a:bodyPr wrap="square" rtlCol="0">
            <a:spAutoFit/>
            <a:scene3d>
              <a:camera prst="perspectiveRelaxedModerately"/>
              <a:lightRig rig="threePt" dir="t"/>
            </a:scene3d>
            <a:sp3d extrusionH="57150">
              <a:bevelT w="38100" h="38100" prst="angle"/>
            </a:sp3d>
          </a:bodyPr>
          <a:lstStyle/>
          <a:p>
            <a:r>
              <a:rPr lang="es-ES" sz="2800" b="1" dirty="0" smtClean="0">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rPr>
              <a:t>TEMPLO DE LUXOR</a:t>
            </a:r>
            <a:endParaRPr lang="es-ES" sz="2800" b="1" dirty="0">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endParaRPr>
          </a:p>
        </p:txBody>
      </p:sp>
      <p:sp>
        <p:nvSpPr>
          <p:cNvPr id="5" name="4 CuadroTexto"/>
          <p:cNvSpPr txBox="1"/>
          <p:nvPr/>
        </p:nvSpPr>
        <p:spPr>
          <a:xfrm>
            <a:off x="5072066" y="1285864"/>
            <a:ext cx="3857652" cy="369331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moderna ciudad de </a:t>
            </a:r>
            <a:r>
              <a:rPr lang="es-ES" b="1" dirty="0" err="1" smtClean="0">
                <a:effectLst>
                  <a:glow rad="101600">
                    <a:srgbClr val="C00000">
                      <a:alpha val="60000"/>
                    </a:srgbClr>
                  </a:glow>
                  <a:outerShdw blurRad="38100" dist="38100" dir="2700000" algn="tl">
                    <a:srgbClr val="000000">
                      <a:alpha val="43137"/>
                    </a:srgbClr>
                  </a:outerShdw>
                </a:effectLst>
              </a:rPr>
              <a:t>Luxor</a:t>
            </a:r>
            <a:r>
              <a:rPr lang="es-ES" b="1" dirty="0" smtClean="0">
                <a:effectLst>
                  <a:glow rad="101600">
                    <a:srgbClr val="C00000">
                      <a:alpha val="60000"/>
                    </a:srgbClr>
                  </a:glow>
                  <a:outerShdw blurRad="38100" dist="38100" dir="2700000" algn="tl">
                    <a:srgbClr val="000000">
                      <a:alpha val="43137"/>
                    </a:srgbClr>
                  </a:outerShdw>
                </a:effectLst>
              </a:rPr>
              <a:t>, edificada sobre las ruinas de la antigua Tebas, la que fue capital de Egipto durante el Reino Nuevo, acoge el templo de </a:t>
            </a:r>
            <a:r>
              <a:rPr lang="es-ES" b="1" dirty="0" err="1" smtClean="0">
                <a:effectLst>
                  <a:glow rad="101600">
                    <a:srgbClr val="C00000">
                      <a:alpha val="60000"/>
                    </a:srgbClr>
                  </a:glow>
                  <a:outerShdw blurRad="38100" dist="38100" dir="2700000" algn="tl">
                    <a:srgbClr val="000000">
                      <a:alpha val="43137"/>
                    </a:srgbClr>
                  </a:outerShdw>
                </a:effectLst>
              </a:rPr>
              <a:t>Luxor</a:t>
            </a:r>
            <a:r>
              <a:rPr lang="es-ES" b="1" dirty="0" smtClean="0">
                <a:effectLst>
                  <a:glow rad="101600">
                    <a:srgbClr val="C00000">
                      <a:alpha val="60000"/>
                    </a:srgbClr>
                  </a:glow>
                  <a:outerShdw blurRad="38100" dist="38100" dir="2700000" algn="tl">
                    <a:srgbClr val="000000">
                      <a:alpha val="43137"/>
                    </a:srgbClr>
                  </a:outerShdw>
                </a:effectLst>
              </a:rPr>
              <a:t>. Este goza de una ubicación inmejorable, en pleno casco urbano y en la </a:t>
            </a:r>
            <a:r>
              <a:rPr lang="es-ES" b="1" i="1" dirty="0" err="1" smtClean="0">
                <a:effectLst>
                  <a:glow rad="101600">
                    <a:srgbClr val="C00000">
                      <a:alpha val="60000"/>
                    </a:srgbClr>
                  </a:glow>
                  <a:outerShdw blurRad="38100" dist="38100" dir="2700000" algn="tl">
                    <a:srgbClr val="000000">
                      <a:alpha val="43137"/>
                    </a:srgbClr>
                  </a:outerShdw>
                </a:effectLst>
              </a:rPr>
              <a:t>Corniche</a:t>
            </a:r>
            <a:r>
              <a:rPr lang="es-ES" b="1" dirty="0" smtClean="0">
                <a:effectLst>
                  <a:glow rad="101600">
                    <a:srgbClr val="C00000">
                      <a:alpha val="60000"/>
                    </a:srgbClr>
                  </a:glow>
                  <a:outerShdw blurRad="38100" dist="38100" dir="2700000" algn="tl">
                    <a:srgbClr val="000000">
                      <a:alpha val="43137"/>
                    </a:srgbClr>
                  </a:outerShdw>
                </a:effectLst>
              </a:rPr>
              <a:t> de </a:t>
            </a:r>
            <a:r>
              <a:rPr lang="es-ES" b="1" dirty="0" err="1" smtClean="0">
                <a:effectLst>
                  <a:glow rad="101600">
                    <a:srgbClr val="C00000">
                      <a:alpha val="60000"/>
                    </a:srgbClr>
                  </a:glow>
                  <a:outerShdw blurRad="38100" dist="38100" dir="2700000" algn="tl">
                    <a:srgbClr val="000000">
                      <a:alpha val="43137"/>
                    </a:srgbClr>
                  </a:outerShdw>
                </a:effectLst>
              </a:rPr>
              <a:t>Luxor</a:t>
            </a:r>
            <a:r>
              <a:rPr lang="es-ES" b="1" dirty="0" smtClean="0">
                <a:effectLst>
                  <a:glow rad="101600">
                    <a:srgbClr val="C00000">
                      <a:alpha val="60000"/>
                    </a:srgbClr>
                  </a:glow>
                  <a:outerShdw blurRad="38100" dist="38100" dir="2700000" algn="tl">
                    <a:srgbClr val="000000">
                      <a:alpha val="43137"/>
                    </a:srgbClr>
                  </a:outerShdw>
                </a:effectLst>
              </a:rPr>
              <a:t>, enfrente del muelle donde se toma el ferri para cruzar el Nilo. Además, el templo ofrece la posibilidad al viajero de poder visitarlo por la noche.</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44000">
        <p14:flythrough/>
      </p:transition>
    </mc:Choice>
    <mc:Fallback>
      <p:transition spd="slow" advTm="4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4034"/>
                                        </p:tgtEl>
                                        <p:attrNameLst>
                                          <p:attrName>style.visibility</p:attrName>
                                        </p:attrNameLst>
                                      </p:cBhvr>
                                      <p:to>
                                        <p:strVal val="visible"/>
                                      </p:to>
                                    </p:set>
                                    <p:animEffect transition="in" filter="barn(outVertical)">
                                      <p:cBhvr>
                                        <p:cTn id="7" dur="3000"/>
                                        <p:tgtEl>
                                          <p:spTgt spid="44034"/>
                                        </p:tgtEl>
                                      </p:cBhvr>
                                    </p:animEffect>
                                  </p:childTnLst>
                                </p:cTn>
                              </p:par>
                              <p:par>
                                <p:cTn id="8" presetID="23" presetClass="entr" presetSubtype="288" fill="hold" nodeType="withEffect">
                                  <p:stCondLst>
                                    <p:cond delay="0"/>
                                  </p:stCondLst>
                                  <p:childTnLst>
                                    <p:set>
                                      <p:cBhvr>
                                        <p:cTn id="9" dur="1" fill="hold">
                                          <p:stCondLst>
                                            <p:cond delay="0"/>
                                          </p:stCondLst>
                                        </p:cTn>
                                        <p:tgtEl>
                                          <p:spTgt spid="44034"/>
                                        </p:tgtEl>
                                        <p:attrNameLst>
                                          <p:attrName>style.visibility</p:attrName>
                                        </p:attrNameLst>
                                      </p:cBhvr>
                                      <p:to>
                                        <p:strVal val="visible"/>
                                      </p:to>
                                    </p:set>
                                    <p:anim calcmode="lin" valueType="num">
                                      <p:cBhvr>
                                        <p:cTn id="10" dur="3000" fill="hold"/>
                                        <p:tgtEl>
                                          <p:spTgt spid="44034"/>
                                        </p:tgtEl>
                                        <p:attrNameLst>
                                          <p:attrName>ppt_w</p:attrName>
                                        </p:attrNameLst>
                                      </p:cBhvr>
                                      <p:tavLst>
                                        <p:tav tm="0">
                                          <p:val>
                                            <p:strVal val="4/3*#ppt_w"/>
                                          </p:val>
                                        </p:tav>
                                        <p:tav tm="100000">
                                          <p:val>
                                            <p:strVal val="#ppt_w"/>
                                          </p:val>
                                        </p:tav>
                                      </p:tavLst>
                                    </p:anim>
                                    <p:anim calcmode="lin" valueType="num">
                                      <p:cBhvr>
                                        <p:cTn id="11" dur="3000" fill="hold"/>
                                        <p:tgtEl>
                                          <p:spTgt spid="44034"/>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23" presetClass="entr" presetSubtype="32" fill="hold" nodeType="after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2000" fill="hold"/>
                                        <p:tgtEl>
                                          <p:spTgt spid="3">
                                            <p:txEl>
                                              <p:pRg st="0" end="0"/>
                                            </p:txEl>
                                          </p:spTgt>
                                        </p:tgtEl>
                                        <p:attrNameLst>
                                          <p:attrName>ppt_w</p:attrName>
                                        </p:attrNameLst>
                                      </p:cBhvr>
                                      <p:tavLst>
                                        <p:tav tm="0">
                                          <p:val>
                                            <p:strVal val="4*#ppt_w"/>
                                          </p:val>
                                        </p:tav>
                                        <p:tav tm="100000">
                                          <p:val>
                                            <p:strVal val="#ppt_w"/>
                                          </p:val>
                                        </p:tav>
                                      </p:tavLst>
                                    </p:anim>
                                    <p:anim calcmode="lin" valueType="num">
                                      <p:cBhvr>
                                        <p:cTn id="16" dur="2000" fill="hold"/>
                                        <p:tgtEl>
                                          <p:spTgt spid="3">
                                            <p:txEl>
                                              <p:pRg st="0" end="0"/>
                                            </p:txEl>
                                          </p:spTgt>
                                        </p:tgtEl>
                                        <p:attrNameLst>
                                          <p:attrName>ppt_h</p:attrName>
                                        </p:attrNameLst>
                                      </p:cBhvr>
                                      <p:tavLst>
                                        <p:tav tm="0">
                                          <p:val>
                                            <p:strVal val="4*#ppt_h"/>
                                          </p:val>
                                        </p:tav>
                                        <p:tav tm="100000">
                                          <p:val>
                                            <p:strVal val="#ppt_h"/>
                                          </p:val>
                                        </p:tav>
                                      </p:tavLst>
                                    </p:anim>
                                  </p:childTnLst>
                                </p:cTn>
                              </p:par>
                            </p:childTnLst>
                          </p:cTn>
                        </p:par>
                        <p:par>
                          <p:cTn id="17" fill="hold">
                            <p:stCondLst>
                              <p:cond delay="5000"/>
                            </p:stCondLst>
                            <p:childTnLst>
                              <p:par>
                                <p:cTn id="18" presetID="10" presetClass="exit" presetSubtype="0" fill="hold" grpId="0" nodeType="afterEffect">
                                  <p:stCondLst>
                                    <p:cond delay="2000"/>
                                  </p:stCondLst>
                                  <p:childTnLst>
                                    <p:animEffect transition="out" filter="fade">
                                      <p:cBhvr>
                                        <p:cTn id="19" dur="2000"/>
                                        <p:tgtEl>
                                          <p:spTgt spid="3">
                                            <p:txEl>
                                              <p:pRg st="0" end="0"/>
                                            </p:txEl>
                                          </p:spTgt>
                                        </p:tgtEl>
                                      </p:cBhvr>
                                    </p:animEffect>
                                    <p:set>
                                      <p:cBhvr>
                                        <p:cTn id="20" dur="1" fill="hold">
                                          <p:stCondLst>
                                            <p:cond delay="1999"/>
                                          </p:stCondLst>
                                        </p:cTn>
                                        <p:tgtEl>
                                          <p:spTgt spid="3">
                                            <p:txEl>
                                              <p:pRg st="0" end="0"/>
                                            </p:txEl>
                                          </p:spTgt>
                                        </p:tgtEl>
                                        <p:attrNameLst>
                                          <p:attrName>style.visibility</p:attrName>
                                        </p:attrNameLst>
                                      </p:cBhvr>
                                      <p:to>
                                        <p:strVal val="hidden"/>
                                      </p:to>
                                    </p:set>
                                  </p:childTnLst>
                                </p:cTn>
                              </p:par>
                              <p:par>
                                <p:cTn id="21" presetID="40" presetClass="entr" presetSubtype="0" fill="hold" grpId="0" nodeType="withEffect">
                                  <p:stCondLst>
                                    <p:cond delay="200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1 Imagen" descr="33.jpg"/>
          <p:cNvPicPr>
            <a:picLocks noChangeAspect="1"/>
          </p:cNvPicPr>
          <p:nvPr/>
        </p:nvPicPr>
        <p:blipFill>
          <a:blip r:embed="rId2"/>
          <a:stretch>
            <a:fillRect/>
          </a:stretch>
        </p:blipFill>
        <p:spPr bwMode="auto">
          <a:xfrm>
            <a:off x="0" y="0"/>
            <a:ext cx="5429256" cy="5715000"/>
          </a:xfrm>
          <a:prstGeom prst="rect">
            <a:avLst/>
          </a:prstGeom>
          <a:noFill/>
          <a:ln w="9525">
            <a:noFill/>
            <a:miter lim="800000"/>
            <a:headEnd/>
            <a:tailEnd/>
          </a:ln>
        </p:spPr>
      </p:pic>
      <p:pic>
        <p:nvPicPr>
          <p:cNvPr id="3" name="1 Imagen" descr="33.jpg"/>
          <p:cNvPicPr>
            <a:picLocks noChangeAspect="1"/>
          </p:cNvPicPr>
          <p:nvPr/>
        </p:nvPicPr>
        <p:blipFill>
          <a:blip r:embed="rId2"/>
          <a:stretch>
            <a:fillRect/>
          </a:stretch>
        </p:blipFill>
        <p:spPr bwMode="auto">
          <a:xfrm>
            <a:off x="0" y="0"/>
            <a:ext cx="5429256" cy="5715000"/>
          </a:xfrm>
          <a:prstGeom prst="rect">
            <a:avLst/>
          </a:prstGeom>
          <a:noFill/>
          <a:ln w="9525">
            <a:noFill/>
            <a:miter lim="800000"/>
            <a:headEnd/>
            <a:tailEnd/>
          </a:ln>
        </p:spPr>
      </p:pic>
      <p:sp>
        <p:nvSpPr>
          <p:cNvPr id="4" name="3 CuadroTexto"/>
          <p:cNvSpPr txBox="1"/>
          <p:nvPr/>
        </p:nvSpPr>
        <p:spPr>
          <a:xfrm>
            <a:off x="5572132" y="1428740"/>
            <a:ext cx="3429024" cy="341632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En el corazón de la antigua Tebas, la ciudad que fue, durante más de 2.000 años, el centro religioso del Antiguo Egipto y una de sus más importantes capitales, está el que pasa por ser el más elegante de los edificios faraónicos. Construido bajo </a:t>
            </a:r>
            <a:r>
              <a:rPr lang="es-ES" b="1" dirty="0" err="1" smtClean="0">
                <a:effectLst>
                  <a:glow rad="101600">
                    <a:srgbClr val="C00000">
                      <a:alpha val="60000"/>
                    </a:srgbClr>
                  </a:glow>
                  <a:outerShdw blurRad="38100" dist="38100" dir="2700000" algn="tl">
                    <a:srgbClr val="000000">
                      <a:alpha val="43137"/>
                    </a:srgbClr>
                  </a:outerShdw>
                </a:effectLst>
              </a:rPr>
              <a:t>Amenofis</a:t>
            </a:r>
            <a:r>
              <a:rPr lang="es-ES" b="1" dirty="0" smtClean="0">
                <a:effectLst>
                  <a:glow rad="101600">
                    <a:srgbClr val="C00000">
                      <a:alpha val="60000"/>
                    </a:srgbClr>
                  </a:glow>
                  <a:outerShdw blurRad="38100" dist="38100" dir="2700000" algn="tl">
                    <a:srgbClr val="000000">
                      <a:alpha val="43137"/>
                    </a:srgbClr>
                  </a:outerShdw>
                </a:effectLst>
              </a:rPr>
              <a:t> III, fue ampliado por otro gran constructor, Ramsés II .</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3000">
        <p14:flythrough dir="out"/>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36866"/>
                                        </p:tgtEl>
                                        <p:attrNameLst>
                                          <p:attrName>style.visibility</p:attrName>
                                        </p:attrNameLst>
                                      </p:cBhvr>
                                      <p:to>
                                        <p:strVal val="visible"/>
                                      </p:to>
                                    </p:set>
                                    <p:animEffect transition="in" filter="diamond(in)">
                                      <p:cBhvr>
                                        <p:cTn id="7" dur="3000"/>
                                        <p:tgtEl>
                                          <p:spTgt spid="36866"/>
                                        </p:tgtEl>
                                      </p:cBhvr>
                                    </p:animEffect>
                                  </p:childTnLst>
                                </p:cTn>
                              </p:par>
                              <p:par>
                                <p:cTn id="8" presetID="23" presetClass="entr" presetSubtype="272" fill="hold" nodeType="withEffect">
                                  <p:stCondLst>
                                    <p:cond delay="0"/>
                                  </p:stCondLst>
                                  <p:childTnLst>
                                    <p:set>
                                      <p:cBhvr>
                                        <p:cTn id="9" dur="1" fill="hold">
                                          <p:stCondLst>
                                            <p:cond delay="0"/>
                                          </p:stCondLst>
                                        </p:cTn>
                                        <p:tgtEl>
                                          <p:spTgt spid="36866"/>
                                        </p:tgtEl>
                                        <p:attrNameLst>
                                          <p:attrName>style.visibility</p:attrName>
                                        </p:attrNameLst>
                                      </p:cBhvr>
                                      <p:to>
                                        <p:strVal val="visible"/>
                                      </p:to>
                                    </p:set>
                                    <p:anim calcmode="lin" valueType="num">
                                      <p:cBhvr>
                                        <p:cTn id="10" dur="3000" fill="hold"/>
                                        <p:tgtEl>
                                          <p:spTgt spid="36866"/>
                                        </p:tgtEl>
                                        <p:attrNameLst>
                                          <p:attrName>ppt_w</p:attrName>
                                        </p:attrNameLst>
                                      </p:cBhvr>
                                      <p:tavLst>
                                        <p:tav tm="0">
                                          <p:val>
                                            <p:strVal val="2/3*#ppt_w"/>
                                          </p:val>
                                        </p:tav>
                                        <p:tav tm="100000">
                                          <p:val>
                                            <p:strVal val="#ppt_w"/>
                                          </p:val>
                                        </p:tav>
                                      </p:tavLst>
                                    </p:anim>
                                    <p:anim calcmode="lin" valueType="num">
                                      <p:cBhvr>
                                        <p:cTn id="11" dur="3000" fill="hold"/>
                                        <p:tgtEl>
                                          <p:spTgt spid="36866"/>
                                        </p:tgtEl>
                                        <p:attrNameLst>
                                          <p:attrName>ppt_h</p:attrName>
                                        </p:attrNameLst>
                                      </p:cBhvr>
                                      <p:tavLst>
                                        <p:tav tm="0">
                                          <p:val>
                                            <p:strVal val="2/3*#ppt_h"/>
                                          </p:val>
                                        </p:tav>
                                        <p:tav tm="100000">
                                          <p:val>
                                            <p:strVal val="#ppt_h"/>
                                          </p:val>
                                        </p:tav>
                                      </p:tavLst>
                                    </p:anim>
                                  </p:childTnLst>
                                </p:cTn>
                              </p:par>
                              <p:par>
                                <p:cTn id="12" presetID="16" presetClass="entr" presetSubtype="21"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Vertical)">
                                      <p:cBhvr>
                                        <p:cTn id="14" dur="3000"/>
                                        <p:tgtEl>
                                          <p:spTgt spid="3"/>
                                        </p:tgtEl>
                                      </p:cBhvr>
                                    </p:animEffect>
                                  </p:childTnLst>
                                </p:cTn>
                              </p:par>
                              <p:par>
                                <p:cTn id="15" presetID="23" presetClass="entr" presetSubtype="27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2/3*#ppt_w"/>
                                          </p:val>
                                        </p:tav>
                                        <p:tav tm="100000">
                                          <p:val>
                                            <p:strVal val="#ppt_w"/>
                                          </p:val>
                                        </p:tav>
                                      </p:tavLst>
                                    </p:anim>
                                    <p:anim calcmode="lin" valueType="num">
                                      <p:cBhvr>
                                        <p:cTn id="18" dur="3000" fill="hold"/>
                                        <p:tgtEl>
                                          <p:spTgt spid="3"/>
                                        </p:tgtEl>
                                        <p:attrNameLst>
                                          <p:attrName>ppt_h</p:attrName>
                                        </p:attrNameLst>
                                      </p:cBhvr>
                                      <p:tavLst>
                                        <p:tav tm="0">
                                          <p:val>
                                            <p:strVal val="2/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gull-192909_1920"/>
          <p:cNvPicPr>
            <a:picLocks noGrp="1" noChangeAspect="1"/>
          </p:cNvPicPr>
          <p:nvPr isPhoto="1"/>
        </p:nvPicPr>
        <p:blipFill>
          <a:blip r:embed="rId2"/>
          <a:stretch>
            <a:fillRect/>
          </a:stretch>
        </p:blipFill>
        <p:spPr bwMode="auto">
          <a:xfrm>
            <a:off x="0" y="0"/>
            <a:ext cx="9144000" cy="5715000"/>
          </a:xfrm>
          <a:prstGeom prst="rect">
            <a:avLst/>
          </a:prstGeom>
          <a:solidFill>
            <a:schemeClr val="bg1"/>
          </a:solidFill>
          <a:ln w="9525">
            <a:noFill/>
            <a:miter lim="800000"/>
            <a:headEnd/>
            <a:tailEnd/>
          </a:ln>
        </p:spPr>
      </p:pic>
      <p:sp>
        <p:nvSpPr>
          <p:cNvPr id="3" name="2 Triángulo rectángulo"/>
          <p:cNvSpPr/>
          <p:nvPr/>
        </p:nvSpPr>
        <p:spPr>
          <a:xfrm flipV="1">
            <a:off x="0" y="0"/>
            <a:ext cx="4643438" cy="2857500"/>
          </a:xfrm>
          <a:prstGeom prst="rtTriangl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Triángulo rectángulo"/>
          <p:cNvSpPr/>
          <p:nvPr/>
        </p:nvSpPr>
        <p:spPr>
          <a:xfrm>
            <a:off x="0" y="2786063"/>
            <a:ext cx="4643438" cy="294481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flipH="1" flipV="1">
            <a:off x="4500560" y="0"/>
            <a:ext cx="4643439" cy="2928938"/>
          </a:xfrm>
          <a:prstGeom prst="rtTriangl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a:off x="4500562" y="2786063"/>
            <a:ext cx="4643437" cy="2947987"/>
          </a:xfrm>
          <a:prstGeom prst="rtTriangl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Rombo"/>
          <p:cNvSpPr/>
          <p:nvPr/>
        </p:nvSpPr>
        <p:spPr>
          <a:xfrm>
            <a:off x="0" y="0"/>
            <a:ext cx="9137650" cy="5715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Rombo"/>
          <p:cNvSpPr/>
          <p:nvPr/>
        </p:nvSpPr>
        <p:spPr>
          <a:xfrm>
            <a:off x="644525" y="96838"/>
            <a:ext cx="7848600" cy="5521325"/>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0" name="9 CuadroTexto"/>
          <p:cNvSpPr txBox="1"/>
          <p:nvPr/>
        </p:nvSpPr>
        <p:spPr>
          <a:xfrm>
            <a:off x="500034" y="4514671"/>
            <a:ext cx="8358246"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Este recinto fue concebido como un complemento del otro gran templo de la ciudad, el de </a:t>
            </a:r>
            <a:r>
              <a:rPr lang="es-ES" b="1" dirty="0" err="1" smtClean="0">
                <a:effectLst>
                  <a:glow rad="101600">
                    <a:srgbClr val="C00000">
                      <a:alpha val="60000"/>
                    </a:srgbClr>
                  </a:glow>
                  <a:outerShdw blurRad="38100" dist="38100" dir="2700000" algn="tl">
                    <a:srgbClr val="000000">
                      <a:alpha val="43137"/>
                    </a:srgbClr>
                  </a:outerShdw>
                </a:effectLst>
              </a:rPr>
              <a:t>Karnak</a:t>
            </a:r>
            <a:r>
              <a:rPr lang="es-ES" b="1" dirty="0" smtClean="0">
                <a:effectLst>
                  <a:glow rad="101600">
                    <a:srgbClr val="C00000">
                      <a:alpha val="60000"/>
                    </a:srgbClr>
                  </a:glow>
                  <a:outerShdw blurRad="38100" dist="38100" dir="2700000" algn="tl">
                    <a:srgbClr val="000000">
                      <a:alpha val="43137"/>
                    </a:srgbClr>
                  </a:outerShdw>
                </a:effectLst>
              </a:rPr>
              <a:t>, y su construcción fue impulsada principalmente por los faraones </a:t>
            </a:r>
            <a:r>
              <a:rPr lang="es-ES" b="1" dirty="0" err="1" smtClean="0">
                <a:effectLst>
                  <a:glow rad="101600">
                    <a:srgbClr val="C00000">
                      <a:alpha val="60000"/>
                    </a:srgbClr>
                  </a:glow>
                  <a:outerShdw blurRad="38100" dist="38100" dir="2700000" algn="tl">
                    <a:srgbClr val="000000">
                      <a:alpha val="43137"/>
                    </a:srgbClr>
                  </a:outerShdw>
                </a:effectLst>
              </a:rPr>
              <a:t>Amenhothep</a:t>
            </a:r>
            <a:r>
              <a:rPr lang="es-ES" b="1" dirty="0" smtClean="0">
                <a:effectLst>
                  <a:glow rad="101600">
                    <a:srgbClr val="C00000">
                      <a:alpha val="60000"/>
                    </a:srgbClr>
                  </a:glow>
                  <a:outerShdw blurRad="38100" dist="38100" dir="2700000" algn="tl">
                    <a:srgbClr val="000000">
                      <a:alpha val="43137"/>
                    </a:srgbClr>
                  </a:outerShdw>
                </a:effectLst>
              </a:rPr>
              <a:t> III y Ramsés II. Este último lo terminó tal como se conoce hoy en día.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7000">
        <p14:vortex dir="r"/>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3"/>
                                        </p:tgtEl>
                                        <p:attrNameLst>
                                          <p:attrName>ppt_x</p:attrName>
                                        </p:attrNameLst>
                                      </p:cBhvr>
                                      <p:tavLst>
                                        <p:tav tm="0">
                                          <p:val>
                                            <p:strVal val="ppt_x"/>
                                          </p:val>
                                        </p:tav>
                                        <p:tav tm="100000">
                                          <p:val>
                                            <p:strVal val="ppt_x-ppt_w/2"/>
                                          </p:val>
                                        </p:tav>
                                      </p:tavLst>
                                    </p:anim>
                                    <p:anim calcmode="lin" valueType="num">
                                      <p:cBhvr>
                                        <p:cTn id="7" dur="3000"/>
                                        <p:tgtEl>
                                          <p:spTgt spid="3"/>
                                        </p:tgtEl>
                                        <p:attrNameLst>
                                          <p:attrName>ppt_y</p:attrName>
                                        </p:attrNameLst>
                                      </p:cBhvr>
                                      <p:tavLst>
                                        <p:tav tm="0">
                                          <p:val>
                                            <p:strVal val="ppt_y"/>
                                          </p:val>
                                        </p:tav>
                                        <p:tav tm="100000">
                                          <p:val>
                                            <p:strVal val="ppt_y"/>
                                          </p:val>
                                        </p:tav>
                                      </p:tavLst>
                                    </p:anim>
                                    <p:anim calcmode="lin" valueType="num">
                                      <p:cBhvr>
                                        <p:cTn id="8" dur="3000"/>
                                        <p:tgtEl>
                                          <p:spTgt spid="3"/>
                                        </p:tgtEl>
                                        <p:attrNameLst>
                                          <p:attrName>ppt_w</p:attrName>
                                        </p:attrNameLst>
                                      </p:cBhvr>
                                      <p:tavLst>
                                        <p:tav tm="0">
                                          <p:val>
                                            <p:strVal val="ppt_w"/>
                                          </p:val>
                                        </p:tav>
                                        <p:tav tm="100000">
                                          <p:val>
                                            <p:fltVal val="0"/>
                                          </p:val>
                                        </p:tav>
                                      </p:tavLst>
                                    </p:anim>
                                    <p:anim calcmode="lin" valueType="num">
                                      <p:cBhvr>
                                        <p:cTn id="9" dur="3000"/>
                                        <p:tgtEl>
                                          <p:spTgt spid="3"/>
                                        </p:tgtEl>
                                        <p:attrNameLst>
                                          <p:attrName>ppt_h</p:attrName>
                                        </p:attrNameLst>
                                      </p:cBhvr>
                                      <p:tavLst>
                                        <p:tav tm="0">
                                          <p:val>
                                            <p:strVal val="ppt_h"/>
                                          </p:val>
                                        </p:tav>
                                        <p:tav tm="100000">
                                          <p:val>
                                            <p:strVal val="ppt_h"/>
                                          </p:val>
                                        </p:tav>
                                      </p:tavLst>
                                    </p:anim>
                                    <p:set>
                                      <p:cBhvr>
                                        <p:cTn id="10" dur="1" fill="hold">
                                          <p:stCondLst>
                                            <p:cond delay="2999"/>
                                          </p:stCondLst>
                                        </p:cTn>
                                        <p:tgtEl>
                                          <p:spTgt spid="3"/>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3000"/>
                                        <p:tgtEl>
                                          <p:spTgt spid="4"/>
                                        </p:tgtEl>
                                        <p:attrNameLst>
                                          <p:attrName>ppt_x</p:attrName>
                                        </p:attrNameLst>
                                      </p:cBhvr>
                                      <p:tavLst>
                                        <p:tav tm="0">
                                          <p:val>
                                            <p:strVal val="ppt_x"/>
                                          </p:val>
                                        </p:tav>
                                        <p:tav tm="100000">
                                          <p:val>
                                            <p:strVal val="ppt_x-ppt_w/2"/>
                                          </p:val>
                                        </p:tav>
                                      </p:tavLst>
                                    </p:anim>
                                    <p:anim calcmode="lin" valueType="num">
                                      <p:cBhvr>
                                        <p:cTn id="13" dur="3000"/>
                                        <p:tgtEl>
                                          <p:spTgt spid="4"/>
                                        </p:tgtEl>
                                        <p:attrNameLst>
                                          <p:attrName>ppt_y</p:attrName>
                                        </p:attrNameLst>
                                      </p:cBhvr>
                                      <p:tavLst>
                                        <p:tav tm="0">
                                          <p:val>
                                            <p:strVal val="ppt_y"/>
                                          </p:val>
                                        </p:tav>
                                        <p:tav tm="100000">
                                          <p:val>
                                            <p:strVal val="ppt_y"/>
                                          </p:val>
                                        </p:tav>
                                      </p:tavLst>
                                    </p:anim>
                                    <p:anim calcmode="lin" valueType="num">
                                      <p:cBhvr>
                                        <p:cTn id="14" dur="3000"/>
                                        <p:tgtEl>
                                          <p:spTgt spid="4"/>
                                        </p:tgtEl>
                                        <p:attrNameLst>
                                          <p:attrName>ppt_w</p:attrName>
                                        </p:attrNameLst>
                                      </p:cBhvr>
                                      <p:tavLst>
                                        <p:tav tm="0">
                                          <p:val>
                                            <p:strVal val="ppt_w"/>
                                          </p:val>
                                        </p:tav>
                                        <p:tav tm="100000">
                                          <p:val>
                                            <p:fltVal val="0"/>
                                          </p:val>
                                        </p:tav>
                                      </p:tavLst>
                                    </p:anim>
                                    <p:anim calcmode="lin" valueType="num">
                                      <p:cBhvr>
                                        <p:cTn id="15" dur="3000"/>
                                        <p:tgtEl>
                                          <p:spTgt spid="4"/>
                                        </p:tgtEl>
                                        <p:attrNameLst>
                                          <p:attrName>ppt_h</p:attrName>
                                        </p:attrNameLst>
                                      </p:cBhvr>
                                      <p:tavLst>
                                        <p:tav tm="0">
                                          <p:val>
                                            <p:strVal val="ppt_h"/>
                                          </p:val>
                                        </p:tav>
                                        <p:tav tm="100000">
                                          <p:val>
                                            <p:strVal val="ppt_h"/>
                                          </p:val>
                                        </p:tav>
                                      </p:tavLst>
                                    </p:anim>
                                    <p:set>
                                      <p:cBhvr>
                                        <p:cTn id="16" dur="1" fill="hold">
                                          <p:stCondLst>
                                            <p:cond delay="2999"/>
                                          </p:stCondLst>
                                        </p:cTn>
                                        <p:tgtEl>
                                          <p:spTgt spid="4"/>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5"/>
                                        </p:tgtEl>
                                        <p:attrNameLst>
                                          <p:attrName>ppt_x</p:attrName>
                                        </p:attrNameLst>
                                      </p:cBhvr>
                                      <p:tavLst>
                                        <p:tav tm="0">
                                          <p:val>
                                            <p:strVal val="ppt_x"/>
                                          </p:val>
                                        </p:tav>
                                        <p:tav tm="100000">
                                          <p:val>
                                            <p:strVal val="ppt_x+ppt_w/2"/>
                                          </p:val>
                                        </p:tav>
                                      </p:tavLst>
                                    </p:anim>
                                    <p:anim calcmode="lin" valueType="num">
                                      <p:cBhvr>
                                        <p:cTn id="19" dur="3000"/>
                                        <p:tgtEl>
                                          <p:spTgt spid="5"/>
                                        </p:tgtEl>
                                        <p:attrNameLst>
                                          <p:attrName>ppt_y</p:attrName>
                                        </p:attrNameLst>
                                      </p:cBhvr>
                                      <p:tavLst>
                                        <p:tav tm="0">
                                          <p:val>
                                            <p:strVal val="ppt_y"/>
                                          </p:val>
                                        </p:tav>
                                        <p:tav tm="100000">
                                          <p:val>
                                            <p:strVal val="ppt_y"/>
                                          </p:val>
                                        </p:tav>
                                      </p:tavLst>
                                    </p:anim>
                                    <p:anim calcmode="lin" valueType="num">
                                      <p:cBhvr>
                                        <p:cTn id="20" dur="3000"/>
                                        <p:tgtEl>
                                          <p:spTgt spid="5"/>
                                        </p:tgtEl>
                                        <p:attrNameLst>
                                          <p:attrName>ppt_w</p:attrName>
                                        </p:attrNameLst>
                                      </p:cBhvr>
                                      <p:tavLst>
                                        <p:tav tm="0">
                                          <p:val>
                                            <p:strVal val="ppt_w"/>
                                          </p:val>
                                        </p:tav>
                                        <p:tav tm="100000">
                                          <p:val>
                                            <p:fltVal val="0"/>
                                          </p:val>
                                        </p:tav>
                                      </p:tavLst>
                                    </p:anim>
                                    <p:anim calcmode="lin" valueType="num">
                                      <p:cBhvr>
                                        <p:cTn id="21" dur="3000"/>
                                        <p:tgtEl>
                                          <p:spTgt spid="5"/>
                                        </p:tgtEl>
                                        <p:attrNameLst>
                                          <p:attrName>ppt_h</p:attrName>
                                        </p:attrNameLst>
                                      </p:cBhvr>
                                      <p:tavLst>
                                        <p:tav tm="0">
                                          <p:val>
                                            <p:strVal val="ppt_h"/>
                                          </p:val>
                                        </p:tav>
                                        <p:tav tm="100000">
                                          <p:val>
                                            <p:strVal val="ppt_h"/>
                                          </p:val>
                                        </p:tav>
                                      </p:tavLst>
                                    </p:anim>
                                    <p:set>
                                      <p:cBhvr>
                                        <p:cTn id="22" dur="1" fill="hold">
                                          <p:stCondLst>
                                            <p:cond delay="2999"/>
                                          </p:stCondLst>
                                        </p:cTn>
                                        <p:tgtEl>
                                          <p:spTgt spid="5"/>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3000"/>
                                        <p:tgtEl>
                                          <p:spTgt spid="6"/>
                                        </p:tgtEl>
                                        <p:attrNameLst>
                                          <p:attrName>ppt_x</p:attrName>
                                        </p:attrNameLst>
                                      </p:cBhvr>
                                      <p:tavLst>
                                        <p:tav tm="0">
                                          <p:val>
                                            <p:strVal val="ppt_x"/>
                                          </p:val>
                                        </p:tav>
                                        <p:tav tm="100000">
                                          <p:val>
                                            <p:strVal val="ppt_x+ppt_w/2"/>
                                          </p:val>
                                        </p:tav>
                                      </p:tavLst>
                                    </p:anim>
                                    <p:anim calcmode="lin" valueType="num">
                                      <p:cBhvr>
                                        <p:cTn id="25" dur="3000"/>
                                        <p:tgtEl>
                                          <p:spTgt spid="6"/>
                                        </p:tgtEl>
                                        <p:attrNameLst>
                                          <p:attrName>ppt_y</p:attrName>
                                        </p:attrNameLst>
                                      </p:cBhvr>
                                      <p:tavLst>
                                        <p:tav tm="0">
                                          <p:val>
                                            <p:strVal val="ppt_y"/>
                                          </p:val>
                                        </p:tav>
                                        <p:tav tm="100000">
                                          <p:val>
                                            <p:strVal val="ppt_y"/>
                                          </p:val>
                                        </p:tav>
                                      </p:tavLst>
                                    </p:anim>
                                    <p:anim calcmode="lin" valueType="num">
                                      <p:cBhvr>
                                        <p:cTn id="26" dur="3000"/>
                                        <p:tgtEl>
                                          <p:spTgt spid="6"/>
                                        </p:tgtEl>
                                        <p:attrNameLst>
                                          <p:attrName>ppt_w</p:attrName>
                                        </p:attrNameLst>
                                      </p:cBhvr>
                                      <p:tavLst>
                                        <p:tav tm="0">
                                          <p:val>
                                            <p:strVal val="ppt_w"/>
                                          </p:val>
                                        </p:tav>
                                        <p:tav tm="100000">
                                          <p:val>
                                            <p:fltVal val="0"/>
                                          </p:val>
                                        </p:tav>
                                      </p:tavLst>
                                    </p:anim>
                                    <p:anim calcmode="lin" valueType="num">
                                      <p:cBhvr>
                                        <p:cTn id="27" dur="3000"/>
                                        <p:tgtEl>
                                          <p:spTgt spid="6"/>
                                        </p:tgtEl>
                                        <p:attrNameLst>
                                          <p:attrName>ppt_h</p:attrName>
                                        </p:attrNameLst>
                                      </p:cBhvr>
                                      <p:tavLst>
                                        <p:tav tm="0">
                                          <p:val>
                                            <p:strVal val="ppt_h"/>
                                          </p:val>
                                        </p:tav>
                                        <p:tav tm="100000">
                                          <p:val>
                                            <p:strVal val="ppt_h"/>
                                          </p:val>
                                        </p:tav>
                                      </p:tavLst>
                                    </p:anim>
                                    <p:set>
                                      <p:cBhvr>
                                        <p:cTn id="28" dur="1" fill="hold">
                                          <p:stCondLst>
                                            <p:cond delay="2999"/>
                                          </p:stCondLst>
                                        </p:cTn>
                                        <p:tgtEl>
                                          <p:spTgt spid="6"/>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3000"/>
                                        <p:tgtEl>
                                          <p:spTgt spid="7"/>
                                        </p:tgtEl>
                                      </p:cBhvr>
                                    </p:animEffect>
                                    <p:set>
                                      <p:cBhvr>
                                        <p:cTn id="31" dur="1" fill="hold">
                                          <p:stCondLst>
                                            <p:cond delay="2999"/>
                                          </p:stCondLst>
                                        </p:cTn>
                                        <p:tgtEl>
                                          <p:spTgt spid="7"/>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3000"/>
                                        <p:tgtEl>
                                          <p:spTgt spid="8"/>
                                        </p:tgtEl>
                                      </p:cBhvr>
                                    </p:animEffect>
                                    <p:set>
                                      <p:cBhvr>
                                        <p:cTn id="34" dur="1" fill="hold">
                                          <p:stCondLst>
                                            <p:cond delay="2999"/>
                                          </p:stCondLst>
                                        </p:cTn>
                                        <p:tgtEl>
                                          <p:spTgt spid="8"/>
                                        </p:tgtEl>
                                        <p:attrNameLst>
                                          <p:attrName>style.visibility</p:attrName>
                                        </p:attrNameLst>
                                      </p:cBhvr>
                                      <p:to>
                                        <p:strVal val="hidden"/>
                                      </p:to>
                                    </p:set>
                                  </p:childTnLst>
                                </p:cTn>
                              </p:par>
                              <p:par>
                                <p:cTn id="35" presetID="17" presetClass="entr" presetSubtype="1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3000" fill="hold"/>
                                        <p:tgtEl>
                                          <p:spTgt spid="9"/>
                                        </p:tgtEl>
                                        <p:attrNameLst>
                                          <p:attrName>ppt_w</p:attrName>
                                        </p:attrNameLst>
                                      </p:cBhvr>
                                      <p:tavLst>
                                        <p:tav tm="0">
                                          <p:val>
                                            <p:fltVal val="0"/>
                                          </p:val>
                                        </p:tav>
                                        <p:tav tm="100000">
                                          <p:val>
                                            <p:strVal val="#ppt_w"/>
                                          </p:val>
                                        </p:tav>
                                      </p:tavLst>
                                    </p:anim>
                                    <p:anim calcmode="lin" valueType="num">
                                      <p:cBhvr>
                                        <p:cTn id="38" dur="3000" fill="hold"/>
                                        <p:tgtEl>
                                          <p:spTgt spid="9"/>
                                        </p:tgtEl>
                                        <p:attrNameLst>
                                          <p:attrName>ppt_h</p:attrName>
                                        </p:attrNameLst>
                                      </p:cBhvr>
                                      <p:tavLst>
                                        <p:tav tm="0">
                                          <p:val>
                                            <p:strVal val="#ppt_h"/>
                                          </p:val>
                                        </p:tav>
                                        <p:tav tm="100000">
                                          <p:val>
                                            <p:strVal val="#ppt_h"/>
                                          </p:val>
                                        </p:tav>
                                      </p:tavLst>
                                    </p:anim>
                                  </p:childTnLst>
                                </p:cTn>
                              </p:par>
                            </p:childTnLst>
                          </p:cTn>
                        </p:par>
                        <p:par>
                          <p:cTn id="39" fill="hold">
                            <p:stCondLst>
                              <p:cond delay="3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1"/>
                                          </p:val>
                                        </p:tav>
                                        <p:tav tm="100000">
                                          <p:val>
                                            <p:strVal val="#ppt_x"/>
                                          </p:val>
                                        </p:tav>
                                      </p:tavLst>
                                    </p:anim>
                                    <p:anim calcmode="lin" valueType="num">
                                      <p:cBhvr>
                                        <p:cTn id="4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10"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UI.jpg"/>
          <p:cNvPicPr>
            <a:picLocks noChangeAspect="1"/>
          </p:cNvPicPr>
          <p:nvPr/>
        </p:nvPicPr>
        <p:blipFill>
          <a:blip r:embed="rId2"/>
          <a:stretch>
            <a:fillRect/>
          </a:stretch>
        </p:blipFill>
        <p:spPr bwMode="auto">
          <a:xfrm>
            <a:off x="0" y="0"/>
            <a:ext cx="9144000" cy="6072210"/>
          </a:xfrm>
          <a:prstGeom prst="rect">
            <a:avLst/>
          </a:prstGeom>
          <a:noFill/>
          <a:ln w="9525">
            <a:noFill/>
            <a:miter lim="800000"/>
            <a:headEnd/>
            <a:tailEnd/>
          </a:ln>
        </p:spPr>
      </p:pic>
      <p:sp>
        <p:nvSpPr>
          <p:cNvPr id="5" name="4 Rectángulo"/>
          <p:cNvSpPr/>
          <p:nvPr/>
        </p:nvSpPr>
        <p:spPr>
          <a:xfrm rot="2711834">
            <a:off x="3452960" y="566284"/>
            <a:ext cx="328613" cy="2941816"/>
          </a:xfrm>
          <a:prstGeom prst="rect">
            <a:avLst/>
          </a:prstGeom>
          <a:blipFill>
            <a:blip r:embed="rId2"/>
            <a:stretch>
              <a:fillRect/>
            </a:stretch>
          </a:blipFill>
          <a:ln>
            <a:solidFill>
              <a:schemeClr val="accent6">
                <a:lumMod val="40000"/>
                <a:lumOff val="60000"/>
              </a:schemeClr>
            </a:solid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rot="18687867">
            <a:off x="5330825" y="876300"/>
            <a:ext cx="350838" cy="2236788"/>
          </a:xfrm>
          <a:prstGeom prst="rect">
            <a:avLst/>
          </a:prstGeom>
          <a:blipFill>
            <a:blip r:embed="rId3" cstate="print"/>
            <a:stretch>
              <a:fillRect/>
            </a:stretch>
          </a:blipFill>
          <a:ln>
            <a:solidFill>
              <a:schemeClr val="accent6">
                <a:lumMod val="40000"/>
                <a:lumOff val="60000"/>
              </a:schemeClr>
            </a:solid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rot="2733592">
            <a:off x="5499894" y="2328069"/>
            <a:ext cx="350838" cy="2546350"/>
          </a:xfrm>
          <a:prstGeom prst="rect">
            <a:avLst/>
          </a:prstGeom>
          <a:blipFill>
            <a:blip r:embed="rId4" cstate="print"/>
            <a:stretch>
              <a:fillRect/>
            </a:stretch>
          </a:blipFill>
          <a:ln>
            <a:solidFill>
              <a:schemeClr val="accent6">
                <a:lumMod val="40000"/>
                <a:lumOff val="60000"/>
              </a:schemeClr>
            </a:solid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rot="18725209">
            <a:off x="3580606" y="2543969"/>
            <a:ext cx="401638" cy="2654300"/>
          </a:xfrm>
          <a:prstGeom prst="rect">
            <a:avLst/>
          </a:prstGeom>
          <a:blipFill>
            <a:blip r:embed="rId5" cstate="print"/>
            <a:stretch>
              <a:fillRect/>
            </a:stretch>
          </a:blipFill>
          <a:ln>
            <a:solidFill>
              <a:schemeClr val="accent6">
                <a:lumMod val="40000"/>
                <a:lumOff val="60000"/>
              </a:schemeClr>
            </a:solid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642910" y="4643450"/>
            <a:ext cx="8001056"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Es uno de los templos mejor conservados del antiguo Egipto y visitarlo es adentrarse en el fascinante mundo de los dioses, donde solo podían acceder los sumos sacerdotes y, por supuesto, el faraón.</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7000">
        <p14:vortex/>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3" presetClass="entr" presetSubtype="1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3" presetClass="entr" presetSubtype="1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horizontal)">
                                      <p:cBhvr>
                                        <p:cTn id="16" dur="3000"/>
                                        <p:tgtEl>
                                          <p:spTgt spid="8"/>
                                        </p:tgtEl>
                                      </p:cBhvr>
                                    </p:animEffect>
                                  </p:childTnLst>
                                </p:cTn>
                              </p:par>
                              <p:par>
                                <p:cTn id="17" presetID="2" presetClass="entr" presetSubtype="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1+#ppt_w/2"/>
                                          </p:val>
                                        </p:tav>
                                        <p:tav tm="100000">
                                          <p:val>
                                            <p:strVal val="#ppt_x"/>
                                          </p:val>
                                        </p:tav>
                                      </p:tavLst>
                                    </p:anim>
                                    <p:anim calcmode="lin" valueType="num">
                                      <p:cBhvr additive="base">
                                        <p:cTn id="20" dur="30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0-#ppt_w/2"/>
                                          </p:val>
                                        </p:tav>
                                        <p:tav tm="100000">
                                          <p:val>
                                            <p:strVal val="#ppt_x"/>
                                          </p:val>
                                        </p:tav>
                                      </p:tavLst>
                                    </p:anim>
                                    <p:anim calcmode="lin" valueType="num">
                                      <p:cBhvr additive="base">
                                        <p:cTn id="24" dur="30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0" fill="hold"/>
                                        <p:tgtEl>
                                          <p:spTgt spid="8"/>
                                        </p:tgtEl>
                                        <p:attrNameLst>
                                          <p:attrName>ppt_x</p:attrName>
                                        </p:attrNameLst>
                                      </p:cBhvr>
                                      <p:tavLst>
                                        <p:tav tm="0">
                                          <p:val>
                                            <p:strVal val="1+#ppt_w/2"/>
                                          </p:val>
                                        </p:tav>
                                        <p:tav tm="100000">
                                          <p:val>
                                            <p:strVal val="#ppt_x"/>
                                          </p:val>
                                        </p:tav>
                                      </p:tavLst>
                                    </p:anim>
                                    <p:anim calcmode="lin" valueType="num">
                                      <p:cBhvr additive="base">
                                        <p:cTn id="28" dur="3000" fill="hold"/>
                                        <p:tgtEl>
                                          <p:spTgt spid="8"/>
                                        </p:tgtEl>
                                        <p:attrNameLst>
                                          <p:attrName>ppt_y</p:attrName>
                                        </p:attrNameLst>
                                      </p:cBhvr>
                                      <p:tavLst>
                                        <p:tav tm="0">
                                          <p:val>
                                            <p:strVal val="0-#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3000" fill="hold"/>
                                        <p:tgtEl>
                                          <p:spTgt spid="7"/>
                                        </p:tgtEl>
                                        <p:attrNameLst>
                                          <p:attrName>ppt_x</p:attrName>
                                        </p:attrNameLst>
                                      </p:cBhvr>
                                      <p:tavLst>
                                        <p:tav tm="0">
                                          <p:val>
                                            <p:strVal val="0-#ppt_w/2"/>
                                          </p:val>
                                        </p:tav>
                                        <p:tav tm="100000">
                                          <p:val>
                                            <p:strVal val="#ppt_x"/>
                                          </p:val>
                                        </p:tav>
                                      </p:tavLst>
                                    </p:anim>
                                    <p:anim calcmode="lin" valueType="num">
                                      <p:cBhvr additive="base">
                                        <p:cTn id="32" dur="3000" fill="hold"/>
                                        <p:tgtEl>
                                          <p:spTgt spid="7"/>
                                        </p:tgtEl>
                                        <p:attrNameLst>
                                          <p:attrName>ppt_y</p:attrName>
                                        </p:attrNameLst>
                                      </p:cBhvr>
                                      <p:tavLst>
                                        <p:tav tm="0">
                                          <p:val>
                                            <p:strVal val="0-#ppt_h/2"/>
                                          </p:val>
                                        </p:tav>
                                        <p:tav tm="100000">
                                          <p:val>
                                            <p:strVal val="#ppt_y"/>
                                          </p:val>
                                        </p:tav>
                                      </p:tavLst>
                                    </p:anim>
                                  </p:childTnLst>
                                </p:cTn>
                              </p:par>
                            </p:childTnLst>
                          </p:cTn>
                        </p:par>
                        <p:par>
                          <p:cTn id="33" fill="hold">
                            <p:stCondLst>
                              <p:cond delay="3000"/>
                            </p:stCondLst>
                            <p:childTnLst>
                              <p:par>
                                <p:cTn id="34" presetID="3" presetClass="exit" presetSubtype="10" fill="hold" nodeType="afterEffect">
                                  <p:stCondLst>
                                    <p:cond delay="0"/>
                                  </p:stCondLst>
                                  <p:childTnLst>
                                    <p:animEffect transition="out" filter="blinds(horizontal)">
                                      <p:cBhvr>
                                        <p:cTn id="35" dur="3000"/>
                                        <p:tgtEl>
                                          <p:spTgt spid="5"/>
                                        </p:tgtEl>
                                      </p:cBhvr>
                                    </p:animEffect>
                                    <p:set>
                                      <p:cBhvr>
                                        <p:cTn id="36" dur="1" fill="hold">
                                          <p:stCondLst>
                                            <p:cond delay="2999"/>
                                          </p:stCondLst>
                                        </p:cTn>
                                        <p:tgtEl>
                                          <p:spTgt spid="5"/>
                                        </p:tgtEl>
                                        <p:attrNameLst>
                                          <p:attrName>style.visibility</p:attrName>
                                        </p:attrNameLst>
                                      </p:cBhvr>
                                      <p:to>
                                        <p:strVal val="hidden"/>
                                      </p:to>
                                    </p:set>
                                  </p:childTnLst>
                                </p:cTn>
                              </p:par>
                              <p:par>
                                <p:cTn id="37" presetID="3" presetClass="exit" presetSubtype="10" fill="hold" nodeType="withEffect">
                                  <p:stCondLst>
                                    <p:cond delay="0"/>
                                  </p:stCondLst>
                                  <p:childTnLst>
                                    <p:animEffect transition="out" filter="blinds(horizontal)">
                                      <p:cBhvr>
                                        <p:cTn id="38" dur="3000"/>
                                        <p:tgtEl>
                                          <p:spTgt spid="6"/>
                                        </p:tgtEl>
                                      </p:cBhvr>
                                    </p:animEffect>
                                    <p:set>
                                      <p:cBhvr>
                                        <p:cTn id="39" dur="1" fill="hold">
                                          <p:stCondLst>
                                            <p:cond delay="2999"/>
                                          </p:stCondLst>
                                        </p:cTn>
                                        <p:tgtEl>
                                          <p:spTgt spid="6"/>
                                        </p:tgtEl>
                                        <p:attrNameLst>
                                          <p:attrName>style.visibility</p:attrName>
                                        </p:attrNameLst>
                                      </p:cBhvr>
                                      <p:to>
                                        <p:strVal val="hidden"/>
                                      </p:to>
                                    </p:set>
                                  </p:childTnLst>
                                </p:cTn>
                              </p:par>
                              <p:par>
                                <p:cTn id="40" presetID="3" presetClass="exit" presetSubtype="10" fill="hold" nodeType="withEffect">
                                  <p:stCondLst>
                                    <p:cond delay="0"/>
                                  </p:stCondLst>
                                  <p:childTnLst>
                                    <p:animEffect transition="out" filter="blinds(horizontal)">
                                      <p:cBhvr>
                                        <p:cTn id="41" dur="3000"/>
                                        <p:tgtEl>
                                          <p:spTgt spid="7"/>
                                        </p:tgtEl>
                                      </p:cBhvr>
                                    </p:animEffect>
                                    <p:set>
                                      <p:cBhvr>
                                        <p:cTn id="42" dur="1" fill="hold">
                                          <p:stCondLst>
                                            <p:cond delay="2999"/>
                                          </p:stCondLst>
                                        </p:cTn>
                                        <p:tgtEl>
                                          <p:spTgt spid="7"/>
                                        </p:tgtEl>
                                        <p:attrNameLst>
                                          <p:attrName>style.visibility</p:attrName>
                                        </p:attrNameLst>
                                      </p:cBhvr>
                                      <p:to>
                                        <p:strVal val="hidden"/>
                                      </p:to>
                                    </p:set>
                                  </p:childTnLst>
                                </p:cTn>
                              </p:par>
                              <p:par>
                                <p:cTn id="43" presetID="3" presetClass="exit" presetSubtype="10" fill="hold" nodeType="withEffect">
                                  <p:stCondLst>
                                    <p:cond delay="0"/>
                                  </p:stCondLst>
                                  <p:childTnLst>
                                    <p:animEffect transition="out" filter="blinds(horizontal)">
                                      <p:cBhvr>
                                        <p:cTn id="44" dur="3000"/>
                                        <p:tgtEl>
                                          <p:spTgt spid="8"/>
                                        </p:tgtEl>
                                      </p:cBhvr>
                                    </p:animEffect>
                                    <p:set>
                                      <p:cBhvr>
                                        <p:cTn id="45" dur="1" fill="hold">
                                          <p:stCondLst>
                                            <p:cond delay="2999"/>
                                          </p:stCondLst>
                                        </p:cTn>
                                        <p:tgtEl>
                                          <p:spTgt spid="8"/>
                                        </p:tgtEl>
                                        <p:attrNameLst>
                                          <p:attrName>style.visibility</p:attrName>
                                        </p:attrNameLst>
                                      </p:cBhvr>
                                      <p:to>
                                        <p:strVal val="hidden"/>
                                      </p:to>
                                    </p:set>
                                  </p:childTnLst>
                                </p:cTn>
                              </p:par>
                              <p:par>
                                <p:cTn id="46" presetID="2" presetClass="exit" presetSubtype="6" fill="hold" nodeType="withEffect">
                                  <p:stCondLst>
                                    <p:cond delay="0"/>
                                  </p:stCondLst>
                                  <p:childTnLst>
                                    <p:anim calcmode="lin" valueType="num">
                                      <p:cBhvr additive="base">
                                        <p:cTn id="47" dur="3000"/>
                                        <p:tgtEl>
                                          <p:spTgt spid="5"/>
                                        </p:tgtEl>
                                        <p:attrNameLst>
                                          <p:attrName>ppt_x</p:attrName>
                                        </p:attrNameLst>
                                      </p:cBhvr>
                                      <p:tavLst>
                                        <p:tav tm="0">
                                          <p:val>
                                            <p:strVal val="ppt_x"/>
                                          </p:val>
                                        </p:tav>
                                        <p:tav tm="100000">
                                          <p:val>
                                            <p:strVal val="1+ppt_w/2"/>
                                          </p:val>
                                        </p:tav>
                                      </p:tavLst>
                                    </p:anim>
                                    <p:anim calcmode="lin" valueType="num">
                                      <p:cBhvr additive="base">
                                        <p:cTn id="48" dur="3000"/>
                                        <p:tgtEl>
                                          <p:spTgt spid="5"/>
                                        </p:tgtEl>
                                        <p:attrNameLst>
                                          <p:attrName>ppt_y</p:attrName>
                                        </p:attrNameLst>
                                      </p:cBhvr>
                                      <p:tavLst>
                                        <p:tav tm="0">
                                          <p:val>
                                            <p:strVal val="ppt_y"/>
                                          </p:val>
                                        </p:tav>
                                        <p:tav tm="100000">
                                          <p:val>
                                            <p:strVal val="1+ppt_h/2"/>
                                          </p:val>
                                        </p:tav>
                                      </p:tavLst>
                                    </p:anim>
                                    <p:set>
                                      <p:cBhvr>
                                        <p:cTn id="49" dur="1" fill="hold">
                                          <p:stCondLst>
                                            <p:cond delay="2999"/>
                                          </p:stCondLst>
                                        </p:cTn>
                                        <p:tgtEl>
                                          <p:spTgt spid="5"/>
                                        </p:tgtEl>
                                        <p:attrNameLst>
                                          <p:attrName>style.visibility</p:attrName>
                                        </p:attrNameLst>
                                      </p:cBhvr>
                                      <p:to>
                                        <p:strVal val="hidden"/>
                                      </p:to>
                                    </p:set>
                                  </p:childTnLst>
                                </p:cTn>
                              </p:par>
                              <p:par>
                                <p:cTn id="50" presetID="2" presetClass="exit" presetSubtype="12" fill="hold" nodeType="withEffect">
                                  <p:stCondLst>
                                    <p:cond delay="0"/>
                                  </p:stCondLst>
                                  <p:childTnLst>
                                    <p:anim calcmode="lin" valueType="num">
                                      <p:cBhvr additive="base">
                                        <p:cTn id="51" dur="3000"/>
                                        <p:tgtEl>
                                          <p:spTgt spid="6"/>
                                        </p:tgtEl>
                                        <p:attrNameLst>
                                          <p:attrName>ppt_x</p:attrName>
                                        </p:attrNameLst>
                                      </p:cBhvr>
                                      <p:tavLst>
                                        <p:tav tm="0">
                                          <p:val>
                                            <p:strVal val="ppt_x"/>
                                          </p:val>
                                        </p:tav>
                                        <p:tav tm="100000">
                                          <p:val>
                                            <p:strVal val="0-ppt_w/2"/>
                                          </p:val>
                                        </p:tav>
                                      </p:tavLst>
                                    </p:anim>
                                    <p:anim calcmode="lin" valueType="num">
                                      <p:cBhvr additive="base">
                                        <p:cTn id="52" dur="3000"/>
                                        <p:tgtEl>
                                          <p:spTgt spid="6"/>
                                        </p:tgtEl>
                                        <p:attrNameLst>
                                          <p:attrName>ppt_y</p:attrName>
                                        </p:attrNameLst>
                                      </p:cBhvr>
                                      <p:tavLst>
                                        <p:tav tm="0">
                                          <p:val>
                                            <p:strVal val="ppt_y"/>
                                          </p:val>
                                        </p:tav>
                                        <p:tav tm="100000">
                                          <p:val>
                                            <p:strVal val="1+ppt_h/2"/>
                                          </p:val>
                                        </p:tav>
                                      </p:tavLst>
                                    </p:anim>
                                    <p:set>
                                      <p:cBhvr>
                                        <p:cTn id="53" dur="1" fill="hold">
                                          <p:stCondLst>
                                            <p:cond delay="2999"/>
                                          </p:stCondLst>
                                        </p:cTn>
                                        <p:tgtEl>
                                          <p:spTgt spid="6"/>
                                        </p:tgtEl>
                                        <p:attrNameLst>
                                          <p:attrName>style.visibility</p:attrName>
                                        </p:attrNameLst>
                                      </p:cBhvr>
                                      <p:to>
                                        <p:strVal val="hidden"/>
                                      </p:to>
                                    </p:set>
                                  </p:childTnLst>
                                </p:cTn>
                              </p:par>
                              <p:par>
                                <p:cTn id="54" presetID="2" presetClass="exit" presetSubtype="3" fill="hold" nodeType="withEffect">
                                  <p:stCondLst>
                                    <p:cond delay="0"/>
                                  </p:stCondLst>
                                  <p:childTnLst>
                                    <p:anim calcmode="lin" valueType="num">
                                      <p:cBhvr additive="base">
                                        <p:cTn id="55" dur="3000"/>
                                        <p:tgtEl>
                                          <p:spTgt spid="8"/>
                                        </p:tgtEl>
                                        <p:attrNameLst>
                                          <p:attrName>ppt_x</p:attrName>
                                        </p:attrNameLst>
                                      </p:cBhvr>
                                      <p:tavLst>
                                        <p:tav tm="0">
                                          <p:val>
                                            <p:strVal val="ppt_x"/>
                                          </p:val>
                                        </p:tav>
                                        <p:tav tm="100000">
                                          <p:val>
                                            <p:strVal val="1+ppt_w/2"/>
                                          </p:val>
                                        </p:tav>
                                      </p:tavLst>
                                    </p:anim>
                                    <p:anim calcmode="lin" valueType="num">
                                      <p:cBhvr additive="base">
                                        <p:cTn id="56" dur="3000"/>
                                        <p:tgtEl>
                                          <p:spTgt spid="8"/>
                                        </p:tgtEl>
                                        <p:attrNameLst>
                                          <p:attrName>ppt_y</p:attrName>
                                        </p:attrNameLst>
                                      </p:cBhvr>
                                      <p:tavLst>
                                        <p:tav tm="0">
                                          <p:val>
                                            <p:strVal val="ppt_y"/>
                                          </p:val>
                                        </p:tav>
                                        <p:tav tm="100000">
                                          <p:val>
                                            <p:strVal val="0-ppt_h/2"/>
                                          </p:val>
                                        </p:tav>
                                      </p:tavLst>
                                    </p:anim>
                                    <p:set>
                                      <p:cBhvr>
                                        <p:cTn id="57" dur="1" fill="hold">
                                          <p:stCondLst>
                                            <p:cond delay="2999"/>
                                          </p:stCondLst>
                                        </p:cTn>
                                        <p:tgtEl>
                                          <p:spTgt spid="8"/>
                                        </p:tgtEl>
                                        <p:attrNameLst>
                                          <p:attrName>style.visibility</p:attrName>
                                        </p:attrNameLst>
                                      </p:cBhvr>
                                      <p:to>
                                        <p:strVal val="hidden"/>
                                      </p:to>
                                    </p:set>
                                  </p:childTnLst>
                                </p:cTn>
                              </p:par>
                              <p:par>
                                <p:cTn id="58" presetID="2" presetClass="exit" presetSubtype="9" fill="hold" nodeType="withEffect">
                                  <p:stCondLst>
                                    <p:cond delay="0"/>
                                  </p:stCondLst>
                                  <p:childTnLst>
                                    <p:anim calcmode="lin" valueType="num">
                                      <p:cBhvr additive="base">
                                        <p:cTn id="59" dur="3000"/>
                                        <p:tgtEl>
                                          <p:spTgt spid="7"/>
                                        </p:tgtEl>
                                        <p:attrNameLst>
                                          <p:attrName>ppt_x</p:attrName>
                                        </p:attrNameLst>
                                      </p:cBhvr>
                                      <p:tavLst>
                                        <p:tav tm="0">
                                          <p:val>
                                            <p:strVal val="ppt_x"/>
                                          </p:val>
                                        </p:tav>
                                        <p:tav tm="100000">
                                          <p:val>
                                            <p:strVal val="0-ppt_w/2"/>
                                          </p:val>
                                        </p:tav>
                                      </p:tavLst>
                                    </p:anim>
                                    <p:anim calcmode="lin" valueType="num">
                                      <p:cBhvr additive="base">
                                        <p:cTn id="60" dur="3000"/>
                                        <p:tgtEl>
                                          <p:spTgt spid="7"/>
                                        </p:tgtEl>
                                        <p:attrNameLst>
                                          <p:attrName>ppt_y</p:attrName>
                                        </p:attrNameLst>
                                      </p:cBhvr>
                                      <p:tavLst>
                                        <p:tav tm="0">
                                          <p:val>
                                            <p:strVal val="ppt_y"/>
                                          </p:val>
                                        </p:tav>
                                        <p:tav tm="100000">
                                          <p:val>
                                            <p:strVal val="0-ppt_h/2"/>
                                          </p:val>
                                        </p:tav>
                                      </p:tavLst>
                                    </p:anim>
                                    <p:set>
                                      <p:cBhvr>
                                        <p:cTn id="61" dur="1" fill="hold">
                                          <p:stCondLst>
                                            <p:cond delay="2999"/>
                                          </p:stCondLst>
                                        </p:cTn>
                                        <p:tgtEl>
                                          <p:spTgt spid="7"/>
                                        </p:tgtEl>
                                        <p:attrNameLst>
                                          <p:attrName>style.visibility</p:attrName>
                                        </p:attrNameLst>
                                      </p:cBhvr>
                                      <p:to>
                                        <p:strVal val="hidden"/>
                                      </p:to>
                                    </p:set>
                                  </p:childTnLst>
                                </p:cTn>
                              </p:par>
                              <p:par>
                                <p:cTn id="62" presetID="23" presetClass="entr" presetSubtype="288"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 calcmode="lin" valueType="num">
                                      <p:cBhvr>
                                        <p:cTn id="64" dur="3000" fill="hold"/>
                                        <p:tgtEl>
                                          <p:spTgt spid="4"/>
                                        </p:tgtEl>
                                        <p:attrNameLst>
                                          <p:attrName>ppt_w</p:attrName>
                                        </p:attrNameLst>
                                      </p:cBhvr>
                                      <p:tavLst>
                                        <p:tav tm="0">
                                          <p:val>
                                            <p:strVal val="4/3*#ppt_w"/>
                                          </p:val>
                                        </p:tav>
                                        <p:tav tm="100000">
                                          <p:val>
                                            <p:strVal val="#ppt_w"/>
                                          </p:val>
                                        </p:tav>
                                      </p:tavLst>
                                    </p:anim>
                                    <p:anim calcmode="lin" valueType="num">
                                      <p:cBhvr>
                                        <p:cTn id="65" dur="3000" fill="hold"/>
                                        <p:tgtEl>
                                          <p:spTgt spid="4"/>
                                        </p:tgtEl>
                                        <p:attrNameLst>
                                          <p:attrName>ppt_h</p:attrName>
                                        </p:attrNameLst>
                                      </p:cBhvr>
                                      <p:tavLst>
                                        <p:tav tm="0">
                                          <p:val>
                                            <p:strVal val="4/3*#ppt_h"/>
                                          </p:val>
                                        </p:tav>
                                        <p:tav tm="100000">
                                          <p:val>
                                            <p:strVal val="#ppt_h"/>
                                          </p:val>
                                        </p:tav>
                                      </p:tavLst>
                                    </p:anim>
                                  </p:childTnLst>
                                </p:cTn>
                              </p:par>
                              <p:par>
                                <p:cTn id="66" presetID="8" presetClass="entr" presetSubtype="32"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diamond(out)">
                                      <p:cBhvr>
                                        <p:cTn id="68" dur="3000"/>
                                        <p:tgtEl>
                                          <p:spTgt spid="4"/>
                                        </p:tgtEl>
                                      </p:cBhvr>
                                    </p:animEffect>
                                  </p:childTnLst>
                                </p:cTn>
                              </p:par>
                            </p:childTnLst>
                          </p:cTn>
                        </p:par>
                        <p:par>
                          <p:cTn id="69" fill="hold">
                            <p:stCondLst>
                              <p:cond delay="6000"/>
                            </p:stCondLst>
                            <p:childTnLst>
                              <p:par>
                                <p:cTn id="70" presetID="40" presetClass="entr" presetSubtype="0" fill="hold" grpId="0" nodeType="afterEffect">
                                  <p:stCondLst>
                                    <p:cond delay="0"/>
                                  </p:stCondLst>
                                  <p:iterate type="lt">
                                    <p:tmPct val="10000"/>
                                  </p:iterate>
                                  <p:childTnLst>
                                    <p:set>
                                      <p:cBhvr>
                                        <p:cTn id="71" dur="1" fill="hold">
                                          <p:stCondLst>
                                            <p:cond delay="0"/>
                                          </p:stCondLst>
                                        </p:cTn>
                                        <p:tgtEl>
                                          <p:spTgt spid="9"/>
                                        </p:tgtEl>
                                        <p:attrNameLst>
                                          <p:attrName>style.visibility</p:attrName>
                                        </p:attrNameLst>
                                      </p:cBhvr>
                                      <p:to>
                                        <p:strVal val="visible"/>
                                      </p:to>
                                    </p:set>
                                    <p:animEffect transition="in" filter="fade">
                                      <p:cBhvr>
                                        <p:cTn id="72" dur="1000"/>
                                        <p:tgtEl>
                                          <p:spTgt spid="9"/>
                                        </p:tgtEl>
                                      </p:cBhvr>
                                    </p:animEffect>
                                    <p:anim calcmode="lin" valueType="num">
                                      <p:cBhvr>
                                        <p:cTn id="73" dur="1000" fill="hold"/>
                                        <p:tgtEl>
                                          <p:spTgt spid="9"/>
                                        </p:tgtEl>
                                        <p:attrNameLst>
                                          <p:attrName>ppt_x</p:attrName>
                                        </p:attrNameLst>
                                      </p:cBhvr>
                                      <p:tavLst>
                                        <p:tav tm="0">
                                          <p:val>
                                            <p:strVal val="#ppt_x-.1"/>
                                          </p:val>
                                        </p:tav>
                                        <p:tav tm="100000">
                                          <p:val>
                                            <p:strVal val="#ppt_x"/>
                                          </p:val>
                                        </p:tav>
                                      </p:tavLst>
                                    </p:anim>
                                    <p:anim calcmode="lin" valueType="num">
                                      <p:cBhvr>
                                        <p:cTn id="7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1 Imagen" descr="35.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3" name="1 Imagen" descr="35.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642910" y="4357698"/>
            <a:ext cx="8001056"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columnata conecta los dos patios del templo: el de Ramsés II y el de </a:t>
            </a:r>
            <a:r>
              <a:rPr lang="es-ES" b="1" dirty="0" err="1" smtClean="0">
                <a:effectLst>
                  <a:glow rad="101600">
                    <a:srgbClr val="C00000">
                      <a:alpha val="60000"/>
                    </a:srgbClr>
                  </a:glow>
                  <a:outerShdw blurRad="38100" dist="38100" dir="2700000" algn="tl">
                    <a:srgbClr val="000000">
                      <a:alpha val="43137"/>
                    </a:srgbClr>
                  </a:outerShdw>
                </a:effectLst>
              </a:rPr>
              <a:t>Amenhotep</a:t>
            </a:r>
            <a:r>
              <a:rPr lang="es-ES" b="1" dirty="0" smtClean="0">
                <a:effectLst>
                  <a:glow rad="101600">
                    <a:srgbClr val="C00000">
                      <a:alpha val="60000"/>
                    </a:srgbClr>
                  </a:glow>
                  <a:outerShdw blurRad="38100" dist="38100" dir="2700000" algn="tl">
                    <a:srgbClr val="000000">
                      <a:alpha val="43137"/>
                    </a:srgbClr>
                  </a:outerShdw>
                </a:effectLst>
              </a:rPr>
              <a:t> III. Ambos están rodeados por dos hileras de columnas papiriformes cerradas pero al menos en este no hay una mezquita en medio y uno se puede hacer una idea de lo que fue el patio en su día.</a:t>
            </a:r>
            <a:endParaRPr lang="es-ES" b="1" dirty="0">
              <a:effectLst>
                <a:glow rad="101600">
                  <a:srgbClr val="C00000">
                    <a:alpha val="60000"/>
                  </a:srgbClr>
                </a:glow>
                <a:outerShdw blurRad="38100" dist="38100" dir="2700000" algn="tl">
                  <a:srgbClr val="000000">
                    <a:alpha val="43137"/>
                  </a:srgbClr>
                </a:outerShdw>
              </a:effectLst>
            </a:endParaRPr>
          </a:p>
        </p:txBody>
      </p:sp>
      <p:sp>
        <p:nvSpPr>
          <p:cNvPr id="5" name="Rectángulo 3                                                                       s">
            <a:extLst>
              <a:ext uri="{FF2B5EF4-FFF2-40B4-BE49-F238E27FC236}"/>
            </a:extLst>
          </p:cNvPr>
          <p:cNvSpPr/>
          <p:nvPr/>
        </p:nvSpPr>
        <p:spPr>
          <a:xfrm>
            <a:off x="2214546" y="2347913"/>
            <a:ext cx="3421093" cy="1129036"/>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solidFill>
              <a:schemeClr val="tx2">
                <a:lumMod val="25000"/>
              </a:schemeClr>
            </a:solid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6" name="Rectángulo 4">
            <a:extLst>
              <a:ext uri="{FF2B5EF4-FFF2-40B4-BE49-F238E27FC236}"/>
            </a:extLst>
          </p:cNvPr>
          <p:cNvSpPr/>
          <p:nvPr/>
        </p:nvSpPr>
        <p:spPr>
          <a:xfrm>
            <a:off x="2346970" y="2398712"/>
            <a:ext cx="3520866" cy="1133480"/>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solidFill>
              <a:schemeClr val="tx2">
                <a:lumMod val="25000"/>
              </a:schemeClr>
            </a:solid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7" name="Rectángulo 5                                                                      u">
            <a:hlinkClick r:id="rId5"/>
            <a:extLst>
              <a:ext uri="{FF2B5EF4-FFF2-40B4-BE49-F238E27FC236}"/>
            </a:extLst>
          </p:cNvPr>
          <p:cNvSpPr/>
          <p:nvPr/>
        </p:nvSpPr>
        <p:spPr>
          <a:xfrm>
            <a:off x="2491701" y="2378075"/>
            <a:ext cx="3518648" cy="1133483"/>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solidFill>
              <a:schemeClr val="tx2">
                <a:lumMod val="25000"/>
              </a:schemeClr>
            </a:solid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8" name="Rectángulo 6">
            <a:extLst>
              <a:ext uri="{FF2B5EF4-FFF2-40B4-BE49-F238E27FC236}"/>
            </a:extLst>
          </p:cNvPr>
          <p:cNvSpPr/>
          <p:nvPr/>
        </p:nvSpPr>
        <p:spPr>
          <a:xfrm>
            <a:off x="2646346" y="2378075"/>
            <a:ext cx="3421093" cy="1133483"/>
          </a:xfrm>
          <a:prstGeom prst="rect">
            <a:avLst/>
          </a:prstGeom>
          <a:blipFill dpi="0" rotWithShape="1">
            <a:blip r:embed="rId6" cstate="print">
              <a:extLst>
                <a:ext uri="{28A0092B-C50C-407E-A947-70E740481C1C}">
                  <a14:useLocalDpi xmlns:a14="http://schemas.microsoft.com/office/drawing/2010/main" val="0"/>
                </a:ext>
              </a:extLst>
            </a:blip>
            <a:srcRect/>
            <a:stretch>
              <a:fillRect/>
            </a:stretch>
          </a:blipFill>
          <a:ln>
            <a:solidFill>
              <a:schemeClr val="tx2">
                <a:lumMod val="25000"/>
              </a:schemeClr>
            </a:solid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Rectángulo 7                                                                   s">
            <a:extLst>
              <a:ext uri="{FF2B5EF4-FFF2-40B4-BE49-F238E27FC236}"/>
            </a:extLst>
          </p:cNvPr>
          <p:cNvSpPr/>
          <p:nvPr/>
        </p:nvSpPr>
        <p:spPr>
          <a:xfrm>
            <a:off x="2791075" y="2378075"/>
            <a:ext cx="3418877" cy="1133483"/>
          </a:xfrm>
          <a:prstGeom prst="rect">
            <a:avLst/>
          </a:prstGeom>
          <a:blipFill dpi="0" rotWithShape="1">
            <a:blip r:embed="rId6" cstate="print">
              <a:extLst>
                <a:ext uri="{28A0092B-C50C-407E-A947-70E740481C1C}">
                  <a14:useLocalDpi xmlns:a14="http://schemas.microsoft.com/office/drawing/2010/main" val="0"/>
                </a:ext>
              </a:extLst>
            </a:blip>
            <a:srcRect/>
            <a:stretch>
              <a:fillRect/>
            </a:stretch>
          </a:blip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0" name="Rectángulo 8">
            <a:extLst>
              <a:ext uri="{FF2B5EF4-FFF2-40B4-BE49-F238E27FC236}"/>
            </a:extLst>
          </p:cNvPr>
          <p:cNvSpPr/>
          <p:nvPr/>
        </p:nvSpPr>
        <p:spPr>
          <a:xfrm>
            <a:off x="2935538" y="2378075"/>
            <a:ext cx="3418877" cy="1133483"/>
          </a:xfrm>
          <a:prstGeom prst="rect">
            <a:avLst/>
          </a:prstGeom>
          <a:blipFill dpi="0" rotWithShape="1">
            <a:blip r:embed="rId6" cstate="print">
              <a:extLst>
                <a:ext uri="{28A0092B-C50C-407E-A947-70E740481C1C}">
                  <a14:useLocalDpi xmlns:a14="http://schemas.microsoft.com/office/drawing/2010/main" val="0"/>
                </a:ext>
              </a:extLst>
            </a:blip>
            <a:srcRect/>
            <a:stretch>
              <a:fillRect/>
            </a:stretch>
          </a:blip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Rectángulo 9">
            <a:extLst>
              <a:ext uri="{FF2B5EF4-FFF2-40B4-BE49-F238E27FC236}"/>
            </a:extLst>
          </p:cNvPr>
          <p:cNvSpPr/>
          <p:nvPr/>
        </p:nvSpPr>
        <p:spPr>
          <a:xfrm>
            <a:off x="3080000" y="2366962"/>
            <a:ext cx="3418877" cy="1133480"/>
          </a:xfrm>
          <a:prstGeom prst="rect">
            <a:avLst/>
          </a:prstGeom>
          <a:blipFill dpi="0" rotWithShape="1">
            <a:blip r:embed="rId6" cstate="print">
              <a:extLst>
                <a:ext uri="{28A0092B-C50C-407E-A947-70E740481C1C}">
                  <a14:useLocalDpi xmlns:a14="http://schemas.microsoft.com/office/drawing/2010/main" val="0"/>
                </a:ext>
              </a:extLst>
            </a:blip>
            <a:srcRect/>
            <a:stretch>
              <a:fillRect/>
            </a:stretch>
          </a:blip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2" name="Rectángulo 10">
            <a:extLst>
              <a:ext uri="{FF2B5EF4-FFF2-40B4-BE49-F238E27FC236}"/>
            </a:extLst>
          </p:cNvPr>
          <p:cNvSpPr/>
          <p:nvPr/>
        </p:nvSpPr>
        <p:spPr>
          <a:xfrm>
            <a:off x="3222609" y="2347913"/>
            <a:ext cx="3421094" cy="1129036"/>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33000">
        <p14:glitter dir="r" pattern="hexagon"/>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1"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 calcmode="lin" valueType="num">
                                      <p:cBhvr>
                                        <p:cTn id="9" dur="2000" fill="hold"/>
                                        <p:tgtEl>
                                          <p:spTgt spid="5"/>
                                        </p:tgtEl>
                                        <p:attrNameLst>
                                          <p:attrName>ppt_x</p:attrName>
                                        </p:attrNameLst>
                                      </p:cBhvr>
                                      <p:tavLst>
                                        <p:tav tm="0">
                                          <p:val>
                                            <p:fltVal val="0.5"/>
                                          </p:val>
                                        </p:tav>
                                        <p:tav tm="100000">
                                          <p:val>
                                            <p:strVal val="#ppt_x"/>
                                          </p:val>
                                        </p:tav>
                                      </p:tavLst>
                                    </p:anim>
                                    <p:anim calcmode="lin" valueType="num">
                                      <p:cBhvr>
                                        <p:cTn id="10" dur="2000" fill="hold"/>
                                        <p:tgtEl>
                                          <p:spTgt spid="5"/>
                                        </p:tgtEl>
                                        <p:attrNameLst>
                                          <p:attrName>ppt_y</p:attrName>
                                        </p:attrNameLst>
                                      </p:cBhvr>
                                      <p:tavLst>
                                        <p:tav tm="0">
                                          <p:val>
                                            <p:fltVal val="0.5"/>
                                          </p:val>
                                        </p:tav>
                                        <p:tav tm="100000">
                                          <p:val>
                                            <p:strVal val="#ppt_y"/>
                                          </p:val>
                                        </p:tav>
                                      </p:tavLst>
                                    </p:anim>
                                  </p:childTnLst>
                                </p:cTn>
                              </p:par>
                              <p:par>
                                <p:cTn id="11" presetID="8" presetClass="emph" presetSubtype="0" fill="hold" grpId="2" nodeType="withEffect">
                                  <p:stCondLst>
                                    <p:cond delay="0"/>
                                  </p:stCondLst>
                                  <p:childTnLst>
                                    <p:animRot by="21600000">
                                      <p:cBhvr>
                                        <p:cTn id="12" dur="2000" fill="hold"/>
                                        <p:tgtEl>
                                          <p:spTgt spid="5"/>
                                        </p:tgtEl>
                                        <p:attrNameLst>
                                          <p:attrName>r</p:attrName>
                                        </p:attrNameLst>
                                      </p:cBhvr>
                                    </p:animRot>
                                  </p:childTnLst>
                                </p:cTn>
                              </p:par>
                              <p:par>
                                <p:cTn id="13" presetID="23" presetClass="entr" presetSubtype="528" fill="hold" grpId="1" nodeType="withEffect">
                                  <p:stCondLst>
                                    <p:cond delay="100"/>
                                  </p:stCondLst>
                                  <p:childTnLst>
                                    <p:set>
                                      <p:cBhvr>
                                        <p:cTn id="14" dur="1" fill="hold">
                                          <p:stCondLst>
                                            <p:cond delay="0"/>
                                          </p:stCondLst>
                                        </p:cTn>
                                        <p:tgtEl>
                                          <p:spTgt spid="6"/>
                                        </p:tgtEl>
                                        <p:attrNameLst>
                                          <p:attrName>style.visibility</p:attrName>
                                        </p:attrNameLst>
                                      </p:cBhvr>
                                      <p:to>
                                        <p:strVal val="visible"/>
                                      </p:to>
                                    </p:set>
                                    <p:anim calcmode="lin" valueType="num">
                                      <p:cBhvr>
                                        <p:cTn id="15" dur="2000" fill="hold"/>
                                        <p:tgtEl>
                                          <p:spTgt spid="6"/>
                                        </p:tgtEl>
                                        <p:attrNameLst>
                                          <p:attrName>ppt_w</p:attrName>
                                        </p:attrNameLst>
                                      </p:cBhvr>
                                      <p:tavLst>
                                        <p:tav tm="0">
                                          <p:val>
                                            <p:fltVal val="0"/>
                                          </p:val>
                                        </p:tav>
                                        <p:tav tm="100000">
                                          <p:val>
                                            <p:strVal val="#ppt_w"/>
                                          </p:val>
                                        </p:tav>
                                      </p:tavLst>
                                    </p:anim>
                                    <p:anim calcmode="lin" valueType="num">
                                      <p:cBhvr>
                                        <p:cTn id="16" dur="2000" fill="hold"/>
                                        <p:tgtEl>
                                          <p:spTgt spid="6"/>
                                        </p:tgtEl>
                                        <p:attrNameLst>
                                          <p:attrName>ppt_h</p:attrName>
                                        </p:attrNameLst>
                                      </p:cBhvr>
                                      <p:tavLst>
                                        <p:tav tm="0">
                                          <p:val>
                                            <p:fltVal val="0"/>
                                          </p:val>
                                        </p:tav>
                                        <p:tav tm="100000">
                                          <p:val>
                                            <p:strVal val="#ppt_h"/>
                                          </p:val>
                                        </p:tav>
                                      </p:tavLst>
                                    </p:anim>
                                    <p:anim calcmode="lin" valueType="num">
                                      <p:cBhvr>
                                        <p:cTn id="17" dur="2000" fill="hold"/>
                                        <p:tgtEl>
                                          <p:spTgt spid="6"/>
                                        </p:tgtEl>
                                        <p:attrNameLst>
                                          <p:attrName>ppt_x</p:attrName>
                                        </p:attrNameLst>
                                      </p:cBhvr>
                                      <p:tavLst>
                                        <p:tav tm="0">
                                          <p:val>
                                            <p:fltVal val="0.5"/>
                                          </p:val>
                                        </p:tav>
                                        <p:tav tm="100000">
                                          <p:val>
                                            <p:strVal val="#ppt_x"/>
                                          </p:val>
                                        </p:tav>
                                      </p:tavLst>
                                    </p:anim>
                                    <p:anim calcmode="lin" valueType="num">
                                      <p:cBhvr>
                                        <p:cTn id="18" dur="2000" fill="hold"/>
                                        <p:tgtEl>
                                          <p:spTgt spid="6"/>
                                        </p:tgtEl>
                                        <p:attrNameLst>
                                          <p:attrName>ppt_y</p:attrName>
                                        </p:attrNameLst>
                                      </p:cBhvr>
                                      <p:tavLst>
                                        <p:tav tm="0">
                                          <p:val>
                                            <p:fltVal val="0.5"/>
                                          </p:val>
                                        </p:tav>
                                        <p:tav tm="100000">
                                          <p:val>
                                            <p:strVal val="#ppt_y"/>
                                          </p:val>
                                        </p:tav>
                                      </p:tavLst>
                                    </p:anim>
                                  </p:childTnLst>
                                </p:cTn>
                              </p:par>
                              <p:par>
                                <p:cTn id="19" presetID="8" presetClass="emph" presetSubtype="0" fill="hold" grpId="2" nodeType="withEffect">
                                  <p:stCondLst>
                                    <p:cond delay="100"/>
                                  </p:stCondLst>
                                  <p:childTnLst>
                                    <p:animRot by="21600000">
                                      <p:cBhvr>
                                        <p:cTn id="20" dur="2000" fill="hold"/>
                                        <p:tgtEl>
                                          <p:spTgt spid="6"/>
                                        </p:tgtEl>
                                        <p:attrNameLst>
                                          <p:attrName>r</p:attrName>
                                        </p:attrNameLst>
                                      </p:cBhvr>
                                    </p:animRot>
                                  </p:childTnLst>
                                </p:cTn>
                              </p:par>
                              <p:par>
                                <p:cTn id="21" presetID="23" presetClass="entr" presetSubtype="528" fill="hold" grpId="1" nodeType="withEffect">
                                  <p:stCondLst>
                                    <p:cond delay="200"/>
                                  </p:stCondLst>
                                  <p:childTnLst>
                                    <p:set>
                                      <p:cBhvr>
                                        <p:cTn id="22" dur="1" fill="hold">
                                          <p:stCondLst>
                                            <p:cond delay="0"/>
                                          </p:stCondLst>
                                        </p:cTn>
                                        <p:tgtEl>
                                          <p:spTgt spid="7"/>
                                        </p:tgtEl>
                                        <p:attrNameLst>
                                          <p:attrName>style.visibility</p:attrName>
                                        </p:attrNameLst>
                                      </p:cBhvr>
                                      <p:to>
                                        <p:strVal val="visible"/>
                                      </p:to>
                                    </p:set>
                                    <p:anim calcmode="lin" valueType="num">
                                      <p:cBhvr>
                                        <p:cTn id="23" dur="2000" fill="hold"/>
                                        <p:tgtEl>
                                          <p:spTgt spid="7"/>
                                        </p:tgtEl>
                                        <p:attrNameLst>
                                          <p:attrName>ppt_w</p:attrName>
                                        </p:attrNameLst>
                                      </p:cBhvr>
                                      <p:tavLst>
                                        <p:tav tm="0">
                                          <p:val>
                                            <p:fltVal val="0"/>
                                          </p:val>
                                        </p:tav>
                                        <p:tav tm="100000">
                                          <p:val>
                                            <p:strVal val="#ppt_w"/>
                                          </p:val>
                                        </p:tav>
                                      </p:tavLst>
                                    </p:anim>
                                    <p:anim calcmode="lin" valueType="num">
                                      <p:cBhvr>
                                        <p:cTn id="24" dur="2000" fill="hold"/>
                                        <p:tgtEl>
                                          <p:spTgt spid="7"/>
                                        </p:tgtEl>
                                        <p:attrNameLst>
                                          <p:attrName>ppt_h</p:attrName>
                                        </p:attrNameLst>
                                      </p:cBhvr>
                                      <p:tavLst>
                                        <p:tav tm="0">
                                          <p:val>
                                            <p:fltVal val="0"/>
                                          </p:val>
                                        </p:tav>
                                        <p:tav tm="100000">
                                          <p:val>
                                            <p:strVal val="#ppt_h"/>
                                          </p:val>
                                        </p:tav>
                                      </p:tavLst>
                                    </p:anim>
                                    <p:anim calcmode="lin" valueType="num">
                                      <p:cBhvr>
                                        <p:cTn id="25" dur="2000" fill="hold"/>
                                        <p:tgtEl>
                                          <p:spTgt spid="7"/>
                                        </p:tgtEl>
                                        <p:attrNameLst>
                                          <p:attrName>ppt_x</p:attrName>
                                        </p:attrNameLst>
                                      </p:cBhvr>
                                      <p:tavLst>
                                        <p:tav tm="0">
                                          <p:val>
                                            <p:fltVal val="0.5"/>
                                          </p:val>
                                        </p:tav>
                                        <p:tav tm="100000">
                                          <p:val>
                                            <p:strVal val="#ppt_x"/>
                                          </p:val>
                                        </p:tav>
                                      </p:tavLst>
                                    </p:anim>
                                    <p:anim calcmode="lin" valueType="num">
                                      <p:cBhvr>
                                        <p:cTn id="26" dur="2000" fill="hold"/>
                                        <p:tgtEl>
                                          <p:spTgt spid="7"/>
                                        </p:tgtEl>
                                        <p:attrNameLst>
                                          <p:attrName>ppt_y</p:attrName>
                                        </p:attrNameLst>
                                      </p:cBhvr>
                                      <p:tavLst>
                                        <p:tav tm="0">
                                          <p:val>
                                            <p:fltVal val="0.5"/>
                                          </p:val>
                                        </p:tav>
                                        <p:tav tm="100000">
                                          <p:val>
                                            <p:strVal val="#ppt_y"/>
                                          </p:val>
                                        </p:tav>
                                      </p:tavLst>
                                    </p:anim>
                                  </p:childTnLst>
                                </p:cTn>
                              </p:par>
                              <p:par>
                                <p:cTn id="27" presetID="8" presetClass="emph" presetSubtype="0" fill="hold" grpId="2" nodeType="withEffect">
                                  <p:stCondLst>
                                    <p:cond delay="200"/>
                                  </p:stCondLst>
                                  <p:childTnLst>
                                    <p:animRot by="21600000">
                                      <p:cBhvr>
                                        <p:cTn id="28" dur="2000" fill="hold"/>
                                        <p:tgtEl>
                                          <p:spTgt spid="7"/>
                                        </p:tgtEl>
                                        <p:attrNameLst>
                                          <p:attrName>r</p:attrName>
                                        </p:attrNameLst>
                                      </p:cBhvr>
                                    </p:animRot>
                                  </p:childTnLst>
                                </p:cTn>
                              </p:par>
                              <p:par>
                                <p:cTn id="29" presetID="23" presetClass="entr" presetSubtype="528" fill="hold" grpId="1" nodeType="withEffect">
                                  <p:stCondLst>
                                    <p:cond delay="300"/>
                                  </p:stCondLst>
                                  <p:childTnLst>
                                    <p:set>
                                      <p:cBhvr>
                                        <p:cTn id="30" dur="1" fill="hold">
                                          <p:stCondLst>
                                            <p:cond delay="0"/>
                                          </p:stCondLst>
                                        </p:cTn>
                                        <p:tgtEl>
                                          <p:spTgt spid="8"/>
                                        </p:tgtEl>
                                        <p:attrNameLst>
                                          <p:attrName>style.visibility</p:attrName>
                                        </p:attrNameLst>
                                      </p:cBhvr>
                                      <p:to>
                                        <p:strVal val="visible"/>
                                      </p:to>
                                    </p:set>
                                    <p:anim calcmode="lin" valueType="num">
                                      <p:cBhvr>
                                        <p:cTn id="31" dur="2000" fill="hold"/>
                                        <p:tgtEl>
                                          <p:spTgt spid="8"/>
                                        </p:tgtEl>
                                        <p:attrNameLst>
                                          <p:attrName>ppt_w</p:attrName>
                                        </p:attrNameLst>
                                      </p:cBhvr>
                                      <p:tavLst>
                                        <p:tav tm="0">
                                          <p:val>
                                            <p:fltVal val="0"/>
                                          </p:val>
                                        </p:tav>
                                        <p:tav tm="100000">
                                          <p:val>
                                            <p:strVal val="#ppt_w"/>
                                          </p:val>
                                        </p:tav>
                                      </p:tavLst>
                                    </p:anim>
                                    <p:anim calcmode="lin" valueType="num">
                                      <p:cBhvr>
                                        <p:cTn id="32" dur="2000" fill="hold"/>
                                        <p:tgtEl>
                                          <p:spTgt spid="8"/>
                                        </p:tgtEl>
                                        <p:attrNameLst>
                                          <p:attrName>ppt_h</p:attrName>
                                        </p:attrNameLst>
                                      </p:cBhvr>
                                      <p:tavLst>
                                        <p:tav tm="0">
                                          <p:val>
                                            <p:fltVal val="0"/>
                                          </p:val>
                                        </p:tav>
                                        <p:tav tm="100000">
                                          <p:val>
                                            <p:strVal val="#ppt_h"/>
                                          </p:val>
                                        </p:tav>
                                      </p:tavLst>
                                    </p:anim>
                                    <p:anim calcmode="lin" valueType="num">
                                      <p:cBhvr>
                                        <p:cTn id="33" dur="2000" fill="hold"/>
                                        <p:tgtEl>
                                          <p:spTgt spid="8"/>
                                        </p:tgtEl>
                                        <p:attrNameLst>
                                          <p:attrName>ppt_x</p:attrName>
                                        </p:attrNameLst>
                                      </p:cBhvr>
                                      <p:tavLst>
                                        <p:tav tm="0">
                                          <p:val>
                                            <p:fltVal val="0.5"/>
                                          </p:val>
                                        </p:tav>
                                        <p:tav tm="100000">
                                          <p:val>
                                            <p:strVal val="#ppt_x"/>
                                          </p:val>
                                        </p:tav>
                                      </p:tavLst>
                                    </p:anim>
                                    <p:anim calcmode="lin" valueType="num">
                                      <p:cBhvr>
                                        <p:cTn id="34" dur="2000" fill="hold"/>
                                        <p:tgtEl>
                                          <p:spTgt spid="8"/>
                                        </p:tgtEl>
                                        <p:attrNameLst>
                                          <p:attrName>ppt_y</p:attrName>
                                        </p:attrNameLst>
                                      </p:cBhvr>
                                      <p:tavLst>
                                        <p:tav tm="0">
                                          <p:val>
                                            <p:fltVal val="0.5"/>
                                          </p:val>
                                        </p:tav>
                                        <p:tav tm="100000">
                                          <p:val>
                                            <p:strVal val="#ppt_y"/>
                                          </p:val>
                                        </p:tav>
                                      </p:tavLst>
                                    </p:anim>
                                  </p:childTnLst>
                                </p:cTn>
                              </p:par>
                              <p:par>
                                <p:cTn id="35" presetID="8" presetClass="emph" presetSubtype="0" fill="hold" grpId="2" nodeType="withEffect">
                                  <p:stCondLst>
                                    <p:cond delay="300"/>
                                  </p:stCondLst>
                                  <p:childTnLst>
                                    <p:animRot by="21600000">
                                      <p:cBhvr>
                                        <p:cTn id="36" dur="2000" fill="hold"/>
                                        <p:tgtEl>
                                          <p:spTgt spid="8"/>
                                        </p:tgtEl>
                                        <p:attrNameLst>
                                          <p:attrName>r</p:attrName>
                                        </p:attrNameLst>
                                      </p:cBhvr>
                                    </p:animRot>
                                  </p:childTnLst>
                                </p:cTn>
                              </p:par>
                              <p:par>
                                <p:cTn id="37" presetID="23" presetClass="entr" presetSubtype="528" fill="hold" grpId="1" nodeType="withEffect">
                                  <p:stCondLst>
                                    <p:cond delay="40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8" presetClass="emph" presetSubtype="0" fill="hold" grpId="2" nodeType="withEffect">
                                  <p:stCondLst>
                                    <p:cond delay="400"/>
                                  </p:stCondLst>
                                  <p:childTnLst>
                                    <p:animRot by="21600000">
                                      <p:cBhvr>
                                        <p:cTn id="44" dur="2000" fill="hold"/>
                                        <p:tgtEl>
                                          <p:spTgt spid="9"/>
                                        </p:tgtEl>
                                        <p:attrNameLst>
                                          <p:attrName>r</p:attrName>
                                        </p:attrNameLst>
                                      </p:cBhvr>
                                    </p:animRot>
                                  </p:childTnLst>
                                </p:cTn>
                              </p:par>
                              <p:par>
                                <p:cTn id="45" presetID="23" presetClass="entr" presetSubtype="528" fill="hold" grpId="1" nodeType="withEffect">
                                  <p:stCondLst>
                                    <p:cond delay="500"/>
                                  </p:stCondLst>
                                  <p:childTnLst>
                                    <p:set>
                                      <p:cBhvr>
                                        <p:cTn id="46" dur="1" fill="hold">
                                          <p:stCondLst>
                                            <p:cond delay="0"/>
                                          </p:stCondLst>
                                        </p:cTn>
                                        <p:tgtEl>
                                          <p:spTgt spid="10"/>
                                        </p:tgtEl>
                                        <p:attrNameLst>
                                          <p:attrName>style.visibility</p:attrName>
                                        </p:attrNameLst>
                                      </p:cBhvr>
                                      <p:to>
                                        <p:strVal val="visible"/>
                                      </p:to>
                                    </p:set>
                                    <p:anim calcmode="lin" valueType="num">
                                      <p:cBhvr>
                                        <p:cTn id="47" dur="2000" fill="hold"/>
                                        <p:tgtEl>
                                          <p:spTgt spid="10"/>
                                        </p:tgtEl>
                                        <p:attrNameLst>
                                          <p:attrName>ppt_w</p:attrName>
                                        </p:attrNameLst>
                                      </p:cBhvr>
                                      <p:tavLst>
                                        <p:tav tm="0">
                                          <p:val>
                                            <p:fltVal val="0"/>
                                          </p:val>
                                        </p:tav>
                                        <p:tav tm="100000">
                                          <p:val>
                                            <p:strVal val="#ppt_w"/>
                                          </p:val>
                                        </p:tav>
                                      </p:tavLst>
                                    </p:anim>
                                    <p:anim calcmode="lin" valueType="num">
                                      <p:cBhvr>
                                        <p:cTn id="48" dur="2000" fill="hold"/>
                                        <p:tgtEl>
                                          <p:spTgt spid="10"/>
                                        </p:tgtEl>
                                        <p:attrNameLst>
                                          <p:attrName>ppt_h</p:attrName>
                                        </p:attrNameLst>
                                      </p:cBhvr>
                                      <p:tavLst>
                                        <p:tav tm="0">
                                          <p:val>
                                            <p:fltVal val="0"/>
                                          </p:val>
                                        </p:tav>
                                        <p:tav tm="100000">
                                          <p:val>
                                            <p:strVal val="#ppt_h"/>
                                          </p:val>
                                        </p:tav>
                                      </p:tavLst>
                                    </p:anim>
                                    <p:anim calcmode="lin" valueType="num">
                                      <p:cBhvr>
                                        <p:cTn id="49" dur="2000" fill="hold"/>
                                        <p:tgtEl>
                                          <p:spTgt spid="10"/>
                                        </p:tgtEl>
                                        <p:attrNameLst>
                                          <p:attrName>ppt_x</p:attrName>
                                        </p:attrNameLst>
                                      </p:cBhvr>
                                      <p:tavLst>
                                        <p:tav tm="0">
                                          <p:val>
                                            <p:fltVal val="0.5"/>
                                          </p:val>
                                        </p:tav>
                                        <p:tav tm="100000">
                                          <p:val>
                                            <p:strVal val="#ppt_x"/>
                                          </p:val>
                                        </p:tav>
                                      </p:tavLst>
                                    </p:anim>
                                    <p:anim calcmode="lin" valueType="num">
                                      <p:cBhvr>
                                        <p:cTn id="50" dur="2000" fill="hold"/>
                                        <p:tgtEl>
                                          <p:spTgt spid="10"/>
                                        </p:tgtEl>
                                        <p:attrNameLst>
                                          <p:attrName>ppt_y</p:attrName>
                                        </p:attrNameLst>
                                      </p:cBhvr>
                                      <p:tavLst>
                                        <p:tav tm="0">
                                          <p:val>
                                            <p:fltVal val="0.5"/>
                                          </p:val>
                                        </p:tav>
                                        <p:tav tm="100000">
                                          <p:val>
                                            <p:strVal val="#ppt_y"/>
                                          </p:val>
                                        </p:tav>
                                      </p:tavLst>
                                    </p:anim>
                                  </p:childTnLst>
                                </p:cTn>
                              </p:par>
                              <p:par>
                                <p:cTn id="51" presetID="8" presetClass="emph" presetSubtype="0" fill="hold" grpId="2" nodeType="withEffect">
                                  <p:stCondLst>
                                    <p:cond delay="500"/>
                                  </p:stCondLst>
                                  <p:childTnLst>
                                    <p:animRot by="21600000">
                                      <p:cBhvr>
                                        <p:cTn id="52" dur="2000" fill="hold"/>
                                        <p:tgtEl>
                                          <p:spTgt spid="10"/>
                                        </p:tgtEl>
                                        <p:attrNameLst>
                                          <p:attrName>r</p:attrName>
                                        </p:attrNameLst>
                                      </p:cBhvr>
                                    </p:animRot>
                                  </p:childTnLst>
                                </p:cTn>
                              </p:par>
                              <p:par>
                                <p:cTn id="53" presetID="23" presetClass="entr" presetSubtype="528" fill="hold" grpId="1" nodeType="withEffect">
                                  <p:stCondLst>
                                    <p:cond delay="700"/>
                                  </p:stCondLst>
                                  <p:childTnLst>
                                    <p:set>
                                      <p:cBhvr>
                                        <p:cTn id="54" dur="1" fill="hold">
                                          <p:stCondLst>
                                            <p:cond delay="0"/>
                                          </p:stCondLst>
                                        </p:cTn>
                                        <p:tgtEl>
                                          <p:spTgt spid="11"/>
                                        </p:tgtEl>
                                        <p:attrNameLst>
                                          <p:attrName>style.visibility</p:attrName>
                                        </p:attrNameLst>
                                      </p:cBhvr>
                                      <p:to>
                                        <p:strVal val="visible"/>
                                      </p:to>
                                    </p:set>
                                    <p:anim calcmode="lin" valueType="num">
                                      <p:cBhvr>
                                        <p:cTn id="55" dur="2000" fill="hold"/>
                                        <p:tgtEl>
                                          <p:spTgt spid="11"/>
                                        </p:tgtEl>
                                        <p:attrNameLst>
                                          <p:attrName>ppt_w</p:attrName>
                                        </p:attrNameLst>
                                      </p:cBhvr>
                                      <p:tavLst>
                                        <p:tav tm="0">
                                          <p:val>
                                            <p:fltVal val="0"/>
                                          </p:val>
                                        </p:tav>
                                        <p:tav tm="100000">
                                          <p:val>
                                            <p:strVal val="#ppt_w"/>
                                          </p:val>
                                        </p:tav>
                                      </p:tavLst>
                                    </p:anim>
                                    <p:anim calcmode="lin" valueType="num">
                                      <p:cBhvr>
                                        <p:cTn id="56" dur="2000" fill="hold"/>
                                        <p:tgtEl>
                                          <p:spTgt spid="11"/>
                                        </p:tgtEl>
                                        <p:attrNameLst>
                                          <p:attrName>ppt_h</p:attrName>
                                        </p:attrNameLst>
                                      </p:cBhvr>
                                      <p:tavLst>
                                        <p:tav tm="0">
                                          <p:val>
                                            <p:fltVal val="0"/>
                                          </p:val>
                                        </p:tav>
                                        <p:tav tm="100000">
                                          <p:val>
                                            <p:strVal val="#ppt_h"/>
                                          </p:val>
                                        </p:tav>
                                      </p:tavLst>
                                    </p:anim>
                                    <p:anim calcmode="lin" valueType="num">
                                      <p:cBhvr>
                                        <p:cTn id="57" dur="2000" fill="hold"/>
                                        <p:tgtEl>
                                          <p:spTgt spid="11"/>
                                        </p:tgtEl>
                                        <p:attrNameLst>
                                          <p:attrName>ppt_x</p:attrName>
                                        </p:attrNameLst>
                                      </p:cBhvr>
                                      <p:tavLst>
                                        <p:tav tm="0">
                                          <p:val>
                                            <p:fltVal val="0.5"/>
                                          </p:val>
                                        </p:tav>
                                        <p:tav tm="100000">
                                          <p:val>
                                            <p:strVal val="#ppt_x"/>
                                          </p:val>
                                        </p:tav>
                                      </p:tavLst>
                                    </p:anim>
                                    <p:anim calcmode="lin" valueType="num">
                                      <p:cBhvr>
                                        <p:cTn id="58" dur="2000" fill="hold"/>
                                        <p:tgtEl>
                                          <p:spTgt spid="11"/>
                                        </p:tgtEl>
                                        <p:attrNameLst>
                                          <p:attrName>ppt_y</p:attrName>
                                        </p:attrNameLst>
                                      </p:cBhvr>
                                      <p:tavLst>
                                        <p:tav tm="0">
                                          <p:val>
                                            <p:fltVal val="0.5"/>
                                          </p:val>
                                        </p:tav>
                                        <p:tav tm="100000">
                                          <p:val>
                                            <p:strVal val="#ppt_y"/>
                                          </p:val>
                                        </p:tav>
                                      </p:tavLst>
                                    </p:anim>
                                  </p:childTnLst>
                                </p:cTn>
                              </p:par>
                              <p:par>
                                <p:cTn id="59" presetID="8" presetClass="emph" presetSubtype="0" fill="hold" grpId="2" nodeType="withEffect">
                                  <p:stCondLst>
                                    <p:cond delay="700"/>
                                  </p:stCondLst>
                                  <p:childTnLst>
                                    <p:animRot by="21600000">
                                      <p:cBhvr>
                                        <p:cTn id="60" dur="2000" fill="hold"/>
                                        <p:tgtEl>
                                          <p:spTgt spid="11"/>
                                        </p:tgtEl>
                                        <p:attrNameLst>
                                          <p:attrName>r</p:attrName>
                                        </p:attrNameLst>
                                      </p:cBhvr>
                                    </p:animRot>
                                  </p:childTnLst>
                                </p:cTn>
                              </p:par>
                              <p:par>
                                <p:cTn id="61" presetID="23" presetClass="entr" presetSubtype="528" fill="hold" grpId="1" nodeType="withEffect">
                                  <p:stCondLst>
                                    <p:cond delay="800"/>
                                  </p:stCondLst>
                                  <p:childTnLst>
                                    <p:set>
                                      <p:cBhvr>
                                        <p:cTn id="62" dur="1" fill="hold">
                                          <p:stCondLst>
                                            <p:cond delay="0"/>
                                          </p:stCondLst>
                                        </p:cTn>
                                        <p:tgtEl>
                                          <p:spTgt spid="12"/>
                                        </p:tgtEl>
                                        <p:attrNameLst>
                                          <p:attrName>style.visibility</p:attrName>
                                        </p:attrNameLst>
                                      </p:cBhvr>
                                      <p:to>
                                        <p:strVal val="visible"/>
                                      </p:to>
                                    </p:set>
                                    <p:anim calcmode="lin" valueType="num">
                                      <p:cBhvr>
                                        <p:cTn id="63" dur="2000" fill="hold"/>
                                        <p:tgtEl>
                                          <p:spTgt spid="12"/>
                                        </p:tgtEl>
                                        <p:attrNameLst>
                                          <p:attrName>ppt_w</p:attrName>
                                        </p:attrNameLst>
                                      </p:cBhvr>
                                      <p:tavLst>
                                        <p:tav tm="0">
                                          <p:val>
                                            <p:fltVal val="0"/>
                                          </p:val>
                                        </p:tav>
                                        <p:tav tm="100000">
                                          <p:val>
                                            <p:strVal val="#ppt_w"/>
                                          </p:val>
                                        </p:tav>
                                      </p:tavLst>
                                    </p:anim>
                                    <p:anim calcmode="lin" valueType="num">
                                      <p:cBhvr>
                                        <p:cTn id="64" dur="2000" fill="hold"/>
                                        <p:tgtEl>
                                          <p:spTgt spid="12"/>
                                        </p:tgtEl>
                                        <p:attrNameLst>
                                          <p:attrName>ppt_h</p:attrName>
                                        </p:attrNameLst>
                                      </p:cBhvr>
                                      <p:tavLst>
                                        <p:tav tm="0">
                                          <p:val>
                                            <p:fltVal val="0"/>
                                          </p:val>
                                        </p:tav>
                                        <p:tav tm="100000">
                                          <p:val>
                                            <p:strVal val="#ppt_h"/>
                                          </p:val>
                                        </p:tav>
                                      </p:tavLst>
                                    </p:anim>
                                    <p:anim calcmode="lin" valueType="num">
                                      <p:cBhvr>
                                        <p:cTn id="65" dur="2000" fill="hold"/>
                                        <p:tgtEl>
                                          <p:spTgt spid="12"/>
                                        </p:tgtEl>
                                        <p:attrNameLst>
                                          <p:attrName>ppt_x</p:attrName>
                                        </p:attrNameLst>
                                      </p:cBhvr>
                                      <p:tavLst>
                                        <p:tav tm="0">
                                          <p:val>
                                            <p:fltVal val="0.5"/>
                                          </p:val>
                                        </p:tav>
                                        <p:tav tm="100000">
                                          <p:val>
                                            <p:strVal val="#ppt_x"/>
                                          </p:val>
                                        </p:tav>
                                      </p:tavLst>
                                    </p:anim>
                                    <p:anim calcmode="lin" valueType="num">
                                      <p:cBhvr>
                                        <p:cTn id="66" dur="2000" fill="hold"/>
                                        <p:tgtEl>
                                          <p:spTgt spid="12"/>
                                        </p:tgtEl>
                                        <p:attrNameLst>
                                          <p:attrName>ppt_y</p:attrName>
                                        </p:attrNameLst>
                                      </p:cBhvr>
                                      <p:tavLst>
                                        <p:tav tm="0">
                                          <p:val>
                                            <p:fltVal val="0.5"/>
                                          </p:val>
                                        </p:tav>
                                        <p:tav tm="100000">
                                          <p:val>
                                            <p:strVal val="#ppt_y"/>
                                          </p:val>
                                        </p:tav>
                                      </p:tavLst>
                                    </p:anim>
                                  </p:childTnLst>
                                </p:cTn>
                              </p:par>
                              <p:par>
                                <p:cTn id="67" presetID="8" presetClass="emph" presetSubtype="0" fill="hold" grpId="2" nodeType="withEffect">
                                  <p:stCondLst>
                                    <p:cond delay="800"/>
                                  </p:stCondLst>
                                  <p:childTnLst>
                                    <p:animRot by="21600000">
                                      <p:cBhvr>
                                        <p:cTn id="68" dur="2000" fill="hold"/>
                                        <p:tgtEl>
                                          <p:spTgt spid="12"/>
                                        </p:tgtEl>
                                        <p:attrNameLst>
                                          <p:attrName>r</p:attrName>
                                        </p:attrNameLst>
                                      </p:cBhvr>
                                    </p:animRot>
                                  </p:childTnLst>
                                </p:cTn>
                              </p:par>
                            </p:childTnLst>
                          </p:cTn>
                        </p:par>
                        <p:par>
                          <p:cTn id="69" fill="hold">
                            <p:stCondLst>
                              <p:cond delay="2800"/>
                            </p:stCondLst>
                            <p:childTnLst>
                              <p:par>
                                <p:cTn id="70" presetID="35" presetClass="exit" presetSubtype="0" fill="hold" grpId="0" nodeType="afterEffect">
                                  <p:stCondLst>
                                    <p:cond delay="0"/>
                                  </p:stCondLst>
                                  <p:childTnLst>
                                    <p:animEffect transition="out" filter="fade">
                                      <p:cBhvr>
                                        <p:cTn id="71" dur="3000"/>
                                        <p:tgtEl>
                                          <p:spTgt spid="5"/>
                                        </p:tgtEl>
                                      </p:cBhvr>
                                    </p:animEffect>
                                    <p:anim calcmode="lin" valueType="num">
                                      <p:cBhvr>
                                        <p:cTn id="72" dur="3000"/>
                                        <p:tgtEl>
                                          <p:spTgt spid="5"/>
                                        </p:tgtEl>
                                        <p:attrNameLst>
                                          <p:attrName>style.rotation</p:attrName>
                                        </p:attrNameLst>
                                      </p:cBhvr>
                                      <p:tavLst>
                                        <p:tav tm="0">
                                          <p:val>
                                            <p:fltVal val="0"/>
                                          </p:val>
                                        </p:tav>
                                        <p:tav tm="100000">
                                          <p:val>
                                            <p:fltVal val="720"/>
                                          </p:val>
                                        </p:tav>
                                      </p:tavLst>
                                    </p:anim>
                                    <p:anim calcmode="lin" valueType="num">
                                      <p:cBhvr>
                                        <p:cTn id="73" dur="3000"/>
                                        <p:tgtEl>
                                          <p:spTgt spid="5"/>
                                        </p:tgtEl>
                                        <p:attrNameLst>
                                          <p:attrName>ppt_h</p:attrName>
                                        </p:attrNameLst>
                                      </p:cBhvr>
                                      <p:tavLst>
                                        <p:tav tm="0">
                                          <p:val>
                                            <p:strVal val="ppt_h"/>
                                          </p:val>
                                        </p:tav>
                                        <p:tav tm="100000">
                                          <p:val>
                                            <p:fltVal val="0"/>
                                          </p:val>
                                        </p:tav>
                                      </p:tavLst>
                                    </p:anim>
                                    <p:anim calcmode="lin" valueType="num">
                                      <p:cBhvr>
                                        <p:cTn id="74" dur="3000"/>
                                        <p:tgtEl>
                                          <p:spTgt spid="5"/>
                                        </p:tgtEl>
                                        <p:attrNameLst>
                                          <p:attrName>ppt_w</p:attrName>
                                        </p:attrNameLst>
                                      </p:cBhvr>
                                      <p:tavLst>
                                        <p:tav tm="0">
                                          <p:val>
                                            <p:strVal val="ppt_w"/>
                                          </p:val>
                                        </p:tav>
                                        <p:tav tm="100000">
                                          <p:val>
                                            <p:fltVal val="0"/>
                                          </p:val>
                                        </p:tav>
                                      </p:tavLst>
                                    </p:anim>
                                    <p:set>
                                      <p:cBhvr>
                                        <p:cTn id="75" dur="1" fill="hold">
                                          <p:stCondLst>
                                            <p:cond delay="2999"/>
                                          </p:stCondLst>
                                        </p:cTn>
                                        <p:tgtEl>
                                          <p:spTgt spid="5"/>
                                        </p:tgtEl>
                                        <p:attrNameLst>
                                          <p:attrName>style.visibility</p:attrName>
                                        </p:attrNameLst>
                                      </p:cBhvr>
                                      <p:to>
                                        <p:strVal val="hidden"/>
                                      </p:to>
                                    </p:set>
                                  </p:childTnLst>
                                </p:cTn>
                              </p:par>
                              <p:par>
                                <p:cTn id="76" presetID="50" presetClass="exit" presetSubtype="0" repeatCount="indefinite" accel="100000" fill="hold" nodeType="withEffect">
                                  <p:stCondLst>
                                    <p:cond delay="0"/>
                                  </p:stCondLst>
                                  <p:childTnLst>
                                    <p:anim calcmode="lin" valueType="num">
                                      <p:cBhvr>
                                        <p:cTn id="77" dur="3000"/>
                                        <p:tgtEl>
                                          <p:spTgt spid="5"/>
                                        </p:tgtEl>
                                        <p:attrNameLst>
                                          <p:attrName>ppt_w</p:attrName>
                                        </p:attrNameLst>
                                      </p:cBhvr>
                                      <p:tavLst>
                                        <p:tav tm="0">
                                          <p:val>
                                            <p:strVal val="ppt_w"/>
                                          </p:val>
                                        </p:tav>
                                        <p:tav tm="100000">
                                          <p:val>
                                            <p:strVal val="ppt_w+.3"/>
                                          </p:val>
                                        </p:tav>
                                      </p:tavLst>
                                    </p:anim>
                                    <p:anim calcmode="lin" valueType="num">
                                      <p:cBhvr>
                                        <p:cTn id="78" dur="3000"/>
                                        <p:tgtEl>
                                          <p:spTgt spid="5"/>
                                        </p:tgtEl>
                                        <p:attrNameLst>
                                          <p:attrName>ppt_h</p:attrName>
                                        </p:attrNameLst>
                                      </p:cBhvr>
                                      <p:tavLst>
                                        <p:tav tm="0">
                                          <p:val>
                                            <p:strVal val="ppt_h"/>
                                          </p:val>
                                        </p:tav>
                                        <p:tav tm="100000">
                                          <p:val>
                                            <p:strVal val="ppt_h"/>
                                          </p:val>
                                        </p:tav>
                                      </p:tavLst>
                                    </p:anim>
                                    <p:animEffect transition="out" filter="fade">
                                      <p:cBhvr>
                                        <p:cTn id="79" dur="3000"/>
                                        <p:tgtEl>
                                          <p:spTgt spid="5"/>
                                        </p:tgtEl>
                                      </p:cBhvr>
                                    </p:animEffect>
                                    <p:set>
                                      <p:cBhvr>
                                        <p:cTn id="80" dur="1" fill="hold">
                                          <p:stCondLst>
                                            <p:cond delay="2999"/>
                                          </p:stCondLst>
                                        </p:cTn>
                                        <p:tgtEl>
                                          <p:spTgt spid="5"/>
                                        </p:tgtEl>
                                        <p:attrNameLst>
                                          <p:attrName>style.visibility</p:attrName>
                                        </p:attrNameLst>
                                      </p:cBhvr>
                                      <p:to>
                                        <p:strVal val="hidden"/>
                                      </p:to>
                                    </p:set>
                                  </p:childTnLst>
                                </p:cTn>
                              </p:par>
                              <p:par>
                                <p:cTn id="81" presetID="35" presetClass="exit" presetSubtype="0" fill="hold" grpId="0" nodeType="withEffect">
                                  <p:stCondLst>
                                    <p:cond delay="100"/>
                                  </p:stCondLst>
                                  <p:childTnLst>
                                    <p:animEffect transition="out" filter="fade">
                                      <p:cBhvr>
                                        <p:cTn id="82" dur="3000"/>
                                        <p:tgtEl>
                                          <p:spTgt spid="6"/>
                                        </p:tgtEl>
                                      </p:cBhvr>
                                    </p:animEffect>
                                    <p:anim calcmode="lin" valueType="num">
                                      <p:cBhvr>
                                        <p:cTn id="83" dur="3000"/>
                                        <p:tgtEl>
                                          <p:spTgt spid="6"/>
                                        </p:tgtEl>
                                        <p:attrNameLst>
                                          <p:attrName>style.rotation</p:attrName>
                                        </p:attrNameLst>
                                      </p:cBhvr>
                                      <p:tavLst>
                                        <p:tav tm="0">
                                          <p:val>
                                            <p:fltVal val="0"/>
                                          </p:val>
                                        </p:tav>
                                        <p:tav tm="100000">
                                          <p:val>
                                            <p:fltVal val="720"/>
                                          </p:val>
                                        </p:tav>
                                      </p:tavLst>
                                    </p:anim>
                                    <p:anim calcmode="lin" valueType="num">
                                      <p:cBhvr>
                                        <p:cTn id="84" dur="3000"/>
                                        <p:tgtEl>
                                          <p:spTgt spid="6"/>
                                        </p:tgtEl>
                                        <p:attrNameLst>
                                          <p:attrName>ppt_h</p:attrName>
                                        </p:attrNameLst>
                                      </p:cBhvr>
                                      <p:tavLst>
                                        <p:tav tm="0">
                                          <p:val>
                                            <p:strVal val="ppt_h"/>
                                          </p:val>
                                        </p:tav>
                                        <p:tav tm="100000">
                                          <p:val>
                                            <p:fltVal val="0"/>
                                          </p:val>
                                        </p:tav>
                                      </p:tavLst>
                                    </p:anim>
                                    <p:anim calcmode="lin" valueType="num">
                                      <p:cBhvr>
                                        <p:cTn id="85" dur="3000"/>
                                        <p:tgtEl>
                                          <p:spTgt spid="6"/>
                                        </p:tgtEl>
                                        <p:attrNameLst>
                                          <p:attrName>ppt_w</p:attrName>
                                        </p:attrNameLst>
                                      </p:cBhvr>
                                      <p:tavLst>
                                        <p:tav tm="0">
                                          <p:val>
                                            <p:strVal val="ppt_w"/>
                                          </p:val>
                                        </p:tav>
                                        <p:tav tm="100000">
                                          <p:val>
                                            <p:fltVal val="0"/>
                                          </p:val>
                                        </p:tav>
                                      </p:tavLst>
                                    </p:anim>
                                    <p:set>
                                      <p:cBhvr>
                                        <p:cTn id="86" dur="1" fill="hold">
                                          <p:stCondLst>
                                            <p:cond delay="2999"/>
                                          </p:stCondLst>
                                        </p:cTn>
                                        <p:tgtEl>
                                          <p:spTgt spid="6"/>
                                        </p:tgtEl>
                                        <p:attrNameLst>
                                          <p:attrName>style.visibility</p:attrName>
                                        </p:attrNameLst>
                                      </p:cBhvr>
                                      <p:to>
                                        <p:strVal val="hidden"/>
                                      </p:to>
                                    </p:set>
                                  </p:childTnLst>
                                </p:cTn>
                              </p:par>
                              <p:par>
                                <p:cTn id="87" presetID="50" presetClass="exit" presetSubtype="0" repeatCount="indefinite" accel="100000" fill="hold" nodeType="withEffect">
                                  <p:stCondLst>
                                    <p:cond delay="100"/>
                                  </p:stCondLst>
                                  <p:childTnLst>
                                    <p:anim calcmode="lin" valueType="num">
                                      <p:cBhvr>
                                        <p:cTn id="88" dur="3000"/>
                                        <p:tgtEl>
                                          <p:spTgt spid="6"/>
                                        </p:tgtEl>
                                        <p:attrNameLst>
                                          <p:attrName>ppt_w</p:attrName>
                                        </p:attrNameLst>
                                      </p:cBhvr>
                                      <p:tavLst>
                                        <p:tav tm="0">
                                          <p:val>
                                            <p:strVal val="ppt_w"/>
                                          </p:val>
                                        </p:tav>
                                        <p:tav tm="100000">
                                          <p:val>
                                            <p:strVal val="ppt_w+.3"/>
                                          </p:val>
                                        </p:tav>
                                      </p:tavLst>
                                    </p:anim>
                                    <p:anim calcmode="lin" valueType="num">
                                      <p:cBhvr>
                                        <p:cTn id="89" dur="3000"/>
                                        <p:tgtEl>
                                          <p:spTgt spid="6"/>
                                        </p:tgtEl>
                                        <p:attrNameLst>
                                          <p:attrName>ppt_h</p:attrName>
                                        </p:attrNameLst>
                                      </p:cBhvr>
                                      <p:tavLst>
                                        <p:tav tm="0">
                                          <p:val>
                                            <p:strVal val="ppt_h"/>
                                          </p:val>
                                        </p:tav>
                                        <p:tav tm="100000">
                                          <p:val>
                                            <p:strVal val="ppt_h"/>
                                          </p:val>
                                        </p:tav>
                                      </p:tavLst>
                                    </p:anim>
                                    <p:animEffect transition="out" filter="fade">
                                      <p:cBhvr>
                                        <p:cTn id="90" dur="3000"/>
                                        <p:tgtEl>
                                          <p:spTgt spid="6"/>
                                        </p:tgtEl>
                                      </p:cBhvr>
                                    </p:animEffect>
                                    <p:set>
                                      <p:cBhvr>
                                        <p:cTn id="91" dur="1" fill="hold">
                                          <p:stCondLst>
                                            <p:cond delay="2999"/>
                                          </p:stCondLst>
                                        </p:cTn>
                                        <p:tgtEl>
                                          <p:spTgt spid="6"/>
                                        </p:tgtEl>
                                        <p:attrNameLst>
                                          <p:attrName>style.visibility</p:attrName>
                                        </p:attrNameLst>
                                      </p:cBhvr>
                                      <p:to>
                                        <p:strVal val="hidden"/>
                                      </p:to>
                                    </p:set>
                                  </p:childTnLst>
                                </p:cTn>
                              </p:par>
                              <p:par>
                                <p:cTn id="92" presetID="35" presetClass="exit" presetSubtype="0" fill="hold" grpId="0" nodeType="withEffect">
                                  <p:stCondLst>
                                    <p:cond delay="200"/>
                                  </p:stCondLst>
                                  <p:childTnLst>
                                    <p:animEffect transition="out" filter="fade">
                                      <p:cBhvr>
                                        <p:cTn id="93" dur="3000"/>
                                        <p:tgtEl>
                                          <p:spTgt spid="7"/>
                                        </p:tgtEl>
                                      </p:cBhvr>
                                    </p:animEffect>
                                    <p:anim calcmode="lin" valueType="num">
                                      <p:cBhvr>
                                        <p:cTn id="94" dur="3000"/>
                                        <p:tgtEl>
                                          <p:spTgt spid="7"/>
                                        </p:tgtEl>
                                        <p:attrNameLst>
                                          <p:attrName>style.rotation</p:attrName>
                                        </p:attrNameLst>
                                      </p:cBhvr>
                                      <p:tavLst>
                                        <p:tav tm="0">
                                          <p:val>
                                            <p:fltVal val="0"/>
                                          </p:val>
                                        </p:tav>
                                        <p:tav tm="100000">
                                          <p:val>
                                            <p:fltVal val="720"/>
                                          </p:val>
                                        </p:tav>
                                      </p:tavLst>
                                    </p:anim>
                                    <p:anim calcmode="lin" valueType="num">
                                      <p:cBhvr>
                                        <p:cTn id="95" dur="3000"/>
                                        <p:tgtEl>
                                          <p:spTgt spid="7"/>
                                        </p:tgtEl>
                                        <p:attrNameLst>
                                          <p:attrName>ppt_h</p:attrName>
                                        </p:attrNameLst>
                                      </p:cBhvr>
                                      <p:tavLst>
                                        <p:tav tm="0">
                                          <p:val>
                                            <p:strVal val="ppt_h"/>
                                          </p:val>
                                        </p:tav>
                                        <p:tav tm="100000">
                                          <p:val>
                                            <p:fltVal val="0"/>
                                          </p:val>
                                        </p:tav>
                                      </p:tavLst>
                                    </p:anim>
                                    <p:anim calcmode="lin" valueType="num">
                                      <p:cBhvr>
                                        <p:cTn id="96" dur="3000"/>
                                        <p:tgtEl>
                                          <p:spTgt spid="7"/>
                                        </p:tgtEl>
                                        <p:attrNameLst>
                                          <p:attrName>ppt_w</p:attrName>
                                        </p:attrNameLst>
                                      </p:cBhvr>
                                      <p:tavLst>
                                        <p:tav tm="0">
                                          <p:val>
                                            <p:strVal val="ppt_w"/>
                                          </p:val>
                                        </p:tav>
                                        <p:tav tm="100000">
                                          <p:val>
                                            <p:fltVal val="0"/>
                                          </p:val>
                                        </p:tav>
                                      </p:tavLst>
                                    </p:anim>
                                    <p:set>
                                      <p:cBhvr>
                                        <p:cTn id="97" dur="1" fill="hold">
                                          <p:stCondLst>
                                            <p:cond delay="2999"/>
                                          </p:stCondLst>
                                        </p:cTn>
                                        <p:tgtEl>
                                          <p:spTgt spid="7"/>
                                        </p:tgtEl>
                                        <p:attrNameLst>
                                          <p:attrName>style.visibility</p:attrName>
                                        </p:attrNameLst>
                                      </p:cBhvr>
                                      <p:to>
                                        <p:strVal val="hidden"/>
                                      </p:to>
                                    </p:set>
                                  </p:childTnLst>
                                </p:cTn>
                              </p:par>
                              <p:par>
                                <p:cTn id="98" presetID="50" presetClass="exit" presetSubtype="0" repeatCount="indefinite" accel="100000" fill="hold" nodeType="withEffect">
                                  <p:stCondLst>
                                    <p:cond delay="200"/>
                                  </p:stCondLst>
                                  <p:childTnLst>
                                    <p:anim calcmode="lin" valueType="num">
                                      <p:cBhvr>
                                        <p:cTn id="99" dur="3000"/>
                                        <p:tgtEl>
                                          <p:spTgt spid="7"/>
                                        </p:tgtEl>
                                        <p:attrNameLst>
                                          <p:attrName>ppt_w</p:attrName>
                                        </p:attrNameLst>
                                      </p:cBhvr>
                                      <p:tavLst>
                                        <p:tav tm="0">
                                          <p:val>
                                            <p:strVal val="ppt_w"/>
                                          </p:val>
                                        </p:tav>
                                        <p:tav tm="100000">
                                          <p:val>
                                            <p:strVal val="ppt_w+.3"/>
                                          </p:val>
                                        </p:tav>
                                      </p:tavLst>
                                    </p:anim>
                                    <p:anim calcmode="lin" valueType="num">
                                      <p:cBhvr>
                                        <p:cTn id="100" dur="3000"/>
                                        <p:tgtEl>
                                          <p:spTgt spid="7"/>
                                        </p:tgtEl>
                                        <p:attrNameLst>
                                          <p:attrName>ppt_h</p:attrName>
                                        </p:attrNameLst>
                                      </p:cBhvr>
                                      <p:tavLst>
                                        <p:tav tm="0">
                                          <p:val>
                                            <p:strVal val="ppt_h"/>
                                          </p:val>
                                        </p:tav>
                                        <p:tav tm="100000">
                                          <p:val>
                                            <p:strVal val="ppt_h"/>
                                          </p:val>
                                        </p:tav>
                                      </p:tavLst>
                                    </p:anim>
                                    <p:animEffect transition="out" filter="fade">
                                      <p:cBhvr>
                                        <p:cTn id="101" dur="3000"/>
                                        <p:tgtEl>
                                          <p:spTgt spid="7"/>
                                        </p:tgtEl>
                                      </p:cBhvr>
                                    </p:animEffect>
                                    <p:set>
                                      <p:cBhvr>
                                        <p:cTn id="102" dur="1" fill="hold">
                                          <p:stCondLst>
                                            <p:cond delay="2999"/>
                                          </p:stCondLst>
                                        </p:cTn>
                                        <p:tgtEl>
                                          <p:spTgt spid="7"/>
                                        </p:tgtEl>
                                        <p:attrNameLst>
                                          <p:attrName>style.visibility</p:attrName>
                                        </p:attrNameLst>
                                      </p:cBhvr>
                                      <p:to>
                                        <p:strVal val="hidden"/>
                                      </p:to>
                                    </p:set>
                                  </p:childTnLst>
                                </p:cTn>
                              </p:par>
                              <p:par>
                                <p:cTn id="103" presetID="35" presetClass="exit" presetSubtype="0" fill="hold" grpId="0" nodeType="withEffect">
                                  <p:stCondLst>
                                    <p:cond delay="300"/>
                                  </p:stCondLst>
                                  <p:childTnLst>
                                    <p:animEffect transition="out" filter="fade">
                                      <p:cBhvr>
                                        <p:cTn id="104" dur="3000"/>
                                        <p:tgtEl>
                                          <p:spTgt spid="8"/>
                                        </p:tgtEl>
                                      </p:cBhvr>
                                    </p:animEffect>
                                    <p:anim calcmode="lin" valueType="num">
                                      <p:cBhvr>
                                        <p:cTn id="105" dur="3000"/>
                                        <p:tgtEl>
                                          <p:spTgt spid="8"/>
                                        </p:tgtEl>
                                        <p:attrNameLst>
                                          <p:attrName>style.rotation</p:attrName>
                                        </p:attrNameLst>
                                      </p:cBhvr>
                                      <p:tavLst>
                                        <p:tav tm="0">
                                          <p:val>
                                            <p:fltVal val="0"/>
                                          </p:val>
                                        </p:tav>
                                        <p:tav tm="100000">
                                          <p:val>
                                            <p:fltVal val="720"/>
                                          </p:val>
                                        </p:tav>
                                      </p:tavLst>
                                    </p:anim>
                                    <p:anim calcmode="lin" valueType="num">
                                      <p:cBhvr>
                                        <p:cTn id="106" dur="3000"/>
                                        <p:tgtEl>
                                          <p:spTgt spid="8"/>
                                        </p:tgtEl>
                                        <p:attrNameLst>
                                          <p:attrName>ppt_h</p:attrName>
                                        </p:attrNameLst>
                                      </p:cBhvr>
                                      <p:tavLst>
                                        <p:tav tm="0">
                                          <p:val>
                                            <p:strVal val="ppt_h"/>
                                          </p:val>
                                        </p:tav>
                                        <p:tav tm="100000">
                                          <p:val>
                                            <p:fltVal val="0"/>
                                          </p:val>
                                        </p:tav>
                                      </p:tavLst>
                                    </p:anim>
                                    <p:anim calcmode="lin" valueType="num">
                                      <p:cBhvr>
                                        <p:cTn id="107" dur="3000"/>
                                        <p:tgtEl>
                                          <p:spTgt spid="8"/>
                                        </p:tgtEl>
                                        <p:attrNameLst>
                                          <p:attrName>ppt_w</p:attrName>
                                        </p:attrNameLst>
                                      </p:cBhvr>
                                      <p:tavLst>
                                        <p:tav tm="0">
                                          <p:val>
                                            <p:strVal val="ppt_w"/>
                                          </p:val>
                                        </p:tav>
                                        <p:tav tm="100000">
                                          <p:val>
                                            <p:fltVal val="0"/>
                                          </p:val>
                                        </p:tav>
                                      </p:tavLst>
                                    </p:anim>
                                    <p:set>
                                      <p:cBhvr>
                                        <p:cTn id="108" dur="1" fill="hold">
                                          <p:stCondLst>
                                            <p:cond delay="2999"/>
                                          </p:stCondLst>
                                        </p:cTn>
                                        <p:tgtEl>
                                          <p:spTgt spid="8"/>
                                        </p:tgtEl>
                                        <p:attrNameLst>
                                          <p:attrName>style.visibility</p:attrName>
                                        </p:attrNameLst>
                                      </p:cBhvr>
                                      <p:to>
                                        <p:strVal val="hidden"/>
                                      </p:to>
                                    </p:set>
                                  </p:childTnLst>
                                </p:cTn>
                              </p:par>
                              <p:par>
                                <p:cTn id="109" presetID="50" presetClass="exit" presetSubtype="0" repeatCount="indefinite" accel="100000" fill="hold" nodeType="withEffect">
                                  <p:stCondLst>
                                    <p:cond delay="300"/>
                                  </p:stCondLst>
                                  <p:childTnLst>
                                    <p:anim calcmode="lin" valueType="num">
                                      <p:cBhvr>
                                        <p:cTn id="110" dur="3000"/>
                                        <p:tgtEl>
                                          <p:spTgt spid="8"/>
                                        </p:tgtEl>
                                        <p:attrNameLst>
                                          <p:attrName>ppt_w</p:attrName>
                                        </p:attrNameLst>
                                      </p:cBhvr>
                                      <p:tavLst>
                                        <p:tav tm="0">
                                          <p:val>
                                            <p:strVal val="ppt_w"/>
                                          </p:val>
                                        </p:tav>
                                        <p:tav tm="100000">
                                          <p:val>
                                            <p:strVal val="ppt_w+.3"/>
                                          </p:val>
                                        </p:tav>
                                      </p:tavLst>
                                    </p:anim>
                                    <p:anim calcmode="lin" valueType="num">
                                      <p:cBhvr>
                                        <p:cTn id="111" dur="3000"/>
                                        <p:tgtEl>
                                          <p:spTgt spid="8"/>
                                        </p:tgtEl>
                                        <p:attrNameLst>
                                          <p:attrName>ppt_h</p:attrName>
                                        </p:attrNameLst>
                                      </p:cBhvr>
                                      <p:tavLst>
                                        <p:tav tm="0">
                                          <p:val>
                                            <p:strVal val="ppt_h"/>
                                          </p:val>
                                        </p:tav>
                                        <p:tav tm="100000">
                                          <p:val>
                                            <p:strVal val="ppt_h"/>
                                          </p:val>
                                        </p:tav>
                                      </p:tavLst>
                                    </p:anim>
                                    <p:animEffect transition="out" filter="fade">
                                      <p:cBhvr>
                                        <p:cTn id="112" dur="3000"/>
                                        <p:tgtEl>
                                          <p:spTgt spid="8"/>
                                        </p:tgtEl>
                                      </p:cBhvr>
                                    </p:animEffect>
                                    <p:set>
                                      <p:cBhvr>
                                        <p:cTn id="113" dur="1" fill="hold">
                                          <p:stCondLst>
                                            <p:cond delay="2999"/>
                                          </p:stCondLst>
                                        </p:cTn>
                                        <p:tgtEl>
                                          <p:spTgt spid="8"/>
                                        </p:tgtEl>
                                        <p:attrNameLst>
                                          <p:attrName>style.visibility</p:attrName>
                                        </p:attrNameLst>
                                      </p:cBhvr>
                                      <p:to>
                                        <p:strVal val="hidden"/>
                                      </p:to>
                                    </p:set>
                                  </p:childTnLst>
                                </p:cTn>
                              </p:par>
                              <p:par>
                                <p:cTn id="114" presetID="35" presetClass="exit" presetSubtype="0" fill="hold" grpId="0" nodeType="withEffect">
                                  <p:stCondLst>
                                    <p:cond delay="400"/>
                                  </p:stCondLst>
                                  <p:childTnLst>
                                    <p:animEffect transition="out" filter="fade">
                                      <p:cBhvr>
                                        <p:cTn id="115" dur="3000"/>
                                        <p:tgtEl>
                                          <p:spTgt spid="9"/>
                                        </p:tgtEl>
                                      </p:cBhvr>
                                    </p:animEffect>
                                    <p:anim calcmode="lin" valueType="num">
                                      <p:cBhvr>
                                        <p:cTn id="116" dur="3000"/>
                                        <p:tgtEl>
                                          <p:spTgt spid="9"/>
                                        </p:tgtEl>
                                        <p:attrNameLst>
                                          <p:attrName>style.rotation</p:attrName>
                                        </p:attrNameLst>
                                      </p:cBhvr>
                                      <p:tavLst>
                                        <p:tav tm="0">
                                          <p:val>
                                            <p:fltVal val="0"/>
                                          </p:val>
                                        </p:tav>
                                        <p:tav tm="100000">
                                          <p:val>
                                            <p:fltVal val="720"/>
                                          </p:val>
                                        </p:tav>
                                      </p:tavLst>
                                    </p:anim>
                                    <p:anim calcmode="lin" valueType="num">
                                      <p:cBhvr>
                                        <p:cTn id="117" dur="3000"/>
                                        <p:tgtEl>
                                          <p:spTgt spid="9"/>
                                        </p:tgtEl>
                                        <p:attrNameLst>
                                          <p:attrName>ppt_h</p:attrName>
                                        </p:attrNameLst>
                                      </p:cBhvr>
                                      <p:tavLst>
                                        <p:tav tm="0">
                                          <p:val>
                                            <p:strVal val="ppt_h"/>
                                          </p:val>
                                        </p:tav>
                                        <p:tav tm="100000">
                                          <p:val>
                                            <p:fltVal val="0"/>
                                          </p:val>
                                        </p:tav>
                                      </p:tavLst>
                                    </p:anim>
                                    <p:anim calcmode="lin" valueType="num">
                                      <p:cBhvr>
                                        <p:cTn id="118" dur="3000"/>
                                        <p:tgtEl>
                                          <p:spTgt spid="9"/>
                                        </p:tgtEl>
                                        <p:attrNameLst>
                                          <p:attrName>ppt_w</p:attrName>
                                        </p:attrNameLst>
                                      </p:cBhvr>
                                      <p:tavLst>
                                        <p:tav tm="0">
                                          <p:val>
                                            <p:strVal val="ppt_w"/>
                                          </p:val>
                                        </p:tav>
                                        <p:tav tm="100000">
                                          <p:val>
                                            <p:fltVal val="0"/>
                                          </p:val>
                                        </p:tav>
                                      </p:tavLst>
                                    </p:anim>
                                    <p:set>
                                      <p:cBhvr>
                                        <p:cTn id="119" dur="1" fill="hold">
                                          <p:stCondLst>
                                            <p:cond delay="2999"/>
                                          </p:stCondLst>
                                        </p:cTn>
                                        <p:tgtEl>
                                          <p:spTgt spid="9"/>
                                        </p:tgtEl>
                                        <p:attrNameLst>
                                          <p:attrName>style.visibility</p:attrName>
                                        </p:attrNameLst>
                                      </p:cBhvr>
                                      <p:to>
                                        <p:strVal val="hidden"/>
                                      </p:to>
                                    </p:set>
                                  </p:childTnLst>
                                </p:cTn>
                              </p:par>
                              <p:par>
                                <p:cTn id="120" presetID="50" presetClass="exit" presetSubtype="0" repeatCount="indefinite" accel="100000" fill="hold" nodeType="withEffect">
                                  <p:stCondLst>
                                    <p:cond delay="400"/>
                                  </p:stCondLst>
                                  <p:childTnLst>
                                    <p:anim calcmode="lin" valueType="num">
                                      <p:cBhvr>
                                        <p:cTn id="121" dur="3000"/>
                                        <p:tgtEl>
                                          <p:spTgt spid="9"/>
                                        </p:tgtEl>
                                        <p:attrNameLst>
                                          <p:attrName>ppt_w</p:attrName>
                                        </p:attrNameLst>
                                      </p:cBhvr>
                                      <p:tavLst>
                                        <p:tav tm="0">
                                          <p:val>
                                            <p:strVal val="ppt_w"/>
                                          </p:val>
                                        </p:tav>
                                        <p:tav tm="100000">
                                          <p:val>
                                            <p:strVal val="ppt_w+.3"/>
                                          </p:val>
                                        </p:tav>
                                      </p:tavLst>
                                    </p:anim>
                                    <p:anim calcmode="lin" valueType="num">
                                      <p:cBhvr>
                                        <p:cTn id="122" dur="3000"/>
                                        <p:tgtEl>
                                          <p:spTgt spid="9"/>
                                        </p:tgtEl>
                                        <p:attrNameLst>
                                          <p:attrName>ppt_h</p:attrName>
                                        </p:attrNameLst>
                                      </p:cBhvr>
                                      <p:tavLst>
                                        <p:tav tm="0">
                                          <p:val>
                                            <p:strVal val="ppt_h"/>
                                          </p:val>
                                        </p:tav>
                                        <p:tav tm="100000">
                                          <p:val>
                                            <p:strVal val="ppt_h"/>
                                          </p:val>
                                        </p:tav>
                                      </p:tavLst>
                                    </p:anim>
                                    <p:animEffect transition="out" filter="fade">
                                      <p:cBhvr>
                                        <p:cTn id="123" dur="3000"/>
                                        <p:tgtEl>
                                          <p:spTgt spid="9"/>
                                        </p:tgtEl>
                                      </p:cBhvr>
                                    </p:animEffect>
                                    <p:set>
                                      <p:cBhvr>
                                        <p:cTn id="124" dur="1" fill="hold">
                                          <p:stCondLst>
                                            <p:cond delay="2999"/>
                                          </p:stCondLst>
                                        </p:cTn>
                                        <p:tgtEl>
                                          <p:spTgt spid="9"/>
                                        </p:tgtEl>
                                        <p:attrNameLst>
                                          <p:attrName>style.visibility</p:attrName>
                                        </p:attrNameLst>
                                      </p:cBhvr>
                                      <p:to>
                                        <p:strVal val="hidden"/>
                                      </p:to>
                                    </p:set>
                                  </p:childTnLst>
                                </p:cTn>
                              </p:par>
                              <p:par>
                                <p:cTn id="125" presetID="35" presetClass="exit" presetSubtype="0" fill="hold" grpId="0" nodeType="withEffect">
                                  <p:stCondLst>
                                    <p:cond delay="500"/>
                                  </p:stCondLst>
                                  <p:childTnLst>
                                    <p:animEffect transition="out" filter="fade">
                                      <p:cBhvr>
                                        <p:cTn id="126" dur="3000"/>
                                        <p:tgtEl>
                                          <p:spTgt spid="10"/>
                                        </p:tgtEl>
                                      </p:cBhvr>
                                    </p:animEffect>
                                    <p:anim calcmode="lin" valueType="num">
                                      <p:cBhvr>
                                        <p:cTn id="127" dur="3000"/>
                                        <p:tgtEl>
                                          <p:spTgt spid="10"/>
                                        </p:tgtEl>
                                        <p:attrNameLst>
                                          <p:attrName>style.rotation</p:attrName>
                                        </p:attrNameLst>
                                      </p:cBhvr>
                                      <p:tavLst>
                                        <p:tav tm="0">
                                          <p:val>
                                            <p:fltVal val="0"/>
                                          </p:val>
                                        </p:tav>
                                        <p:tav tm="100000">
                                          <p:val>
                                            <p:fltVal val="720"/>
                                          </p:val>
                                        </p:tav>
                                      </p:tavLst>
                                    </p:anim>
                                    <p:anim calcmode="lin" valueType="num">
                                      <p:cBhvr>
                                        <p:cTn id="128" dur="3000"/>
                                        <p:tgtEl>
                                          <p:spTgt spid="10"/>
                                        </p:tgtEl>
                                        <p:attrNameLst>
                                          <p:attrName>ppt_h</p:attrName>
                                        </p:attrNameLst>
                                      </p:cBhvr>
                                      <p:tavLst>
                                        <p:tav tm="0">
                                          <p:val>
                                            <p:strVal val="ppt_h"/>
                                          </p:val>
                                        </p:tav>
                                        <p:tav tm="100000">
                                          <p:val>
                                            <p:fltVal val="0"/>
                                          </p:val>
                                        </p:tav>
                                      </p:tavLst>
                                    </p:anim>
                                    <p:anim calcmode="lin" valueType="num">
                                      <p:cBhvr>
                                        <p:cTn id="129" dur="3000"/>
                                        <p:tgtEl>
                                          <p:spTgt spid="10"/>
                                        </p:tgtEl>
                                        <p:attrNameLst>
                                          <p:attrName>ppt_w</p:attrName>
                                        </p:attrNameLst>
                                      </p:cBhvr>
                                      <p:tavLst>
                                        <p:tav tm="0">
                                          <p:val>
                                            <p:strVal val="ppt_w"/>
                                          </p:val>
                                        </p:tav>
                                        <p:tav tm="100000">
                                          <p:val>
                                            <p:fltVal val="0"/>
                                          </p:val>
                                        </p:tav>
                                      </p:tavLst>
                                    </p:anim>
                                    <p:set>
                                      <p:cBhvr>
                                        <p:cTn id="130" dur="1" fill="hold">
                                          <p:stCondLst>
                                            <p:cond delay="2999"/>
                                          </p:stCondLst>
                                        </p:cTn>
                                        <p:tgtEl>
                                          <p:spTgt spid="10"/>
                                        </p:tgtEl>
                                        <p:attrNameLst>
                                          <p:attrName>style.visibility</p:attrName>
                                        </p:attrNameLst>
                                      </p:cBhvr>
                                      <p:to>
                                        <p:strVal val="hidden"/>
                                      </p:to>
                                    </p:set>
                                  </p:childTnLst>
                                </p:cTn>
                              </p:par>
                              <p:par>
                                <p:cTn id="131" presetID="50" presetClass="exit" presetSubtype="0" repeatCount="indefinite" accel="100000" fill="hold" nodeType="withEffect">
                                  <p:stCondLst>
                                    <p:cond delay="500"/>
                                  </p:stCondLst>
                                  <p:childTnLst>
                                    <p:anim calcmode="lin" valueType="num">
                                      <p:cBhvr>
                                        <p:cTn id="132" dur="3000"/>
                                        <p:tgtEl>
                                          <p:spTgt spid="10"/>
                                        </p:tgtEl>
                                        <p:attrNameLst>
                                          <p:attrName>ppt_w</p:attrName>
                                        </p:attrNameLst>
                                      </p:cBhvr>
                                      <p:tavLst>
                                        <p:tav tm="0">
                                          <p:val>
                                            <p:strVal val="ppt_w"/>
                                          </p:val>
                                        </p:tav>
                                        <p:tav tm="100000">
                                          <p:val>
                                            <p:strVal val="ppt_w+.3"/>
                                          </p:val>
                                        </p:tav>
                                      </p:tavLst>
                                    </p:anim>
                                    <p:anim calcmode="lin" valueType="num">
                                      <p:cBhvr>
                                        <p:cTn id="133" dur="3000"/>
                                        <p:tgtEl>
                                          <p:spTgt spid="10"/>
                                        </p:tgtEl>
                                        <p:attrNameLst>
                                          <p:attrName>ppt_h</p:attrName>
                                        </p:attrNameLst>
                                      </p:cBhvr>
                                      <p:tavLst>
                                        <p:tav tm="0">
                                          <p:val>
                                            <p:strVal val="ppt_h"/>
                                          </p:val>
                                        </p:tav>
                                        <p:tav tm="100000">
                                          <p:val>
                                            <p:strVal val="ppt_h"/>
                                          </p:val>
                                        </p:tav>
                                      </p:tavLst>
                                    </p:anim>
                                    <p:animEffect transition="out" filter="fade">
                                      <p:cBhvr>
                                        <p:cTn id="134" dur="3000"/>
                                        <p:tgtEl>
                                          <p:spTgt spid="10"/>
                                        </p:tgtEl>
                                      </p:cBhvr>
                                    </p:animEffect>
                                    <p:set>
                                      <p:cBhvr>
                                        <p:cTn id="135" dur="1" fill="hold">
                                          <p:stCondLst>
                                            <p:cond delay="2999"/>
                                          </p:stCondLst>
                                        </p:cTn>
                                        <p:tgtEl>
                                          <p:spTgt spid="10"/>
                                        </p:tgtEl>
                                        <p:attrNameLst>
                                          <p:attrName>style.visibility</p:attrName>
                                        </p:attrNameLst>
                                      </p:cBhvr>
                                      <p:to>
                                        <p:strVal val="hidden"/>
                                      </p:to>
                                    </p:set>
                                  </p:childTnLst>
                                </p:cTn>
                              </p:par>
                              <p:par>
                                <p:cTn id="136" presetID="35" presetClass="exit" presetSubtype="0" fill="hold" grpId="0" nodeType="withEffect">
                                  <p:stCondLst>
                                    <p:cond delay="600"/>
                                  </p:stCondLst>
                                  <p:childTnLst>
                                    <p:animEffect transition="out" filter="fade">
                                      <p:cBhvr>
                                        <p:cTn id="137" dur="3000"/>
                                        <p:tgtEl>
                                          <p:spTgt spid="11"/>
                                        </p:tgtEl>
                                      </p:cBhvr>
                                    </p:animEffect>
                                    <p:anim calcmode="lin" valueType="num">
                                      <p:cBhvr>
                                        <p:cTn id="138" dur="3000"/>
                                        <p:tgtEl>
                                          <p:spTgt spid="11"/>
                                        </p:tgtEl>
                                        <p:attrNameLst>
                                          <p:attrName>style.rotation</p:attrName>
                                        </p:attrNameLst>
                                      </p:cBhvr>
                                      <p:tavLst>
                                        <p:tav tm="0">
                                          <p:val>
                                            <p:fltVal val="0"/>
                                          </p:val>
                                        </p:tav>
                                        <p:tav tm="100000">
                                          <p:val>
                                            <p:fltVal val="720"/>
                                          </p:val>
                                        </p:tav>
                                      </p:tavLst>
                                    </p:anim>
                                    <p:anim calcmode="lin" valueType="num">
                                      <p:cBhvr>
                                        <p:cTn id="139" dur="3000"/>
                                        <p:tgtEl>
                                          <p:spTgt spid="11"/>
                                        </p:tgtEl>
                                        <p:attrNameLst>
                                          <p:attrName>ppt_h</p:attrName>
                                        </p:attrNameLst>
                                      </p:cBhvr>
                                      <p:tavLst>
                                        <p:tav tm="0">
                                          <p:val>
                                            <p:strVal val="ppt_h"/>
                                          </p:val>
                                        </p:tav>
                                        <p:tav tm="100000">
                                          <p:val>
                                            <p:fltVal val="0"/>
                                          </p:val>
                                        </p:tav>
                                      </p:tavLst>
                                    </p:anim>
                                    <p:anim calcmode="lin" valueType="num">
                                      <p:cBhvr>
                                        <p:cTn id="140" dur="3000"/>
                                        <p:tgtEl>
                                          <p:spTgt spid="11"/>
                                        </p:tgtEl>
                                        <p:attrNameLst>
                                          <p:attrName>ppt_w</p:attrName>
                                        </p:attrNameLst>
                                      </p:cBhvr>
                                      <p:tavLst>
                                        <p:tav tm="0">
                                          <p:val>
                                            <p:strVal val="ppt_w"/>
                                          </p:val>
                                        </p:tav>
                                        <p:tav tm="100000">
                                          <p:val>
                                            <p:fltVal val="0"/>
                                          </p:val>
                                        </p:tav>
                                      </p:tavLst>
                                    </p:anim>
                                    <p:set>
                                      <p:cBhvr>
                                        <p:cTn id="141" dur="1" fill="hold">
                                          <p:stCondLst>
                                            <p:cond delay="2999"/>
                                          </p:stCondLst>
                                        </p:cTn>
                                        <p:tgtEl>
                                          <p:spTgt spid="11"/>
                                        </p:tgtEl>
                                        <p:attrNameLst>
                                          <p:attrName>style.visibility</p:attrName>
                                        </p:attrNameLst>
                                      </p:cBhvr>
                                      <p:to>
                                        <p:strVal val="hidden"/>
                                      </p:to>
                                    </p:set>
                                  </p:childTnLst>
                                </p:cTn>
                              </p:par>
                              <p:par>
                                <p:cTn id="142" presetID="50" presetClass="exit" presetSubtype="0" repeatCount="indefinite" accel="100000" fill="hold" nodeType="withEffect">
                                  <p:stCondLst>
                                    <p:cond delay="600"/>
                                  </p:stCondLst>
                                  <p:childTnLst>
                                    <p:anim calcmode="lin" valueType="num">
                                      <p:cBhvr>
                                        <p:cTn id="143" dur="3000"/>
                                        <p:tgtEl>
                                          <p:spTgt spid="11"/>
                                        </p:tgtEl>
                                        <p:attrNameLst>
                                          <p:attrName>ppt_w</p:attrName>
                                        </p:attrNameLst>
                                      </p:cBhvr>
                                      <p:tavLst>
                                        <p:tav tm="0">
                                          <p:val>
                                            <p:strVal val="ppt_w"/>
                                          </p:val>
                                        </p:tav>
                                        <p:tav tm="100000">
                                          <p:val>
                                            <p:strVal val="ppt_w+.3"/>
                                          </p:val>
                                        </p:tav>
                                      </p:tavLst>
                                    </p:anim>
                                    <p:anim calcmode="lin" valueType="num">
                                      <p:cBhvr>
                                        <p:cTn id="144" dur="3000"/>
                                        <p:tgtEl>
                                          <p:spTgt spid="11"/>
                                        </p:tgtEl>
                                        <p:attrNameLst>
                                          <p:attrName>ppt_h</p:attrName>
                                        </p:attrNameLst>
                                      </p:cBhvr>
                                      <p:tavLst>
                                        <p:tav tm="0">
                                          <p:val>
                                            <p:strVal val="ppt_h"/>
                                          </p:val>
                                        </p:tav>
                                        <p:tav tm="100000">
                                          <p:val>
                                            <p:strVal val="ppt_h"/>
                                          </p:val>
                                        </p:tav>
                                      </p:tavLst>
                                    </p:anim>
                                    <p:animEffect transition="out" filter="fade">
                                      <p:cBhvr>
                                        <p:cTn id="145" dur="3000"/>
                                        <p:tgtEl>
                                          <p:spTgt spid="11"/>
                                        </p:tgtEl>
                                      </p:cBhvr>
                                    </p:animEffect>
                                    <p:set>
                                      <p:cBhvr>
                                        <p:cTn id="146" dur="1" fill="hold">
                                          <p:stCondLst>
                                            <p:cond delay="2999"/>
                                          </p:stCondLst>
                                        </p:cTn>
                                        <p:tgtEl>
                                          <p:spTgt spid="11"/>
                                        </p:tgtEl>
                                        <p:attrNameLst>
                                          <p:attrName>style.visibility</p:attrName>
                                        </p:attrNameLst>
                                      </p:cBhvr>
                                      <p:to>
                                        <p:strVal val="hidden"/>
                                      </p:to>
                                    </p:set>
                                  </p:childTnLst>
                                </p:cTn>
                              </p:par>
                              <p:par>
                                <p:cTn id="147" presetID="35" presetClass="exit" presetSubtype="0" fill="hold" grpId="0" nodeType="withEffect">
                                  <p:stCondLst>
                                    <p:cond delay="700"/>
                                  </p:stCondLst>
                                  <p:childTnLst>
                                    <p:animEffect transition="out" filter="fade">
                                      <p:cBhvr>
                                        <p:cTn id="148" dur="3000"/>
                                        <p:tgtEl>
                                          <p:spTgt spid="12"/>
                                        </p:tgtEl>
                                      </p:cBhvr>
                                    </p:animEffect>
                                    <p:anim calcmode="lin" valueType="num">
                                      <p:cBhvr>
                                        <p:cTn id="149" dur="3000"/>
                                        <p:tgtEl>
                                          <p:spTgt spid="12"/>
                                        </p:tgtEl>
                                        <p:attrNameLst>
                                          <p:attrName>style.rotation</p:attrName>
                                        </p:attrNameLst>
                                      </p:cBhvr>
                                      <p:tavLst>
                                        <p:tav tm="0">
                                          <p:val>
                                            <p:fltVal val="0"/>
                                          </p:val>
                                        </p:tav>
                                        <p:tav tm="100000">
                                          <p:val>
                                            <p:fltVal val="720"/>
                                          </p:val>
                                        </p:tav>
                                      </p:tavLst>
                                    </p:anim>
                                    <p:anim calcmode="lin" valueType="num">
                                      <p:cBhvr>
                                        <p:cTn id="150" dur="3000"/>
                                        <p:tgtEl>
                                          <p:spTgt spid="12"/>
                                        </p:tgtEl>
                                        <p:attrNameLst>
                                          <p:attrName>ppt_h</p:attrName>
                                        </p:attrNameLst>
                                      </p:cBhvr>
                                      <p:tavLst>
                                        <p:tav tm="0">
                                          <p:val>
                                            <p:strVal val="ppt_h"/>
                                          </p:val>
                                        </p:tav>
                                        <p:tav tm="100000">
                                          <p:val>
                                            <p:fltVal val="0"/>
                                          </p:val>
                                        </p:tav>
                                      </p:tavLst>
                                    </p:anim>
                                    <p:anim calcmode="lin" valueType="num">
                                      <p:cBhvr>
                                        <p:cTn id="151" dur="3000"/>
                                        <p:tgtEl>
                                          <p:spTgt spid="12"/>
                                        </p:tgtEl>
                                        <p:attrNameLst>
                                          <p:attrName>ppt_w</p:attrName>
                                        </p:attrNameLst>
                                      </p:cBhvr>
                                      <p:tavLst>
                                        <p:tav tm="0">
                                          <p:val>
                                            <p:strVal val="ppt_w"/>
                                          </p:val>
                                        </p:tav>
                                        <p:tav tm="100000">
                                          <p:val>
                                            <p:fltVal val="0"/>
                                          </p:val>
                                        </p:tav>
                                      </p:tavLst>
                                    </p:anim>
                                    <p:set>
                                      <p:cBhvr>
                                        <p:cTn id="152" dur="1" fill="hold">
                                          <p:stCondLst>
                                            <p:cond delay="2999"/>
                                          </p:stCondLst>
                                        </p:cTn>
                                        <p:tgtEl>
                                          <p:spTgt spid="12"/>
                                        </p:tgtEl>
                                        <p:attrNameLst>
                                          <p:attrName>style.visibility</p:attrName>
                                        </p:attrNameLst>
                                      </p:cBhvr>
                                      <p:to>
                                        <p:strVal val="hidden"/>
                                      </p:to>
                                    </p:set>
                                  </p:childTnLst>
                                </p:cTn>
                              </p:par>
                              <p:par>
                                <p:cTn id="153" presetID="50" presetClass="exit" presetSubtype="0" repeatCount="indefinite" accel="100000" fill="hold" nodeType="withEffect">
                                  <p:stCondLst>
                                    <p:cond delay="700"/>
                                  </p:stCondLst>
                                  <p:childTnLst>
                                    <p:anim calcmode="lin" valueType="num">
                                      <p:cBhvr>
                                        <p:cTn id="154" dur="3000"/>
                                        <p:tgtEl>
                                          <p:spTgt spid="12"/>
                                        </p:tgtEl>
                                        <p:attrNameLst>
                                          <p:attrName>ppt_w</p:attrName>
                                        </p:attrNameLst>
                                      </p:cBhvr>
                                      <p:tavLst>
                                        <p:tav tm="0">
                                          <p:val>
                                            <p:strVal val="ppt_w"/>
                                          </p:val>
                                        </p:tav>
                                        <p:tav tm="100000">
                                          <p:val>
                                            <p:strVal val="ppt_w+.3"/>
                                          </p:val>
                                        </p:tav>
                                      </p:tavLst>
                                    </p:anim>
                                    <p:anim calcmode="lin" valueType="num">
                                      <p:cBhvr>
                                        <p:cTn id="155" dur="3000"/>
                                        <p:tgtEl>
                                          <p:spTgt spid="12"/>
                                        </p:tgtEl>
                                        <p:attrNameLst>
                                          <p:attrName>ppt_h</p:attrName>
                                        </p:attrNameLst>
                                      </p:cBhvr>
                                      <p:tavLst>
                                        <p:tav tm="0">
                                          <p:val>
                                            <p:strVal val="ppt_h"/>
                                          </p:val>
                                        </p:tav>
                                        <p:tav tm="100000">
                                          <p:val>
                                            <p:strVal val="ppt_h"/>
                                          </p:val>
                                        </p:tav>
                                      </p:tavLst>
                                    </p:anim>
                                    <p:animEffect transition="out" filter="fade">
                                      <p:cBhvr>
                                        <p:cTn id="156" dur="3000"/>
                                        <p:tgtEl>
                                          <p:spTgt spid="12"/>
                                        </p:tgtEl>
                                      </p:cBhvr>
                                    </p:animEffect>
                                    <p:set>
                                      <p:cBhvr>
                                        <p:cTn id="157" dur="1" fill="hold">
                                          <p:stCondLst>
                                            <p:cond delay="2999"/>
                                          </p:stCondLst>
                                        </p:cTn>
                                        <p:tgtEl>
                                          <p:spTgt spid="12"/>
                                        </p:tgtEl>
                                        <p:attrNameLst>
                                          <p:attrName>style.visibility</p:attrName>
                                        </p:attrNameLst>
                                      </p:cBhvr>
                                      <p:to>
                                        <p:strVal val="hidden"/>
                                      </p:to>
                                    </p:set>
                                  </p:childTnLst>
                                </p:cTn>
                              </p:par>
                              <p:par>
                                <p:cTn id="158" presetID="16" presetClass="entr" presetSubtype="21" fill="hold" nodeType="withEffect">
                                  <p:stCondLst>
                                    <p:cond delay="0"/>
                                  </p:stCondLst>
                                  <p:childTnLst>
                                    <p:set>
                                      <p:cBhvr>
                                        <p:cTn id="159" dur="1" fill="hold">
                                          <p:stCondLst>
                                            <p:cond delay="0"/>
                                          </p:stCondLst>
                                        </p:cTn>
                                        <p:tgtEl>
                                          <p:spTgt spid="38914"/>
                                        </p:tgtEl>
                                        <p:attrNameLst>
                                          <p:attrName>style.visibility</p:attrName>
                                        </p:attrNameLst>
                                      </p:cBhvr>
                                      <p:to>
                                        <p:strVal val="visible"/>
                                      </p:to>
                                    </p:set>
                                    <p:animEffect transition="in" filter="barn(inVertical)">
                                      <p:cBhvr>
                                        <p:cTn id="160" dur="3000"/>
                                        <p:tgtEl>
                                          <p:spTgt spid="38914"/>
                                        </p:tgtEl>
                                      </p:cBhvr>
                                    </p:animEffect>
                                  </p:childTnLst>
                                </p:cTn>
                              </p:par>
                              <p:par>
                                <p:cTn id="161" presetID="23" presetClass="entr" presetSubtype="272" fill="hold" nodeType="withEffect">
                                  <p:stCondLst>
                                    <p:cond delay="0"/>
                                  </p:stCondLst>
                                  <p:childTnLst>
                                    <p:set>
                                      <p:cBhvr>
                                        <p:cTn id="162" dur="1" fill="hold">
                                          <p:stCondLst>
                                            <p:cond delay="0"/>
                                          </p:stCondLst>
                                        </p:cTn>
                                        <p:tgtEl>
                                          <p:spTgt spid="38914"/>
                                        </p:tgtEl>
                                        <p:attrNameLst>
                                          <p:attrName>style.visibility</p:attrName>
                                        </p:attrNameLst>
                                      </p:cBhvr>
                                      <p:to>
                                        <p:strVal val="visible"/>
                                      </p:to>
                                    </p:set>
                                    <p:anim calcmode="lin" valueType="num">
                                      <p:cBhvr>
                                        <p:cTn id="163" dur="3000" fill="hold"/>
                                        <p:tgtEl>
                                          <p:spTgt spid="38914"/>
                                        </p:tgtEl>
                                        <p:attrNameLst>
                                          <p:attrName>ppt_w</p:attrName>
                                        </p:attrNameLst>
                                      </p:cBhvr>
                                      <p:tavLst>
                                        <p:tav tm="0">
                                          <p:val>
                                            <p:strVal val="2/3*#ppt_w"/>
                                          </p:val>
                                        </p:tav>
                                        <p:tav tm="100000">
                                          <p:val>
                                            <p:strVal val="#ppt_w"/>
                                          </p:val>
                                        </p:tav>
                                      </p:tavLst>
                                    </p:anim>
                                    <p:anim calcmode="lin" valueType="num">
                                      <p:cBhvr>
                                        <p:cTn id="164" dur="3000" fill="hold"/>
                                        <p:tgtEl>
                                          <p:spTgt spid="38914"/>
                                        </p:tgtEl>
                                        <p:attrNameLst>
                                          <p:attrName>ppt_h</p:attrName>
                                        </p:attrNameLst>
                                      </p:cBhvr>
                                      <p:tavLst>
                                        <p:tav tm="0">
                                          <p:val>
                                            <p:strVal val="2/3*#ppt_h"/>
                                          </p:val>
                                        </p:tav>
                                        <p:tav tm="100000">
                                          <p:val>
                                            <p:strVal val="#ppt_h"/>
                                          </p:val>
                                        </p:tav>
                                      </p:tavLst>
                                    </p:anim>
                                  </p:childTnLst>
                                </p:cTn>
                              </p:par>
                              <p:par>
                                <p:cTn id="165" presetID="8" presetClass="entr" presetSubtype="16" fill="hold" nodeType="withEffect">
                                  <p:stCondLst>
                                    <p:cond delay="0"/>
                                  </p:stCondLst>
                                  <p:childTnLst>
                                    <p:set>
                                      <p:cBhvr>
                                        <p:cTn id="166" dur="1" fill="hold">
                                          <p:stCondLst>
                                            <p:cond delay="0"/>
                                          </p:stCondLst>
                                        </p:cTn>
                                        <p:tgtEl>
                                          <p:spTgt spid="3"/>
                                        </p:tgtEl>
                                        <p:attrNameLst>
                                          <p:attrName>style.visibility</p:attrName>
                                        </p:attrNameLst>
                                      </p:cBhvr>
                                      <p:to>
                                        <p:strVal val="visible"/>
                                      </p:to>
                                    </p:set>
                                    <p:animEffect transition="in" filter="diamond(in)">
                                      <p:cBhvr>
                                        <p:cTn id="167" dur="4000"/>
                                        <p:tgtEl>
                                          <p:spTgt spid="3"/>
                                        </p:tgtEl>
                                      </p:cBhvr>
                                    </p:animEffect>
                                  </p:childTnLst>
                                </p:cTn>
                              </p:par>
                              <p:par>
                                <p:cTn id="168" presetID="23" presetClass="entr" presetSubtype="272" fill="hold" nodeType="withEffect">
                                  <p:stCondLst>
                                    <p:cond delay="0"/>
                                  </p:stCondLst>
                                  <p:childTnLst>
                                    <p:set>
                                      <p:cBhvr>
                                        <p:cTn id="169" dur="1" fill="hold">
                                          <p:stCondLst>
                                            <p:cond delay="0"/>
                                          </p:stCondLst>
                                        </p:cTn>
                                        <p:tgtEl>
                                          <p:spTgt spid="3"/>
                                        </p:tgtEl>
                                        <p:attrNameLst>
                                          <p:attrName>style.visibility</p:attrName>
                                        </p:attrNameLst>
                                      </p:cBhvr>
                                      <p:to>
                                        <p:strVal val="visible"/>
                                      </p:to>
                                    </p:set>
                                    <p:anim calcmode="lin" valueType="num">
                                      <p:cBhvr>
                                        <p:cTn id="170" dur="4000" fill="hold"/>
                                        <p:tgtEl>
                                          <p:spTgt spid="3"/>
                                        </p:tgtEl>
                                        <p:attrNameLst>
                                          <p:attrName>ppt_w</p:attrName>
                                        </p:attrNameLst>
                                      </p:cBhvr>
                                      <p:tavLst>
                                        <p:tav tm="0">
                                          <p:val>
                                            <p:strVal val="2/3*#ppt_w"/>
                                          </p:val>
                                        </p:tav>
                                        <p:tav tm="100000">
                                          <p:val>
                                            <p:strVal val="#ppt_w"/>
                                          </p:val>
                                        </p:tav>
                                      </p:tavLst>
                                    </p:anim>
                                    <p:anim calcmode="lin" valueType="num">
                                      <p:cBhvr>
                                        <p:cTn id="171" dur="4000" fill="hold"/>
                                        <p:tgtEl>
                                          <p:spTgt spid="3"/>
                                        </p:tgtEl>
                                        <p:attrNameLst>
                                          <p:attrName>ppt_h</p:attrName>
                                        </p:attrNameLst>
                                      </p:cBhvr>
                                      <p:tavLst>
                                        <p:tav tm="0">
                                          <p:val>
                                            <p:strVal val="2/3*#ppt_h"/>
                                          </p:val>
                                        </p:tav>
                                        <p:tav tm="100000">
                                          <p:val>
                                            <p:strVal val="#ppt_h"/>
                                          </p:val>
                                        </p:tav>
                                      </p:tavLst>
                                    </p:anim>
                                  </p:childTnLst>
                                </p:cTn>
                              </p:par>
                            </p:childTnLst>
                          </p:cTn>
                        </p:par>
                        <p:par>
                          <p:cTn id="172" fill="hold">
                            <p:stCondLst>
                              <p:cond delay="6800"/>
                            </p:stCondLst>
                            <p:childTnLst>
                              <p:par>
                                <p:cTn id="173" presetID="40" presetClass="entr" presetSubtype="0" fill="hold" grpId="0" nodeType="afterEffect">
                                  <p:stCondLst>
                                    <p:cond delay="0"/>
                                  </p:stCondLst>
                                  <p:iterate type="lt">
                                    <p:tmPct val="10000"/>
                                  </p:iterate>
                                  <p:childTnLst>
                                    <p:set>
                                      <p:cBhvr>
                                        <p:cTn id="174" dur="1" fill="hold">
                                          <p:stCondLst>
                                            <p:cond delay="0"/>
                                          </p:stCondLst>
                                        </p:cTn>
                                        <p:tgtEl>
                                          <p:spTgt spid="4"/>
                                        </p:tgtEl>
                                        <p:attrNameLst>
                                          <p:attrName>style.visibility</p:attrName>
                                        </p:attrNameLst>
                                      </p:cBhvr>
                                      <p:to>
                                        <p:strVal val="visible"/>
                                      </p:to>
                                    </p:set>
                                    <p:animEffect transition="in" filter="fade">
                                      <p:cBhvr>
                                        <p:cTn id="175" dur="1000"/>
                                        <p:tgtEl>
                                          <p:spTgt spid="4"/>
                                        </p:tgtEl>
                                      </p:cBhvr>
                                    </p:animEffect>
                                    <p:anim calcmode="lin" valueType="num">
                                      <p:cBhvr>
                                        <p:cTn id="176" dur="1000" fill="hold"/>
                                        <p:tgtEl>
                                          <p:spTgt spid="4"/>
                                        </p:tgtEl>
                                        <p:attrNameLst>
                                          <p:attrName>ppt_x</p:attrName>
                                        </p:attrNameLst>
                                      </p:cBhvr>
                                      <p:tavLst>
                                        <p:tav tm="0">
                                          <p:val>
                                            <p:strVal val="#ppt_x-.1"/>
                                          </p:val>
                                        </p:tav>
                                        <p:tav tm="100000">
                                          <p:val>
                                            <p:strVal val="#ppt_x"/>
                                          </p:val>
                                        </p:tav>
                                      </p:tavLst>
                                    </p:anim>
                                    <p:anim calcmode="lin" valueType="num">
                                      <p:cBhvr>
                                        <p:cTn id="17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1 Imagen" descr="41.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3" name="1 Imagen" descr="41.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285720" y="4514671"/>
            <a:ext cx="8715436"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Si en los patios las columnas toman la forma de un atrio, en la sala hipóstila aparecen como un disciplinado ejército pétreo en orden de marcha. Esta estancia, compuesta por 32 columnas papiriformes y distribuidas en cuatro hileras, era el vestíbulo a través del cual se accedía a la Sala de las Ofrendas.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3000">
        <p14:glitter/>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5058"/>
                                        </p:tgtEl>
                                        <p:attrNameLst>
                                          <p:attrName>style.visibility</p:attrName>
                                        </p:attrNameLst>
                                      </p:cBhvr>
                                      <p:to>
                                        <p:strVal val="visible"/>
                                      </p:to>
                                    </p:set>
                                    <p:animEffect transition="in" filter="barn(outVertical)">
                                      <p:cBhvr>
                                        <p:cTn id="7" dur="3000"/>
                                        <p:tgtEl>
                                          <p:spTgt spid="45058"/>
                                        </p:tgtEl>
                                      </p:cBhvr>
                                    </p:animEffect>
                                  </p:childTnLst>
                                </p:cTn>
                              </p:par>
                              <p:par>
                                <p:cTn id="8" presetID="23" presetClass="entr" presetSubtype="288" fill="hold" nodeType="withEffect">
                                  <p:stCondLst>
                                    <p:cond delay="0"/>
                                  </p:stCondLst>
                                  <p:childTnLst>
                                    <p:set>
                                      <p:cBhvr>
                                        <p:cTn id="9" dur="1" fill="hold">
                                          <p:stCondLst>
                                            <p:cond delay="0"/>
                                          </p:stCondLst>
                                        </p:cTn>
                                        <p:tgtEl>
                                          <p:spTgt spid="45058"/>
                                        </p:tgtEl>
                                        <p:attrNameLst>
                                          <p:attrName>style.visibility</p:attrName>
                                        </p:attrNameLst>
                                      </p:cBhvr>
                                      <p:to>
                                        <p:strVal val="visible"/>
                                      </p:to>
                                    </p:set>
                                    <p:anim calcmode="lin" valueType="num">
                                      <p:cBhvr>
                                        <p:cTn id="10" dur="3000" fill="hold"/>
                                        <p:tgtEl>
                                          <p:spTgt spid="45058"/>
                                        </p:tgtEl>
                                        <p:attrNameLst>
                                          <p:attrName>ppt_w</p:attrName>
                                        </p:attrNameLst>
                                      </p:cBhvr>
                                      <p:tavLst>
                                        <p:tav tm="0">
                                          <p:val>
                                            <p:strVal val="4/3*#ppt_w"/>
                                          </p:val>
                                        </p:tav>
                                        <p:tav tm="100000">
                                          <p:val>
                                            <p:strVal val="#ppt_w"/>
                                          </p:val>
                                        </p:tav>
                                      </p:tavLst>
                                    </p:anim>
                                    <p:anim calcmode="lin" valueType="num">
                                      <p:cBhvr>
                                        <p:cTn id="11" dur="3000" fill="hold"/>
                                        <p:tgtEl>
                                          <p:spTgt spid="45058"/>
                                        </p:tgtEl>
                                        <p:attrNameLst>
                                          <p:attrName>ppt_h</p:attrName>
                                        </p:attrNameLst>
                                      </p:cBhvr>
                                      <p:tavLst>
                                        <p:tav tm="0">
                                          <p:val>
                                            <p:strVal val="4/3*#ppt_h"/>
                                          </p:val>
                                        </p:tav>
                                        <p:tav tm="100000">
                                          <p:val>
                                            <p:strVal val="#ppt_h"/>
                                          </p:val>
                                        </p:tav>
                                      </p:tavLst>
                                    </p:anim>
                                  </p:childTnLst>
                                </p:cTn>
                              </p:par>
                              <p:par>
                                <p:cTn id="12" presetID="16" presetClass="entr" presetSubtype="2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Horizontal)">
                                      <p:cBhvr>
                                        <p:cTn id="14" dur="3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4/3*#ppt_w"/>
                                          </p:val>
                                        </p:tav>
                                        <p:tav tm="100000">
                                          <p:val>
                                            <p:strVal val="#ppt_w"/>
                                          </p:val>
                                        </p:tav>
                                      </p:tavLst>
                                    </p:anim>
                                    <p:anim calcmode="lin" valueType="num">
                                      <p:cBhvr>
                                        <p:cTn id="18" dur="3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Geese_Birds_Wings_Snow_451304"/>
          <p:cNvPicPr>
            <a:picLocks noGrp="1" noChangeAspect="1"/>
          </p:cNvPicPr>
          <p:nvPr isPhoto="1"/>
        </p:nvPicPr>
        <p:blipFill>
          <a:blip r:embed="rId2"/>
          <a:stretch>
            <a:fillRect/>
          </a:stretch>
        </p:blipFill>
        <p:spPr bwMode="auto">
          <a:xfrm>
            <a:off x="0" y="0"/>
            <a:ext cx="9144000" cy="5715000"/>
          </a:xfrm>
          <a:prstGeom prst="rect">
            <a:avLst/>
          </a:prstGeom>
          <a:noFill/>
          <a:ln w="9525">
            <a:noFill/>
            <a:miter lim="800000"/>
            <a:headEnd/>
            <a:tailEnd/>
          </a:ln>
        </p:spPr>
      </p:pic>
      <p:sp>
        <p:nvSpPr>
          <p:cNvPr id="3" name="2 Rectángulo"/>
          <p:cNvSpPr/>
          <p:nvPr/>
        </p:nvSpPr>
        <p:spPr>
          <a:xfrm>
            <a:off x="0" y="0"/>
            <a:ext cx="4572000" cy="28575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Rectángulo"/>
          <p:cNvSpPr/>
          <p:nvPr/>
        </p:nvSpPr>
        <p:spPr>
          <a:xfrm>
            <a:off x="0" y="2857500"/>
            <a:ext cx="4572000" cy="28575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Rectángulo"/>
          <p:cNvSpPr/>
          <p:nvPr/>
        </p:nvSpPr>
        <p:spPr>
          <a:xfrm>
            <a:off x="4572000" y="0"/>
            <a:ext cx="4572000" cy="28575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Rectángulo"/>
          <p:cNvSpPr/>
          <p:nvPr/>
        </p:nvSpPr>
        <p:spPr>
          <a:xfrm>
            <a:off x="4572000" y="2857500"/>
            <a:ext cx="4572000" cy="28575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CuadroTexto"/>
          <p:cNvSpPr txBox="1"/>
          <p:nvPr/>
        </p:nvSpPr>
        <p:spPr>
          <a:xfrm>
            <a:off x="1785918" y="1857368"/>
            <a:ext cx="4929222" cy="461665"/>
          </a:xfrm>
          <a:prstGeom prst="rect">
            <a:avLst/>
          </a:prstGeom>
          <a:noFill/>
        </p:spPr>
        <p:txBody>
          <a:bodyPr wrap="square" rtlCol="0">
            <a:spAutoFit/>
            <a:scene3d>
              <a:camera prst="perspectiveRelaxedModerately"/>
              <a:lightRig rig="threePt" dir="t"/>
            </a:scene3d>
            <a:sp3d extrusionH="57150">
              <a:bevelT w="38100" h="38100" prst="angle"/>
            </a:sp3d>
          </a:bodyPr>
          <a:lstStyle/>
          <a:p>
            <a:r>
              <a:rPr lang="es-ES" sz="2400" b="1" dirty="0" smtClean="0">
                <a:solidFill>
                  <a:srgbClr val="FF0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rPr>
              <a:t>Tumba de Ramsés VI en </a:t>
            </a:r>
            <a:r>
              <a:rPr lang="es-ES" sz="2400" b="1" dirty="0" err="1" smtClean="0">
                <a:solidFill>
                  <a:srgbClr val="FF0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rPr>
              <a:t>Luxor</a:t>
            </a:r>
            <a:endParaRPr lang="es-ES" sz="2400" dirty="0">
              <a:solidFill>
                <a:srgbClr val="FF0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endParaRPr>
          </a:p>
        </p:txBody>
      </p:sp>
      <p:sp>
        <p:nvSpPr>
          <p:cNvPr id="8" name="7 CuadroTexto"/>
          <p:cNvSpPr txBox="1"/>
          <p:nvPr/>
        </p:nvSpPr>
        <p:spPr>
          <a:xfrm>
            <a:off x="500034" y="4514671"/>
            <a:ext cx="8215370"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Un empleado laborando dentro de la tumba de Ramsés VI en el Valle de los Reyes, en </a:t>
            </a:r>
            <a:r>
              <a:rPr lang="es-ES" b="1" dirty="0" err="1" smtClean="0">
                <a:effectLst>
                  <a:glow rad="101600">
                    <a:srgbClr val="C00000">
                      <a:alpha val="60000"/>
                    </a:srgbClr>
                  </a:glow>
                  <a:outerShdw blurRad="38100" dist="38100" dir="2700000" algn="tl">
                    <a:srgbClr val="000000">
                      <a:alpha val="43137"/>
                    </a:srgbClr>
                  </a:outerShdw>
                </a:effectLst>
              </a:rPr>
              <a:t>Luxor</a:t>
            </a:r>
            <a:r>
              <a:rPr lang="es-ES" b="1" dirty="0" smtClean="0">
                <a:effectLst>
                  <a:glow rad="101600">
                    <a:srgbClr val="C00000">
                      <a:alpha val="60000"/>
                    </a:srgbClr>
                  </a:glow>
                  <a:outerShdw blurRad="38100" dist="38100" dir="2700000" algn="tl">
                    <a:srgbClr val="000000">
                      <a:alpha val="43137"/>
                    </a:srgbClr>
                  </a:outerShdw>
                </a:effectLst>
              </a:rPr>
              <a:t>. La tumba de Ramsés VI, un gobernante de la 20 dinastía en el antiguo Egipto, es una de las más hermosas y mejor preservadas tumbas en el Valle de los Reyes.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2000">
        <p14:honeycomb/>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4000"/>
                                        <p:tgtEl>
                                          <p:spTgt spid="6"/>
                                        </p:tgtEl>
                                      </p:cBhvr>
                                    </p:animEffect>
                                    <p:set>
                                      <p:cBhvr>
                                        <p:cTn id="16" dur="1" fill="hold">
                                          <p:stCondLst>
                                            <p:cond delay="3999"/>
                                          </p:stCondLst>
                                        </p:cTn>
                                        <p:tgtEl>
                                          <p:spTgt spid="6"/>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3000" fill="hold"/>
                                        <p:tgtEl>
                                          <p:spTgt spid="9"/>
                                        </p:tgtEl>
                                        <p:attrNameLst>
                                          <p:attrName>ppt_w</p:attrName>
                                        </p:attrNameLst>
                                      </p:cBhvr>
                                      <p:tavLst>
                                        <p:tav tm="0">
                                          <p:val>
                                            <p:fltVal val="0"/>
                                          </p:val>
                                        </p:tav>
                                        <p:tav tm="100000">
                                          <p:val>
                                            <p:strVal val="#ppt_w"/>
                                          </p:val>
                                        </p:tav>
                                      </p:tavLst>
                                    </p:anim>
                                    <p:anim calcmode="lin" valueType="num">
                                      <p:cBhvr>
                                        <p:cTn id="20" dur="3000" fill="hold"/>
                                        <p:tgtEl>
                                          <p:spTgt spid="9"/>
                                        </p:tgtEl>
                                        <p:attrNameLst>
                                          <p:attrName>ppt_h</p:attrName>
                                        </p:attrNameLst>
                                      </p:cBhvr>
                                      <p:tavLst>
                                        <p:tav tm="0">
                                          <p:val>
                                            <p:fltVal val="0"/>
                                          </p:val>
                                        </p:tav>
                                        <p:tav tm="100000">
                                          <p:val>
                                            <p:strVal val="#ppt_h"/>
                                          </p:val>
                                        </p:tav>
                                      </p:tavLst>
                                    </p:anim>
                                  </p:childTnLst>
                                </p:cTn>
                              </p:par>
                              <p:par>
                                <p:cTn id="21" presetID="4" presetClass="entr" presetSubtype="16"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ox(in)">
                                      <p:cBhvr>
                                        <p:cTn id="23" dur="3000"/>
                                        <p:tgtEl>
                                          <p:spTgt spid="9"/>
                                        </p:tgtEl>
                                      </p:cBhvr>
                                    </p:animEffect>
                                  </p:childTnLst>
                                </p:cTn>
                              </p:par>
                            </p:childTnLst>
                          </p:cTn>
                        </p:par>
                        <p:par>
                          <p:cTn id="24" fill="hold">
                            <p:stCondLst>
                              <p:cond delay="4000"/>
                            </p:stCondLst>
                            <p:childTnLst>
                              <p:par>
                                <p:cTn id="25" presetID="23" presetClass="entr" presetSubtype="32"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strVal val="4*#ppt_w"/>
                                          </p:val>
                                        </p:tav>
                                        <p:tav tm="100000">
                                          <p:val>
                                            <p:strVal val="#ppt_w"/>
                                          </p:val>
                                        </p:tav>
                                      </p:tavLst>
                                    </p:anim>
                                    <p:anim calcmode="lin" valueType="num">
                                      <p:cBhvr>
                                        <p:cTn id="28" dur="2000" fill="hold"/>
                                        <p:tgtEl>
                                          <p:spTgt spid="7"/>
                                        </p:tgtEl>
                                        <p:attrNameLst>
                                          <p:attrName>ppt_h</p:attrName>
                                        </p:attrNameLst>
                                      </p:cBhvr>
                                      <p:tavLst>
                                        <p:tav tm="0">
                                          <p:val>
                                            <p:strVal val="4*#ppt_h"/>
                                          </p:val>
                                        </p:tav>
                                        <p:tav tm="100000">
                                          <p:val>
                                            <p:strVal val="#ppt_h"/>
                                          </p:val>
                                        </p:tav>
                                      </p:tavLst>
                                    </p:anim>
                                  </p:childTnLst>
                                </p:cTn>
                              </p:par>
                            </p:childTnLst>
                          </p:cTn>
                        </p:par>
                        <p:par>
                          <p:cTn id="29" fill="hold">
                            <p:stCondLst>
                              <p:cond delay="6000"/>
                            </p:stCondLst>
                            <p:childTnLst>
                              <p:par>
                                <p:cTn id="30" presetID="10" presetClass="exit" presetSubtype="0" fill="hold" grpId="1" nodeType="afterEffect">
                                  <p:stCondLst>
                                    <p:cond delay="2000"/>
                                  </p:stCondLst>
                                  <p:childTnLst>
                                    <p:animEffect transition="out" filter="fade">
                                      <p:cBhvr>
                                        <p:cTn id="31" dur="2000"/>
                                        <p:tgtEl>
                                          <p:spTgt spid="7"/>
                                        </p:tgtEl>
                                      </p:cBhvr>
                                    </p:animEffect>
                                    <p:set>
                                      <p:cBhvr>
                                        <p:cTn id="32" dur="1" fill="hold">
                                          <p:stCondLst>
                                            <p:cond delay="1999"/>
                                          </p:stCondLst>
                                        </p:cTn>
                                        <p:tgtEl>
                                          <p:spTgt spid="7"/>
                                        </p:tgtEl>
                                        <p:attrNameLst>
                                          <p:attrName>style.visibility</p:attrName>
                                        </p:attrNameLst>
                                      </p:cBhvr>
                                      <p:to>
                                        <p:strVal val="hidden"/>
                                      </p:to>
                                    </p:set>
                                  </p:childTnLst>
                                </p:cTn>
                              </p:par>
                              <p:par>
                                <p:cTn id="33" presetID="40" presetClass="entr" presetSubtype="0" fill="hold" grpId="0" nodeType="withEffect">
                                  <p:stCondLst>
                                    <p:cond delay="2000"/>
                                  </p:stCondLst>
                                  <p:iterate type="lt">
                                    <p:tmPct val="10000"/>
                                  </p:iterate>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1"/>
                                          </p:val>
                                        </p:tav>
                                        <p:tav tm="100000">
                                          <p:val>
                                            <p:strVal val="#ppt_x"/>
                                          </p:val>
                                        </p:tav>
                                      </p:tavLst>
                                    </p:anim>
                                    <p:anim calcmode="lin" valueType="num">
                                      <p:cBhvr>
                                        <p:cTn id="3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7" grpId="1"/>
      <p:bldP spid="8"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1 Imagen" descr="36.jpg"/>
          <p:cNvPicPr>
            <a:picLocks noChangeAspect="1"/>
          </p:cNvPicPr>
          <p:nvPr/>
        </p:nvPicPr>
        <p:blipFill>
          <a:blip r:embed="rId2"/>
          <a:stretch>
            <a:fillRect/>
          </a:stretch>
        </p:blipFill>
        <p:spPr bwMode="auto">
          <a:xfrm>
            <a:off x="0" y="-1"/>
            <a:ext cx="9143999" cy="6072211"/>
          </a:xfrm>
          <a:prstGeom prst="rect">
            <a:avLst/>
          </a:prstGeom>
          <a:noFill/>
          <a:ln w="9525">
            <a:noFill/>
            <a:miter lim="800000"/>
            <a:headEnd/>
            <a:tailEnd/>
          </a:ln>
        </p:spPr>
      </p:pic>
      <p:pic>
        <p:nvPicPr>
          <p:cNvPr id="3" name="1 Imagen" descr="36.jpg"/>
          <p:cNvPicPr>
            <a:picLocks noChangeAspect="1"/>
          </p:cNvPicPr>
          <p:nvPr/>
        </p:nvPicPr>
        <p:blipFill>
          <a:blip r:embed="rId2"/>
          <a:stretch>
            <a:fillRect/>
          </a:stretch>
        </p:blipFill>
        <p:spPr bwMode="auto">
          <a:xfrm>
            <a:off x="1" y="0"/>
            <a:ext cx="9143999" cy="6072211"/>
          </a:xfrm>
          <a:prstGeom prst="rect">
            <a:avLst/>
          </a:prstGeom>
          <a:noFill/>
          <a:ln w="9525">
            <a:noFill/>
            <a:miter lim="800000"/>
            <a:headEnd/>
            <a:tailEnd/>
          </a:ln>
        </p:spPr>
      </p:pic>
      <p:sp>
        <p:nvSpPr>
          <p:cNvPr id="4" name="3 CuadroTexto"/>
          <p:cNvSpPr txBox="1"/>
          <p:nvPr/>
        </p:nvSpPr>
        <p:spPr>
          <a:xfrm>
            <a:off x="428596" y="4514671"/>
            <a:ext cx="8286808"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Ramsés VI, también conocido bajo su nombre principesco de  </a:t>
            </a:r>
            <a:r>
              <a:rPr lang="es-ES" b="1" dirty="0" err="1" smtClean="0">
                <a:effectLst>
                  <a:glow rad="101600">
                    <a:srgbClr val="C00000">
                      <a:alpha val="60000"/>
                    </a:srgbClr>
                  </a:glow>
                  <a:outerShdw blurRad="38100" dist="38100" dir="2700000" algn="tl">
                    <a:srgbClr val="000000">
                      <a:alpha val="43137"/>
                    </a:srgbClr>
                  </a:outerShdw>
                </a:effectLst>
              </a:rPr>
              <a:t>Amenherkhepshef</a:t>
            </a:r>
            <a:r>
              <a:rPr lang="es-ES" b="1" dirty="0" smtClean="0">
                <a:effectLst>
                  <a:glow rad="101600">
                    <a:srgbClr val="C00000">
                      <a:alpha val="60000"/>
                    </a:srgbClr>
                  </a:glow>
                  <a:outerShdw blurRad="38100" dist="38100" dir="2700000" algn="tl">
                    <a:srgbClr val="000000">
                      <a:alpha val="43137"/>
                    </a:srgbClr>
                  </a:outerShdw>
                </a:effectLst>
              </a:rPr>
              <a:t> , fue el quinto faraón de la Dinastía XX de Egipto, los llamados </a:t>
            </a:r>
            <a:r>
              <a:rPr lang="es-ES" b="1" dirty="0" err="1" smtClean="0">
                <a:effectLst>
                  <a:glow rad="101600">
                    <a:srgbClr val="C00000">
                      <a:alpha val="60000"/>
                    </a:srgbClr>
                  </a:glow>
                  <a:outerShdw blurRad="38100" dist="38100" dir="2700000" algn="tl">
                    <a:srgbClr val="000000">
                      <a:alpha val="43137"/>
                    </a:srgbClr>
                  </a:outerShdw>
                </a:effectLst>
              </a:rPr>
              <a:t>Ramésidas</a:t>
            </a:r>
            <a:r>
              <a:rPr lang="es-ES" b="1" dirty="0" smtClean="0">
                <a:effectLst>
                  <a:glow rad="101600">
                    <a:srgbClr val="C00000">
                      <a:alpha val="60000"/>
                    </a:srgbClr>
                  </a:glow>
                  <a:outerShdw blurRad="38100" dist="38100" dir="2700000" algn="tl">
                    <a:srgbClr val="000000">
                      <a:alpha val="43137"/>
                    </a:srgbClr>
                  </a:outerShdw>
                </a:effectLst>
              </a:rPr>
              <a:t>. Reinó durante ocho años a mediados y finales del siglo </a:t>
            </a:r>
            <a:r>
              <a:rPr lang="es-ES" b="1" cap="small" dirty="0" smtClean="0">
                <a:effectLst>
                  <a:glow rad="101600">
                    <a:srgbClr val="C00000">
                      <a:alpha val="60000"/>
                    </a:srgbClr>
                  </a:glow>
                  <a:outerShdw blurRad="38100" dist="38100" dir="2700000" algn="tl">
                    <a:srgbClr val="000000">
                      <a:alpha val="43137"/>
                    </a:srgbClr>
                  </a:outerShdw>
                </a:effectLst>
              </a:rPr>
              <a:t>XII</a:t>
            </a:r>
            <a:r>
              <a:rPr lang="es-ES" b="1" dirty="0" smtClean="0">
                <a:effectLst>
                  <a:glow rad="101600">
                    <a:srgbClr val="C00000">
                      <a:alpha val="60000"/>
                    </a:srgbClr>
                  </a:glow>
                  <a:outerShdw blurRad="38100" dist="38100" dir="2700000" algn="tl">
                    <a:srgbClr val="000000">
                      <a:alpha val="43137"/>
                    </a:srgbClr>
                  </a:outerShdw>
                </a:effectLst>
              </a:rPr>
              <a:t> a. C. y era hijo de Ramsés III y la reina </a:t>
            </a:r>
            <a:r>
              <a:rPr lang="es-ES" b="1" dirty="0" err="1" smtClean="0">
                <a:effectLst>
                  <a:glow rad="101600">
                    <a:srgbClr val="C00000">
                      <a:alpha val="60000"/>
                    </a:srgbClr>
                  </a:glow>
                  <a:outerShdw blurRad="38100" dist="38100" dir="2700000" algn="tl">
                    <a:srgbClr val="000000">
                      <a:alpha val="43137"/>
                    </a:srgbClr>
                  </a:outerShdw>
                </a:effectLst>
              </a:rPr>
              <a:t>Iset</a:t>
            </a:r>
            <a:r>
              <a:rPr lang="es-ES" b="1" dirty="0" smtClean="0">
                <a:effectLst>
                  <a:glow rad="101600">
                    <a:srgbClr val="C00000">
                      <a:alpha val="60000"/>
                    </a:srgbClr>
                  </a:glow>
                  <a:outerShdw blurRad="38100" dist="38100" dir="2700000" algn="tl">
                    <a:srgbClr val="000000">
                      <a:alpha val="43137"/>
                    </a:srgbClr>
                  </a:outerShdw>
                </a:effectLst>
              </a:rPr>
              <a:t> Ta-</a:t>
            </a:r>
            <a:r>
              <a:rPr lang="es-ES" b="1" dirty="0" err="1" smtClean="0">
                <a:effectLst>
                  <a:glow rad="101600">
                    <a:srgbClr val="C00000">
                      <a:alpha val="60000"/>
                    </a:srgbClr>
                  </a:glow>
                  <a:outerShdw blurRad="38100" dist="38100" dir="2700000" algn="tl">
                    <a:srgbClr val="000000">
                      <a:alpha val="43137"/>
                    </a:srgbClr>
                  </a:outerShdw>
                </a:effectLst>
              </a:rPr>
              <a:t>Hemdjert</a:t>
            </a:r>
            <a:r>
              <a:rPr lang="es-ES" b="1" dirty="0" smtClean="0">
                <a:effectLst>
                  <a:glow rad="101600">
                    <a:srgbClr val="C00000">
                      <a:alpha val="60000"/>
                    </a:srgbClr>
                  </a:glow>
                  <a:outerShdw blurRad="38100" dist="38100" dir="2700000" algn="tl">
                    <a:srgbClr val="000000">
                      <a:alpha val="43137"/>
                    </a:srgbClr>
                  </a:outerShdw>
                </a:effectLst>
              </a:rPr>
              <a:t>.</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0000">
        <p14:ripple dir="ld"/>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9938"/>
                                        </p:tgtEl>
                                        <p:attrNameLst>
                                          <p:attrName>style.visibility</p:attrName>
                                        </p:attrNameLst>
                                      </p:cBhvr>
                                      <p:to>
                                        <p:strVal val="visible"/>
                                      </p:to>
                                    </p:set>
                                    <p:animEffect transition="in" filter="barn(inVertical)">
                                      <p:cBhvr>
                                        <p:cTn id="7" dur="3000"/>
                                        <p:tgtEl>
                                          <p:spTgt spid="39938"/>
                                        </p:tgtEl>
                                      </p:cBhvr>
                                    </p:animEffect>
                                  </p:childTnLst>
                                </p:cTn>
                              </p:par>
                              <p:par>
                                <p:cTn id="8" presetID="23" presetClass="entr" presetSubtype="288" fill="hold" nodeType="withEffect">
                                  <p:stCondLst>
                                    <p:cond delay="0"/>
                                  </p:stCondLst>
                                  <p:childTnLst>
                                    <p:set>
                                      <p:cBhvr>
                                        <p:cTn id="9" dur="1" fill="hold">
                                          <p:stCondLst>
                                            <p:cond delay="0"/>
                                          </p:stCondLst>
                                        </p:cTn>
                                        <p:tgtEl>
                                          <p:spTgt spid="39938"/>
                                        </p:tgtEl>
                                        <p:attrNameLst>
                                          <p:attrName>style.visibility</p:attrName>
                                        </p:attrNameLst>
                                      </p:cBhvr>
                                      <p:to>
                                        <p:strVal val="visible"/>
                                      </p:to>
                                    </p:set>
                                    <p:anim calcmode="lin" valueType="num">
                                      <p:cBhvr>
                                        <p:cTn id="10" dur="3000" fill="hold"/>
                                        <p:tgtEl>
                                          <p:spTgt spid="39938"/>
                                        </p:tgtEl>
                                        <p:attrNameLst>
                                          <p:attrName>ppt_w</p:attrName>
                                        </p:attrNameLst>
                                      </p:cBhvr>
                                      <p:tavLst>
                                        <p:tav tm="0">
                                          <p:val>
                                            <p:strVal val="4/3*#ppt_w"/>
                                          </p:val>
                                        </p:tav>
                                        <p:tav tm="100000">
                                          <p:val>
                                            <p:strVal val="#ppt_w"/>
                                          </p:val>
                                        </p:tav>
                                      </p:tavLst>
                                    </p:anim>
                                    <p:anim calcmode="lin" valueType="num">
                                      <p:cBhvr>
                                        <p:cTn id="11" dur="3000" fill="hold"/>
                                        <p:tgtEl>
                                          <p:spTgt spid="39938"/>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outVertical)">
                                      <p:cBhvr>
                                        <p:cTn id="14" dur="3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4/3*#ppt_w"/>
                                          </p:val>
                                        </p:tav>
                                        <p:tav tm="100000">
                                          <p:val>
                                            <p:strVal val="#ppt_w"/>
                                          </p:val>
                                        </p:tav>
                                      </p:tavLst>
                                    </p:anim>
                                    <p:anim calcmode="lin" valueType="num">
                                      <p:cBhvr>
                                        <p:cTn id="18" dur="3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1 Imagen" descr="38.jpg"/>
          <p:cNvPicPr>
            <a:picLocks noChangeAspect="1"/>
          </p:cNvPicPr>
          <p:nvPr/>
        </p:nvPicPr>
        <p:blipFill>
          <a:blip r:embed="rId2"/>
          <a:stretch>
            <a:fillRect/>
          </a:stretch>
        </p:blipFill>
        <p:spPr bwMode="auto">
          <a:xfrm>
            <a:off x="0" y="1"/>
            <a:ext cx="9144000" cy="5714999"/>
          </a:xfrm>
          <a:prstGeom prst="rect">
            <a:avLst/>
          </a:prstGeom>
          <a:noFill/>
          <a:ln w="9525">
            <a:noFill/>
            <a:miter lim="800000"/>
            <a:headEnd/>
            <a:tailEnd/>
          </a:ln>
        </p:spPr>
      </p:pic>
      <p:pic>
        <p:nvPicPr>
          <p:cNvPr id="3" name="1 Imagen" descr="38.jpg"/>
          <p:cNvPicPr>
            <a:picLocks noChangeAspect="1"/>
          </p:cNvPicPr>
          <p:nvPr/>
        </p:nvPicPr>
        <p:blipFill>
          <a:blip r:embed="rId2"/>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500034" y="4643450"/>
            <a:ext cx="8143932"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Como príncipe, fue conocido como Ramsés </a:t>
            </a:r>
            <a:r>
              <a:rPr lang="es-ES" b="1" dirty="0" err="1" smtClean="0">
                <a:effectLst>
                  <a:glow rad="101600">
                    <a:srgbClr val="C00000">
                      <a:alpha val="60000"/>
                    </a:srgbClr>
                  </a:glow>
                  <a:outerShdw blurRad="38100" dist="38100" dir="2700000" algn="tl">
                    <a:srgbClr val="000000">
                      <a:alpha val="43137"/>
                    </a:srgbClr>
                  </a:outerShdw>
                </a:effectLst>
              </a:rPr>
              <a:t>Amonherjepeshef</a:t>
            </a:r>
            <a:r>
              <a:rPr lang="es-ES" b="1" dirty="0" smtClean="0">
                <a:effectLst>
                  <a:glow rad="101600">
                    <a:srgbClr val="C00000">
                      <a:alpha val="60000"/>
                    </a:srgbClr>
                  </a:glow>
                  <a:outerShdw blurRad="38100" dist="38100" dir="2700000" algn="tl">
                    <a:srgbClr val="000000">
                      <a:alpha val="43137"/>
                    </a:srgbClr>
                  </a:outerShdw>
                </a:effectLst>
              </a:rPr>
              <a:t> y tuvo los títulos de escriba real y caballero general. Su hijo, Ramsés VII, a quien engendró con la reina </a:t>
            </a:r>
            <a:r>
              <a:rPr lang="es-ES" b="1" dirty="0" err="1" smtClean="0">
                <a:effectLst>
                  <a:glow rad="101600">
                    <a:srgbClr val="C00000">
                      <a:alpha val="60000"/>
                    </a:srgbClr>
                  </a:glow>
                  <a:outerShdw blurRad="38100" dist="38100" dir="2700000" algn="tl">
                    <a:srgbClr val="000000">
                      <a:alpha val="43137"/>
                    </a:srgbClr>
                  </a:outerShdw>
                </a:effectLst>
              </a:rPr>
              <a:t>Nubchesbed</a:t>
            </a:r>
            <a:r>
              <a:rPr lang="es-ES" b="1" dirty="0" smtClean="0">
                <a:effectLst>
                  <a:glow rad="101600">
                    <a:srgbClr val="C00000">
                      <a:alpha val="60000"/>
                    </a:srgbClr>
                  </a:glow>
                  <a:outerShdw blurRad="38100" dist="38100" dir="2700000" algn="tl">
                    <a:srgbClr val="000000">
                      <a:alpha val="43137"/>
                    </a:srgbClr>
                  </a:outerShdw>
                </a:effectLst>
              </a:rPr>
              <a:t>, lo sucedió en el trono.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4000">
        <p14:ripple dir="rd"/>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1986"/>
                                        </p:tgtEl>
                                        <p:attrNameLst>
                                          <p:attrName>style.visibility</p:attrName>
                                        </p:attrNameLst>
                                      </p:cBhvr>
                                      <p:to>
                                        <p:strVal val="visible"/>
                                      </p:to>
                                    </p:set>
                                    <p:animEffect transition="in" filter="barn(outHorizontal)">
                                      <p:cBhvr>
                                        <p:cTn id="7" dur="3000"/>
                                        <p:tgtEl>
                                          <p:spTgt spid="41986"/>
                                        </p:tgtEl>
                                      </p:cBhvr>
                                    </p:animEffect>
                                  </p:childTnLst>
                                </p:cTn>
                              </p:par>
                              <p:par>
                                <p:cTn id="8" presetID="23" presetClass="entr" presetSubtype="288" fill="hold" nodeType="withEffect">
                                  <p:stCondLst>
                                    <p:cond delay="0"/>
                                  </p:stCondLst>
                                  <p:childTnLst>
                                    <p:set>
                                      <p:cBhvr>
                                        <p:cTn id="9" dur="1" fill="hold">
                                          <p:stCondLst>
                                            <p:cond delay="0"/>
                                          </p:stCondLst>
                                        </p:cTn>
                                        <p:tgtEl>
                                          <p:spTgt spid="41986"/>
                                        </p:tgtEl>
                                        <p:attrNameLst>
                                          <p:attrName>style.visibility</p:attrName>
                                        </p:attrNameLst>
                                      </p:cBhvr>
                                      <p:to>
                                        <p:strVal val="visible"/>
                                      </p:to>
                                    </p:set>
                                    <p:anim calcmode="lin" valueType="num">
                                      <p:cBhvr>
                                        <p:cTn id="10" dur="3000" fill="hold"/>
                                        <p:tgtEl>
                                          <p:spTgt spid="41986"/>
                                        </p:tgtEl>
                                        <p:attrNameLst>
                                          <p:attrName>ppt_w</p:attrName>
                                        </p:attrNameLst>
                                      </p:cBhvr>
                                      <p:tavLst>
                                        <p:tav tm="0">
                                          <p:val>
                                            <p:strVal val="4/3*#ppt_w"/>
                                          </p:val>
                                        </p:tav>
                                        <p:tav tm="100000">
                                          <p:val>
                                            <p:strVal val="#ppt_w"/>
                                          </p:val>
                                        </p:tav>
                                      </p:tavLst>
                                    </p:anim>
                                    <p:anim calcmode="lin" valueType="num">
                                      <p:cBhvr>
                                        <p:cTn id="11" dur="3000" fill="hold"/>
                                        <p:tgtEl>
                                          <p:spTgt spid="41986"/>
                                        </p:tgtEl>
                                        <p:attrNameLst>
                                          <p:attrName>ppt_h</p:attrName>
                                        </p:attrNameLst>
                                      </p:cBhvr>
                                      <p:tavLst>
                                        <p:tav tm="0">
                                          <p:val>
                                            <p:strVal val="4/3*#ppt_h"/>
                                          </p:val>
                                        </p:tav>
                                        <p:tav tm="100000">
                                          <p:val>
                                            <p:strVal val="#ppt_h"/>
                                          </p:val>
                                        </p:tav>
                                      </p:tavLst>
                                    </p:anim>
                                  </p:childTnLst>
                                </p:cTn>
                              </p:par>
                              <p:par>
                                <p:cTn id="12" presetID="16" presetClass="entr" presetSubtype="21"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Vertical)">
                                      <p:cBhvr>
                                        <p:cTn id="14" dur="3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4/3*#ppt_w"/>
                                          </p:val>
                                        </p:tav>
                                        <p:tav tm="100000">
                                          <p:val>
                                            <p:strVal val="#ppt_w"/>
                                          </p:val>
                                        </p:tav>
                                      </p:tavLst>
                                    </p:anim>
                                    <p:anim calcmode="lin" valueType="num">
                                      <p:cBhvr>
                                        <p:cTn id="18" dur="3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1 Imagen" descr="39.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3" name="1 Imagen" descr="39.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3786182" y="496509"/>
            <a:ext cx="1285884" cy="4804575"/>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solidFill>
              <a:schemeClr val="tx1">
                <a:lumMod val="95000"/>
              </a:schemeClr>
            </a:solid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3786182" y="500046"/>
            <a:ext cx="1285884" cy="4786346"/>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solidFill>
              <a:schemeClr val="tx1">
                <a:lumMod val="95000"/>
              </a:schemeClr>
            </a:solid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571472" y="4514671"/>
            <a:ext cx="8358246"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Ascendió al trono después de la muerte del faraón gobernante, Ramsés V, quien era el hijo de Ramsés IV, el hermano mayor de Ramsés VI. Durante los primeros dos años de reinado detuvo las frecuentes incursiones de merodeadores libios en el Alto Egipto.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2000">
        <p14:ripple/>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3000"/>
                                        <p:tgtEl>
                                          <p:spTgt spid="5"/>
                                        </p:tgtEl>
                                      </p:cBhvr>
                                    </p:animEffect>
                                  </p:childTnLst>
                                </p:cTn>
                              </p:par>
                              <p:par>
                                <p:cTn id="8" presetID="8"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3000"/>
                                        <p:tgtEl>
                                          <p:spTgt spid="7"/>
                                        </p:tgtEl>
                                      </p:cBhvr>
                                    </p:animEffect>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ppt_x"/>
                                          </p:val>
                                        </p:tav>
                                        <p:tav tm="100000">
                                          <p:val>
                                            <p:strVal val="#ppt_x"/>
                                          </p:val>
                                        </p:tav>
                                      </p:tavLst>
                                    </p:anim>
                                    <p:anim calcmode="lin" valueType="num">
                                      <p:cBhvr additive="base">
                                        <p:cTn id="18" dur="3000" fill="hold"/>
                                        <p:tgtEl>
                                          <p:spTgt spid="7"/>
                                        </p:tgtEl>
                                        <p:attrNameLst>
                                          <p:attrName>ppt_y</p:attrName>
                                        </p:attrNameLst>
                                      </p:cBhvr>
                                      <p:tavLst>
                                        <p:tav tm="0">
                                          <p:val>
                                            <p:strVal val="0-#ppt_h/2"/>
                                          </p:val>
                                        </p:tav>
                                        <p:tav tm="100000">
                                          <p:val>
                                            <p:strVal val="#ppt_y"/>
                                          </p:val>
                                        </p:tav>
                                      </p:tavLst>
                                    </p:anim>
                                  </p:childTnLst>
                                </p:cTn>
                              </p:par>
                              <p:par>
                                <p:cTn id="19" presetID="8" presetClass="emph" presetSubtype="0" fill="hold" nodeType="withEffect">
                                  <p:stCondLst>
                                    <p:cond delay="0"/>
                                  </p:stCondLst>
                                  <p:childTnLst>
                                    <p:animRot by="21600000">
                                      <p:cBhvr>
                                        <p:cTn id="20" dur="3000" fill="hold"/>
                                        <p:tgtEl>
                                          <p:spTgt spid="5"/>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7"/>
                                        </p:tgtEl>
                                        <p:attrNameLst>
                                          <p:attrName>r</p:attrName>
                                        </p:attrNameLst>
                                      </p:cBhvr>
                                    </p:animRot>
                                  </p:childTnLst>
                                </p:cTn>
                              </p:par>
                            </p:childTnLst>
                          </p:cTn>
                        </p:par>
                        <p:par>
                          <p:cTn id="23" fill="hold">
                            <p:stCondLst>
                              <p:cond delay="3000"/>
                            </p:stCondLst>
                            <p:childTnLst>
                              <p:par>
                                <p:cTn id="24" presetID="2" presetClass="exit" presetSubtype="8" fill="hold" nodeType="afterEffect">
                                  <p:stCondLst>
                                    <p:cond delay="0"/>
                                  </p:stCondLst>
                                  <p:childTnLst>
                                    <p:anim calcmode="lin" valueType="num">
                                      <p:cBhvr additive="base">
                                        <p:cTn id="25" dur="3000"/>
                                        <p:tgtEl>
                                          <p:spTgt spid="5"/>
                                        </p:tgtEl>
                                        <p:attrNameLst>
                                          <p:attrName>ppt_x</p:attrName>
                                        </p:attrNameLst>
                                      </p:cBhvr>
                                      <p:tavLst>
                                        <p:tav tm="0">
                                          <p:val>
                                            <p:strVal val="ppt_x"/>
                                          </p:val>
                                        </p:tav>
                                        <p:tav tm="100000">
                                          <p:val>
                                            <p:strVal val="0-ppt_w/2"/>
                                          </p:val>
                                        </p:tav>
                                      </p:tavLst>
                                    </p:anim>
                                    <p:anim calcmode="lin" valueType="num">
                                      <p:cBhvr additive="base">
                                        <p:cTn id="26" dur="3000"/>
                                        <p:tgtEl>
                                          <p:spTgt spid="5"/>
                                        </p:tgtEl>
                                        <p:attrNameLst>
                                          <p:attrName>ppt_y</p:attrName>
                                        </p:attrNameLst>
                                      </p:cBhvr>
                                      <p:tavLst>
                                        <p:tav tm="0">
                                          <p:val>
                                            <p:strVal val="ppt_y"/>
                                          </p:val>
                                        </p:tav>
                                        <p:tav tm="100000">
                                          <p:val>
                                            <p:strVal val="ppt_y"/>
                                          </p:val>
                                        </p:tav>
                                      </p:tavLst>
                                    </p:anim>
                                    <p:set>
                                      <p:cBhvr>
                                        <p:cTn id="27" dur="1" fill="hold">
                                          <p:stCondLst>
                                            <p:cond delay="2999"/>
                                          </p:stCondLst>
                                        </p:cTn>
                                        <p:tgtEl>
                                          <p:spTgt spid="5"/>
                                        </p:tgtEl>
                                        <p:attrNameLst>
                                          <p:attrName>style.visibility</p:attrName>
                                        </p:attrNameLst>
                                      </p:cBhvr>
                                      <p:to>
                                        <p:strVal val="hidden"/>
                                      </p:to>
                                    </p:set>
                                  </p:childTnLst>
                                </p:cTn>
                              </p:par>
                              <p:par>
                                <p:cTn id="28" presetID="2" presetClass="exit" presetSubtype="2" fill="hold" nodeType="withEffect">
                                  <p:stCondLst>
                                    <p:cond delay="0"/>
                                  </p:stCondLst>
                                  <p:childTnLst>
                                    <p:anim calcmode="lin" valueType="num">
                                      <p:cBhvr additive="base">
                                        <p:cTn id="29" dur="3000"/>
                                        <p:tgtEl>
                                          <p:spTgt spid="7"/>
                                        </p:tgtEl>
                                        <p:attrNameLst>
                                          <p:attrName>ppt_x</p:attrName>
                                        </p:attrNameLst>
                                      </p:cBhvr>
                                      <p:tavLst>
                                        <p:tav tm="0">
                                          <p:val>
                                            <p:strVal val="ppt_x"/>
                                          </p:val>
                                        </p:tav>
                                        <p:tav tm="100000">
                                          <p:val>
                                            <p:strVal val="1+ppt_w/2"/>
                                          </p:val>
                                        </p:tav>
                                      </p:tavLst>
                                    </p:anim>
                                    <p:anim calcmode="lin" valueType="num">
                                      <p:cBhvr additive="base">
                                        <p:cTn id="30" dur="3000"/>
                                        <p:tgtEl>
                                          <p:spTgt spid="7"/>
                                        </p:tgtEl>
                                        <p:attrNameLst>
                                          <p:attrName>ppt_y</p:attrName>
                                        </p:attrNameLst>
                                      </p:cBhvr>
                                      <p:tavLst>
                                        <p:tav tm="0">
                                          <p:val>
                                            <p:strVal val="ppt_y"/>
                                          </p:val>
                                        </p:tav>
                                        <p:tav tm="100000">
                                          <p:val>
                                            <p:strVal val="ppt_y"/>
                                          </p:val>
                                        </p:tav>
                                      </p:tavLst>
                                    </p:anim>
                                    <p:set>
                                      <p:cBhvr>
                                        <p:cTn id="31" dur="1" fill="hold">
                                          <p:stCondLst>
                                            <p:cond delay="2999"/>
                                          </p:stCondLst>
                                        </p:cTn>
                                        <p:tgtEl>
                                          <p:spTgt spid="7"/>
                                        </p:tgtEl>
                                        <p:attrNameLst>
                                          <p:attrName>style.visibility</p:attrName>
                                        </p:attrNameLst>
                                      </p:cBhvr>
                                      <p:to>
                                        <p:strVal val="hidden"/>
                                      </p:to>
                                    </p:set>
                                  </p:childTnLst>
                                </p:cTn>
                              </p:par>
                              <p:par>
                                <p:cTn id="32" presetID="16" presetClass="entr" presetSubtype="26" fill="hold" nodeType="withEffect">
                                  <p:stCondLst>
                                    <p:cond delay="0"/>
                                  </p:stCondLst>
                                  <p:childTnLst>
                                    <p:set>
                                      <p:cBhvr>
                                        <p:cTn id="33" dur="1" fill="hold">
                                          <p:stCondLst>
                                            <p:cond delay="0"/>
                                          </p:stCondLst>
                                        </p:cTn>
                                        <p:tgtEl>
                                          <p:spTgt spid="43010"/>
                                        </p:tgtEl>
                                        <p:attrNameLst>
                                          <p:attrName>style.visibility</p:attrName>
                                        </p:attrNameLst>
                                      </p:cBhvr>
                                      <p:to>
                                        <p:strVal val="visible"/>
                                      </p:to>
                                    </p:set>
                                    <p:animEffect transition="in" filter="barn(inHorizontal)">
                                      <p:cBhvr>
                                        <p:cTn id="34" dur="3000"/>
                                        <p:tgtEl>
                                          <p:spTgt spid="43010"/>
                                        </p:tgtEl>
                                      </p:cBhvr>
                                    </p:animEffect>
                                  </p:childTnLst>
                                </p:cTn>
                              </p:par>
                              <p:par>
                                <p:cTn id="35" presetID="23" presetClass="entr" presetSubtype="16" fill="hold" nodeType="withEffect">
                                  <p:stCondLst>
                                    <p:cond delay="0"/>
                                  </p:stCondLst>
                                  <p:childTnLst>
                                    <p:set>
                                      <p:cBhvr>
                                        <p:cTn id="36" dur="1" fill="hold">
                                          <p:stCondLst>
                                            <p:cond delay="0"/>
                                          </p:stCondLst>
                                        </p:cTn>
                                        <p:tgtEl>
                                          <p:spTgt spid="43010"/>
                                        </p:tgtEl>
                                        <p:attrNameLst>
                                          <p:attrName>style.visibility</p:attrName>
                                        </p:attrNameLst>
                                      </p:cBhvr>
                                      <p:to>
                                        <p:strVal val="visible"/>
                                      </p:to>
                                    </p:set>
                                    <p:anim calcmode="lin" valueType="num">
                                      <p:cBhvr>
                                        <p:cTn id="37" dur="3000" fill="hold"/>
                                        <p:tgtEl>
                                          <p:spTgt spid="43010"/>
                                        </p:tgtEl>
                                        <p:attrNameLst>
                                          <p:attrName>ppt_w</p:attrName>
                                        </p:attrNameLst>
                                      </p:cBhvr>
                                      <p:tavLst>
                                        <p:tav tm="0">
                                          <p:val>
                                            <p:fltVal val="0"/>
                                          </p:val>
                                        </p:tav>
                                        <p:tav tm="100000">
                                          <p:val>
                                            <p:strVal val="#ppt_w"/>
                                          </p:val>
                                        </p:tav>
                                      </p:tavLst>
                                    </p:anim>
                                    <p:anim calcmode="lin" valueType="num">
                                      <p:cBhvr>
                                        <p:cTn id="38" dur="3000" fill="hold"/>
                                        <p:tgtEl>
                                          <p:spTgt spid="43010"/>
                                        </p:tgtEl>
                                        <p:attrNameLst>
                                          <p:attrName>ppt_h</p:attrName>
                                        </p:attrNameLst>
                                      </p:cBhvr>
                                      <p:tavLst>
                                        <p:tav tm="0">
                                          <p:val>
                                            <p:fltVal val="0"/>
                                          </p:val>
                                        </p:tav>
                                        <p:tav tm="100000">
                                          <p:val>
                                            <p:strVal val="#ppt_h"/>
                                          </p:val>
                                        </p:tav>
                                      </p:tavLst>
                                    </p:anim>
                                  </p:childTnLst>
                                </p:cTn>
                              </p:par>
                              <p:par>
                                <p:cTn id="39" presetID="16" presetClass="entr" presetSubtype="42" fill="hold" nodeType="with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barn(outHorizontal)">
                                      <p:cBhvr>
                                        <p:cTn id="41" dur="3000"/>
                                        <p:tgtEl>
                                          <p:spTgt spid="3"/>
                                        </p:tgtEl>
                                      </p:cBhvr>
                                    </p:animEffect>
                                  </p:childTnLst>
                                </p:cTn>
                              </p:par>
                              <p:par>
                                <p:cTn id="42" presetID="23" presetClass="entr" presetSubtype="16" fill="hold" nodeType="withEffect">
                                  <p:stCondLst>
                                    <p:cond delay="0"/>
                                  </p:stCondLst>
                                  <p:childTnLst>
                                    <p:set>
                                      <p:cBhvr>
                                        <p:cTn id="43" dur="1" fill="hold">
                                          <p:stCondLst>
                                            <p:cond delay="0"/>
                                          </p:stCondLst>
                                        </p:cTn>
                                        <p:tgtEl>
                                          <p:spTgt spid="3"/>
                                        </p:tgtEl>
                                        <p:attrNameLst>
                                          <p:attrName>style.visibility</p:attrName>
                                        </p:attrNameLst>
                                      </p:cBhvr>
                                      <p:to>
                                        <p:strVal val="visible"/>
                                      </p:to>
                                    </p:set>
                                    <p:anim calcmode="lin" valueType="num">
                                      <p:cBhvr>
                                        <p:cTn id="44" dur="3000" fill="hold"/>
                                        <p:tgtEl>
                                          <p:spTgt spid="3"/>
                                        </p:tgtEl>
                                        <p:attrNameLst>
                                          <p:attrName>ppt_w</p:attrName>
                                        </p:attrNameLst>
                                      </p:cBhvr>
                                      <p:tavLst>
                                        <p:tav tm="0">
                                          <p:val>
                                            <p:fltVal val="0"/>
                                          </p:val>
                                        </p:tav>
                                        <p:tav tm="100000">
                                          <p:val>
                                            <p:strVal val="#ppt_w"/>
                                          </p:val>
                                        </p:tav>
                                      </p:tavLst>
                                    </p:anim>
                                    <p:anim calcmode="lin" valueType="num">
                                      <p:cBhvr>
                                        <p:cTn id="45" dur="3000" fill="hold"/>
                                        <p:tgtEl>
                                          <p:spTgt spid="3"/>
                                        </p:tgtEl>
                                        <p:attrNameLst>
                                          <p:attrName>ppt_h</p:attrName>
                                        </p:attrNameLst>
                                      </p:cBhvr>
                                      <p:tavLst>
                                        <p:tav tm="0">
                                          <p:val>
                                            <p:fltVal val="0"/>
                                          </p:val>
                                        </p:tav>
                                        <p:tav tm="100000">
                                          <p:val>
                                            <p:strVal val="#ppt_h"/>
                                          </p:val>
                                        </p:tav>
                                      </p:tavLst>
                                    </p:anim>
                                  </p:childTnLst>
                                </p:cTn>
                              </p:par>
                            </p:childTnLst>
                          </p:cTn>
                        </p:par>
                        <p:par>
                          <p:cTn id="46" fill="hold">
                            <p:stCondLst>
                              <p:cond delay="6000"/>
                            </p:stCondLst>
                            <p:childTnLst>
                              <p:par>
                                <p:cTn id="47" presetID="40" presetClass="entr" presetSubtype="0" fill="hold" grpId="0" nodeType="afterEffect">
                                  <p:stCondLst>
                                    <p:cond delay="0"/>
                                  </p:stCondLst>
                                  <p:iterate type="lt">
                                    <p:tmPct val="10000"/>
                                  </p:iterate>
                                  <p:childTnLst>
                                    <p:set>
                                      <p:cBhvr>
                                        <p:cTn id="48" dur="1" fill="hold">
                                          <p:stCondLst>
                                            <p:cond delay="0"/>
                                          </p:stCondLst>
                                        </p:cTn>
                                        <p:tgtEl>
                                          <p:spTgt spid="6"/>
                                        </p:tgtEl>
                                        <p:attrNameLst>
                                          <p:attrName>style.visibility</p:attrName>
                                        </p:attrNameLst>
                                      </p:cBhvr>
                                      <p:to>
                                        <p:strVal val="visible"/>
                                      </p:to>
                                    </p:set>
                                    <p:animEffect transition="in" filter="fade">
                                      <p:cBhvr>
                                        <p:cTn id="49" dur="1000"/>
                                        <p:tgtEl>
                                          <p:spTgt spid="6"/>
                                        </p:tgtEl>
                                      </p:cBhvr>
                                    </p:animEffect>
                                    <p:anim calcmode="lin" valueType="num">
                                      <p:cBhvr>
                                        <p:cTn id="50" dur="1000" fill="hold"/>
                                        <p:tgtEl>
                                          <p:spTgt spid="6"/>
                                        </p:tgtEl>
                                        <p:attrNameLst>
                                          <p:attrName>ppt_x</p:attrName>
                                        </p:attrNameLst>
                                      </p:cBhvr>
                                      <p:tavLst>
                                        <p:tav tm="0">
                                          <p:val>
                                            <p:strVal val="#ppt_x-.1"/>
                                          </p:val>
                                        </p:tav>
                                        <p:tav tm="100000">
                                          <p:val>
                                            <p:strVal val="#ppt_x"/>
                                          </p:val>
                                        </p:tav>
                                      </p:tavLst>
                                    </p:anim>
                                    <p:anim calcmode="lin" valueType="num">
                                      <p:cBhvr>
                                        <p:cTn id="5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1 Imagen" descr="105.jpg"/>
          <p:cNvPicPr>
            <a:picLocks noChangeAspect="1"/>
          </p:cNvPicPr>
          <p:nvPr/>
        </p:nvPicPr>
        <p:blipFill>
          <a:blip r:embed="rId2"/>
          <a:stretch>
            <a:fillRect/>
          </a:stretch>
        </p:blipFill>
        <p:spPr bwMode="auto">
          <a:xfrm>
            <a:off x="0" y="1"/>
            <a:ext cx="4714876" cy="5715000"/>
          </a:xfrm>
          <a:prstGeom prst="rect">
            <a:avLst/>
          </a:prstGeom>
          <a:noFill/>
          <a:ln w="9525">
            <a:noFill/>
            <a:miter lim="800000"/>
            <a:headEnd/>
            <a:tailEnd/>
          </a:ln>
        </p:spPr>
      </p:pic>
      <p:sp>
        <p:nvSpPr>
          <p:cNvPr id="3" name="2 CuadroTexto"/>
          <p:cNvSpPr txBox="1"/>
          <p:nvPr/>
        </p:nvSpPr>
        <p:spPr>
          <a:xfrm>
            <a:off x="4857752" y="1785930"/>
            <a:ext cx="4000528" cy="2862322"/>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única de las siete maravillas de la Antigüedad que todavía se conserva es el legado más emblemático de Egipto. En la meseta de </a:t>
            </a:r>
            <a:r>
              <a:rPr lang="es-ES" b="1" dirty="0" err="1" smtClean="0">
                <a:effectLst>
                  <a:glow rad="101600">
                    <a:srgbClr val="C00000">
                      <a:alpha val="60000"/>
                    </a:srgbClr>
                  </a:glow>
                  <a:outerShdw blurRad="38100" dist="38100" dir="2700000" algn="tl">
                    <a:srgbClr val="000000">
                      <a:alpha val="43137"/>
                    </a:srgbClr>
                  </a:outerShdw>
                </a:effectLst>
              </a:rPr>
              <a:t>Giza</a:t>
            </a:r>
            <a:r>
              <a:rPr lang="es-ES" b="1" dirty="0" smtClean="0">
                <a:effectLst>
                  <a:glow rad="101600">
                    <a:srgbClr val="C00000">
                      <a:alpha val="60000"/>
                    </a:srgbClr>
                  </a:glow>
                  <a:outerShdw blurRad="38100" dist="38100" dir="2700000" algn="tl">
                    <a:srgbClr val="000000">
                      <a:alpha val="43137"/>
                    </a:srgbClr>
                  </a:outerShdw>
                </a:effectLst>
              </a:rPr>
              <a:t>, lo forman las pirámides de Keops, </a:t>
            </a:r>
            <a:r>
              <a:rPr lang="es-ES" b="1" dirty="0" err="1" smtClean="0">
                <a:effectLst>
                  <a:glow rad="101600">
                    <a:srgbClr val="C00000">
                      <a:alpha val="60000"/>
                    </a:srgbClr>
                  </a:glow>
                  <a:outerShdw blurRad="38100" dist="38100" dir="2700000" algn="tl">
                    <a:srgbClr val="000000">
                      <a:alpha val="43137"/>
                    </a:srgbClr>
                  </a:outerShdw>
                </a:effectLst>
              </a:rPr>
              <a:t>Kefrén</a:t>
            </a:r>
            <a:r>
              <a:rPr lang="es-ES" b="1" dirty="0" smtClean="0">
                <a:effectLst>
                  <a:glow rad="101600">
                    <a:srgbClr val="C00000">
                      <a:alpha val="60000"/>
                    </a:srgbClr>
                  </a:glow>
                  <a:outerShdw blurRad="38100" dist="38100" dir="2700000" algn="tl">
                    <a:srgbClr val="000000">
                      <a:alpha val="43137"/>
                    </a:srgbClr>
                  </a:outerShdw>
                </a:effectLst>
              </a:rPr>
              <a:t> y </a:t>
            </a:r>
            <a:r>
              <a:rPr lang="es-ES" b="1" dirty="0" err="1" smtClean="0">
                <a:effectLst>
                  <a:glow rad="101600">
                    <a:srgbClr val="C00000">
                      <a:alpha val="60000"/>
                    </a:srgbClr>
                  </a:glow>
                  <a:outerShdw blurRad="38100" dist="38100" dir="2700000" algn="tl">
                    <a:srgbClr val="000000">
                      <a:alpha val="43137"/>
                    </a:srgbClr>
                  </a:outerShdw>
                </a:effectLst>
              </a:rPr>
              <a:t>Micerinos</a:t>
            </a:r>
            <a:r>
              <a:rPr lang="es-ES" b="1" dirty="0" smtClean="0">
                <a:effectLst>
                  <a:glow rad="101600">
                    <a:srgbClr val="C00000">
                      <a:alpha val="60000"/>
                    </a:srgbClr>
                  </a:glow>
                  <a:outerShdw blurRad="38100" dist="38100" dir="2700000" algn="tl">
                    <a:srgbClr val="000000">
                      <a:alpha val="43137"/>
                    </a:srgbClr>
                  </a:outerShdw>
                </a:effectLst>
              </a:rPr>
              <a:t>, una de las visitas más próximas e importantes desde El Cairo, de la que está a solo 18 kilómetros.</a:t>
            </a:r>
            <a:endParaRPr lang="es-ES" b="1" dirty="0">
              <a:effectLst>
                <a:glow rad="101600">
                  <a:srgbClr val="C00000">
                    <a:alpha val="60000"/>
                  </a:srgbClr>
                </a:glow>
                <a:outerShdw blurRad="38100" dist="38100" dir="2700000" algn="tl">
                  <a:srgbClr val="000000">
                    <a:alpha val="43137"/>
                  </a:srgbClr>
                </a:outerShdw>
              </a:effectLst>
            </a:endParaRPr>
          </a:p>
        </p:txBody>
      </p:sp>
      <p:sp>
        <p:nvSpPr>
          <p:cNvPr id="4" name="3 CuadroTexto"/>
          <p:cNvSpPr txBox="1"/>
          <p:nvPr/>
        </p:nvSpPr>
        <p:spPr>
          <a:xfrm>
            <a:off x="357158" y="2357434"/>
            <a:ext cx="3927678" cy="461665"/>
          </a:xfrm>
          <a:prstGeom prst="rect">
            <a:avLst/>
          </a:prstGeom>
          <a:noFill/>
        </p:spPr>
        <p:txBody>
          <a:bodyPr wrap="none" rtlCol="0">
            <a:spAutoFit/>
            <a:scene3d>
              <a:camera prst="perspectiveRelaxedModerately"/>
              <a:lightRig rig="threePt" dir="t"/>
            </a:scene3d>
            <a:sp3d extrusionH="57150">
              <a:bevelT w="38100" h="38100" prst="angle"/>
            </a:sp3d>
          </a:bodyPr>
          <a:lstStyle/>
          <a:p>
            <a:r>
              <a:rPr lang="es-ES" sz="2400" b="1" dirty="0" smtClean="0">
                <a:solidFill>
                  <a:srgbClr val="C00000"/>
                </a:solidFill>
                <a:effectLst>
                  <a:outerShdw blurRad="38100" dist="38100" dir="2700000" algn="tl">
                    <a:srgbClr val="000000">
                      <a:alpha val="43137"/>
                    </a:srgbClr>
                  </a:outerShdw>
                  <a:reflection blurRad="6350" stA="60000" endA="900" endPos="58000" dir="5400000" sy="-100000" algn="bl" rotWithShape="0"/>
                </a:effectLst>
              </a:rPr>
              <a:t>LAS PIRÄMIDES DE GIZA</a:t>
            </a:r>
            <a:endParaRPr lang="es-ES" sz="2400" b="1" dirty="0">
              <a:solidFill>
                <a:srgbClr val="C00000"/>
              </a:solidFill>
              <a:effectLst>
                <a:outerShdw blurRad="38100" dist="38100" dir="2700000" algn="tl">
                  <a:srgbClr val="000000">
                    <a:alpha val="43137"/>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5000">
        <p:circle/>
      </p:transition>
    </mc:Choice>
    <mc:Fallback>
      <p:transition spd="slow" advTm="35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barn(inVertical)">
                                      <p:cBhvr>
                                        <p:cTn id="7" dur="3000"/>
                                        <p:tgtEl>
                                          <p:spTgt spid="89090"/>
                                        </p:tgtEl>
                                      </p:cBhvr>
                                    </p:animEffect>
                                  </p:childTnLst>
                                </p:cTn>
                              </p:par>
                              <p:par>
                                <p:cTn id="8" presetID="23" presetClass="entr" presetSubtype="272" fill="hold" nodeType="withEffect">
                                  <p:stCondLst>
                                    <p:cond delay="0"/>
                                  </p:stCondLst>
                                  <p:childTnLst>
                                    <p:set>
                                      <p:cBhvr>
                                        <p:cTn id="9" dur="1" fill="hold">
                                          <p:stCondLst>
                                            <p:cond delay="0"/>
                                          </p:stCondLst>
                                        </p:cTn>
                                        <p:tgtEl>
                                          <p:spTgt spid="89090"/>
                                        </p:tgtEl>
                                        <p:attrNameLst>
                                          <p:attrName>style.visibility</p:attrName>
                                        </p:attrNameLst>
                                      </p:cBhvr>
                                      <p:to>
                                        <p:strVal val="visible"/>
                                      </p:to>
                                    </p:set>
                                    <p:anim calcmode="lin" valueType="num">
                                      <p:cBhvr>
                                        <p:cTn id="10" dur="3000" fill="hold"/>
                                        <p:tgtEl>
                                          <p:spTgt spid="89090"/>
                                        </p:tgtEl>
                                        <p:attrNameLst>
                                          <p:attrName>ppt_w</p:attrName>
                                        </p:attrNameLst>
                                      </p:cBhvr>
                                      <p:tavLst>
                                        <p:tav tm="0">
                                          <p:val>
                                            <p:strVal val="2/3*#ppt_w"/>
                                          </p:val>
                                        </p:tav>
                                        <p:tav tm="100000">
                                          <p:val>
                                            <p:strVal val="#ppt_w"/>
                                          </p:val>
                                        </p:tav>
                                      </p:tavLst>
                                    </p:anim>
                                    <p:anim calcmode="lin" valueType="num">
                                      <p:cBhvr>
                                        <p:cTn id="11" dur="3000" fill="hold"/>
                                        <p:tgtEl>
                                          <p:spTgt spid="89090"/>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23" presetClass="entr" presetSubtype="32"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strVal val="4*#ppt_w"/>
                                          </p:val>
                                        </p:tav>
                                        <p:tav tm="100000">
                                          <p:val>
                                            <p:strVal val="#ppt_w"/>
                                          </p:val>
                                        </p:tav>
                                      </p:tavLst>
                                    </p:anim>
                                    <p:anim calcmode="lin" valueType="num">
                                      <p:cBhvr>
                                        <p:cTn id="16" dur="2000" fill="hold"/>
                                        <p:tgtEl>
                                          <p:spTgt spid="4"/>
                                        </p:tgtEl>
                                        <p:attrNameLst>
                                          <p:attrName>ppt_h</p:attrName>
                                        </p:attrNameLst>
                                      </p:cBhvr>
                                      <p:tavLst>
                                        <p:tav tm="0">
                                          <p:val>
                                            <p:strVal val="4*#ppt_h"/>
                                          </p:val>
                                        </p:tav>
                                        <p:tav tm="100000">
                                          <p:val>
                                            <p:strVal val="#ppt_h"/>
                                          </p:val>
                                        </p:tav>
                                      </p:tavLst>
                                    </p:anim>
                                  </p:childTnLst>
                                </p:cTn>
                              </p:par>
                            </p:childTnLst>
                          </p:cTn>
                        </p:par>
                        <p:par>
                          <p:cTn id="17" fill="hold">
                            <p:stCondLst>
                              <p:cond delay="5000"/>
                            </p:stCondLst>
                            <p:childTnLst>
                              <p:par>
                                <p:cTn id="18" presetID="10" presetClass="exit" presetSubtype="0" fill="hold" grpId="1" nodeType="afterEffect">
                                  <p:stCondLst>
                                    <p:cond delay="2000"/>
                                  </p:stCondLst>
                                  <p:childTnLst>
                                    <p:animEffect transition="out" filter="fade">
                                      <p:cBhvr>
                                        <p:cTn id="19" dur="2000"/>
                                        <p:tgtEl>
                                          <p:spTgt spid="4"/>
                                        </p:tgtEl>
                                      </p:cBhvr>
                                    </p:animEffect>
                                    <p:set>
                                      <p:cBhvr>
                                        <p:cTn id="20" dur="1" fill="hold">
                                          <p:stCondLst>
                                            <p:cond delay="1999"/>
                                          </p:stCondLst>
                                        </p:cTn>
                                        <p:tgtEl>
                                          <p:spTgt spid="4"/>
                                        </p:tgtEl>
                                        <p:attrNameLst>
                                          <p:attrName>style.visibility</p:attrName>
                                        </p:attrNameLst>
                                      </p:cBhvr>
                                      <p:to>
                                        <p:strVal val="hidden"/>
                                      </p:to>
                                    </p:set>
                                  </p:childTnLst>
                                </p:cTn>
                              </p:par>
                              <p:par>
                                <p:cTn id="21" presetID="40" presetClass="entr" presetSubtype="0" fill="hold" grpId="0" nodeType="withEffect">
                                  <p:stCondLst>
                                    <p:cond delay="2000"/>
                                  </p:stCondLst>
                                  <p:iterate type="lt">
                                    <p:tmPct val="10000"/>
                                  </p:iterate>
                                  <p:childTnLst>
                                    <p:set>
                                      <p:cBhvr>
                                        <p:cTn id="22" dur="1" fill="hold">
                                          <p:stCondLst>
                                            <p:cond delay="0"/>
                                          </p:stCondLst>
                                        </p:cTn>
                                        <p:tgtEl>
                                          <p:spTgt spid="3"/>
                                        </p:tgtEl>
                                        <p:attrNameLst>
                                          <p:attrName>style.visibility</p:attrName>
                                        </p:attrNameLst>
                                      </p:cBhvr>
                                      <p:to>
                                        <p:strVal val="visible"/>
                                      </p:to>
                                    </p:set>
                                    <p:animEffect transition="in" filter="fade">
                                      <p:cBhvr>
                                        <p:cTn id="23" dur="1000"/>
                                        <p:tgtEl>
                                          <p:spTgt spid="3"/>
                                        </p:tgtEl>
                                      </p:cBhvr>
                                    </p:animEffect>
                                    <p:anim calcmode="lin" valueType="num">
                                      <p:cBhvr>
                                        <p:cTn id="24" dur="1000" fill="hold"/>
                                        <p:tgtEl>
                                          <p:spTgt spid="3"/>
                                        </p:tgtEl>
                                        <p:attrNameLst>
                                          <p:attrName>ppt_x</p:attrName>
                                        </p:attrNameLst>
                                      </p:cBhvr>
                                      <p:tavLst>
                                        <p:tav tm="0">
                                          <p:val>
                                            <p:strVal val="#ppt_x-.1"/>
                                          </p:val>
                                        </p:tav>
                                        <p:tav tm="100000">
                                          <p:val>
                                            <p:strVal val="#ppt_x"/>
                                          </p:val>
                                        </p:tav>
                                      </p:tavLst>
                                    </p:anim>
                                    <p:anim calcmode="lin" valueType="num">
                                      <p:cBhvr>
                                        <p:cTn id="25"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4" grpId="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birds-217591_1920 (1)"/>
          <p:cNvPicPr>
            <a:picLocks noGrp="1" noChangeAspect="1"/>
          </p:cNvPicPr>
          <p:nvPr isPhoto="1"/>
        </p:nvPicPr>
        <p:blipFill>
          <a:blip r:embed="rId2"/>
          <a:stretch>
            <a:fillRect/>
          </a:stretch>
        </p:blipFill>
        <p:spPr bwMode="auto">
          <a:xfrm>
            <a:off x="0" y="-214334"/>
            <a:ext cx="9144000" cy="6215106"/>
          </a:xfrm>
          <a:prstGeom prst="rect">
            <a:avLst/>
          </a:prstGeom>
          <a:solidFill>
            <a:srgbClr val="000000"/>
          </a:solidFill>
          <a:ln w="9525">
            <a:noFill/>
            <a:miter lim="800000"/>
            <a:headEnd/>
            <a:tailEnd/>
          </a:ln>
        </p:spPr>
      </p:pic>
      <p:sp>
        <p:nvSpPr>
          <p:cNvPr id="3" name="2 Triángulo rectángulo"/>
          <p:cNvSpPr/>
          <p:nvPr/>
        </p:nvSpPr>
        <p:spPr>
          <a:xfrm flipV="1">
            <a:off x="0" y="0"/>
            <a:ext cx="4716463" cy="292893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Triángulo rectángulo"/>
          <p:cNvSpPr/>
          <p:nvPr/>
        </p:nvSpPr>
        <p:spPr>
          <a:xfrm>
            <a:off x="0" y="2786063"/>
            <a:ext cx="4643438" cy="2944812"/>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flipH="1" flipV="1">
            <a:off x="4500560" y="0"/>
            <a:ext cx="4643439" cy="292893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a:off x="4500562" y="2713038"/>
            <a:ext cx="4643437" cy="3019425"/>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Rombo"/>
          <p:cNvSpPr/>
          <p:nvPr/>
        </p:nvSpPr>
        <p:spPr>
          <a:xfrm>
            <a:off x="0" y="0"/>
            <a:ext cx="9144000"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9" name="8 CuadroTexto"/>
          <p:cNvSpPr txBox="1"/>
          <p:nvPr/>
        </p:nvSpPr>
        <p:spPr>
          <a:xfrm>
            <a:off x="500034" y="4514671"/>
            <a:ext cx="8143932"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Con respecto a la cultura egipcia en un primer lugar hay que tener en cuenta de que esto reúne aspectos importantes como la forma de vida tradiciones y costumbres que han definido la sociedad egipcia a lo largo de la historia y desde la antigüedad.</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8000">
        <p:diamond/>
      </p:transition>
    </mc:Choice>
    <mc:Fallback>
      <p:transition spd="slow" advTm="28000">
        <p:diamon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3000"/>
                                        <p:tgtEl>
                                          <p:spTgt spid="7"/>
                                        </p:tgtEl>
                                      </p:cBhvr>
                                    </p:animEffect>
                                    <p:set>
                                      <p:cBhvr>
                                        <p:cTn id="19" dur="1" fill="hold">
                                          <p:stCondLst>
                                            <p:cond delay="2999"/>
                                          </p:stCondLst>
                                        </p:cTn>
                                        <p:tgtEl>
                                          <p:spTgt spid="7"/>
                                        </p:tgtEl>
                                        <p:attrNameLst>
                                          <p:attrName>style.visibility</p:attrName>
                                        </p:attrNameLst>
                                      </p:cBhvr>
                                      <p:to>
                                        <p:strVal val="hidden"/>
                                      </p:to>
                                    </p:set>
                                  </p:childTnLst>
                                </p:cTn>
                              </p:par>
                              <p:par>
                                <p:cTn id="20" presetID="23" presetClass="entr" presetSubtype="28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strVal val="4/3*#ppt_w"/>
                                          </p:val>
                                        </p:tav>
                                        <p:tav tm="100000">
                                          <p:val>
                                            <p:strVal val="#ppt_w"/>
                                          </p:val>
                                        </p:tav>
                                      </p:tavLst>
                                    </p:anim>
                                    <p:anim calcmode="lin" valueType="num">
                                      <p:cBhvr>
                                        <p:cTn id="23" dur="3000" fill="hold"/>
                                        <p:tgtEl>
                                          <p:spTgt spid="8"/>
                                        </p:tgtEl>
                                        <p:attrNameLst>
                                          <p:attrName>ppt_h</p:attrName>
                                        </p:attrNameLst>
                                      </p:cBhvr>
                                      <p:tavLst>
                                        <p:tav tm="0">
                                          <p:val>
                                            <p:strVal val="4/3*#ppt_h"/>
                                          </p:val>
                                        </p:tav>
                                        <p:tav tm="100000">
                                          <p:val>
                                            <p:strVal val="#ppt_h"/>
                                          </p:val>
                                        </p:tav>
                                      </p:tavLst>
                                    </p:anim>
                                  </p:childTnLst>
                                </p:cTn>
                              </p:par>
                              <p:par>
                                <p:cTn id="24" presetID="8" presetClass="entr" presetSubtype="16"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diamond(in)">
                                      <p:cBhvr>
                                        <p:cTn id="26" dur="3000"/>
                                        <p:tgtEl>
                                          <p:spTgt spid="8"/>
                                        </p:tgtEl>
                                      </p:cBhvr>
                                    </p:animEffect>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1"/>
                                          </p:val>
                                        </p:tav>
                                        <p:tav tm="100000">
                                          <p:val>
                                            <p:strVal val="#ppt_x"/>
                                          </p:val>
                                        </p:tav>
                                      </p:tavLst>
                                    </p:anim>
                                    <p:anim calcmode="lin" valueType="num">
                                      <p:cBhvr>
                                        <p:cTn id="3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1 Imagen" descr="25.jpg"/>
          <p:cNvPicPr>
            <a:picLocks noChangeAspect="1"/>
          </p:cNvPicPr>
          <p:nvPr/>
        </p:nvPicPr>
        <p:blipFill>
          <a:blip r:embed="rId2"/>
          <a:stretch>
            <a:fillRect/>
          </a:stretch>
        </p:blipFill>
        <p:spPr bwMode="auto">
          <a:xfrm>
            <a:off x="0" y="1"/>
            <a:ext cx="9144000" cy="5715000"/>
          </a:xfrm>
          <a:prstGeom prst="rect">
            <a:avLst/>
          </a:prstGeom>
          <a:noFill/>
          <a:ln w="9525">
            <a:noFill/>
            <a:miter lim="800000"/>
            <a:headEnd/>
            <a:tailEnd/>
          </a:ln>
        </p:spPr>
      </p:pic>
      <p:sp>
        <p:nvSpPr>
          <p:cNvPr id="3" name="2 CuadroTexto"/>
          <p:cNvSpPr txBox="1"/>
          <p:nvPr/>
        </p:nvSpPr>
        <p:spPr>
          <a:xfrm>
            <a:off x="428596" y="4357698"/>
            <a:ext cx="8501122" cy="1200329"/>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Con relación a esto se puede agregar que los primeros estudios parten del período Neolítico o lo que se conoce también como la edad de piedra nueva o pulida y que se ha ido desarrollando por más de tres mil años hasta llegar a la época romana.</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7000">
        <p14:switch dir="r"/>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8674"/>
                                        </p:tgtEl>
                                        <p:attrNameLst>
                                          <p:attrName>style.visibility</p:attrName>
                                        </p:attrNameLst>
                                      </p:cBhvr>
                                      <p:to>
                                        <p:strVal val="visible"/>
                                      </p:to>
                                    </p:set>
                                    <p:animEffect transition="in" filter="barn(outVertical)">
                                      <p:cBhvr>
                                        <p:cTn id="7" dur="3000"/>
                                        <p:tgtEl>
                                          <p:spTgt spid="28674"/>
                                        </p:tgtEl>
                                      </p:cBhvr>
                                    </p:animEffect>
                                  </p:childTnLst>
                                </p:cTn>
                              </p:par>
                              <p:par>
                                <p:cTn id="8" presetID="29" presetClass="entr" presetSubtype="0" fill="hold" nodeType="withEffect">
                                  <p:stCondLst>
                                    <p:cond delay="0"/>
                                  </p:stCondLst>
                                  <p:childTnLst>
                                    <p:set>
                                      <p:cBhvr>
                                        <p:cTn id="9" dur="1" fill="hold">
                                          <p:stCondLst>
                                            <p:cond delay="0"/>
                                          </p:stCondLst>
                                        </p:cTn>
                                        <p:tgtEl>
                                          <p:spTgt spid="28674"/>
                                        </p:tgtEl>
                                        <p:attrNameLst>
                                          <p:attrName>style.visibility</p:attrName>
                                        </p:attrNameLst>
                                      </p:cBhvr>
                                      <p:to>
                                        <p:strVal val="visible"/>
                                      </p:to>
                                    </p:set>
                                    <p:anim calcmode="lin" valueType="num">
                                      <p:cBhvr>
                                        <p:cTn id="10" dur="3000" fill="hold"/>
                                        <p:tgtEl>
                                          <p:spTgt spid="28674"/>
                                        </p:tgtEl>
                                        <p:attrNameLst>
                                          <p:attrName>ppt_x</p:attrName>
                                        </p:attrNameLst>
                                      </p:cBhvr>
                                      <p:tavLst>
                                        <p:tav tm="0">
                                          <p:val>
                                            <p:strVal val="#ppt_x-.2"/>
                                          </p:val>
                                        </p:tav>
                                        <p:tav tm="100000">
                                          <p:val>
                                            <p:strVal val="#ppt_x"/>
                                          </p:val>
                                        </p:tav>
                                      </p:tavLst>
                                    </p:anim>
                                    <p:anim calcmode="lin" valueType="num">
                                      <p:cBhvr>
                                        <p:cTn id="11" dur="3000" fill="hold"/>
                                        <p:tgtEl>
                                          <p:spTgt spid="28674"/>
                                        </p:tgtEl>
                                        <p:attrNameLst>
                                          <p:attrName>ppt_y</p:attrName>
                                        </p:attrNameLst>
                                      </p:cBhvr>
                                      <p:tavLst>
                                        <p:tav tm="0">
                                          <p:val>
                                            <p:strVal val="#ppt_y"/>
                                          </p:val>
                                        </p:tav>
                                        <p:tav tm="100000">
                                          <p:val>
                                            <p:strVal val="#ppt_y"/>
                                          </p:val>
                                        </p:tav>
                                      </p:tavLst>
                                    </p:anim>
                                    <p:animEffect transition="in" filter="wipe(right)" prLst="gradientSize: 0.1">
                                      <p:cBhvr>
                                        <p:cTn id="12" dur="3000"/>
                                        <p:tgtEl>
                                          <p:spTgt spid="28674"/>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2 Imagen" descr="108.jpg"/>
          <p:cNvPicPr>
            <a:picLocks noChangeAspect="1"/>
          </p:cNvPicPr>
          <p:nvPr/>
        </p:nvPicPr>
        <p:blipFill>
          <a:blip r:embed="rId2"/>
          <a:stretch>
            <a:fillRect/>
          </a:stretch>
        </p:blipFill>
        <p:spPr bwMode="auto">
          <a:xfrm>
            <a:off x="0" y="0"/>
            <a:ext cx="4786314" cy="5715000"/>
          </a:xfrm>
          <a:prstGeom prst="rect">
            <a:avLst/>
          </a:prstGeom>
          <a:noFill/>
          <a:ln w="9525">
            <a:noFill/>
            <a:miter lim="800000"/>
            <a:headEnd/>
            <a:tailEnd/>
          </a:ln>
        </p:spPr>
      </p:pic>
      <p:sp>
        <p:nvSpPr>
          <p:cNvPr id="3" name="2 CuadroTexto"/>
          <p:cNvSpPr txBox="1"/>
          <p:nvPr/>
        </p:nvSpPr>
        <p:spPr>
          <a:xfrm>
            <a:off x="5000628" y="1643054"/>
            <a:ext cx="3929090" cy="3970318"/>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No hay viaje a Egipto que no incluya surcar las aguas del “padre de todos los ríos” recorriendo los poco más de 200 kilómetros entre Asuán y </a:t>
            </a:r>
            <a:r>
              <a:rPr lang="es-ES" b="1" dirty="0" err="1" smtClean="0">
                <a:effectLst>
                  <a:glow rad="101600">
                    <a:srgbClr val="C00000">
                      <a:alpha val="60000"/>
                    </a:srgbClr>
                  </a:glow>
                  <a:outerShdw blurRad="38100" dist="38100" dir="2700000" algn="tl">
                    <a:srgbClr val="000000">
                      <a:alpha val="43137"/>
                    </a:srgbClr>
                  </a:outerShdw>
                </a:effectLst>
              </a:rPr>
              <a:t>Luxor</a:t>
            </a:r>
            <a:r>
              <a:rPr lang="es-ES" b="1" dirty="0" smtClean="0">
                <a:effectLst>
                  <a:glow rad="101600">
                    <a:srgbClr val="C00000">
                      <a:alpha val="60000"/>
                    </a:srgbClr>
                  </a:glow>
                  <a:outerShdw blurRad="38100" dist="38100" dir="2700000" algn="tl">
                    <a:srgbClr val="000000">
                      <a:alpha val="43137"/>
                    </a:srgbClr>
                  </a:outerShdw>
                </a:effectLst>
              </a:rPr>
              <a:t> y recalando en los templos faraónicos que se asoman a sus aguas. Se puede hacer en cruceros de lujo, en </a:t>
            </a:r>
            <a:r>
              <a:rPr lang="es-ES" b="1" dirty="0" err="1" smtClean="0">
                <a:effectLst>
                  <a:glow rad="101600">
                    <a:srgbClr val="C00000">
                      <a:alpha val="60000"/>
                    </a:srgbClr>
                  </a:glow>
                  <a:outerShdw blurRad="38100" dist="38100" dir="2700000" algn="tl">
                    <a:srgbClr val="000000">
                      <a:alpha val="43137"/>
                    </a:srgbClr>
                  </a:outerShdw>
                </a:effectLst>
              </a:rPr>
              <a:t>faluccas</a:t>
            </a:r>
            <a:r>
              <a:rPr lang="es-ES" b="1" dirty="0" smtClean="0">
                <a:effectLst>
                  <a:glow rad="101600">
                    <a:srgbClr val="C00000">
                      <a:alpha val="60000"/>
                    </a:srgbClr>
                  </a:glow>
                  <a:outerShdw blurRad="38100" dist="38100" dir="2700000" algn="tl">
                    <a:srgbClr val="000000">
                      <a:alpha val="43137"/>
                    </a:srgbClr>
                  </a:outerShdw>
                </a:effectLst>
              </a:rPr>
              <a:t> (naves a vela sin camarotes) o en las </a:t>
            </a:r>
            <a:r>
              <a:rPr lang="es-ES" b="1" i="1" dirty="0" err="1" smtClean="0">
                <a:effectLst>
                  <a:glow rad="101600">
                    <a:srgbClr val="C00000">
                      <a:alpha val="60000"/>
                    </a:srgbClr>
                  </a:glow>
                  <a:outerShdw blurRad="38100" dist="38100" dir="2700000" algn="tl">
                    <a:srgbClr val="000000">
                      <a:alpha val="43137"/>
                    </a:srgbClr>
                  </a:outerShdw>
                </a:effectLst>
              </a:rPr>
              <a:t>dahabeyas</a:t>
            </a:r>
            <a:r>
              <a:rPr lang="es-ES" b="1" dirty="0" smtClean="0">
                <a:effectLst>
                  <a:glow rad="101600">
                    <a:srgbClr val="C00000">
                      <a:alpha val="60000"/>
                    </a:srgbClr>
                  </a:glow>
                  <a:outerShdw blurRad="38100" dist="38100" dir="2700000" algn="tl">
                    <a:srgbClr val="000000">
                      <a:alpha val="43137"/>
                    </a:srgbClr>
                  </a:outerShdw>
                </a:effectLst>
              </a:rPr>
              <a:t>, esos barcos de vela que utilizaban para sus desplazamientos reyes y aristócratas en el siglo XIX.</a:t>
            </a:r>
            <a:endParaRPr lang="es-ES" b="1" dirty="0">
              <a:effectLst>
                <a:glow rad="101600">
                  <a:srgbClr val="C00000">
                    <a:alpha val="60000"/>
                  </a:srgbClr>
                </a:glow>
                <a:outerShdw blurRad="38100" dist="38100" dir="2700000" algn="tl">
                  <a:srgbClr val="000000">
                    <a:alpha val="43137"/>
                  </a:srgbClr>
                </a:outerShdw>
              </a:effectLst>
            </a:endParaRPr>
          </a:p>
        </p:txBody>
      </p:sp>
      <p:sp>
        <p:nvSpPr>
          <p:cNvPr id="4" name="3 CuadroTexto"/>
          <p:cNvSpPr txBox="1"/>
          <p:nvPr/>
        </p:nvSpPr>
        <p:spPr>
          <a:xfrm>
            <a:off x="1000100" y="928674"/>
            <a:ext cx="1840568" cy="584775"/>
          </a:xfrm>
          <a:prstGeom prst="rect">
            <a:avLst/>
          </a:prstGeom>
          <a:noFill/>
        </p:spPr>
        <p:txBody>
          <a:bodyPr wrap="none" rtlCol="0">
            <a:spAutoFit/>
            <a:scene3d>
              <a:camera prst="perspectiveRelaxedModerately"/>
              <a:lightRig rig="threePt" dir="t"/>
            </a:scene3d>
            <a:sp3d extrusionH="57150">
              <a:bevelT w="38100" h="38100" prst="angle"/>
            </a:sp3d>
          </a:bodyPr>
          <a:lstStyle/>
          <a:p>
            <a:r>
              <a:rPr lang="es-ES" sz="3200" b="1" dirty="0" smtClean="0">
                <a:solidFill>
                  <a:srgbClr val="C00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rPr>
              <a:t>EL NILO</a:t>
            </a:r>
            <a:endParaRPr lang="es-ES" sz="3200" b="1" dirty="0">
              <a:solidFill>
                <a:srgbClr val="C00000"/>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44000">
        <p14:flip dir="r"/>
      </p:transition>
    </mc:Choice>
    <mc:Fallback>
      <p:transition spd="slow" advTm="4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92162"/>
                                        </p:tgtEl>
                                        <p:attrNameLst>
                                          <p:attrName>style.visibility</p:attrName>
                                        </p:attrNameLst>
                                      </p:cBhvr>
                                      <p:to>
                                        <p:strVal val="visible"/>
                                      </p:to>
                                    </p:set>
                                    <p:animEffect transition="in" filter="barn(outVertical)">
                                      <p:cBhvr>
                                        <p:cTn id="7" dur="3000"/>
                                        <p:tgtEl>
                                          <p:spTgt spid="92162"/>
                                        </p:tgtEl>
                                      </p:cBhvr>
                                    </p:animEffect>
                                  </p:childTnLst>
                                </p:cTn>
                              </p:par>
                              <p:par>
                                <p:cTn id="8" presetID="29" presetClass="entr" presetSubtype="0" fill="hold" nodeType="withEffect">
                                  <p:stCondLst>
                                    <p:cond delay="0"/>
                                  </p:stCondLst>
                                  <p:childTnLst>
                                    <p:set>
                                      <p:cBhvr>
                                        <p:cTn id="9" dur="1" fill="hold">
                                          <p:stCondLst>
                                            <p:cond delay="0"/>
                                          </p:stCondLst>
                                        </p:cTn>
                                        <p:tgtEl>
                                          <p:spTgt spid="92162"/>
                                        </p:tgtEl>
                                        <p:attrNameLst>
                                          <p:attrName>style.visibility</p:attrName>
                                        </p:attrNameLst>
                                      </p:cBhvr>
                                      <p:to>
                                        <p:strVal val="visible"/>
                                      </p:to>
                                    </p:set>
                                    <p:anim calcmode="lin" valueType="num">
                                      <p:cBhvr>
                                        <p:cTn id="10" dur="3000" fill="hold"/>
                                        <p:tgtEl>
                                          <p:spTgt spid="92162"/>
                                        </p:tgtEl>
                                        <p:attrNameLst>
                                          <p:attrName>ppt_x</p:attrName>
                                        </p:attrNameLst>
                                      </p:cBhvr>
                                      <p:tavLst>
                                        <p:tav tm="0">
                                          <p:val>
                                            <p:strVal val="#ppt_x-.2"/>
                                          </p:val>
                                        </p:tav>
                                        <p:tav tm="100000">
                                          <p:val>
                                            <p:strVal val="#ppt_x"/>
                                          </p:val>
                                        </p:tav>
                                      </p:tavLst>
                                    </p:anim>
                                    <p:anim calcmode="lin" valueType="num">
                                      <p:cBhvr>
                                        <p:cTn id="11" dur="3000" fill="hold"/>
                                        <p:tgtEl>
                                          <p:spTgt spid="92162"/>
                                        </p:tgtEl>
                                        <p:attrNameLst>
                                          <p:attrName>ppt_y</p:attrName>
                                        </p:attrNameLst>
                                      </p:cBhvr>
                                      <p:tavLst>
                                        <p:tav tm="0">
                                          <p:val>
                                            <p:strVal val="#ppt_y"/>
                                          </p:val>
                                        </p:tav>
                                        <p:tav tm="100000">
                                          <p:val>
                                            <p:strVal val="#ppt_y"/>
                                          </p:val>
                                        </p:tav>
                                      </p:tavLst>
                                    </p:anim>
                                    <p:animEffect transition="in" filter="wipe(right)" prLst="gradientSize: 0.1">
                                      <p:cBhvr>
                                        <p:cTn id="12" dur="3000"/>
                                        <p:tgtEl>
                                          <p:spTgt spid="92162"/>
                                        </p:tgtEl>
                                      </p:cBhvr>
                                    </p:animEffect>
                                  </p:childTnLst>
                                </p:cTn>
                              </p:par>
                            </p:childTnLst>
                          </p:cTn>
                        </p:par>
                        <p:par>
                          <p:cTn id="13" fill="hold">
                            <p:stCondLst>
                              <p:cond delay="3000"/>
                            </p:stCondLst>
                            <p:childTnLst>
                              <p:par>
                                <p:cTn id="14" presetID="23" presetClass="entr" presetSubtype="32"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strVal val="4*#ppt_w"/>
                                          </p:val>
                                        </p:tav>
                                        <p:tav tm="100000">
                                          <p:val>
                                            <p:strVal val="#ppt_w"/>
                                          </p:val>
                                        </p:tav>
                                      </p:tavLst>
                                    </p:anim>
                                    <p:anim calcmode="lin" valueType="num">
                                      <p:cBhvr>
                                        <p:cTn id="17" dur="2000" fill="hold"/>
                                        <p:tgtEl>
                                          <p:spTgt spid="4"/>
                                        </p:tgtEl>
                                        <p:attrNameLst>
                                          <p:attrName>ppt_h</p:attrName>
                                        </p:attrNameLst>
                                      </p:cBhvr>
                                      <p:tavLst>
                                        <p:tav tm="0">
                                          <p:val>
                                            <p:strVal val="4*#ppt_h"/>
                                          </p:val>
                                        </p:tav>
                                        <p:tav tm="100000">
                                          <p:val>
                                            <p:strVal val="#ppt_h"/>
                                          </p:val>
                                        </p:tav>
                                      </p:tavLst>
                                    </p:anim>
                                  </p:childTnLst>
                                </p:cTn>
                              </p:par>
                            </p:childTnLst>
                          </p:cTn>
                        </p:par>
                        <p:par>
                          <p:cTn id="18" fill="hold">
                            <p:stCondLst>
                              <p:cond delay="5000"/>
                            </p:stCondLst>
                            <p:childTnLst>
                              <p:par>
                                <p:cTn id="19" presetID="10" presetClass="exit" presetSubtype="0" fill="hold" grpId="1" nodeType="afterEffect">
                                  <p:stCondLst>
                                    <p:cond delay="2000"/>
                                  </p:stCondLst>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40" presetClass="entr" presetSubtype="0" fill="hold" grpId="0" nodeType="withEffect">
                                  <p:stCondLst>
                                    <p:cond delay="2000"/>
                                  </p:stCondLst>
                                  <p:iterate type="lt">
                                    <p:tmPct val="10000"/>
                                  </p:iterate>
                                  <p:childTnLst>
                                    <p:set>
                                      <p:cBhvr>
                                        <p:cTn id="23" dur="1" fill="hold">
                                          <p:stCondLst>
                                            <p:cond delay="0"/>
                                          </p:stCondLst>
                                        </p:cTn>
                                        <p:tgtEl>
                                          <p:spTgt spid="3"/>
                                        </p:tgtEl>
                                        <p:attrNameLst>
                                          <p:attrName>style.visibility</p:attrName>
                                        </p:attrNameLst>
                                      </p:cBhvr>
                                      <p:to>
                                        <p:strVal val="visible"/>
                                      </p:to>
                                    </p:set>
                                    <p:animEffect transition="in" filter="fade">
                                      <p:cBhvr>
                                        <p:cTn id="24" dur="1000"/>
                                        <p:tgtEl>
                                          <p:spTgt spid="3"/>
                                        </p:tgtEl>
                                      </p:cBhvr>
                                    </p:animEffect>
                                    <p:anim calcmode="lin" valueType="num">
                                      <p:cBhvr>
                                        <p:cTn id="25" dur="1000" fill="hold"/>
                                        <p:tgtEl>
                                          <p:spTgt spid="3"/>
                                        </p:tgtEl>
                                        <p:attrNameLst>
                                          <p:attrName>ppt_x</p:attrName>
                                        </p:attrNameLst>
                                      </p:cBhvr>
                                      <p:tavLst>
                                        <p:tav tm="0">
                                          <p:val>
                                            <p:strVal val="#ppt_x-.1"/>
                                          </p:val>
                                        </p:tav>
                                        <p:tav tm="100000">
                                          <p:val>
                                            <p:strVal val="#ppt_x"/>
                                          </p:val>
                                        </p:tav>
                                      </p:tavLst>
                                    </p:anim>
                                    <p:anim calcmode="lin" valueType="num">
                                      <p:cBhvr>
                                        <p:cTn id="26"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4" grpId="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hummingbird-1056383_1280"/>
          <p:cNvPicPr>
            <a:picLocks noGrp="1" noChangeAspect="1"/>
          </p:cNvPicPr>
          <p:nvPr isPhoto="1"/>
        </p:nvPicPr>
        <p:blipFill>
          <a:blip r:embed="rId2"/>
          <a:stretch>
            <a:fillRect/>
          </a:stretch>
        </p:blipFill>
        <p:spPr bwMode="auto">
          <a:xfrm>
            <a:off x="0" y="0"/>
            <a:ext cx="9144000" cy="5715000"/>
          </a:xfrm>
          <a:prstGeom prst="rect">
            <a:avLst/>
          </a:prstGeom>
          <a:solidFill>
            <a:schemeClr val="bg1"/>
          </a:solidFill>
          <a:ln w="9525">
            <a:noFill/>
            <a:miter lim="800000"/>
            <a:headEnd/>
            <a:tailEnd/>
          </a:ln>
        </p:spPr>
      </p:pic>
      <p:sp>
        <p:nvSpPr>
          <p:cNvPr id="3" name="2 Rombo"/>
          <p:cNvSpPr/>
          <p:nvPr/>
        </p:nvSpPr>
        <p:spPr>
          <a:xfrm>
            <a:off x="0" y="0"/>
            <a:ext cx="3143240" cy="5715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Rombo"/>
          <p:cNvSpPr/>
          <p:nvPr/>
        </p:nvSpPr>
        <p:spPr>
          <a:xfrm>
            <a:off x="2857488" y="0"/>
            <a:ext cx="3357586" cy="5715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Rombo"/>
          <p:cNvSpPr/>
          <p:nvPr/>
        </p:nvSpPr>
        <p:spPr>
          <a:xfrm>
            <a:off x="6000760" y="1588"/>
            <a:ext cx="3179753" cy="5715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isósceles"/>
          <p:cNvSpPr/>
          <p:nvPr/>
        </p:nvSpPr>
        <p:spPr>
          <a:xfrm>
            <a:off x="1466850" y="2917825"/>
            <a:ext cx="3041650" cy="2798763"/>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Triángulo isósceles"/>
          <p:cNvSpPr/>
          <p:nvPr/>
        </p:nvSpPr>
        <p:spPr>
          <a:xfrm>
            <a:off x="4564063" y="2870200"/>
            <a:ext cx="3055937" cy="2836863"/>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Triángulo isósceles"/>
          <p:cNvSpPr/>
          <p:nvPr/>
        </p:nvSpPr>
        <p:spPr>
          <a:xfrm flipH="1" flipV="1">
            <a:off x="4548188" y="-12700"/>
            <a:ext cx="3133725" cy="2854325"/>
          </a:xfrm>
          <a:prstGeom prst="triangle">
            <a:avLst>
              <a:gd name="adj" fmla="val 5031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9" name="8 Triángulo isósceles"/>
          <p:cNvSpPr/>
          <p:nvPr/>
        </p:nvSpPr>
        <p:spPr>
          <a:xfrm flipH="1" flipV="1">
            <a:off x="1452563" y="-7938"/>
            <a:ext cx="3133725" cy="2854326"/>
          </a:xfrm>
          <a:prstGeom prst="triangle">
            <a:avLst>
              <a:gd name="adj" fmla="val 5031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0" name="9 CuadroTexto"/>
          <p:cNvSpPr txBox="1"/>
          <p:nvPr/>
        </p:nvSpPr>
        <p:spPr>
          <a:xfrm>
            <a:off x="428596" y="4237672"/>
            <a:ext cx="8286808" cy="1477328"/>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Uno de los paseos más famosos en Egipto es El Crucero por el Nilo, que permite a los visitantes conocer más sobre la historia de Egipto. También disfrutar de las comodidades del crucero y la serenidad de las riberas del rio más largo del mundo, que nace en el corazón de África y cruza todo Egipto hasta llegar al Mediterráneo.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6000">
        <p14:gallery dir="l"/>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 presetClass="exit" presetSubtype="1" fill="hold" grpId="0" nodeType="withEffect">
                                  <p:stCondLst>
                                    <p:cond delay="0"/>
                                  </p:stCondLst>
                                  <p:childTnLst>
                                    <p:anim calcmode="lin" valueType="num">
                                      <p:cBhvr additive="base">
                                        <p:cTn id="15" dur="3000"/>
                                        <p:tgtEl>
                                          <p:spTgt spid="6"/>
                                        </p:tgtEl>
                                        <p:attrNameLst>
                                          <p:attrName>ppt_x</p:attrName>
                                        </p:attrNameLst>
                                      </p:cBhvr>
                                      <p:tavLst>
                                        <p:tav tm="0">
                                          <p:val>
                                            <p:strVal val="ppt_x"/>
                                          </p:val>
                                        </p:tav>
                                        <p:tav tm="100000">
                                          <p:val>
                                            <p:strVal val="ppt_x"/>
                                          </p:val>
                                        </p:tav>
                                      </p:tavLst>
                                    </p:anim>
                                    <p:anim calcmode="lin" valueType="num">
                                      <p:cBhvr additive="base">
                                        <p:cTn id="16" dur="3000"/>
                                        <p:tgtEl>
                                          <p:spTgt spid="6"/>
                                        </p:tgtEl>
                                        <p:attrNameLst>
                                          <p:attrName>ppt_y</p:attrName>
                                        </p:attrNameLst>
                                      </p:cBhvr>
                                      <p:tavLst>
                                        <p:tav tm="0">
                                          <p:val>
                                            <p:strVal val="ppt_y"/>
                                          </p:val>
                                        </p:tav>
                                        <p:tav tm="100000">
                                          <p:val>
                                            <p:strVal val="0-ppt_h/2"/>
                                          </p:val>
                                        </p:tav>
                                      </p:tavLst>
                                    </p:anim>
                                    <p:set>
                                      <p:cBhvr>
                                        <p:cTn id="17" dur="1" fill="hold">
                                          <p:stCondLst>
                                            <p:cond delay="2999"/>
                                          </p:stCondLst>
                                        </p:cTn>
                                        <p:tgtEl>
                                          <p:spTgt spid="6"/>
                                        </p:tgtEl>
                                        <p:attrNameLst>
                                          <p:attrName>style.visibility</p:attrName>
                                        </p:attrNameLst>
                                      </p:cBhvr>
                                      <p:to>
                                        <p:strVal val="hidden"/>
                                      </p:to>
                                    </p:set>
                                  </p:childTnLst>
                                </p:cTn>
                              </p:par>
                              <p:par>
                                <p:cTn id="18" presetID="2" presetClass="exit" presetSubtype="1" fill="hold" grpId="0" nodeType="withEffect">
                                  <p:stCondLst>
                                    <p:cond delay="0"/>
                                  </p:stCondLst>
                                  <p:childTnLst>
                                    <p:anim calcmode="lin" valueType="num">
                                      <p:cBhvr additive="base">
                                        <p:cTn id="19" dur="3000"/>
                                        <p:tgtEl>
                                          <p:spTgt spid="7"/>
                                        </p:tgtEl>
                                        <p:attrNameLst>
                                          <p:attrName>ppt_x</p:attrName>
                                        </p:attrNameLst>
                                      </p:cBhvr>
                                      <p:tavLst>
                                        <p:tav tm="0">
                                          <p:val>
                                            <p:strVal val="ppt_x"/>
                                          </p:val>
                                        </p:tav>
                                        <p:tav tm="100000">
                                          <p:val>
                                            <p:strVal val="ppt_x"/>
                                          </p:val>
                                        </p:tav>
                                      </p:tavLst>
                                    </p:anim>
                                    <p:anim calcmode="lin" valueType="num">
                                      <p:cBhvr additive="base">
                                        <p:cTn id="20" dur="3000"/>
                                        <p:tgtEl>
                                          <p:spTgt spid="7"/>
                                        </p:tgtEl>
                                        <p:attrNameLst>
                                          <p:attrName>ppt_y</p:attrName>
                                        </p:attrNameLst>
                                      </p:cBhvr>
                                      <p:tavLst>
                                        <p:tav tm="0">
                                          <p:val>
                                            <p:strVal val="ppt_y"/>
                                          </p:val>
                                        </p:tav>
                                        <p:tav tm="100000">
                                          <p:val>
                                            <p:strVal val="0-ppt_h/2"/>
                                          </p:val>
                                        </p:tav>
                                      </p:tavLst>
                                    </p:anim>
                                    <p:set>
                                      <p:cBhvr>
                                        <p:cTn id="21" dur="1" fill="hold">
                                          <p:stCondLst>
                                            <p:cond delay="2999"/>
                                          </p:stCondLst>
                                        </p:cTn>
                                        <p:tgtEl>
                                          <p:spTgt spid="7"/>
                                        </p:tgtEl>
                                        <p:attrNameLst>
                                          <p:attrName>style.visibility</p:attrName>
                                        </p:attrNameLst>
                                      </p:cBhvr>
                                      <p:to>
                                        <p:strVal val="hidden"/>
                                      </p:to>
                                    </p:set>
                                  </p:childTnLst>
                                </p:cTn>
                              </p:par>
                              <p:par>
                                <p:cTn id="22" presetID="2" presetClass="exit" presetSubtype="4" fill="hold" grpId="0" nodeType="withEffect">
                                  <p:stCondLst>
                                    <p:cond delay="0"/>
                                  </p:stCondLst>
                                  <p:childTnLst>
                                    <p:anim calcmode="lin" valueType="num">
                                      <p:cBhvr additive="base">
                                        <p:cTn id="23" dur="3000"/>
                                        <p:tgtEl>
                                          <p:spTgt spid="9"/>
                                        </p:tgtEl>
                                        <p:attrNameLst>
                                          <p:attrName>ppt_x</p:attrName>
                                        </p:attrNameLst>
                                      </p:cBhvr>
                                      <p:tavLst>
                                        <p:tav tm="0">
                                          <p:val>
                                            <p:strVal val="ppt_x"/>
                                          </p:val>
                                        </p:tav>
                                        <p:tav tm="100000">
                                          <p:val>
                                            <p:strVal val="ppt_x"/>
                                          </p:val>
                                        </p:tav>
                                      </p:tavLst>
                                    </p:anim>
                                    <p:anim calcmode="lin" valueType="num">
                                      <p:cBhvr additive="base">
                                        <p:cTn id="24" dur="3000"/>
                                        <p:tgtEl>
                                          <p:spTgt spid="9"/>
                                        </p:tgtEl>
                                        <p:attrNameLst>
                                          <p:attrName>ppt_y</p:attrName>
                                        </p:attrNameLst>
                                      </p:cBhvr>
                                      <p:tavLst>
                                        <p:tav tm="0">
                                          <p:val>
                                            <p:strVal val="ppt_y"/>
                                          </p:val>
                                        </p:tav>
                                        <p:tav tm="100000">
                                          <p:val>
                                            <p:strVal val="1+ppt_h/2"/>
                                          </p:val>
                                        </p:tav>
                                      </p:tavLst>
                                    </p:anim>
                                    <p:set>
                                      <p:cBhvr>
                                        <p:cTn id="25" dur="1" fill="hold">
                                          <p:stCondLst>
                                            <p:cond delay="2999"/>
                                          </p:stCondLst>
                                        </p:cTn>
                                        <p:tgtEl>
                                          <p:spTgt spid="9"/>
                                        </p:tgtEl>
                                        <p:attrNameLst>
                                          <p:attrName>style.visibility</p:attrName>
                                        </p:attrNameLst>
                                      </p:cBhvr>
                                      <p:to>
                                        <p:strVal val="hidden"/>
                                      </p:to>
                                    </p:set>
                                  </p:childTnLst>
                                </p:cTn>
                              </p:par>
                              <p:par>
                                <p:cTn id="26" presetID="2" presetClass="exit" presetSubtype="4" fill="hold" grpId="0" nodeType="withEffect">
                                  <p:stCondLst>
                                    <p:cond delay="0"/>
                                  </p:stCondLst>
                                  <p:childTnLst>
                                    <p:anim calcmode="lin" valueType="num">
                                      <p:cBhvr additive="base">
                                        <p:cTn id="27" dur="3000"/>
                                        <p:tgtEl>
                                          <p:spTgt spid="8"/>
                                        </p:tgtEl>
                                        <p:attrNameLst>
                                          <p:attrName>ppt_x</p:attrName>
                                        </p:attrNameLst>
                                      </p:cBhvr>
                                      <p:tavLst>
                                        <p:tav tm="0">
                                          <p:val>
                                            <p:strVal val="ppt_x"/>
                                          </p:val>
                                        </p:tav>
                                        <p:tav tm="100000">
                                          <p:val>
                                            <p:strVal val="ppt_x"/>
                                          </p:val>
                                        </p:tav>
                                      </p:tavLst>
                                    </p:anim>
                                    <p:anim calcmode="lin" valueType="num">
                                      <p:cBhvr additive="base">
                                        <p:cTn id="28" dur="3000"/>
                                        <p:tgtEl>
                                          <p:spTgt spid="8"/>
                                        </p:tgtEl>
                                        <p:attrNameLst>
                                          <p:attrName>ppt_y</p:attrName>
                                        </p:attrNameLst>
                                      </p:cBhvr>
                                      <p:tavLst>
                                        <p:tav tm="0">
                                          <p:val>
                                            <p:strVal val="ppt_y"/>
                                          </p:val>
                                        </p:tav>
                                        <p:tav tm="100000">
                                          <p:val>
                                            <p:strVal val="1+ppt_h/2"/>
                                          </p:val>
                                        </p:tav>
                                      </p:tavLst>
                                    </p:anim>
                                    <p:set>
                                      <p:cBhvr>
                                        <p:cTn id="29" dur="1" fill="hold">
                                          <p:stCondLst>
                                            <p:cond delay="2999"/>
                                          </p:stCondLst>
                                        </p:cTn>
                                        <p:tgtEl>
                                          <p:spTgt spid="8"/>
                                        </p:tgtEl>
                                        <p:attrNameLst>
                                          <p:attrName>style.visibility</p:attrName>
                                        </p:attrNameLst>
                                      </p:cBhvr>
                                      <p:to>
                                        <p:strVal val="hidden"/>
                                      </p:to>
                                    </p:set>
                                  </p:childTnLst>
                                </p:cTn>
                              </p:par>
                              <p:par>
                                <p:cTn id="30" presetID="23" presetClass="entr" presetSubtype="16" fill="hold" nodeType="with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3000" fill="hold"/>
                                        <p:tgtEl>
                                          <p:spTgt spid="14"/>
                                        </p:tgtEl>
                                        <p:attrNameLst>
                                          <p:attrName>ppt_w</p:attrName>
                                        </p:attrNameLst>
                                      </p:cBhvr>
                                      <p:tavLst>
                                        <p:tav tm="0">
                                          <p:val>
                                            <p:fltVal val="0"/>
                                          </p:val>
                                        </p:tav>
                                        <p:tav tm="100000">
                                          <p:val>
                                            <p:strVal val="#ppt_w"/>
                                          </p:val>
                                        </p:tav>
                                      </p:tavLst>
                                    </p:anim>
                                    <p:anim calcmode="lin" valueType="num">
                                      <p:cBhvr>
                                        <p:cTn id="33" dur="3000" fill="hold"/>
                                        <p:tgtEl>
                                          <p:spTgt spid="14"/>
                                        </p:tgtEl>
                                        <p:attrNameLst>
                                          <p:attrName>ppt_h</p:attrName>
                                        </p:attrNameLst>
                                      </p:cBhvr>
                                      <p:tavLst>
                                        <p:tav tm="0">
                                          <p:val>
                                            <p:fltVal val="0"/>
                                          </p:val>
                                        </p:tav>
                                        <p:tav tm="100000">
                                          <p:val>
                                            <p:strVal val="#ppt_h"/>
                                          </p:val>
                                        </p:tav>
                                      </p:tavLst>
                                    </p:anim>
                                  </p:childTnLst>
                                </p:cTn>
                              </p:par>
                              <p:par>
                                <p:cTn id="34" presetID="16" presetClass="entr" presetSubtype="42" fill="hold"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barn(outHorizontal)">
                                      <p:cBhvr>
                                        <p:cTn id="36" dur="3250"/>
                                        <p:tgtEl>
                                          <p:spTgt spid="14"/>
                                        </p:tgtEl>
                                      </p:cBhvr>
                                    </p:animEffect>
                                  </p:childTnLst>
                                </p:cTn>
                              </p:par>
                            </p:childTnLst>
                          </p:cTn>
                        </p:par>
                        <p:par>
                          <p:cTn id="37" fill="hold">
                            <p:stCondLst>
                              <p:cond delay="325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10"/>
                                        </p:tgtEl>
                                        <p:attrNameLst>
                                          <p:attrName>style.visibility</p:attrName>
                                        </p:attrNameLst>
                                      </p:cBhvr>
                                      <p:to>
                                        <p:strVal val="visible"/>
                                      </p:to>
                                    </p:set>
                                    <p:animEffect transition="in" filter="fade">
                                      <p:cBhvr>
                                        <p:cTn id="40" dur="1000"/>
                                        <p:tgtEl>
                                          <p:spTgt spid="10"/>
                                        </p:tgtEl>
                                      </p:cBhvr>
                                    </p:animEffect>
                                    <p:anim calcmode="lin" valueType="num">
                                      <p:cBhvr>
                                        <p:cTn id="41" dur="1000" fill="hold"/>
                                        <p:tgtEl>
                                          <p:spTgt spid="10"/>
                                        </p:tgtEl>
                                        <p:attrNameLst>
                                          <p:attrName>ppt_x</p:attrName>
                                        </p:attrNameLst>
                                      </p:cBhvr>
                                      <p:tavLst>
                                        <p:tav tm="0">
                                          <p:val>
                                            <p:strVal val="#ppt_x-.1"/>
                                          </p:val>
                                        </p:tav>
                                        <p:tav tm="100000">
                                          <p:val>
                                            <p:strVal val="#ppt_x"/>
                                          </p:val>
                                        </p:tav>
                                      </p:tavLst>
                                    </p:anim>
                                    <p:anim calcmode="lin" valueType="num">
                                      <p:cBhvr>
                                        <p:cTn id="4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WordArt 2"/>
          <p:cNvSpPr>
            <a:spLocks noChangeArrowheads="1" noChangeShapeType="1" noTextEdit="1"/>
          </p:cNvSpPr>
          <p:nvPr/>
        </p:nvSpPr>
        <p:spPr bwMode="auto">
          <a:xfrm>
            <a:off x="1476375" y="216961"/>
            <a:ext cx="6337300" cy="840052"/>
          </a:xfrm>
          <a:prstGeom prst="rect">
            <a:avLst/>
          </a:prstGeom>
        </p:spPr>
        <p:txBody>
          <a:bodyPr wrap="none" fromWordArt="1">
            <a:prstTxWarp prst="textCanUp">
              <a:avLst>
                <a:gd name="adj" fmla="val 70306"/>
              </a:avLst>
            </a:prstTxWarp>
            <a:scene3d>
              <a:camera prst="legacyPerspectiveBottom"/>
              <a:lightRig rig="legacyHarsh3" dir="t"/>
            </a:scene3d>
            <a:sp3d extrusionH="887400" prstMaterial="legacyMatte">
              <a:bevelT h="25400" prst="softRound"/>
              <a:extrusionClr>
                <a:srgbClr val="FF6600"/>
              </a:extrusionClr>
            </a:sp3d>
          </a:bodyPr>
          <a:lstStyle/>
          <a:p>
            <a:pPr algn="ctr" fontAlgn="auto">
              <a:spcBef>
                <a:spcPts val="0"/>
              </a:spcBef>
              <a:spcAft>
                <a:spcPts val="0"/>
              </a:spcAft>
              <a:defRPr/>
            </a:pPr>
            <a:r>
              <a:rPr lang="es-ES" sz="3600" kern="10" dirty="0">
                <a:ln w="9525">
                  <a:round/>
                  <a:headEnd/>
                  <a:tailEnd/>
                </a:ln>
                <a:gradFill rotWithShape="1">
                  <a:gsLst>
                    <a:gs pos="0">
                      <a:srgbClr val="FFE701"/>
                    </a:gs>
                    <a:gs pos="100000">
                      <a:srgbClr val="FE3E02"/>
                    </a:gs>
                  </a:gsLst>
                  <a:lin ang="5400000" scaled="1"/>
                </a:gradFill>
                <a:latin typeface="High Tower Text"/>
                <a:cs typeface="+mn-cs"/>
              </a:rPr>
              <a:t> Música Enlazada </a:t>
            </a:r>
          </a:p>
        </p:txBody>
      </p:sp>
      <p:sp>
        <p:nvSpPr>
          <p:cNvPr id="86019" name="WordArt 3"/>
          <p:cNvSpPr>
            <a:spLocks noChangeArrowheads="1" noChangeShapeType="1" noTextEdit="1"/>
          </p:cNvSpPr>
          <p:nvPr/>
        </p:nvSpPr>
        <p:spPr bwMode="auto">
          <a:xfrm>
            <a:off x="1763713" y="1097306"/>
            <a:ext cx="5473700" cy="1008779"/>
          </a:xfrm>
          <a:prstGeom prst="rect">
            <a:avLst/>
          </a:prstGeom>
        </p:spPr>
        <p:txBody>
          <a:bodyPr wrap="none" fromWordArt="1">
            <a:prstTxWarp prst="textDeflateBottom">
              <a:avLst>
                <a:gd name="adj" fmla="val 76472"/>
              </a:avLst>
            </a:prstTxWarp>
            <a:scene3d>
              <a:camera prst="legacyPerspectiveBottom"/>
              <a:lightRig rig="legacyNormal3" dir="t"/>
            </a:scene3d>
            <a:sp3d extrusionH="887400" prstMaterial="legacyMatte">
              <a:bevelT h="25400" prst="softRound"/>
              <a:extrusionClr>
                <a:srgbClr val="939676"/>
              </a:extrusionClr>
            </a:sp3d>
          </a:bodyPr>
          <a:lstStyle/>
          <a:p>
            <a:pPr algn="ctr" fontAlgn="auto">
              <a:spcBef>
                <a:spcPts val="0"/>
              </a:spcBef>
              <a:spcAft>
                <a:spcPts val="0"/>
              </a:spcAft>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cs typeface="+mn-cs"/>
              </a:rPr>
              <a:t> Títulos: </a:t>
            </a:r>
          </a:p>
        </p:txBody>
      </p:sp>
      <p:sp>
        <p:nvSpPr>
          <p:cNvPr id="86020" name="WordArt 4"/>
          <p:cNvSpPr>
            <a:spLocks noChangeArrowheads="1" noChangeShapeType="1" noTextEdit="1"/>
          </p:cNvSpPr>
          <p:nvPr/>
        </p:nvSpPr>
        <p:spPr bwMode="auto">
          <a:xfrm>
            <a:off x="755576" y="2070582"/>
            <a:ext cx="7316886" cy="993538"/>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fontAlgn="auto">
              <a:spcBef>
                <a:spcPts val="0"/>
              </a:spcBef>
              <a:spcAft>
                <a:spcPts val="0"/>
              </a:spcAft>
              <a:defRPr/>
            </a:pPr>
            <a:r>
              <a:rPr lang="es-ES" sz="3600" kern="10" dirty="0">
                <a:ln w="19050">
                  <a:noFill/>
                  <a:round/>
                  <a:headEnd/>
                  <a:tailEnd/>
                </a:ln>
                <a:solidFill>
                  <a:srgbClr val="0066CC"/>
                </a:solidFill>
                <a:effectLst>
                  <a:prstShdw prst="shdw17" dist="17961" dir="13500000">
                    <a:srgbClr val="003D7A"/>
                  </a:prstShdw>
                </a:effectLst>
                <a:latin typeface="High Tower Text"/>
                <a:cs typeface="+mn-cs"/>
              </a:rPr>
              <a:t> </a:t>
            </a:r>
            <a:r>
              <a:rPr lang="es-ES" sz="3600" kern="10" dirty="0" smtClean="0">
                <a:ln w="19050">
                  <a:noFill/>
                  <a:round/>
                  <a:headEnd/>
                  <a:tailEnd/>
                </a:ln>
                <a:solidFill>
                  <a:srgbClr val="0066CC"/>
                </a:solidFill>
                <a:effectLst>
                  <a:prstShdw prst="shdw17" dist="17961" dir="13500000">
                    <a:srgbClr val="003D7A"/>
                  </a:prstShdw>
                </a:effectLst>
                <a:latin typeface="High Tower Text"/>
                <a:cs typeface="+mn-cs"/>
              </a:rPr>
              <a:t>- </a:t>
            </a:r>
            <a:r>
              <a:rPr lang="es-ES" sz="3600" kern="10" dirty="0" err="1" smtClean="0">
                <a:ln w="19050">
                  <a:noFill/>
                  <a:round/>
                  <a:headEnd/>
                  <a:tailEnd/>
                </a:ln>
                <a:solidFill>
                  <a:srgbClr val="0066CC"/>
                </a:solidFill>
                <a:effectLst>
                  <a:prstShdw prst="shdw17" dist="17961" dir="13500000">
                    <a:srgbClr val="003D7A"/>
                  </a:prstShdw>
                </a:effectLst>
                <a:latin typeface="High Tower Text"/>
                <a:cs typeface="+mn-cs"/>
              </a:rPr>
              <a:t>The</a:t>
            </a:r>
            <a:r>
              <a:rPr lang="es-ES" sz="3600" kern="10" dirty="0" smtClean="0">
                <a:ln w="19050">
                  <a:noFill/>
                  <a:round/>
                  <a:headEnd/>
                  <a:tailEnd/>
                </a:ln>
                <a:solidFill>
                  <a:srgbClr val="0066CC"/>
                </a:solidFill>
                <a:effectLst>
                  <a:prstShdw prst="shdw17" dist="17961" dir="13500000">
                    <a:srgbClr val="003D7A"/>
                  </a:prstShdw>
                </a:effectLst>
                <a:latin typeface="High Tower Text"/>
                <a:cs typeface="+mn-cs"/>
              </a:rPr>
              <a:t> </a:t>
            </a:r>
            <a:r>
              <a:rPr lang="es-ES" sz="3600" kern="10" dirty="0" err="1" smtClean="0">
                <a:ln w="19050">
                  <a:noFill/>
                  <a:round/>
                  <a:headEnd/>
                  <a:tailEnd/>
                </a:ln>
                <a:solidFill>
                  <a:srgbClr val="0066CC"/>
                </a:solidFill>
                <a:effectLst>
                  <a:prstShdw prst="shdw17" dist="17961" dir="13500000">
                    <a:srgbClr val="003D7A"/>
                  </a:prstShdw>
                </a:effectLst>
                <a:latin typeface="High Tower Text"/>
                <a:cs typeface="+mn-cs"/>
              </a:rPr>
              <a:t>Book</a:t>
            </a:r>
            <a:r>
              <a:rPr lang="es-ES" sz="3600" kern="10" dirty="0" smtClean="0">
                <a:ln w="19050">
                  <a:noFill/>
                  <a:round/>
                  <a:headEnd/>
                  <a:tailEnd/>
                </a:ln>
                <a:solidFill>
                  <a:srgbClr val="0066CC"/>
                </a:solidFill>
                <a:effectLst>
                  <a:prstShdw prst="shdw17" dist="17961" dir="13500000">
                    <a:srgbClr val="003D7A"/>
                  </a:prstShdw>
                </a:effectLst>
                <a:latin typeface="High Tower Text"/>
                <a:cs typeface="+mn-cs"/>
              </a:rPr>
              <a:t> Of </a:t>
            </a:r>
            <a:r>
              <a:rPr lang="es-ES" sz="3600" kern="10" dirty="0" err="1" smtClean="0">
                <a:ln w="19050">
                  <a:noFill/>
                  <a:round/>
                  <a:headEnd/>
                  <a:tailEnd/>
                </a:ln>
                <a:solidFill>
                  <a:srgbClr val="0066CC"/>
                </a:solidFill>
                <a:effectLst>
                  <a:prstShdw prst="shdw17" dist="17961" dir="13500000">
                    <a:srgbClr val="003D7A"/>
                  </a:prstShdw>
                </a:effectLst>
                <a:latin typeface="High Tower Text"/>
                <a:cs typeface="+mn-cs"/>
              </a:rPr>
              <a:t>Secrets</a:t>
            </a:r>
            <a:r>
              <a:rPr lang="es-ES" sz="3600" kern="10" dirty="0" smtClean="0">
                <a:ln w="19050">
                  <a:noFill/>
                  <a:round/>
                  <a:headEnd/>
                  <a:tailEnd/>
                </a:ln>
                <a:solidFill>
                  <a:srgbClr val="0066CC"/>
                </a:solidFill>
                <a:effectLst>
                  <a:prstShdw prst="shdw17" dist="17961" dir="13500000">
                    <a:srgbClr val="003D7A"/>
                  </a:prstShdw>
                </a:effectLst>
                <a:latin typeface="High Tower Text"/>
                <a:cs typeface="+mn-cs"/>
              </a:rPr>
              <a:t> </a:t>
            </a:r>
            <a:endParaRPr lang="es-ES" sz="3600" kern="10" dirty="0">
              <a:ln w="19050">
                <a:noFill/>
                <a:round/>
                <a:headEnd/>
                <a:tailEnd/>
              </a:ln>
              <a:solidFill>
                <a:srgbClr val="0066CC"/>
              </a:solidFill>
              <a:effectLst>
                <a:prstShdw prst="shdw17" dist="17961" dir="13500000">
                  <a:srgbClr val="003D7A"/>
                </a:prstShdw>
              </a:effectLst>
              <a:latin typeface="High Tower Text"/>
              <a:cs typeface="+mn-cs"/>
            </a:endParaRPr>
          </a:p>
        </p:txBody>
      </p:sp>
      <p:sp>
        <p:nvSpPr>
          <p:cNvPr id="86021" name="WordArt 5"/>
          <p:cNvSpPr>
            <a:spLocks noChangeArrowheads="1" noChangeShapeType="1" noTextEdit="1"/>
          </p:cNvSpPr>
          <p:nvPr/>
        </p:nvSpPr>
        <p:spPr bwMode="auto">
          <a:xfrm>
            <a:off x="744001" y="3158988"/>
            <a:ext cx="5542511" cy="818997"/>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fontAlgn="auto">
              <a:spcBef>
                <a:spcPts val="0"/>
              </a:spcBef>
              <a:spcAft>
                <a:spcPts val="0"/>
              </a:spcAft>
              <a:defRPr/>
            </a:pPr>
            <a:r>
              <a:rPr lang="es-ES" sz="3600" kern="10" dirty="0">
                <a:ln w="12700">
                  <a:solidFill>
                    <a:srgbClr val="3333CC"/>
                  </a:solidFill>
                  <a:round/>
                  <a:headEnd/>
                  <a:tailEnd/>
                </a:ln>
                <a:solidFill>
                  <a:srgbClr val="B2B2B2">
                    <a:alpha val="50195"/>
                  </a:srgbClr>
                </a:solidFill>
                <a:effectLst>
                  <a:outerShdw dist="45791" dir="2021404" algn="ctr" rotWithShape="0">
                    <a:srgbClr val="9999FF"/>
                  </a:outerShdw>
                </a:effectLst>
                <a:latin typeface="High Tower Text"/>
                <a:cs typeface="+mn-cs"/>
              </a:rPr>
              <a:t>  </a:t>
            </a:r>
            <a:r>
              <a:rPr lang="es-ES" sz="3600" kern="10" dirty="0" smtClean="0">
                <a:ln w="12700">
                  <a:solidFill>
                    <a:srgbClr val="3333CC"/>
                  </a:solidFill>
                  <a:round/>
                  <a:headEnd/>
                  <a:tailEnd/>
                </a:ln>
                <a:solidFill>
                  <a:srgbClr val="B2B2B2">
                    <a:alpha val="50195"/>
                  </a:srgbClr>
                </a:solidFill>
                <a:effectLst>
                  <a:outerShdw dist="45791" dir="2021404" algn="ctr" rotWithShape="0">
                    <a:srgbClr val="9999FF"/>
                  </a:outerShdw>
                </a:effectLst>
                <a:latin typeface="High Tower Text"/>
                <a:cs typeface="+mn-cs"/>
              </a:rPr>
              <a:t>- </a:t>
            </a:r>
            <a:r>
              <a:rPr lang="es-ES" sz="3600" kern="10" dirty="0" err="1" smtClean="0">
                <a:ln w="12700">
                  <a:solidFill>
                    <a:srgbClr val="3333CC"/>
                  </a:solidFill>
                  <a:round/>
                  <a:headEnd/>
                  <a:tailEnd/>
                </a:ln>
                <a:solidFill>
                  <a:srgbClr val="B2B2B2">
                    <a:alpha val="50195"/>
                  </a:srgbClr>
                </a:solidFill>
                <a:effectLst>
                  <a:outerShdw dist="45791" dir="2021404" algn="ctr" rotWithShape="0">
                    <a:srgbClr val="9999FF"/>
                  </a:outerShdw>
                </a:effectLst>
                <a:latin typeface="High Tower Text"/>
                <a:cs typeface="+mn-cs"/>
              </a:rPr>
              <a:t>Queen</a:t>
            </a:r>
            <a:r>
              <a:rPr lang="es-ES" sz="3600" kern="10" dirty="0" smtClean="0">
                <a:ln w="12700">
                  <a:solidFill>
                    <a:srgbClr val="3333CC"/>
                  </a:solidFill>
                  <a:round/>
                  <a:headEnd/>
                  <a:tailEnd/>
                </a:ln>
                <a:solidFill>
                  <a:srgbClr val="B2B2B2">
                    <a:alpha val="50195"/>
                  </a:srgbClr>
                </a:solidFill>
                <a:effectLst>
                  <a:outerShdw dist="45791" dir="2021404" algn="ctr" rotWithShape="0">
                    <a:srgbClr val="9999FF"/>
                  </a:outerShdw>
                </a:effectLst>
                <a:latin typeface="High Tower Text"/>
                <a:cs typeface="+mn-cs"/>
              </a:rPr>
              <a:t> </a:t>
            </a:r>
            <a:r>
              <a:rPr lang="es-ES" sz="3600" kern="10" dirty="0" err="1" smtClean="0">
                <a:ln w="12700">
                  <a:solidFill>
                    <a:srgbClr val="3333CC"/>
                  </a:solidFill>
                  <a:round/>
                  <a:headEnd/>
                  <a:tailEnd/>
                </a:ln>
                <a:solidFill>
                  <a:srgbClr val="B2B2B2">
                    <a:alpha val="50195"/>
                  </a:srgbClr>
                </a:solidFill>
                <a:effectLst>
                  <a:outerShdw dist="45791" dir="2021404" algn="ctr" rotWithShape="0">
                    <a:srgbClr val="9999FF"/>
                  </a:outerShdw>
                </a:effectLst>
                <a:latin typeface="High Tower Text"/>
                <a:cs typeface="+mn-cs"/>
              </a:rPr>
              <a:t>Nefertiti</a:t>
            </a:r>
            <a:r>
              <a:rPr lang="es-ES" sz="3600" kern="10" dirty="0" smtClean="0">
                <a:ln w="12700">
                  <a:solidFill>
                    <a:srgbClr val="3333CC"/>
                  </a:solidFill>
                  <a:round/>
                  <a:headEnd/>
                  <a:tailEnd/>
                </a:ln>
                <a:solidFill>
                  <a:srgbClr val="B2B2B2">
                    <a:alpha val="50195"/>
                  </a:srgbClr>
                </a:solidFill>
                <a:effectLst>
                  <a:outerShdw dist="45791" dir="2021404" algn="ctr" rotWithShape="0">
                    <a:srgbClr val="9999FF"/>
                  </a:outerShdw>
                </a:effectLst>
                <a:latin typeface="High Tower Text"/>
                <a:cs typeface="+mn-cs"/>
              </a:rPr>
              <a:t> </a:t>
            </a:r>
            <a:endParaRPr lang="es-ES" sz="3600" kern="10" dirty="0">
              <a:ln w="12700">
                <a:solidFill>
                  <a:srgbClr val="3333CC"/>
                </a:solidFill>
                <a:round/>
                <a:headEnd/>
                <a:tailEnd/>
              </a:ln>
              <a:solidFill>
                <a:srgbClr val="B2B2B2">
                  <a:alpha val="50195"/>
                </a:srgbClr>
              </a:solidFill>
              <a:effectLst>
                <a:outerShdw dist="45791" dir="2021404" algn="ctr" rotWithShape="0">
                  <a:srgbClr val="9999FF"/>
                </a:outerShdw>
              </a:effectLst>
              <a:latin typeface="High Tower Text"/>
              <a:cs typeface="+mn-cs"/>
            </a:endParaRPr>
          </a:p>
        </p:txBody>
      </p:sp>
      <p:sp>
        <p:nvSpPr>
          <p:cNvPr id="86022" name="WordArt 6"/>
          <p:cNvSpPr>
            <a:spLocks noChangeArrowheads="1" noChangeShapeType="1" noTextEdit="1"/>
          </p:cNvSpPr>
          <p:nvPr/>
        </p:nvSpPr>
        <p:spPr bwMode="auto">
          <a:xfrm>
            <a:off x="827584" y="3977625"/>
            <a:ext cx="6840760" cy="691142"/>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fontAlgn="auto">
              <a:spcBef>
                <a:spcPts val="0"/>
              </a:spcBef>
              <a:spcAft>
                <a:spcPts val="0"/>
              </a:spcAft>
              <a:defRPr/>
            </a:pP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cs typeface="+mn-cs"/>
              </a:rPr>
              <a:t>  </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cs typeface="+mn-cs"/>
              </a:rPr>
              <a:t>- </a:t>
            </a:r>
            <a:r>
              <a:rPr lang="es-ES" sz="3600" kern="10" dirty="0" err="1"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cs typeface="+mn-cs"/>
              </a:rPr>
              <a:t>Pharaoh</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cs typeface="+mn-cs"/>
              </a:rPr>
              <a:t> Ramsés II </a:t>
            </a:r>
            <a:endPar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cs typeface="+mn-cs"/>
            </a:endParaRPr>
          </a:p>
        </p:txBody>
      </p:sp>
      <p:sp>
        <p:nvSpPr>
          <p:cNvPr id="86023" name="WordArt 7"/>
          <p:cNvSpPr>
            <a:spLocks noChangeArrowheads="1" noChangeShapeType="1" noTextEdit="1"/>
          </p:cNvSpPr>
          <p:nvPr/>
        </p:nvSpPr>
        <p:spPr bwMode="auto">
          <a:xfrm>
            <a:off x="971600" y="4873725"/>
            <a:ext cx="6386482" cy="599282"/>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fontAlgn="auto">
              <a:spcBef>
                <a:spcPts val="0"/>
              </a:spcBef>
              <a:spcAft>
                <a:spcPts val="0"/>
              </a:spcAft>
              <a:defRPr/>
            </a:pPr>
            <a:r>
              <a:rPr lang="es-ES" sz="3600" kern="10" dirty="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effectLst>
                <a:latin typeface="High Tower Text"/>
                <a:cs typeface="+mn-cs"/>
              </a:rPr>
              <a:t> </a:t>
            </a:r>
            <a:r>
              <a:rPr lang="es-ES" sz="3600" kern="10" dirty="0" smtClean="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effectLst>
                <a:latin typeface="High Tower Text"/>
                <a:cs typeface="+mn-cs"/>
              </a:rPr>
              <a:t>- Cleopatra </a:t>
            </a:r>
            <a:endParaRPr lang="es-ES" sz="3600" kern="10" dirty="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effectLst>
              <a:latin typeface="High Tower Text"/>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2000" advTm="20000">
        <p14:window dir="vert"/>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86018"/>
                                        </p:tgtEl>
                                        <p:attrNameLst>
                                          <p:attrName>style.visibility</p:attrName>
                                        </p:attrNameLst>
                                      </p:cBhvr>
                                      <p:to>
                                        <p:strVal val="visible"/>
                                      </p:to>
                                    </p:set>
                                    <p:animEffect transition="in" filter="fade">
                                      <p:cBhvr>
                                        <p:cTn id="7" dur="2000"/>
                                        <p:tgtEl>
                                          <p:spTgt spid="86018"/>
                                        </p:tgtEl>
                                      </p:cBhvr>
                                    </p:animEffect>
                                    <p:anim calcmode="lin" valueType="num">
                                      <p:cBhvr>
                                        <p:cTn id="8" dur="2000" fill="hold"/>
                                        <p:tgtEl>
                                          <p:spTgt spid="86018"/>
                                        </p:tgtEl>
                                        <p:attrNameLst>
                                          <p:attrName>ppt_x</p:attrName>
                                        </p:attrNameLst>
                                      </p:cBhvr>
                                      <p:tavLst>
                                        <p:tav tm="0">
                                          <p:val>
                                            <p:strVal val="#ppt_x"/>
                                          </p:val>
                                        </p:tav>
                                        <p:tav tm="100000">
                                          <p:val>
                                            <p:strVal val="#ppt_x"/>
                                          </p:val>
                                        </p:tav>
                                      </p:tavLst>
                                    </p:anim>
                                    <p:anim calcmode="lin" valueType="num">
                                      <p:cBhvr>
                                        <p:cTn id="9" dur="2000" fill="hold"/>
                                        <p:tgtEl>
                                          <p:spTgt spid="86018"/>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2" presetClass="entr" presetSubtype="4" fill="hold" nodeType="afterEffect">
                                  <p:stCondLst>
                                    <p:cond delay="0"/>
                                  </p:stCondLst>
                                  <p:childTnLst>
                                    <p:set>
                                      <p:cBhvr>
                                        <p:cTn id="12" dur="1" fill="hold">
                                          <p:stCondLst>
                                            <p:cond delay="0"/>
                                          </p:stCondLst>
                                        </p:cTn>
                                        <p:tgtEl>
                                          <p:spTgt spid="86019"/>
                                        </p:tgtEl>
                                        <p:attrNameLst>
                                          <p:attrName>style.visibility</p:attrName>
                                        </p:attrNameLst>
                                      </p:cBhvr>
                                      <p:to>
                                        <p:strVal val="visible"/>
                                      </p:to>
                                    </p:set>
                                    <p:anim calcmode="lin" valueType="num">
                                      <p:cBhvr additive="base">
                                        <p:cTn id="13" dur="2000" fill="hold"/>
                                        <p:tgtEl>
                                          <p:spTgt spid="86019"/>
                                        </p:tgtEl>
                                        <p:attrNameLst>
                                          <p:attrName>ppt_x</p:attrName>
                                        </p:attrNameLst>
                                      </p:cBhvr>
                                      <p:tavLst>
                                        <p:tav tm="0">
                                          <p:val>
                                            <p:strVal val="#ppt_x"/>
                                          </p:val>
                                        </p:tav>
                                        <p:tav tm="100000">
                                          <p:val>
                                            <p:strVal val="#ppt_x"/>
                                          </p:val>
                                        </p:tav>
                                      </p:tavLst>
                                    </p:anim>
                                    <p:anim calcmode="lin" valueType="num">
                                      <p:cBhvr additive="base">
                                        <p:cTn id="14" dur="2000" fill="hold"/>
                                        <p:tgtEl>
                                          <p:spTgt spid="86019"/>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0"/>
                                  </p:stCondLst>
                                  <p:childTnLst>
                                    <p:set>
                                      <p:cBhvr>
                                        <p:cTn id="16" dur="1" fill="hold">
                                          <p:stCondLst>
                                            <p:cond delay="0"/>
                                          </p:stCondLst>
                                        </p:cTn>
                                        <p:tgtEl>
                                          <p:spTgt spid="86019"/>
                                        </p:tgtEl>
                                        <p:attrNameLst>
                                          <p:attrName>style.visibility</p:attrName>
                                        </p:attrNameLst>
                                      </p:cBhvr>
                                      <p:to>
                                        <p:strVal val="visible"/>
                                      </p:to>
                                    </p:set>
                                    <p:anim calcmode="lin" valueType="num">
                                      <p:cBhvr>
                                        <p:cTn id="17" dur="2000" fill="hold"/>
                                        <p:tgtEl>
                                          <p:spTgt spid="86019"/>
                                        </p:tgtEl>
                                        <p:attrNameLst>
                                          <p:attrName>ppt_w</p:attrName>
                                        </p:attrNameLst>
                                      </p:cBhvr>
                                      <p:tavLst>
                                        <p:tav tm="0" fmla="#ppt_w*sin(2.5*pi*$)">
                                          <p:val>
                                            <p:fltVal val="0"/>
                                          </p:val>
                                        </p:tav>
                                        <p:tav tm="100000">
                                          <p:val>
                                            <p:fltVal val="1"/>
                                          </p:val>
                                        </p:tav>
                                      </p:tavLst>
                                    </p:anim>
                                    <p:anim calcmode="lin" valueType="num">
                                      <p:cBhvr>
                                        <p:cTn id="18" dur="2000" fill="hold"/>
                                        <p:tgtEl>
                                          <p:spTgt spid="86019"/>
                                        </p:tgtEl>
                                        <p:attrNameLst>
                                          <p:attrName>ppt_h</p:attrName>
                                        </p:attrNameLst>
                                      </p:cBhvr>
                                      <p:tavLst>
                                        <p:tav tm="0">
                                          <p:val>
                                            <p:strVal val="#ppt_h"/>
                                          </p:val>
                                        </p:tav>
                                        <p:tav tm="100000">
                                          <p:val>
                                            <p:strVal val="#ppt_h"/>
                                          </p:val>
                                        </p:tav>
                                      </p:tavLst>
                                    </p:anim>
                                  </p:childTnLst>
                                </p:cTn>
                              </p:par>
                            </p:childTnLst>
                          </p:cTn>
                        </p:par>
                        <p:par>
                          <p:cTn id="19" fill="hold" nodeType="afterGroup">
                            <p:stCondLst>
                              <p:cond delay="4000"/>
                            </p:stCondLst>
                            <p:childTnLst>
                              <p:par>
                                <p:cTn id="20" presetID="2" presetClass="entr" presetSubtype="8" fill="hold" nodeType="afterEffect">
                                  <p:stCondLst>
                                    <p:cond delay="500"/>
                                  </p:stCondLst>
                                  <p:childTnLst>
                                    <p:set>
                                      <p:cBhvr>
                                        <p:cTn id="21" dur="1" fill="hold">
                                          <p:stCondLst>
                                            <p:cond delay="0"/>
                                          </p:stCondLst>
                                        </p:cTn>
                                        <p:tgtEl>
                                          <p:spTgt spid="86020"/>
                                        </p:tgtEl>
                                        <p:attrNameLst>
                                          <p:attrName>style.visibility</p:attrName>
                                        </p:attrNameLst>
                                      </p:cBhvr>
                                      <p:to>
                                        <p:strVal val="visible"/>
                                      </p:to>
                                    </p:set>
                                    <p:anim calcmode="lin" valueType="num">
                                      <p:cBhvr additive="base">
                                        <p:cTn id="22" dur="2000" fill="hold"/>
                                        <p:tgtEl>
                                          <p:spTgt spid="86020"/>
                                        </p:tgtEl>
                                        <p:attrNameLst>
                                          <p:attrName>ppt_x</p:attrName>
                                        </p:attrNameLst>
                                      </p:cBhvr>
                                      <p:tavLst>
                                        <p:tav tm="0">
                                          <p:val>
                                            <p:strVal val="0-#ppt_w/2"/>
                                          </p:val>
                                        </p:tav>
                                        <p:tav tm="100000">
                                          <p:val>
                                            <p:strVal val="#ppt_x"/>
                                          </p:val>
                                        </p:tav>
                                      </p:tavLst>
                                    </p:anim>
                                    <p:anim calcmode="lin" valueType="num">
                                      <p:cBhvr additive="base">
                                        <p:cTn id="23" dur="2000" fill="hold"/>
                                        <p:tgtEl>
                                          <p:spTgt spid="86020"/>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6500"/>
                            </p:stCondLst>
                            <p:childTnLst>
                              <p:par>
                                <p:cTn id="25" presetID="2" presetClass="entr" presetSubtype="2" fill="hold" nodeType="afterEffect">
                                  <p:stCondLst>
                                    <p:cond delay="500"/>
                                  </p:stCondLst>
                                  <p:childTnLst>
                                    <p:set>
                                      <p:cBhvr>
                                        <p:cTn id="26" dur="1" fill="hold">
                                          <p:stCondLst>
                                            <p:cond delay="0"/>
                                          </p:stCondLst>
                                        </p:cTn>
                                        <p:tgtEl>
                                          <p:spTgt spid="86021"/>
                                        </p:tgtEl>
                                        <p:attrNameLst>
                                          <p:attrName>style.visibility</p:attrName>
                                        </p:attrNameLst>
                                      </p:cBhvr>
                                      <p:to>
                                        <p:strVal val="visible"/>
                                      </p:to>
                                    </p:set>
                                    <p:anim calcmode="lin" valueType="num">
                                      <p:cBhvr additive="base">
                                        <p:cTn id="27" dur="2000" fill="hold"/>
                                        <p:tgtEl>
                                          <p:spTgt spid="86021"/>
                                        </p:tgtEl>
                                        <p:attrNameLst>
                                          <p:attrName>ppt_x</p:attrName>
                                        </p:attrNameLst>
                                      </p:cBhvr>
                                      <p:tavLst>
                                        <p:tav tm="0">
                                          <p:val>
                                            <p:strVal val="1+#ppt_w/2"/>
                                          </p:val>
                                        </p:tav>
                                        <p:tav tm="100000">
                                          <p:val>
                                            <p:strVal val="#ppt_x"/>
                                          </p:val>
                                        </p:tav>
                                      </p:tavLst>
                                    </p:anim>
                                    <p:anim calcmode="lin" valueType="num">
                                      <p:cBhvr additive="base">
                                        <p:cTn id="28" dur="2000" fill="hold"/>
                                        <p:tgtEl>
                                          <p:spTgt spid="86021"/>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9000"/>
                            </p:stCondLst>
                            <p:childTnLst>
                              <p:par>
                                <p:cTn id="30" presetID="2" presetClass="entr" presetSubtype="4" fill="hold" nodeType="afterEffect">
                                  <p:stCondLst>
                                    <p:cond delay="500"/>
                                  </p:stCondLst>
                                  <p:childTnLst>
                                    <p:set>
                                      <p:cBhvr>
                                        <p:cTn id="31" dur="1" fill="hold">
                                          <p:stCondLst>
                                            <p:cond delay="0"/>
                                          </p:stCondLst>
                                        </p:cTn>
                                        <p:tgtEl>
                                          <p:spTgt spid="86022"/>
                                        </p:tgtEl>
                                        <p:attrNameLst>
                                          <p:attrName>style.visibility</p:attrName>
                                        </p:attrNameLst>
                                      </p:cBhvr>
                                      <p:to>
                                        <p:strVal val="visible"/>
                                      </p:to>
                                    </p:set>
                                    <p:anim calcmode="lin" valueType="num">
                                      <p:cBhvr additive="base">
                                        <p:cTn id="32" dur="2000" fill="hold"/>
                                        <p:tgtEl>
                                          <p:spTgt spid="86022"/>
                                        </p:tgtEl>
                                        <p:attrNameLst>
                                          <p:attrName>ppt_x</p:attrName>
                                        </p:attrNameLst>
                                      </p:cBhvr>
                                      <p:tavLst>
                                        <p:tav tm="0">
                                          <p:val>
                                            <p:strVal val="#ppt_x"/>
                                          </p:val>
                                        </p:tav>
                                        <p:tav tm="100000">
                                          <p:val>
                                            <p:strVal val="#ppt_x"/>
                                          </p:val>
                                        </p:tav>
                                      </p:tavLst>
                                    </p:anim>
                                    <p:anim calcmode="lin" valueType="num">
                                      <p:cBhvr additive="base">
                                        <p:cTn id="33" dur="2000" fill="hold"/>
                                        <p:tgtEl>
                                          <p:spTgt spid="86022"/>
                                        </p:tgtEl>
                                        <p:attrNameLst>
                                          <p:attrName>ppt_y</p:attrName>
                                        </p:attrNameLst>
                                      </p:cBhvr>
                                      <p:tavLst>
                                        <p:tav tm="0">
                                          <p:val>
                                            <p:strVal val="1+#ppt_h/2"/>
                                          </p:val>
                                        </p:tav>
                                        <p:tav tm="100000">
                                          <p:val>
                                            <p:strVal val="#ppt_y"/>
                                          </p:val>
                                        </p:tav>
                                      </p:tavLst>
                                    </p:anim>
                                  </p:childTnLst>
                                </p:cTn>
                              </p:par>
                            </p:childTnLst>
                          </p:cTn>
                        </p:par>
                        <p:par>
                          <p:cTn id="34" fill="hold" nodeType="afterGroup">
                            <p:stCondLst>
                              <p:cond delay="11500"/>
                            </p:stCondLst>
                            <p:childTnLst>
                              <p:par>
                                <p:cTn id="35" presetID="39" presetClass="entr" presetSubtype="0" accel="100000" fill="hold" nodeType="afterEffect">
                                  <p:stCondLst>
                                    <p:cond delay="500"/>
                                  </p:stCondLst>
                                  <p:childTnLst>
                                    <p:set>
                                      <p:cBhvr>
                                        <p:cTn id="36" dur="1" fill="hold">
                                          <p:stCondLst>
                                            <p:cond delay="0"/>
                                          </p:stCondLst>
                                        </p:cTn>
                                        <p:tgtEl>
                                          <p:spTgt spid="86023"/>
                                        </p:tgtEl>
                                        <p:attrNameLst>
                                          <p:attrName>style.visibility</p:attrName>
                                        </p:attrNameLst>
                                      </p:cBhvr>
                                      <p:to>
                                        <p:strVal val="visible"/>
                                      </p:to>
                                    </p:set>
                                    <p:anim calcmode="lin" valueType="num">
                                      <p:cBhvr>
                                        <p:cTn id="37" dur="2000" fill="hold"/>
                                        <p:tgtEl>
                                          <p:spTgt spid="86023"/>
                                        </p:tgtEl>
                                        <p:attrNameLst>
                                          <p:attrName>ppt_h</p:attrName>
                                        </p:attrNameLst>
                                      </p:cBhvr>
                                      <p:tavLst>
                                        <p:tav tm="0">
                                          <p:val>
                                            <p:strVal val="#ppt_h/20"/>
                                          </p:val>
                                        </p:tav>
                                        <p:tav tm="50000">
                                          <p:val>
                                            <p:strVal val="#ppt_h/20"/>
                                          </p:val>
                                        </p:tav>
                                        <p:tav tm="100000">
                                          <p:val>
                                            <p:strVal val="#ppt_h"/>
                                          </p:val>
                                        </p:tav>
                                      </p:tavLst>
                                    </p:anim>
                                    <p:anim calcmode="lin" valueType="num">
                                      <p:cBhvr>
                                        <p:cTn id="38" dur="2000" fill="hold"/>
                                        <p:tgtEl>
                                          <p:spTgt spid="86023"/>
                                        </p:tgtEl>
                                        <p:attrNameLst>
                                          <p:attrName>ppt_w</p:attrName>
                                        </p:attrNameLst>
                                      </p:cBhvr>
                                      <p:tavLst>
                                        <p:tav tm="0">
                                          <p:val>
                                            <p:strVal val="#ppt_w+.3"/>
                                          </p:val>
                                        </p:tav>
                                        <p:tav tm="50000">
                                          <p:val>
                                            <p:strVal val="#ppt_w+.3"/>
                                          </p:val>
                                        </p:tav>
                                        <p:tav tm="100000">
                                          <p:val>
                                            <p:strVal val="#ppt_w"/>
                                          </p:val>
                                        </p:tav>
                                      </p:tavLst>
                                    </p:anim>
                                    <p:anim calcmode="lin" valueType="num">
                                      <p:cBhvr>
                                        <p:cTn id="39" dur="2000" fill="hold"/>
                                        <p:tgtEl>
                                          <p:spTgt spid="86023"/>
                                        </p:tgtEl>
                                        <p:attrNameLst>
                                          <p:attrName>ppt_x</p:attrName>
                                        </p:attrNameLst>
                                      </p:cBhvr>
                                      <p:tavLst>
                                        <p:tav tm="0">
                                          <p:val>
                                            <p:strVal val="#ppt_x-.3"/>
                                          </p:val>
                                        </p:tav>
                                        <p:tav tm="50000">
                                          <p:val>
                                            <p:strVal val="#ppt_x"/>
                                          </p:val>
                                        </p:tav>
                                        <p:tav tm="100000">
                                          <p:val>
                                            <p:strVal val="#ppt_x"/>
                                          </p:val>
                                        </p:tav>
                                      </p:tavLst>
                                    </p:anim>
                                    <p:anim calcmode="lin" valueType="num">
                                      <p:cBhvr>
                                        <p:cTn id="40" dur="2000" fill="hold"/>
                                        <p:tgtEl>
                                          <p:spTgt spid="860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s-ES" altLang="es-ES" smtClean="0">
              <a:solidFill>
                <a:srgbClr val="000000"/>
              </a:solidFill>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endParaRPr lang="es-ES" altLang="es-ES" smtClean="0">
              <a:solidFill>
                <a:srgbClr val="000000"/>
              </a:solidFill>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 altLang="es-ES" sz="6000" b="1" smtClean="0">
                <a:solidFill>
                  <a:srgbClr val="000000"/>
                </a:solidFill>
                <a:latin typeface="Kristen ITC" pitchFamily="66" charset="0"/>
              </a:rPr>
              <a:t>¿Te ha gustado?</a:t>
            </a:r>
            <a:r>
              <a:rPr lang="es-ES" altLang="es-ES" sz="4800" smtClean="0">
                <a:solidFill>
                  <a:srgbClr val="000000"/>
                </a:solidFill>
                <a:latin typeface="Kristen ITC" pitchFamily="66" charset="0"/>
              </a:rPr>
              <a:t> </a:t>
            </a:r>
            <a:br>
              <a:rPr lang="es-ES" altLang="es-ES" sz="4800" smtClean="0">
                <a:solidFill>
                  <a:srgbClr val="000000"/>
                </a:solidFill>
                <a:latin typeface="Kristen ITC" pitchFamily="66" charset="0"/>
              </a:rPr>
            </a:br>
            <a:r>
              <a:rPr lang="es-ES" altLang="es-ES" sz="4400" smtClean="0">
                <a:solidFill>
                  <a:srgbClr val="000000"/>
                </a:solidFill>
                <a:latin typeface="Kristen ITC" pitchFamily="66" charset="0"/>
              </a:rPr>
              <a:t>Puedes ver más entrando </a:t>
            </a:r>
            <a:br>
              <a:rPr lang="es-ES" altLang="es-ES" sz="4400" smtClean="0">
                <a:solidFill>
                  <a:srgbClr val="000000"/>
                </a:solidFill>
                <a:latin typeface="Kristen ITC" pitchFamily="66" charset="0"/>
              </a:rPr>
            </a:br>
            <a:r>
              <a:rPr lang="es-ES" altLang="es-ES" sz="4400" b="1" smtClean="0">
                <a:solidFill>
                  <a:srgbClr val="40F903"/>
                </a:solidFill>
                <a:latin typeface="Kristen ITC" pitchFamily="66" charset="0"/>
                <a:hlinkClick r:id="rId2"/>
              </a:rPr>
              <a:t>Aquí</a:t>
            </a:r>
            <a:endParaRPr lang="es-ES" altLang="es-ES" sz="4400" b="1" smtClean="0">
              <a:solidFill>
                <a:srgbClr val="40F903"/>
              </a:solidFill>
              <a:latin typeface="Kristen ITC" pitchFamily="66"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_tradnl" altLang="es-ES" b="1" smtClean="0">
                <a:solidFill>
                  <a:srgbClr val="000000"/>
                </a:solidFill>
                <a:latin typeface="Kristen ITC" pitchFamily="66" charset="0"/>
              </a:rPr>
              <a:t>Además puedes recibir powerpoints en tu correo electrónico suscribiéndote aquí:</a:t>
            </a:r>
            <a:r>
              <a:rPr lang="es-ES_tradnl" altLang="es-ES" b="1" smtClean="0">
                <a:solidFill>
                  <a:srgbClr val="0066FF"/>
                </a:solidFill>
              </a:rPr>
              <a:t> </a:t>
            </a:r>
          </a:p>
          <a:p>
            <a:pPr eaLnBrk="1" hangingPunct="1">
              <a:spcBef>
                <a:spcPct val="50000"/>
              </a:spcBef>
            </a:pPr>
            <a:endParaRPr lang="es-ES" altLang="es-ES" b="1" smtClean="0">
              <a:solidFill>
                <a:srgbClr val="0066FF"/>
              </a:solidFill>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3757</TotalTime>
  <Words>2030</Words>
  <Application>Microsoft Office PowerPoint</Application>
  <PresentationFormat>Presentación en pantalla (16:10)</PresentationFormat>
  <Paragraphs>100</Paragraphs>
  <Slides>57</Slides>
  <Notes>3</Notes>
  <HiddenSlides>0</HiddenSlides>
  <MMClips>0</MMClips>
  <ScaleCrop>false</ScaleCrop>
  <HeadingPairs>
    <vt:vector size="4" baseType="variant">
      <vt:variant>
        <vt:lpstr>Tema</vt:lpstr>
      </vt:variant>
      <vt:variant>
        <vt:i4>2</vt:i4>
      </vt:variant>
      <vt:variant>
        <vt:lpstr>Títulos de diapositiva</vt:lpstr>
      </vt:variant>
      <vt:variant>
        <vt:i4>57</vt:i4>
      </vt:variant>
    </vt:vector>
  </HeadingPairs>
  <TitlesOfParts>
    <vt:vector size="59"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Papa</cp:lastModifiedBy>
  <cp:revision>302</cp:revision>
  <dcterms:created xsi:type="dcterms:W3CDTF">2021-08-31T22:22:05Z</dcterms:created>
  <dcterms:modified xsi:type="dcterms:W3CDTF">2023-01-14T21:49:55Z</dcterms:modified>
</cp:coreProperties>
</file>