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26"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7" r:id="rId6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nMy/YNpmrSkVgk67Vyug==" hashData="BOlAayqXhnswIs7RXM3XpbVAwDg="/>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421" autoAdjust="0"/>
    <p:restoredTop sz="94660"/>
  </p:normalViewPr>
  <p:slideViewPr>
    <p:cSldViewPr snapToGrid="0">
      <p:cViewPr varScale="1">
        <p:scale>
          <a:sx n="26" d="100"/>
          <a:sy n="26" d="100"/>
        </p:scale>
        <p:origin x="-108" y="-9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498066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136487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2930744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3935962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1540488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287159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1186674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221525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1818789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2382447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334600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3D68EF-742F-473C-A867-FC874311588A}" type="datetimeFigureOut">
              <a:rPr lang="es-CO" smtClean="0"/>
              <a:pPr/>
              <a:t>31/07/2016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005C82-82E1-472A-9DF9-E9F83A68C38E}" type="slidenum">
              <a:rPr lang="es-CO" smtClean="0"/>
              <a:pPr/>
              <a:t>‹Nº›</a:t>
            </a:fld>
            <a:endParaRPr lang="es-CO"/>
          </a:p>
        </p:txBody>
      </p:sp>
    </p:spTree>
    <p:extLst>
      <p:ext uri="{BB962C8B-B14F-4D97-AF65-F5344CB8AC3E}">
        <p14:creationId xmlns:p14="http://schemas.microsoft.com/office/powerpoint/2010/main" xmlns="" val="2798050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653552" y="458956"/>
            <a:ext cx="6884895" cy="5940088"/>
          </a:xfrm>
          <a:prstGeom prst="rect">
            <a:avLst/>
          </a:prstGeom>
        </p:spPr>
        <p:txBody>
          <a:bodyPr wrap="square">
            <a:spAutoFit/>
          </a:bodyPr>
          <a:lstStyle/>
          <a:p>
            <a:pPr algn="ctr"/>
            <a:r>
              <a:rPr lang="es-CO" sz="2000" b="1" i="1" dirty="0" smtClean="0">
                <a:solidFill>
                  <a:schemeClr val="bg1"/>
                </a:solidFill>
              </a:rPr>
              <a:t>Veracruz (México)</a:t>
            </a:r>
          </a:p>
          <a:p>
            <a:pPr algn="ctr"/>
            <a:r>
              <a:rPr lang="es-CO" sz="2000" i="1" dirty="0" smtClean="0">
                <a:solidFill>
                  <a:schemeClr val="bg1"/>
                </a:solidFill>
              </a:rPr>
              <a:t>Veracruz </a:t>
            </a:r>
            <a:r>
              <a:rPr lang="es-CO" sz="2000" i="1" dirty="0">
                <a:solidFill>
                  <a:schemeClr val="bg1"/>
                </a:solidFill>
              </a:rPr>
              <a:t>es un municipio y la ciudad más grande e importante del estado de Veracruz de Ignacio de la Llave, así como la ciudad central que da nombre al área urbana denominada como Zona Metropolitana de </a:t>
            </a:r>
            <a:r>
              <a:rPr lang="es-CO" sz="2000" i="1" dirty="0" smtClean="0">
                <a:solidFill>
                  <a:schemeClr val="bg1"/>
                </a:solidFill>
              </a:rPr>
              <a:t>Veracruz. </a:t>
            </a:r>
            <a:r>
              <a:rPr lang="es-CO" sz="2000" i="1" dirty="0">
                <a:solidFill>
                  <a:schemeClr val="bg1"/>
                </a:solidFill>
              </a:rPr>
              <a:t>Tiene el puerto marítimo comercial más importante de México. </a:t>
            </a:r>
            <a:r>
              <a:rPr lang="es-CO" sz="2000" i="1" dirty="0" smtClean="0">
                <a:solidFill>
                  <a:schemeClr val="bg1"/>
                </a:solidFill>
              </a:rPr>
              <a:t>Está </a:t>
            </a:r>
            <a:r>
              <a:rPr lang="es-CO" sz="2000" i="1" dirty="0">
                <a:solidFill>
                  <a:schemeClr val="bg1"/>
                </a:solidFill>
              </a:rPr>
              <a:t>ubicada a 90 km de distancia de la capital del estado Xalapa y a 400 km de distancia de la Ciudad de México. Colinda al norte con el municipio de La Antigua y el Golfo de México; al sur con los municipios de Medellín y Boca del Río; al este con el Golfo de México y al oeste con los municipios de Manlio Fabio Altamirano y Paso de Ovejas. Su clima es tropical cálido, con una temperatura media anual de 25.3 °C y con una precipitación media anual de 1500 </a:t>
            </a:r>
            <a:r>
              <a:rPr lang="es-CO" sz="2000" i="1" dirty="0" err="1">
                <a:solidFill>
                  <a:schemeClr val="bg1"/>
                </a:solidFill>
              </a:rPr>
              <a:t>mm.</a:t>
            </a:r>
            <a:endParaRPr lang="es-CO" sz="2000" i="1" dirty="0">
              <a:solidFill>
                <a:schemeClr val="bg1"/>
              </a:solidFill>
            </a:endParaRPr>
          </a:p>
          <a:p>
            <a:pPr algn="ctr"/>
            <a:r>
              <a:rPr lang="es-CO" sz="2000" i="1" dirty="0">
                <a:solidFill>
                  <a:schemeClr val="bg1"/>
                </a:solidFill>
              </a:rPr>
              <a:t>Históricamente esta ciudad y puerto destaca por haber sido fundada por Hernán Cortés, encontrándose en la región por la que los españoles desembarcaron para emprender la conquista de Tenochtitlan. Además ha recibido el nombramiento de </a:t>
            </a:r>
            <a:r>
              <a:rPr lang="es-CO" sz="2000" i="1" dirty="0" smtClean="0">
                <a:solidFill>
                  <a:schemeClr val="bg1"/>
                </a:solidFill>
              </a:rPr>
              <a:t>4 veces </a:t>
            </a:r>
            <a:r>
              <a:rPr lang="es-CO" sz="2000" i="1" dirty="0">
                <a:solidFill>
                  <a:schemeClr val="bg1"/>
                </a:solidFill>
              </a:rPr>
              <a:t>heroica por decreto presidencial, a raíz de haber enfrentado cuatro distintas invasiones extranjeras</a:t>
            </a:r>
            <a:r>
              <a:rPr lang="es-CO" sz="2000" i="1" dirty="0" smtClean="0">
                <a:solidFill>
                  <a:schemeClr val="bg1"/>
                </a:solidFill>
              </a:rPr>
              <a:t>.</a:t>
            </a:r>
            <a:endParaRPr lang="es-CO" sz="2000" i="1" dirty="0">
              <a:solidFill>
                <a:schemeClr val="bg1"/>
              </a:solidFill>
            </a:endParaRPr>
          </a:p>
        </p:txBody>
      </p:sp>
      <p:sp>
        <p:nvSpPr>
          <p:cNvPr id="4" name="CuadroTexto 3"/>
          <p:cNvSpPr txBox="1"/>
          <p:nvPr/>
        </p:nvSpPr>
        <p:spPr>
          <a:xfrm>
            <a:off x="10076328" y="5977737"/>
            <a:ext cx="2115671"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Cielito lindo Instrumental</a:t>
            </a:r>
            <a:endParaRPr lang="es-CO" sz="1000" b="1" i="1" dirty="0">
              <a:solidFill>
                <a:schemeClr val="bg1"/>
              </a:solidFill>
            </a:endParaRPr>
          </a:p>
        </p:txBody>
      </p:sp>
      <p:pic>
        <p:nvPicPr>
          <p:cNvPr id="5" name="Cielito_Lindo_Instrument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62562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86846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164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49291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39153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390533" y="6187040"/>
            <a:ext cx="3410934" cy="369332"/>
          </a:xfrm>
          <a:prstGeom prst="rect">
            <a:avLst/>
          </a:prstGeom>
        </p:spPr>
        <p:txBody>
          <a:bodyPr wrap="none">
            <a:spAutoFit/>
          </a:bodyPr>
          <a:lstStyle/>
          <a:p>
            <a:r>
              <a:rPr lang="es-CO" i="1" dirty="0" smtClean="0">
                <a:solidFill>
                  <a:schemeClr val="bg1"/>
                </a:solidFill>
              </a:rPr>
              <a:t>Playas de Veracruz, Jalisco. México</a:t>
            </a:r>
            <a:endParaRPr lang="es-CO" i="1" dirty="0">
              <a:solidFill>
                <a:schemeClr val="bg1"/>
              </a:solidFill>
            </a:endParaRPr>
          </a:p>
        </p:txBody>
      </p:sp>
    </p:spTree>
    <p:extLst>
      <p:ext uri="{BB962C8B-B14F-4D97-AF65-F5344CB8AC3E}">
        <p14:creationId xmlns:p14="http://schemas.microsoft.com/office/powerpoint/2010/main" xmlns="" val="560410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3203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158162" y="6137163"/>
            <a:ext cx="3875676" cy="369332"/>
          </a:xfrm>
          <a:prstGeom prst="rect">
            <a:avLst/>
          </a:prstGeom>
        </p:spPr>
        <p:txBody>
          <a:bodyPr wrap="none">
            <a:spAutoFit/>
          </a:bodyPr>
          <a:lstStyle/>
          <a:p>
            <a:r>
              <a:rPr lang="es-CO" i="1" dirty="0" smtClean="0">
                <a:solidFill>
                  <a:schemeClr val="bg1"/>
                </a:solidFill>
              </a:rPr>
              <a:t>Lugares del Puerto de Veracruz, México</a:t>
            </a:r>
            <a:endParaRPr lang="es-CO" i="1" dirty="0">
              <a:solidFill>
                <a:schemeClr val="bg1"/>
              </a:solidFill>
            </a:endParaRPr>
          </a:p>
        </p:txBody>
      </p:sp>
    </p:spTree>
    <p:extLst>
      <p:ext uri="{BB962C8B-B14F-4D97-AF65-F5344CB8AC3E}">
        <p14:creationId xmlns:p14="http://schemas.microsoft.com/office/powerpoint/2010/main" xmlns="" val="3426707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251649" y="6170414"/>
            <a:ext cx="3688702" cy="369332"/>
          </a:xfrm>
          <a:prstGeom prst="rect">
            <a:avLst/>
          </a:prstGeom>
        </p:spPr>
        <p:txBody>
          <a:bodyPr wrap="none">
            <a:spAutoFit/>
          </a:bodyPr>
          <a:lstStyle/>
          <a:p>
            <a:r>
              <a:rPr lang="es-CO" i="1" dirty="0" smtClean="0"/>
              <a:t>Malecón. Puerto de Veracruz, México</a:t>
            </a:r>
            <a:endParaRPr lang="es-CO" i="1" dirty="0"/>
          </a:p>
        </p:txBody>
      </p:sp>
    </p:spTree>
    <p:extLst>
      <p:ext uri="{BB962C8B-B14F-4D97-AF65-F5344CB8AC3E}">
        <p14:creationId xmlns:p14="http://schemas.microsoft.com/office/powerpoint/2010/main" xmlns="" val="1316425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3827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
        <p:nvSpPr>
          <p:cNvPr id="3" name="Rectángulo 2"/>
          <p:cNvSpPr/>
          <p:nvPr/>
        </p:nvSpPr>
        <p:spPr>
          <a:xfrm>
            <a:off x="4390533" y="5954283"/>
            <a:ext cx="3410934" cy="369332"/>
          </a:xfrm>
          <a:prstGeom prst="rect">
            <a:avLst/>
          </a:prstGeom>
        </p:spPr>
        <p:txBody>
          <a:bodyPr wrap="none">
            <a:spAutoFit/>
          </a:bodyPr>
          <a:lstStyle/>
          <a:p>
            <a:r>
              <a:rPr lang="es-CO" i="1" dirty="0" smtClean="0">
                <a:solidFill>
                  <a:schemeClr val="bg1"/>
                </a:solidFill>
              </a:rPr>
              <a:t>Playas de </a:t>
            </a:r>
            <a:r>
              <a:rPr lang="es-CO" i="1" dirty="0" err="1" smtClean="0">
                <a:solidFill>
                  <a:schemeClr val="bg1"/>
                </a:solidFill>
              </a:rPr>
              <a:t>Varacruz</a:t>
            </a:r>
            <a:r>
              <a:rPr lang="es-CO" i="1" dirty="0" smtClean="0">
                <a:solidFill>
                  <a:schemeClr val="bg1"/>
                </a:solidFill>
              </a:rPr>
              <a:t>, Jalisco. México</a:t>
            </a:r>
            <a:endParaRPr lang="es-CO" i="1" dirty="0">
              <a:solidFill>
                <a:schemeClr val="bg1"/>
              </a:solidFill>
            </a:endParaRPr>
          </a:p>
        </p:txBody>
      </p:sp>
    </p:spTree>
    <p:extLst>
      <p:ext uri="{BB962C8B-B14F-4D97-AF65-F5344CB8AC3E}">
        <p14:creationId xmlns:p14="http://schemas.microsoft.com/office/powerpoint/2010/main" xmlns="" val="25060647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390533" y="6103912"/>
            <a:ext cx="3410934" cy="369332"/>
          </a:xfrm>
          <a:prstGeom prst="rect">
            <a:avLst/>
          </a:prstGeom>
        </p:spPr>
        <p:txBody>
          <a:bodyPr wrap="none">
            <a:spAutoFit/>
          </a:bodyPr>
          <a:lstStyle/>
          <a:p>
            <a:r>
              <a:rPr lang="es-CO" i="1" dirty="0" smtClean="0">
                <a:solidFill>
                  <a:schemeClr val="bg1"/>
                </a:solidFill>
              </a:rPr>
              <a:t>Playas de Veracruz, Jalisco. México</a:t>
            </a:r>
            <a:endParaRPr lang="es-CO" i="1" dirty="0">
              <a:solidFill>
                <a:schemeClr val="bg1"/>
              </a:solidFill>
            </a:endParaRPr>
          </a:p>
        </p:txBody>
      </p:sp>
    </p:spTree>
    <p:extLst>
      <p:ext uri="{BB962C8B-B14F-4D97-AF65-F5344CB8AC3E}">
        <p14:creationId xmlns:p14="http://schemas.microsoft.com/office/powerpoint/2010/main" xmlns="" val="39121303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43762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3161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717834" y="6020785"/>
            <a:ext cx="2730106" cy="369332"/>
          </a:xfrm>
          <a:prstGeom prst="rect">
            <a:avLst/>
          </a:prstGeom>
        </p:spPr>
        <p:txBody>
          <a:bodyPr wrap="none">
            <a:spAutoFit/>
          </a:bodyPr>
          <a:lstStyle/>
          <a:p>
            <a:r>
              <a:rPr lang="es-CO" i="1" dirty="0" smtClean="0">
                <a:solidFill>
                  <a:schemeClr val="bg1"/>
                </a:solidFill>
              </a:rPr>
              <a:t>Puerto de Veracruz, México</a:t>
            </a:r>
            <a:endParaRPr lang="es-CO" i="1" dirty="0">
              <a:solidFill>
                <a:schemeClr val="bg1"/>
              </a:solidFill>
            </a:endParaRPr>
          </a:p>
        </p:txBody>
      </p:sp>
    </p:spTree>
    <p:extLst>
      <p:ext uri="{BB962C8B-B14F-4D97-AF65-F5344CB8AC3E}">
        <p14:creationId xmlns:p14="http://schemas.microsoft.com/office/powerpoint/2010/main" xmlns="" val="1359361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3761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857491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4821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4914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443278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385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3916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3254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7569212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75224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7668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0617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3823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2561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23155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0494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8521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42163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21957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76960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05840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65084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24210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35330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9039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7637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87545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01492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97916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6334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282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911927" y="299258"/>
            <a:ext cx="8828117" cy="33250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6006798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0476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62084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31630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60326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83913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62431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31893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04740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48259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65711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273653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64958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47400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01984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27707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3635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50876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12143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91</TotalTime>
  <Words>274</Words>
  <Application>Microsoft Office PowerPoint</Application>
  <PresentationFormat>Personalizado</PresentationFormat>
  <Paragraphs>14</Paragraphs>
  <Slides>66</Slides>
  <Notes>0</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2016-07-22T15:44:39Z</dcterms:created>
  <dcterms:modified xsi:type="dcterms:W3CDTF">2016-07-30T22:58:47Z</dcterms:modified>
</cp:coreProperties>
</file>