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  <p:sldMasterId id="2147483684" r:id="rId3"/>
    <p:sldMasterId id="2147483696" r:id="rId4"/>
  </p:sldMasterIdLst>
  <p:notesMasterIdLst>
    <p:notesMasterId r:id="rId29"/>
  </p:notesMasterIdLst>
  <p:sldIdLst>
    <p:sldId id="258" r:id="rId5"/>
    <p:sldId id="353" r:id="rId6"/>
    <p:sldId id="354" r:id="rId7"/>
    <p:sldId id="355" r:id="rId8"/>
    <p:sldId id="335" r:id="rId9"/>
    <p:sldId id="336" r:id="rId10"/>
    <p:sldId id="337" r:id="rId11"/>
    <p:sldId id="362" r:id="rId12"/>
    <p:sldId id="339" r:id="rId13"/>
    <p:sldId id="340" r:id="rId14"/>
    <p:sldId id="341" r:id="rId15"/>
    <p:sldId id="342" r:id="rId16"/>
    <p:sldId id="343" r:id="rId17"/>
    <p:sldId id="344" r:id="rId18"/>
    <p:sldId id="345" r:id="rId19"/>
    <p:sldId id="346" r:id="rId20"/>
    <p:sldId id="356" r:id="rId21"/>
    <p:sldId id="357" r:id="rId22"/>
    <p:sldId id="358" r:id="rId23"/>
    <p:sldId id="359" r:id="rId24"/>
    <p:sldId id="360" r:id="rId25"/>
    <p:sldId id="361" r:id="rId26"/>
    <p:sldId id="331" r:id="rId27"/>
    <p:sldId id="363" r:id="rId28"/>
  </p:sldIdLst>
  <p:sldSz cx="12192000" cy="6858000"/>
  <p:notesSz cx="6858000" cy="9144000"/>
  <p:embeddedFontLst>
    <p:embeddedFont>
      <p:font typeface="MS Gothic" panose="020B0609070205080204" pitchFamily="49" charset="-128"/>
      <p:regular r:id="rId30"/>
    </p:embeddedFont>
    <p:embeddedFont>
      <p:font typeface="Kristen ITC" panose="03050502040202030202" pitchFamily="66" charset="0"/>
      <p:regular r:id="rId31"/>
    </p:embeddedFont>
    <p:embeddedFont>
      <p:font typeface="Calibri Light" panose="020F0302020204030204" pitchFamily="34" charset="0"/>
      <p:regular r:id="rId32"/>
      <p:italic r:id="rId33"/>
    </p:embeddedFont>
    <p:embeddedFont>
      <p:font typeface="Castanet" pitchFamily="2" charset="0"/>
      <p:regular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Nadianne" panose="03020902050305070206" pitchFamily="66" charset="0"/>
      <p:bold r:id="rId3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hraNBUinUez+YaTdhFv9A==" hashData="4vGTTurdvYbu+/GoNY6GD4EFhVI=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18" autoAdjust="0"/>
    <p:restoredTop sz="94660"/>
  </p:normalViewPr>
  <p:slideViewPr>
    <p:cSldViewPr snapToGrid="0">
      <p:cViewPr varScale="1">
        <p:scale>
          <a:sx n="85" d="100"/>
          <a:sy n="85" d="100"/>
        </p:scale>
        <p:origin x="-90" y="-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0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font" Target="fonts/font5.fntdata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7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2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F0192B-BEDC-412D-BAAA-83E92120B7AC}" type="datetimeFigureOut">
              <a:rPr lang="sk-SK" smtClean="0"/>
              <a:t>29. 3. 2017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8B30F-4E80-4837-A296-C96637A7B45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23618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89516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30"/>
            <a:ext cx="10363199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4" y="3886200"/>
            <a:ext cx="8534401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17823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1464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199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1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7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2pPr>
            <a:lvl3pPr marL="9143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6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2862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578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293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009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5724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2645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1" y="1600201"/>
            <a:ext cx="5384799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1"/>
            </a:lvl4pPr>
            <a:lvl5pPr>
              <a:defRPr sz="1801"/>
            </a:lvl5pPr>
            <a:lvl6pPr>
              <a:defRPr sz="1801"/>
            </a:lvl6pPr>
            <a:lvl7pPr>
              <a:defRPr sz="1801"/>
            </a:lvl7pPr>
            <a:lvl8pPr>
              <a:defRPr sz="1801"/>
            </a:lvl8pPr>
            <a:lvl9pPr>
              <a:defRPr sz="1801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29. 3. 2017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3120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4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4" y="2174876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7" indent="0">
              <a:buNone/>
              <a:defRPr sz="2000" b="1"/>
            </a:lvl2pPr>
            <a:lvl3pPr marL="914311" indent="0">
              <a:buNone/>
              <a:defRPr sz="1801" b="1"/>
            </a:lvl3pPr>
            <a:lvl4pPr marL="1371468" indent="0">
              <a:buNone/>
              <a:defRPr sz="1600" b="1"/>
            </a:lvl4pPr>
            <a:lvl5pPr marL="1828623" indent="0">
              <a:buNone/>
              <a:defRPr sz="1600" b="1"/>
            </a:lvl5pPr>
            <a:lvl6pPr marL="2285780" indent="0">
              <a:buNone/>
              <a:defRPr sz="1600" b="1"/>
            </a:lvl6pPr>
            <a:lvl7pPr marL="2742936" indent="0">
              <a:buNone/>
              <a:defRPr sz="1600" b="1"/>
            </a:lvl7pPr>
            <a:lvl8pPr marL="3200091" indent="0">
              <a:buNone/>
              <a:defRPr sz="1600" b="1"/>
            </a:lvl8pPr>
            <a:lvl9pPr marL="3657248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6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1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29. 3. 2017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4268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29. 3. 2017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2733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29. 3. 2017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3017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4" y="273052"/>
            <a:ext cx="6815666" cy="58531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0" y="1435101"/>
            <a:ext cx="4011084" cy="46910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29. 3. 2017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80960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9" y="4800599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9" y="612779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57" indent="0">
              <a:buNone/>
              <a:defRPr sz="2800"/>
            </a:lvl2pPr>
            <a:lvl3pPr marL="914311" indent="0">
              <a:buNone/>
              <a:defRPr sz="2400"/>
            </a:lvl3pPr>
            <a:lvl4pPr marL="1371468" indent="0">
              <a:buNone/>
              <a:defRPr sz="2000"/>
            </a:lvl4pPr>
            <a:lvl5pPr marL="1828623" indent="0">
              <a:buNone/>
              <a:defRPr sz="2000"/>
            </a:lvl5pPr>
            <a:lvl6pPr marL="2285780" indent="0">
              <a:buNone/>
              <a:defRPr sz="2000"/>
            </a:lvl6pPr>
            <a:lvl7pPr marL="2742936" indent="0">
              <a:buNone/>
              <a:defRPr sz="2000"/>
            </a:lvl7pPr>
            <a:lvl8pPr marL="3200091" indent="0">
              <a:buNone/>
              <a:defRPr sz="2000"/>
            </a:lvl8pPr>
            <a:lvl9pPr marL="3657248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9" y="5367338"/>
            <a:ext cx="7315200" cy="804862"/>
          </a:xfrm>
        </p:spPr>
        <p:txBody>
          <a:bodyPr/>
          <a:lstStyle>
            <a:lvl1pPr marL="0" indent="0">
              <a:buNone/>
              <a:defRPr sz="1401"/>
            </a:lvl1pPr>
            <a:lvl2pPr marL="457157" indent="0">
              <a:buNone/>
              <a:defRPr sz="1200"/>
            </a:lvl2pPr>
            <a:lvl3pPr marL="914311" indent="0">
              <a:buNone/>
              <a:defRPr sz="999"/>
            </a:lvl3pPr>
            <a:lvl4pPr marL="1371468" indent="0">
              <a:buNone/>
              <a:defRPr sz="899"/>
            </a:lvl4pPr>
            <a:lvl5pPr marL="1828623" indent="0">
              <a:buNone/>
              <a:defRPr sz="899"/>
            </a:lvl5pPr>
            <a:lvl6pPr marL="2285780" indent="0">
              <a:buNone/>
              <a:defRPr sz="899"/>
            </a:lvl6pPr>
            <a:lvl7pPr marL="2742936" indent="0">
              <a:buNone/>
              <a:defRPr sz="899"/>
            </a:lvl7pPr>
            <a:lvl8pPr marL="3200091" indent="0">
              <a:buNone/>
              <a:defRPr sz="899"/>
            </a:lvl8pPr>
            <a:lvl9pPr marL="3657248" indent="0">
              <a:buNone/>
              <a:defRPr sz="899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29. 3. 2017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43103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11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199" y="274642"/>
            <a:ext cx="2743201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4" y="274642"/>
            <a:ext cx="8026399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27300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328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1569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533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3789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29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0971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8431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878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765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580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97355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8651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5803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2721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1521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2855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0561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8159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9058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15357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4741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68271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200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1"/>
            <a:ext cx="8534401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503972" indent="0" algn="ctr">
              <a:buNone/>
              <a:defRPr/>
            </a:lvl2pPr>
            <a:lvl3pPr marL="1007943" indent="0" algn="ctr">
              <a:buNone/>
              <a:defRPr/>
            </a:lvl3pPr>
            <a:lvl4pPr marL="1511915" indent="0" algn="ctr">
              <a:buNone/>
              <a:defRPr/>
            </a:lvl4pPr>
            <a:lvl5pPr marL="2015886" indent="0" algn="ctr">
              <a:buNone/>
              <a:defRPr/>
            </a:lvl5pPr>
            <a:lvl6pPr marL="2519858" indent="0" algn="ctr">
              <a:buNone/>
              <a:defRPr/>
            </a:lvl6pPr>
            <a:lvl7pPr marL="3023829" indent="0" algn="ctr">
              <a:buNone/>
              <a:defRPr/>
            </a:lvl7pPr>
            <a:lvl8pPr marL="3527801" indent="0" algn="ctr">
              <a:buNone/>
              <a:defRPr/>
            </a:lvl8pPr>
            <a:lvl9pPr marL="4031772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7200850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21378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5" y="4406901"/>
            <a:ext cx="10363200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44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5" y="2906714"/>
            <a:ext cx="10363200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200"/>
            </a:lvl1pPr>
            <a:lvl2pPr marL="503972" indent="0">
              <a:buNone/>
              <a:defRPr sz="2000"/>
            </a:lvl2pPr>
            <a:lvl3pPr marL="1007943" indent="0">
              <a:buNone/>
              <a:defRPr sz="1800"/>
            </a:lvl3pPr>
            <a:lvl4pPr marL="1511915" indent="0">
              <a:buNone/>
              <a:defRPr sz="1500"/>
            </a:lvl4pPr>
            <a:lvl5pPr marL="2015886" indent="0">
              <a:buNone/>
              <a:defRPr sz="1500"/>
            </a:lvl5pPr>
            <a:lvl6pPr marL="2519858" indent="0">
              <a:buNone/>
              <a:defRPr sz="1500"/>
            </a:lvl6pPr>
            <a:lvl7pPr marL="3023829" indent="0">
              <a:buNone/>
              <a:defRPr sz="1500"/>
            </a:lvl7pPr>
            <a:lvl8pPr marL="3527801" indent="0">
              <a:buNone/>
              <a:defRPr sz="1500"/>
            </a:lvl8pPr>
            <a:lvl9pPr marL="4031772" indent="0">
              <a:buNone/>
              <a:defRPr sz="15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669407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8432659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600" b="1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7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600" b="1"/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6087996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6131534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263542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2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5" y="273051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835758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2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8" y="612775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5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8" y="5367338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3689439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336825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1" y="274639"/>
            <a:ext cx="2743200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1" y="274639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42729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29. 3. 2017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48773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609600" y="274642"/>
            <a:ext cx="10972800" cy="11430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609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29. 3. 2017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165604" y="6356354"/>
            <a:ext cx="3860801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737600" y="6356354"/>
            <a:ext cx="28448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88948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31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66" indent="-342866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78" indent="-285722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9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48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02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59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14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71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27" indent="-228579" algn="l" defTabSz="914311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1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3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0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2936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1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248" algn="l" defTabSz="914311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035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0BEF5-1F6D-44CB-A61A-DDE6E3894509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29. 3. 2017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35536-37BC-4763-B641-41D280604E9E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605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1" y="6245937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914400" eaLnBrk="1" hangingPunct="1">
              <a:lnSpc>
                <a:spcPct val="100000"/>
              </a:lnSpc>
              <a:buClrTx/>
              <a:buSzTx/>
              <a:buFontTx/>
              <a:buNone/>
              <a:defRPr sz="1500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735D88-9579-4667-A696-FED41C5A8FBE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29. 3. 2017</a:t>
            </a:fld>
            <a:endParaRPr lang="es-ES" alt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7825" indent="-377825" algn="l" rtl="0" eaLnBrk="0" fontAlgn="base" hangingPunct="0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7563" indent="-314325" algn="l" rtl="0" eaLnBrk="0" fontAlgn="base" hangingPunct="0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58888" indent="-250825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cs typeface="+mn-cs"/>
        </a:defRPr>
      </a:lvl3pPr>
      <a:lvl4pPr marL="1763713" indent="-250825" algn="l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66950" indent="-250825" algn="l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2392276" y="2911105"/>
            <a:ext cx="1997922" cy="1331948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 zemeguľou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0" name="Krajina B"/>
          <p:cNvSpPr/>
          <p:nvPr/>
        </p:nvSpPr>
        <p:spPr>
          <a:xfrm rot="1028060">
            <a:off x="8027734" y="3456146"/>
            <a:ext cx="1107942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JAPÓN</a:t>
            </a:r>
          </a:p>
        </p:txBody>
      </p:sp>
      <p:sp>
        <p:nvSpPr>
          <p:cNvPr id="13" name="Číslo"/>
          <p:cNvSpPr/>
          <p:nvPr/>
        </p:nvSpPr>
        <p:spPr>
          <a:xfrm>
            <a:off x="5620280" y="5628053"/>
            <a:ext cx="1231818" cy="678495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380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11</a:t>
            </a:r>
          </a:p>
        </p:txBody>
      </p:sp>
      <p:sp>
        <p:nvSpPr>
          <p:cNvPr id="15" name="Save the Earth"/>
          <p:cNvSpPr txBox="1"/>
          <p:nvPr/>
        </p:nvSpPr>
        <p:spPr>
          <a:xfrm>
            <a:off x="2311448" y="2037095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11" name="Miesto B"/>
          <p:cNvSpPr/>
          <p:nvPr/>
        </p:nvSpPr>
        <p:spPr>
          <a:xfrm rot="1028060">
            <a:off x="7479858" y="3810256"/>
            <a:ext cx="1975166" cy="4831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540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Castillos (2)</a:t>
            </a:r>
          </a:p>
        </p:txBody>
      </p:sp>
      <p:sp>
        <p:nvSpPr>
          <p:cNvPr id="3" name="Tommy55"/>
          <p:cNvSpPr/>
          <p:nvPr/>
        </p:nvSpPr>
        <p:spPr>
          <a:xfrm rot="20699540">
            <a:off x="10565273" y="5954180"/>
            <a:ext cx="1269267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Tommy55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71" y="1736522"/>
            <a:ext cx="5163600" cy="3294208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Ovál"/>
          <p:cNvSpPr/>
          <p:nvPr/>
        </p:nvSpPr>
        <p:spPr>
          <a:xfrm>
            <a:off x="5408351" y="5551894"/>
            <a:ext cx="1655676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See the world"/>
          <p:cNvSpPr/>
          <p:nvPr/>
        </p:nvSpPr>
        <p:spPr>
          <a:xfrm>
            <a:off x="1553598" y="312562"/>
            <a:ext cx="8963841" cy="873933"/>
          </a:xfrm>
          <a:prstGeom prst="rect">
            <a:avLst/>
          </a:prstGeom>
          <a:noFill/>
        </p:spPr>
        <p:txBody>
          <a:bodyPr wrap="none" lIns="228525" tIns="45708" rIns="228525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</a:p>
        </p:txBody>
      </p:sp>
      <p:sp>
        <p:nvSpPr>
          <p:cNvPr id="6" name="Miesto Č"/>
          <p:cNvSpPr txBox="1"/>
          <p:nvPr/>
        </p:nvSpPr>
        <p:spPr>
          <a:xfrm>
            <a:off x="9182266" y="4601169"/>
            <a:ext cx="1663815" cy="446993"/>
          </a:xfrm>
          <a:prstGeom prst="rect">
            <a:avLst/>
          </a:prstGeom>
          <a:noFill/>
        </p:spPr>
        <p:txBody>
          <a:bodyPr wrap="none" lIns="152349" tIns="76174" rIns="152349" bIns="76174" rtlCol="0">
            <a:spAutoFit/>
          </a:bodyPr>
          <a:lstStyle/>
          <a:p>
            <a:pPr algn="r" defTabSz="914311"/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Himeji Castle</a:t>
            </a:r>
          </a:p>
        </p:txBody>
      </p:sp>
      <p:sp>
        <p:nvSpPr>
          <p:cNvPr id="9" name="Rok"/>
          <p:cNvSpPr txBox="1"/>
          <p:nvPr/>
        </p:nvSpPr>
        <p:spPr>
          <a:xfrm>
            <a:off x="304642" y="6197761"/>
            <a:ext cx="915643" cy="3528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11"/>
            <a:r>
              <a:rPr lang="sk-SK" sz="1693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358032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sndAc>
          <p:stSnd>
            <p:snd r:embed="rId3" name="ŠPA 2.wav"/>
          </p:stSnd>
        </p:sndAc>
      </p:transition>
    </mc:Choice>
    <mc:Fallback xmlns="">
      <p:transition spd="slow" advClick="0" advTm="17000">
        <p:sndAc>
          <p:stSnd>
            <p:snd r:embed="rId8" name="ŠPA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0.00248 0.00343 L 0.4577 -0.12004 " pathEditMode="relative" rAng="0" ptsTypes="AA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9" y="-617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750"/>
                            </p:stCondLst>
                            <p:childTnLst>
                              <p:par>
                                <p:cTn id="62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3" grpId="0"/>
      <p:bldP spid="3" grpId="1"/>
      <p:bldP spid="14" grpId="0" animBg="1"/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C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941165 w 12192000"/>
              <a:gd name="connsiteY1" fmla="*/ 0 h 6858000"/>
              <a:gd name="connsiteX2" fmla="*/ 3934533 w 12192000"/>
              <a:gd name="connsiteY2" fmla="*/ 7297 h 6858000"/>
              <a:gd name="connsiteX3" fmla="*/ 3257550 w 12192000"/>
              <a:gd name="connsiteY3" fmla="*/ 1893094 h 6858000"/>
              <a:gd name="connsiteX4" fmla="*/ 6222207 w 12192000"/>
              <a:gd name="connsiteY4" fmla="*/ 4857751 h 6858000"/>
              <a:gd name="connsiteX5" fmla="*/ 9186864 w 12192000"/>
              <a:gd name="connsiteY5" fmla="*/ 1893094 h 6858000"/>
              <a:gd name="connsiteX6" fmla="*/ 8509881 w 12192000"/>
              <a:gd name="connsiteY6" fmla="*/ 7297 h 6858000"/>
              <a:gd name="connsiteX7" fmla="*/ 8503249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941165" y="0"/>
                </a:lnTo>
                <a:lnTo>
                  <a:pt x="3934533" y="7297"/>
                </a:lnTo>
                <a:cubicBezTo>
                  <a:pt x="3511608" y="519764"/>
                  <a:pt x="3257550" y="1176760"/>
                  <a:pt x="3257550" y="1893094"/>
                </a:cubicBezTo>
                <a:cubicBezTo>
                  <a:pt x="3257550" y="3530429"/>
                  <a:pt x="4584872" y="4857751"/>
                  <a:pt x="6222207" y="4857751"/>
                </a:cubicBezTo>
                <a:cubicBezTo>
                  <a:pt x="7859542" y="4857751"/>
                  <a:pt x="9186864" y="3530429"/>
                  <a:pt x="9186864" y="1893094"/>
                </a:cubicBezTo>
                <a:cubicBezTo>
                  <a:pt x="9186864" y="1176760"/>
                  <a:pt x="8932806" y="519764"/>
                  <a:pt x="8509881" y="7297"/>
                </a:cubicBezTo>
                <a:lnTo>
                  <a:pt x="850324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3" name="B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9" r="24648" b="29167"/>
          <a:stretch>
            <a:fillRect/>
          </a:stretch>
        </p:blipFill>
        <p:spPr>
          <a:xfrm>
            <a:off x="3257550" y="1"/>
            <a:ext cx="5929314" cy="4857751"/>
          </a:xfrm>
          <a:custGeom>
            <a:avLst/>
            <a:gdLst>
              <a:gd name="connsiteX0" fmla="*/ 683615 w 5929314"/>
              <a:gd name="connsiteY0" fmla="*/ 0 h 4857751"/>
              <a:gd name="connsiteX1" fmla="*/ 2964657 w 5929314"/>
              <a:gd name="connsiteY1" fmla="*/ 0 h 4857751"/>
              <a:gd name="connsiteX2" fmla="*/ 1071563 w 5929314"/>
              <a:gd name="connsiteY2" fmla="*/ 1893094 h 4857751"/>
              <a:gd name="connsiteX3" fmla="*/ 2964657 w 5929314"/>
              <a:gd name="connsiteY3" fmla="*/ 3786188 h 4857751"/>
              <a:gd name="connsiteX4" fmla="*/ 4857751 w 5929314"/>
              <a:gd name="connsiteY4" fmla="*/ 1893094 h 4857751"/>
              <a:gd name="connsiteX5" fmla="*/ 2964657 w 5929314"/>
              <a:gd name="connsiteY5" fmla="*/ 0 h 4857751"/>
              <a:gd name="connsiteX6" fmla="*/ 5245699 w 5929314"/>
              <a:gd name="connsiteY6" fmla="*/ 0 h 4857751"/>
              <a:gd name="connsiteX7" fmla="*/ 5252331 w 5929314"/>
              <a:gd name="connsiteY7" fmla="*/ 7297 h 4857751"/>
              <a:gd name="connsiteX8" fmla="*/ 5929314 w 5929314"/>
              <a:gd name="connsiteY8" fmla="*/ 1893094 h 4857751"/>
              <a:gd name="connsiteX9" fmla="*/ 2964657 w 5929314"/>
              <a:gd name="connsiteY9" fmla="*/ 4857751 h 4857751"/>
              <a:gd name="connsiteX10" fmla="*/ 0 w 5929314"/>
              <a:gd name="connsiteY10" fmla="*/ 1893094 h 4857751"/>
              <a:gd name="connsiteX11" fmla="*/ 676983 w 5929314"/>
              <a:gd name="connsiteY11" fmla="*/ 7297 h 4857751"/>
              <a:gd name="connsiteX12" fmla="*/ 683615 w 5929314"/>
              <a:gd name="connsiteY12" fmla="*/ 0 h 4857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29314" h="4857751">
                <a:moveTo>
                  <a:pt x="683615" y="0"/>
                </a:moveTo>
                <a:lnTo>
                  <a:pt x="2964657" y="0"/>
                </a:lnTo>
                <a:cubicBezTo>
                  <a:pt x="1919130" y="0"/>
                  <a:pt x="1071563" y="847567"/>
                  <a:pt x="1071563" y="1893094"/>
                </a:cubicBezTo>
                <a:cubicBezTo>
                  <a:pt x="1071563" y="2938621"/>
                  <a:pt x="1919130" y="3786188"/>
                  <a:pt x="2964657" y="3786188"/>
                </a:cubicBezTo>
                <a:cubicBezTo>
                  <a:pt x="4010184" y="3786188"/>
                  <a:pt x="4857751" y="2938621"/>
                  <a:pt x="4857751" y="1893094"/>
                </a:cubicBezTo>
                <a:cubicBezTo>
                  <a:pt x="4857751" y="847567"/>
                  <a:pt x="4010184" y="0"/>
                  <a:pt x="2964657" y="0"/>
                </a:cubicBezTo>
                <a:lnTo>
                  <a:pt x="5245699" y="0"/>
                </a:lnTo>
                <a:lnTo>
                  <a:pt x="5252331" y="7297"/>
                </a:lnTo>
                <a:cubicBezTo>
                  <a:pt x="5675256" y="519764"/>
                  <a:pt x="5929314" y="1176760"/>
                  <a:pt x="5929314" y="1893094"/>
                </a:cubicBezTo>
                <a:cubicBezTo>
                  <a:pt x="5929314" y="3530429"/>
                  <a:pt x="4601992" y="4857751"/>
                  <a:pt x="2964657" y="4857751"/>
                </a:cubicBezTo>
                <a:cubicBezTo>
                  <a:pt x="1327322" y="4857751"/>
                  <a:pt x="0" y="3530429"/>
                  <a:pt x="0" y="1893094"/>
                </a:cubicBezTo>
                <a:cubicBezTo>
                  <a:pt x="0" y="1176760"/>
                  <a:pt x="254058" y="519764"/>
                  <a:pt x="676983" y="7297"/>
                </a:cubicBezTo>
                <a:lnTo>
                  <a:pt x="683615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0" name="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08" r="33437" b="44792"/>
          <a:stretch>
            <a:fillRect/>
          </a:stretch>
        </p:blipFill>
        <p:spPr>
          <a:xfrm>
            <a:off x="4329113" y="0"/>
            <a:ext cx="3786188" cy="3786188"/>
          </a:xfrm>
          <a:custGeom>
            <a:avLst/>
            <a:gdLst>
              <a:gd name="connsiteX0" fmla="*/ 1893094 w 3786188"/>
              <a:gd name="connsiteY0" fmla="*/ 0 h 3786188"/>
              <a:gd name="connsiteX1" fmla="*/ 3786188 w 3786188"/>
              <a:gd name="connsiteY1" fmla="*/ 1893094 h 3786188"/>
              <a:gd name="connsiteX2" fmla="*/ 1893094 w 3786188"/>
              <a:gd name="connsiteY2" fmla="*/ 3786188 h 3786188"/>
              <a:gd name="connsiteX3" fmla="*/ 0 w 3786188"/>
              <a:gd name="connsiteY3" fmla="*/ 1893094 h 3786188"/>
              <a:gd name="connsiteX4" fmla="*/ 1893094 w 3786188"/>
              <a:gd name="connsiteY4" fmla="*/ 0 h 3786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86188" h="3786188">
                <a:moveTo>
                  <a:pt x="1893094" y="0"/>
                </a:moveTo>
                <a:cubicBezTo>
                  <a:pt x="2938621" y="0"/>
                  <a:pt x="3786188" y="847567"/>
                  <a:pt x="3786188" y="1893094"/>
                </a:cubicBezTo>
                <a:cubicBezTo>
                  <a:pt x="3786188" y="2938621"/>
                  <a:pt x="2938621" y="3786188"/>
                  <a:pt x="1893094" y="3786188"/>
                </a:cubicBezTo>
                <a:cubicBezTo>
                  <a:pt x="847567" y="3786188"/>
                  <a:pt x="0" y="2938621"/>
                  <a:pt x="0" y="1893094"/>
                </a:cubicBezTo>
                <a:cubicBezTo>
                  <a:pt x="0" y="847567"/>
                  <a:pt x="847567" y="0"/>
                  <a:pt x="1893094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4" name="X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5048446" y="5634105"/>
            <a:ext cx="2387074" cy="391628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Matsumoto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1184261932"/>
      </p:ext>
    </p:extLst>
  </p:cSld>
  <p:clrMapOvr>
    <a:masterClrMapping/>
  </p:clrMapOvr>
  <p:transition spd="slow" advClick="0" advTm="12000">
    <p:fade/>
    <p:sndAc>
      <p:stSnd loop="1">
        <p:snd r:embed="rId2" name="Cherry Blosso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-0.3724 0.0601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20" y="300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905854 w 12192000"/>
              <a:gd name="connsiteY1" fmla="*/ 0 h 6858000"/>
              <a:gd name="connsiteX2" fmla="*/ 5723094 w 12192000"/>
              <a:gd name="connsiteY2" fmla="*/ 201085 h 6858000"/>
              <a:gd name="connsiteX3" fmla="*/ 5069653 w 12192000"/>
              <a:gd name="connsiteY3" fmla="*/ 2021304 h 6858000"/>
              <a:gd name="connsiteX4" fmla="*/ 7931214 w 12192000"/>
              <a:gd name="connsiteY4" fmla="*/ 4882865 h 6858000"/>
              <a:gd name="connsiteX5" fmla="*/ 10792775 w 12192000"/>
              <a:gd name="connsiteY5" fmla="*/ 2021304 h 6858000"/>
              <a:gd name="connsiteX6" fmla="*/ 10139334 w 12192000"/>
              <a:gd name="connsiteY6" fmla="*/ 201085 h 6858000"/>
              <a:gd name="connsiteX7" fmla="*/ 9956574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905854" y="0"/>
                </a:lnTo>
                <a:lnTo>
                  <a:pt x="5723094" y="201085"/>
                </a:lnTo>
                <a:cubicBezTo>
                  <a:pt x="5314876" y="695732"/>
                  <a:pt x="5069653" y="1329880"/>
                  <a:pt x="5069653" y="2021304"/>
                </a:cubicBezTo>
                <a:cubicBezTo>
                  <a:pt x="5069653" y="3601701"/>
                  <a:pt x="6350817" y="4882865"/>
                  <a:pt x="7931214" y="4882865"/>
                </a:cubicBezTo>
                <a:cubicBezTo>
                  <a:pt x="9511611" y="4882865"/>
                  <a:pt x="10792775" y="3601701"/>
                  <a:pt x="10792775" y="2021304"/>
                </a:cubicBezTo>
                <a:cubicBezTo>
                  <a:pt x="10792775" y="1329880"/>
                  <a:pt x="10547552" y="695732"/>
                  <a:pt x="10139334" y="201085"/>
                </a:cubicBezTo>
                <a:lnTo>
                  <a:pt x="9956574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3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82" r="11477" b="28800"/>
          <a:stretch>
            <a:fillRect/>
          </a:stretch>
        </p:blipFill>
        <p:spPr>
          <a:xfrm>
            <a:off x="5069653" y="1"/>
            <a:ext cx="5723122" cy="4882865"/>
          </a:xfrm>
          <a:custGeom>
            <a:avLst/>
            <a:gdLst>
              <a:gd name="connsiteX0" fmla="*/ 836201 w 5723122"/>
              <a:gd name="connsiteY0" fmla="*/ 0 h 4882865"/>
              <a:gd name="connsiteX1" fmla="*/ 4886921 w 5723122"/>
              <a:gd name="connsiteY1" fmla="*/ 0 h 4882865"/>
              <a:gd name="connsiteX2" fmla="*/ 5069681 w 5723122"/>
              <a:gd name="connsiteY2" fmla="*/ 201085 h 4882865"/>
              <a:gd name="connsiteX3" fmla="*/ 5723122 w 5723122"/>
              <a:gd name="connsiteY3" fmla="*/ 2021304 h 4882865"/>
              <a:gd name="connsiteX4" fmla="*/ 2861561 w 5723122"/>
              <a:gd name="connsiteY4" fmla="*/ 4882865 h 4882865"/>
              <a:gd name="connsiteX5" fmla="*/ 0 w 5723122"/>
              <a:gd name="connsiteY5" fmla="*/ 2021304 h 4882865"/>
              <a:gd name="connsiteX6" fmla="*/ 653441 w 5723122"/>
              <a:gd name="connsiteY6" fmla="*/ 201085 h 4882865"/>
              <a:gd name="connsiteX7" fmla="*/ 836201 w 5723122"/>
              <a:gd name="connsiteY7" fmla="*/ 0 h 4882865"/>
              <a:gd name="connsiteX8" fmla="*/ 2861562 w 5723122"/>
              <a:gd name="connsiteY8" fmla="*/ 39025 h 4882865"/>
              <a:gd name="connsiteX9" fmla="*/ 879282 w 5723122"/>
              <a:gd name="connsiteY9" fmla="*/ 2021305 h 4882865"/>
              <a:gd name="connsiteX10" fmla="*/ 2861562 w 5723122"/>
              <a:gd name="connsiteY10" fmla="*/ 4003585 h 4882865"/>
              <a:gd name="connsiteX11" fmla="*/ 4843842 w 5723122"/>
              <a:gd name="connsiteY11" fmla="*/ 2021305 h 4882865"/>
              <a:gd name="connsiteX12" fmla="*/ 2861562 w 5723122"/>
              <a:gd name="connsiteY12" fmla="*/ 39025 h 4882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23122" h="4882865">
                <a:moveTo>
                  <a:pt x="836201" y="0"/>
                </a:moveTo>
                <a:lnTo>
                  <a:pt x="4886921" y="0"/>
                </a:lnTo>
                <a:lnTo>
                  <a:pt x="5069681" y="201085"/>
                </a:lnTo>
                <a:cubicBezTo>
                  <a:pt x="5477899" y="695732"/>
                  <a:pt x="5723122" y="1329880"/>
                  <a:pt x="5723122" y="2021304"/>
                </a:cubicBezTo>
                <a:cubicBezTo>
                  <a:pt x="5723122" y="3601701"/>
                  <a:pt x="4441958" y="4882865"/>
                  <a:pt x="2861561" y="4882865"/>
                </a:cubicBezTo>
                <a:cubicBezTo>
                  <a:pt x="1281164" y="4882865"/>
                  <a:pt x="0" y="3601701"/>
                  <a:pt x="0" y="2021304"/>
                </a:cubicBezTo>
                <a:cubicBezTo>
                  <a:pt x="0" y="1329880"/>
                  <a:pt x="245223" y="695732"/>
                  <a:pt x="653441" y="201085"/>
                </a:cubicBezTo>
                <a:lnTo>
                  <a:pt x="836201" y="0"/>
                </a:lnTo>
                <a:close/>
                <a:moveTo>
                  <a:pt x="2861562" y="39025"/>
                </a:moveTo>
                <a:cubicBezTo>
                  <a:pt x="1766779" y="39025"/>
                  <a:pt x="879282" y="926522"/>
                  <a:pt x="879282" y="2021305"/>
                </a:cubicBezTo>
                <a:cubicBezTo>
                  <a:pt x="879282" y="3116088"/>
                  <a:pt x="1766779" y="4003585"/>
                  <a:pt x="2861562" y="4003585"/>
                </a:cubicBezTo>
                <a:cubicBezTo>
                  <a:pt x="3956345" y="4003585"/>
                  <a:pt x="4843842" y="3116088"/>
                  <a:pt x="4843842" y="2021305"/>
                </a:cubicBezTo>
                <a:cubicBezTo>
                  <a:pt x="4843842" y="926522"/>
                  <a:pt x="3956345" y="39025"/>
                  <a:pt x="2861562" y="3902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94" t="569" r="18689" b="41622"/>
          <a:stretch>
            <a:fillRect/>
          </a:stretch>
        </p:blipFill>
        <p:spPr>
          <a:xfrm>
            <a:off x="5948935" y="39025"/>
            <a:ext cx="3964560" cy="3964560"/>
          </a:xfrm>
          <a:custGeom>
            <a:avLst/>
            <a:gdLst>
              <a:gd name="connsiteX0" fmla="*/ 1982280 w 3964560"/>
              <a:gd name="connsiteY0" fmla="*/ 0 h 3964560"/>
              <a:gd name="connsiteX1" fmla="*/ 3964560 w 3964560"/>
              <a:gd name="connsiteY1" fmla="*/ 1982280 h 3964560"/>
              <a:gd name="connsiteX2" fmla="*/ 1982280 w 3964560"/>
              <a:gd name="connsiteY2" fmla="*/ 3964560 h 3964560"/>
              <a:gd name="connsiteX3" fmla="*/ 0 w 3964560"/>
              <a:gd name="connsiteY3" fmla="*/ 1982280 h 3964560"/>
              <a:gd name="connsiteX4" fmla="*/ 1982280 w 3964560"/>
              <a:gd name="connsiteY4" fmla="*/ 0 h 396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64560" h="3964560">
                <a:moveTo>
                  <a:pt x="1982280" y="0"/>
                </a:moveTo>
                <a:cubicBezTo>
                  <a:pt x="3077063" y="0"/>
                  <a:pt x="3964560" y="887497"/>
                  <a:pt x="3964560" y="1982280"/>
                </a:cubicBezTo>
                <a:cubicBezTo>
                  <a:pt x="3964560" y="3077063"/>
                  <a:pt x="3077063" y="3964560"/>
                  <a:pt x="1982280" y="3964560"/>
                </a:cubicBezTo>
                <a:cubicBezTo>
                  <a:pt x="887497" y="3964560"/>
                  <a:pt x="0" y="3077063"/>
                  <a:pt x="0" y="1982280"/>
                </a:cubicBezTo>
                <a:cubicBezTo>
                  <a:pt x="0" y="887497"/>
                  <a:pt x="887497" y="0"/>
                  <a:pt x="198228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4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7009388" y="5484070"/>
            <a:ext cx="1843655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Himeji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Jaydel123</a:t>
            </a:r>
          </a:p>
        </p:txBody>
      </p:sp>
    </p:spTree>
    <p:extLst>
      <p:ext uri="{BB962C8B-B14F-4D97-AF65-F5344CB8AC3E}">
        <p14:creationId xmlns:p14="http://schemas.microsoft.com/office/powerpoint/2010/main" val="230194753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-0.53034 0.0833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23" y="416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557766 w 12192000"/>
              <a:gd name="connsiteY1" fmla="*/ 0 h 6858000"/>
              <a:gd name="connsiteX2" fmla="*/ 3407232 w 12192000"/>
              <a:gd name="connsiteY2" fmla="*/ 247787 h 6858000"/>
              <a:gd name="connsiteX3" fmla="*/ 3003754 w 12192000"/>
              <a:gd name="connsiteY3" fmla="*/ 1841244 h 6858000"/>
              <a:gd name="connsiteX4" fmla="*/ 6346722 w 12192000"/>
              <a:gd name="connsiteY4" fmla="*/ 5184212 h 6858000"/>
              <a:gd name="connsiteX5" fmla="*/ 9689690 w 12192000"/>
              <a:gd name="connsiteY5" fmla="*/ 1841244 h 6858000"/>
              <a:gd name="connsiteX6" fmla="*/ 9286212 w 12192000"/>
              <a:gd name="connsiteY6" fmla="*/ 247787 h 6858000"/>
              <a:gd name="connsiteX7" fmla="*/ 913567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557766" y="0"/>
                </a:lnTo>
                <a:lnTo>
                  <a:pt x="3407232" y="247787"/>
                </a:lnTo>
                <a:cubicBezTo>
                  <a:pt x="3149916" y="721463"/>
                  <a:pt x="3003754" y="1264285"/>
                  <a:pt x="3003754" y="1841244"/>
                </a:cubicBezTo>
                <a:cubicBezTo>
                  <a:pt x="3003754" y="3687514"/>
                  <a:pt x="4500452" y="5184212"/>
                  <a:pt x="6346722" y="5184212"/>
                </a:cubicBezTo>
                <a:cubicBezTo>
                  <a:pt x="8192992" y="5184212"/>
                  <a:pt x="9689690" y="3687514"/>
                  <a:pt x="9689690" y="1841244"/>
                </a:cubicBezTo>
                <a:cubicBezTo>
                  <a:pt x="9689690" y="1264285"/>
                  <a:pt x="9543528" y="721463"/>
                  <a:pt x="9286212" y="247787"/>
                </a:cubicBezTo>
                <a:lnTo>
                  <a:pt x="913567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7" r="20524" b="24406"/>
          <a:stretch>
            <a:fillRect/>
          </a:stretch>
        </p:blipFill>
        <p:spPr>
          <a:xfrm>
            <a:off x="3003754" y="0"/>
            <a:ext cx="6685936" cy="5184212"/>
          </a:xfrm>
          <a:custGeom>
            <a:avLst/>
            <a:gdLst>
              <a:gd name="connsiteX0" fmla="*/ 554012 w 6685936"/>
              <a:gd name="connsiteY0" fmla="*/ 0 h 5184212"/>
              <a:gd name="connsiteX1" fmla="*/ 6131924 w 6685936"/>
              <a:gd name="connsiteY1" fmla="*/ 0 h 5184212"/>
              <a:gd name="connsiteX2" fmla="*/ 6282458 w 6685936"/>
              <a:gd name="connsiteY2" fmla="*/ 247787 h 5184212"/>
              <a:gd name="connsiteX3" fmla="*/ 6685936 w 6685936"/>
              <a:gd name="connsiteY3" fmla="*/ 1841244 h 5184212"/>
              <a:gd name="connsiteX4" fmla="*/ 3342968 w 6685936"/>
              <a:gd name="connsiteY4" fmla="*/ 5184212 h 5184212"/>
              <a:gd name="connsiteX5" fmla="*/ 0 w 6685936"/>
              <a:gd name="connsiteY5" fmla="*/ 1841244 h 5184212"/>
              <a:gd name="connsiteX6" fmla="*/ 403478 w 6685936"/>
              <a:gd name="connsiteY6" fmla="*/ 247787 h 5184212"/>
              <a:gd name="connsiteX7" fmla="*/ 554012 w 6685936"/>
              <a:gd name="connsiteY7" fmla="*/ 0 h 5184212"/>
              <a:gd name="connsiteX8" fmla="*/ 3342969 w 6685936"/>
              <a:gd name="connsiteY8" fmla="*/ 142875 h 5184212"/>
              <a:gd name="connsiteX9" fmla="*/ 1644599 w 6685936"/>
              <a:gd name="connsiteY9" fmla="*/ 1841245 h 5184212"/>
              <a:gd name="connsiteX10" fmla="*/ 3342969 w 6685936"/>
              <a:gd name="connsiteY10" fmla="*/ 3539615 h 5184212"/>
              <a:gd name="connsiteX11" fmla="*/ 5041339 w 6685936"/>
              <a:gd name="connsiteY11" fmla="*/ 1841245 h 5184212"/>
              <a:gd name="connsiteX12" fmla="*/ 3342969 w 6685936"/>
              <a:gd name="connsiteY12" fmla="*/ 142875 h 5184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85936" h="5184212">
                <a:moveTo>
                  <a:pt x="554012" y="0"/>
                </a:moveTo>
                <a:lnTo>
                  <a:pt x="6131924" y="0"/>
                </a:lnTo>
                <a:lnTo>
                  <a:pt x="6282458" y="247787"/>
                </a:lnTo>
                <a:cubicBezTo>
                  <a:pt x="6539774" y="721463"/>
                  <a:pt x="6685936" y="1264285"/>
                  <a:pt x="6685936" y="1841244"/>
                </a:cubicBezTo>
                <a:cubicBezTo>
                  <a:pt x="6685936" y="3687514"/>
                  <a:pt x="5189238" y="5184212"/>
                  <a:pt x="3342968" y="5184212"/>
                </a:cubicBezTo>
                <a:cubicBezTo>
                  <a:pt x="1496698" y="5184212"/>
                  <a:pt x="0" y="3687514"/>
                  <a:pt x="0" y="1841244"/>
                </a:cubicBezTo>
                <a:cubicBezTo>
                  <a:pt x="0" y="1264285"/>
                  <a:pt x="146162" y="721463"/>
                  <a:pt x="403478" y="247787"/>
                </a:cubicBezTo>
                <a:lnTo>
                  <a:pt x="554012" y="0"/>
                </a:lnTo>
                <a:close/>
                <a:moveTo>
                  <a:pt x="3342969" y="142875"/>
                </a:moveTo>
                <a:cubicBezTo>
                  <a:pt x="2404985" y="142875"/>
                  <a:pt x="1644599" y="903261"/>
                  <a:pt x="1644599" y="1841245"/>
                </a:cubicBezTo>
                <a:cubicBezTo>
                  <a:pt x="1644599" y="2779229"/>
                  <a:pt x="2404985" y="3539615"/>
                  <a:pt x="3342969" y="3539615"/>
                </a:cubicBezTo>
                <a:cubicBezTo>
                  <a:pt x="4280953" y="3539615"/>
                  <a:pt x="5041339" y="2779229"/>
                  <a:pt x="5041339" y="1841245"/>
                </a:cubicBezTo>
                <a:cubicBezTo>
                  <a:pt x="5041339" y="903261"/>
                  <a:pt x="4280953" y="142875"/>
                  <a:pt x="3342969" y="14287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26" t="2083" r="34013" b="48387"/>
          <a:stretch>
            <a:fillRect/>
          </a:stretch>
        </p:blipFill>
        <p:spPr>
          <a:xfrm>
            <a:off x="4648353" y="142875"/>
            <a:ext cx="3396740" cy="3396740"/>
          </a:xfrm>
          <a:custGeom>
            <a:avLst/>
            <a:gdLst>
              <a:gd name="connsiteX0" fmla="*/ 1698370 w 3396740"/>
              <a:gd name="connsiteY0" fmla="*/ 0 h 3396740"/>
              <a:gd name="connsiteX1" fmla="*/ 3396740 w 3396740"/>
              <a:gd name="connsiteY1" fmla="*/ 1698370 h 3396740"/>
              <a:gd name="connsiteX2" fmla="*/ 1698370 w 3396740"/>
              <a:gd name="connsiteY2" fmla="*/ 3396740 h 3396740"/>
              <a:gd name="connsiteX3" fmla="*/ 0 w 3396740"/>
              <a:gd name="connsiteY3" fmla="*/ 1698370 h 3396740"/>
              <a:gd name="connsiteX4" fmla="*/ 1698370 w 3396740"/>
              <a:gd name="connsiteY4" fmla="*/ 0 h 3396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96740" h="3396740">
                <a:moveTo>
                  <a:pt x="1698370" y="0"/>
                </a:moveTo>
                <a:cubicBezTo>
                  <a:pt x="2636354" y="0"/>
                  <a:pt x="3396740" y="760386"/>
                  <a:pt x="3396740" y="1698370"/>
                </a:cubicBezTo>
                <a:cubicBezTo>
                  <a:pt x="3396740" y="2636354"/>
                  <a:pt x="2636354" y="3396740"/>
                  <a:pt x="1698370" y="3396740"/>
                </a:cubicBezTo>
                <a:cubicBezTo>
                  <a:pt x="760386" y="3396740"/>
                  <a:pt x="0" y="2636354"/>
                  <a:pt x="0" y="1698370"/>
                </a:cubicBezTo>
                <a:cubicBezTo>
                  <a:pt x="0" y="760386"/>
                  <a:pt x="760386" y="0"/>
                  <a:pt x="169837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0" name="Názov"/>
          <p:cNvSpPr/>
          <p:nvPr/>
        </p:nvSpPr>
        <p:spPr>
          <a:xfrm>
            <a:off x="4859612" y="5820063"/>
            <a:ext cx="297422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Aizu-Wakamatsu Castle</a:t>
            </a:r>
          </a:p>
        </p:txBody>
      </p:sp>
      <p:sp>
        <p:nvSpPr>
          <p:cNvPr id="6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389461596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33333E-6 L -0.35755 0.03148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78" y="157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826408 w 12192000"/>
              <a:gd name="connsiteY1" fmla="*/ 0 h 6858000"/>
              <a:gd name="connsiteX2" fmla="*/ 3714383 w 12192000"/>
              <a:gd name="connsiteY2" fmla="*/ 232550 h 6858000"/>
              <a:gd name="connsiteX3" fmla="*/ 3452817 w 12192000"/>
              <a:gd name="connsiteY3" fmla="*/ 1528133 h 6858000"/>
              <a:gd name="connsiteX4" fmla="*/ 6781268 w 12192000"/>
              <a:gd name="connsiteY4" fmla="*/ 4856584 h 6858000"/>
              <a:gd name="connsiteX5" fmla="*/ 10109719 w 12192000"/>
              <a:gd name="connsiteY5" fmla="*/ 1528133 h 6858000"/>
              <a:gd name="connsiteX6" fmla="*/ 9848153 w 12192000"/>
              <a:gd name="connsiteY6" fmla="*/ 232550 h 6858000"/>
              <a:gd name="connsiteX7" fmla="*/ 973612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826408" y="0"/>
                </a:lnTo>
                <a:lnTo>
                  <a:pt x="3714383" y="232550"/>
                </a:lnTo>
                <a:cubicBezTo>
                  <a:pt x="3545955" y="630760"/>
                  <a:pt x="3452817" y="1068570"/>
                  <a:pt x="3452817" y="1528133"/>
                </a:cubicBezTo>
                <a:cubicBezTo>
                  <a:pt x="3452817" y="3366386"/>
                  <a:pt x="4943015" y="4856584"/>
                  <a:pt x="6781268" y="4856584"/>
                </a:cubicBezTo>
                <a:cubicBezTo>
                  <a:pt x="8619521" y="4856584"/>
                  <a:pt x="10109719" y="3366386"/>
                  <a:pt x="10109719" y="1528133"/>
                </a:cubicBezTo>
                <a:cubicBezTo>
                  <a:pt x="10109719" y="1068570"/>
                  <a:pt x="10016582" y="630760"/>
                  <a:pt x="9848153" y="232550"/>
                </a:cubicBezTo>
                <a:lnTo>
                  <a:pt x="973612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20" r="17079" b="29184"/>
          <a:stretch>
            <a:fillRect/>
          </a:stretch>
        </p:blipFill>
        <p:spPr>
          <a:xfrm>
            <a:off x="3452817" y="0"/>
            <a:ext cx="6656902" cy="4856584"/>
          </a:xfrm>
          <a:custGeom>
            <a:avLst/>
            <a:gdLst>
              <a:gd name="connsiteX0" fmla="*/ 373591 w 6656902"/>
              <a:gd name="connsiteY0" fmla="*/ 0 h 4856584"/>
              <a:gd name="connsiteX1" fmla="*/ 3328451 w 6656902"/>
              <a:gd name="connsiteY1" fmla="*/ 0 h 4856584"/>
              <a:gd name="connsiteX2" fmla="*/ 1800318 w 6656902"/>
              <a:gd name="connsiteY2" fmla="*/ 1528133 h 4856584"/>
              <a:gd name="connsiteX3" fmla="*/ 3328451 w 6656902"/>
              <a:gd name="connsiteY3" fmla="*/ 3056266 h 4856584"/>
              <a:gd name="connsiteX4" fmla="*/ 4856584 w 6656902"/>
              <a:gd name="connsiteY4" fmla="*/ 1528133 h 4856584"/>
              <a:gd name="connsiteX5" fmla="*/ 3328451 w 6656902"/>
              <a:gd name="connsiteY5" fmla="*/ 0 h 4856584"/>
              <a:gd name="connsiteX6" fmla="*/ 6283311 w 6656902"/>
              <a:gd name="connsiteY6" fmla="*/ 0 h 4856584"/>
              <a:gd name="connsiteX7" fmla="*/ 6395336 w 6656902"/>
              <a:gd name="connsiteY7" fmla="*/ 232550 h 4856584"/>
              <a:gd name="connsiteX8" fmla="*/ 6656902 w 6656902"/>
              <a:gd name="connsiteY8" fmla="*/ 1528133 h 4856584"/>
              <a:gd name="connsiteX9" fmla="*/ 3328451 w 6656902"/>
              <a:gd name="connsiteY9" fmla="*/ 4856584 h 4856584"/>
              <a:gd name="connsiteX10" fmla="*/ 0 w 6656902"/>
              <a:gd name="connsiteY10" fmla="*/ 1528133 h 4856584"/>
              <a:gd name="connsiteX11" fmla="*/ 261566 w 6656902"/>
              <a:gd name="connsiteY11" fmla="*/ 232550 h 4856584"/>
              <a:gd name="connsiteX12" fmla="*/ 373591 w 6656902"/>
              <a:gd name="connsiteY12" fmla="*/ 0 h 485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656902" h="4856584">
                <a:moveTo>
                  <a:pt x="373591" y="0"/>
                </a:moveTo>
                <a:lnTo>
                  <a:pt x="3328451" y="0"/>
                </a:lnTo>
                <a:cubicBezTo>
                  <a:pt x="2484486" y="0"/>
                  <a:pt x="1800318" y="684168"/>
                  <a:pt x="1800318" y="1528133"/>
                </a:cubicBezTo>
                <a:cubicBezTo>
                  <a:pt x="1800318" y="2372098"/>
                  <a:pt x="2484486" y="3056266"/>
                  <a:pt x="3328451" y="3056266"/>
                </a:cubicBezTo>
                <a:cubicBezTo>
                  <a:pt x="4172416" y="3056266"/>
                  <a:pt x="4856584" y="2372098"/>
                  <a:pt x="4856584" y="1528133"/>
                </a:cubicBezTo>
                <a:cubicBezTo>
                  <a:pt x="4856584" y="684168"/>
                  <a:pt x="4172416" y="0"/>
                  <a:pt x="3328451" y="0"/>
                </a:cubicBezTo>
                <a:lnTo>
                  <a:pt x="6283311" y="0"/>
                </a:lnTo>
                <a:lnTo>
                  <a:pt x="6395336" y="232550"/>
                </a:lnTo>
                <a:cubicBezTo>
                  <a:pt x="6563765" y="630760"/>
                  <a:pt x="6656902" y="1068570"/>
                  <a:pt x="6656902" y="1528133"/>
                </a:cubicBezTo>
                <a:cubicBezTo>
                  <a:pt x="6656902" y="3366386"/>
                  <a:pt x="5166704" y="4856584"/>
                  <a:pt x="3328451" y="4856584"/>
                </a:cubicBezTo>
                <a:cubicBezTo>
                  <a:pt x="1490198" y="4856584"/>
                  <a:pt x="0" y="3366386"/>
                  <a:pt x="0" y="1528133"/>
                </a:cubicBezTo>
                <a:cubicBezTo>
                  <a:pt x="0" y="1068570"/>
                  <a:pt x="93138" y="630760"/>
                  <a:pt x="261566" y="232550"/>
                </a:cubicBezTo>
                <a:lnTo>
                  <a:pt x="373591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87" r="31845" b="55435"/>
          <a:stretch>
            <a:fillRect/>
          </a:stretch>
        </p:blipFill>
        <p:spPr>
          <a:xfrm>
            <a:off x="5253135" y="0"/>
            <a:ext cx="3056266" cy="3056266"/>
          </a:xfrm>
          <a:custGeom>
            <a:avLst/>
            <a:gdLst>
              <a:gd name="connsiteX0" fmla="*/ 1528133 w 3056266"/>
              <a:gd name="connsiteY0" fmla="*/ 0 h 3056266"/>
              <a:gd name="connsiteX1" fmla="*/ 3056266 w 3056266"/>
              <a:gd name="connsiteY1" fmla="*/ 1528133 h 3056266"/>
              <a:gd name="connsiteX2" fmla="*/ 1528133 w 3056266"/>
              <a:gd name="connsiteY2" fmla="*/ 3056266 h 3056266"/>
              <a:gd name="connsiteX3" fmla="*/ 0 w 3056266"/>
              <a:gd name="connsiteY3" fmla="*/ 1528133 h 3056266"/>
              <a:gd name="connsiteX4" fmla="*/ 1528133 w 3056266"/>
              <a:gd name="connsiteY4" fmla="*/ 0 h 3056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6266" h="3056266">
                <a:moveTo>
                  <a:pt x="1528133" y="0"/>
                </a:moveTo>
                <a:cubicBezTo>
                  <a:pt x="2372098" y="0"/>
                  <a:pt x="3056266" y="684168"/>
                  <a:pt x="3056266" y="1528133"/>
                </a:cubicBezTo>
                <a:cubicBezTo>
                  <a:pt x="3056266" y="2372098"/>
                  <a:pt x="2372098" y="3056266"/>
                  <a:pt x="1528133" y="3056266"/>
                </a:cubicBezTo>
                <a:cubicBezTo>
                  <a:pt x="684168" y="3056266"/>
                  <a:pt x="0" y="2372098"/>
                  <a:pt x="0" y="1528133"/>
                </a:cubicBezTo>
                <a:cubicBezTo>
                  <a:pt x="0" y="684168"/>
                  <a:pt x="684168" y="0"/>
                  <a:pt x="152813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613379" y="5465139"/>
            <a:ext cx="2335778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Marugame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402335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Photo Master</a:t>
            </a:r>
          </a:p>
        </p:txBody>
      </p:sp>
    </p:spTree>
    <p:extLst>
      <p:ext uri="{BB962C8B-B14F-4D97-AF65-F5344CB8AC3E}">
        <p14:creationId xmlns:p14="http://schemas.microsoft.com/office/powerpoint/2010/main" val="249194341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2.96296E-6 L -0.41719 0.0914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9" y="456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C"/>
          <p:cNvGrpSpPr/>
          <p:nvPr/>
        </p:nvGrpSpPr>
        <p:grpSpPr>
          <a:xfrm>
            <a:off x="0" y="0"/>
            <a:ext cx="12192001" cy="6858000"/>
            <a:chOff x="0" y="0"/>
            <a:chExt cx="12192001" cy="6858000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custGeom>
              <a:avLst/>
              <a:gdLst>
                <a:gd name="connsiteX0" fmla="*/ 0 w 12192000"/>
                <a:gd name="connsiteY0" fmla="*/ 0 h 6858000"/>
                <a:gd name="connsiteX1" fmla="*/ 6803473 w 12192000"/>
                <a:gd name="connsiteY1" fmla="*/ 0 h 6858000"/>
                <a:gd name="connsiteX2" fmla="*/ 6776068 w 12192000"/>
                <a:gd name="connsiteY2" fmla="*/ 45110 h 6858000"/>
                <a:gd name="connsiteX3" fmla="*/ 6419951 w 12192000"/>
                <a:gd name="connsiteY3" fmla="*/ 1451523 h 6858000"/>
                <a:gd name="connsiteX4" fmla="*/ 9370512 w 12192000"/>
                <a:gd name="connsiteY4" fmla="*/ 4402084 h 6858000"/>
                <a:gd name="connsiteX5" fmla="*/ 12188422 w 12192000"/>
                <a:gd name="connsiteY5" fmla="*/ 2328930 h 6858000"/>
                <a:gd name="connsiteX6" fmla="*/ 12192000 w 12192000"/>
                <a:gd name="connsiteY6" fmla="*/ 2315015 h 6858000"/>
                <a:gd name="connsiteX7" fmla="*/ 12192000 w 12192000"/>
                <a:gd name="connsiteY7" fmla="*/ 6858000 h 6858000"/>
                <a:gd name="connsiteX8" fmla="*/ 0 w 12192000"/>
                <a:gd name="connsiteY8" fmla="*/ 6858000 h 6858000"/>
                <a:gd name="connsiteX9" fmla="*/ 0 w 12192000"/>
                <a:gd name="connsiteY9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192000" h="6858000">
                  <a:moveTo>
                    <a:pt x="0" y="0"/>
                  </a:moveTo>
                  <a:lnTo>
                    <a:pt x="6803473" y="0"/>
                  </a:lnTo>
                  <a:lnTo>
                    <a:pt x="6776068" y="45110"/>
                  </a:lnTo>
                  <a:cubicBezTo>
                    <a:pt x="6548956" y="463185"/>
                    <a:pt x="6419951" y="942289"/>
                    <a:pt x="6419951" y="1451523"/>
                  </a:cubicBezTo>
                  <a:cubicBezTo>
                    <a:pt x="6419951" y="3081073"/>
                    <a:pt x="7740962" y="4402084"/>
                    <a:pt x="9370512" y="4402084"/>
                  </a:cubicBezTo>
                  <a:cubicBezTo>
                    <a:pt x="10694521" y="4402084"/>
                    <a:pt x="11814847" y="3530010"/>
                    <a:pt x="12188422" y="2328930"/>
                  </a:cubicBezTo>
                  <a:lnTo>
                    <a:pt x="12192000" y="2315015"/>
                  </a:lnTo>
                  <a:lnTo>
                    <a:pt x="12192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 w="38100">
              <a:noFill/>
            </a:ln>
          </p:spPr>
        </p:pic>
        <p:pic>
          <p:nvPicPr>
            <p:cNvPr id="13" name="Obrázok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913" b="91426"/>
            <a:stretch>
              <a:fillRect/>
            </a:stretch>
          </p:blipFill>
          <p:spPr>
            <a:xfrm>
              <a:off x="11937552" y="1"/>
              <a:ext cx="254449" cy="588031"/>
            </a:xfrm>
            <a:custGeom>
              <a:avLst/>
              <a:gdLst>
                <a:gd name="connsiteX0" fmla="*/ 0 w 254449"/>
                <a:gd name="connsiteY0" fmla="*/ 0 h 588031"/>
                <a:gd name="connsiteX1" fmla="*/ 254449 w 254449"/>
                <a:gd name="connsiteY1" fmla="*/ 0 h 588031"/>
                <a:gd name="connsiteX2" fmla="*/ 254449 w 254449"/>
                <a:gd name="connsiteY2" fmla="*/ 588031 h 588031"/>
                <a:gd name="connsiteX3" fmla="*/ 250871 w 254449"/>
                <a:gd name="connsiteY3" fmla="*/ 574116 h 588031"/>
                <a:gd name="connsiteX4" fmla="*/ 27405 w 254449"/>
                <a:gd name="connsiteY4" fmla="*/ 45110 h 588031"/>
                <a:gd name="connsiteX5" fmla="*/ 0 w 254449"/>
                <a:gd name="connsiteY5" fmla="*/ 0 h 588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4449" h="588031">
                  <a:moveTo>
                    <a:pt x="0" y="0"/>
                  </a:moveTo>
                  <a:lnTo>
                    <a:pt x="254449" y="0"/>
                  </a:lnTo>
                  <a:lnTo>
                    <a:pt x="254449" y="588031"/>
                  </a:lnTo>
                  <a:lnTo>
                    <a:pt x="250871" y="574116"/>
                  </a:lnTo>
                  <a:cubicBezTo>
                    <a:pt x="193398" y="389335"/>
                    <a:pt x="118250" y="212340"/>
                    <a:pt x="27405" y="45110"/>
                  </a:cubicBezTo>
                  <a:lnTo>
                    <a:pt x="0" y="0"/>
                  </a:lnTo>
                  <a:close/>
                </a:path>
              </a:pathLst>
            </a:custGeom>
            <a:ln w="38100">
              <a:noFill/>
            </a:ln>
          </p:spPr>
        </p:pic>
      </p:grpSp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57" b="35811"/>
          <a:stretch>
            <a:fillRect/>
          </a:stretch>
        </p:blipFill>
        <p:spPr>
          <a:xfrm>
            <a:off x="6419952" y="0"/>
            <a:ext cx="5772049" cy="4402084"/>
          </a:xfrm>
          <a:custGeom>
            <a:avLst/>
            <a:gdLst>
              <a:gd name="connsiteX0" fmla="*/ 383522 w 5772049"/>
              <a:gd name="connsiteY0" fmla="*/ 0 h 4402084"/>
              <a:gd name="connsiteX1" fmla="*/ 5517600 w 5772049"/>
              <a:gd name="connsiteY1" fmla="*/ 0 h 4402084"/>
              <a:gd name="connsiteX2" fmla="*/ 5545005 w 5772049"/>
              <a:gd name="connsiteY2" fmla="*/ 45110 h 4402084"/>
              <a:gd name="connsiteX3" fmla="*/ 5768471 w 5772049"/>
              <a:gd name="connsiteY3" fmla="*/ 574116 h 4402084"/>
              <a:gd name="connsiteX4" fmla="*/ 5772049 w 5772049"/>
              <a:gd name="connsiteY4" fmla="*/ 588031 h 4402084"/>
              <a:gd name="connsiteX5" fmla="*/ 5772049 w 5772049"/>
              <a:gd name="connsiteY5" fmla="*/ 2315015 h 4402084"/>
              <a:gd name="connsiteX6" fmla="*/ 5768471 w 5772049"/>
              <a:gd name="connsiteY6" fmla="*/ 2328930 h 4402084"/>
              <a:gd name="connsiteX7" fmla="*/ 2950561 w 5772049"/>
              <a:gd name="connsiteY7" fmla="*/ 4402084 h 4402084"/>
              <a:gd name="connsiteX8" fmla="*/ 0 w 5772049"/>
              <a:gd name="connsiteY8" fmla="*/ 1451523 h 4402084"/>
              <a:gd name="connsiteX9" fmla="*/ 356117 w 5772049"/>
              <a:gd name="connsiteY9" fmla="*/ 45110 h 4402084"/>
              <a:gd name="connsiteX10" fmla="*/ 383522 w 5772049"/>
              <a:gd name="connsiteY10" fmla="*/ 0 h 4402084"/>
              <a:gd name="connsiteX11" fmla="*/ 2950562 w 5772049"/>
              <a:gd name="connsiteY11" fmla="*/ 86676 h 4402084"/>
              <a:gd name="connsiteX12" fmla="*/ 1585714 w 5772049"/>
              <a:gd name="connsiteY12" fmla="*/ 1451524 h 4402084"/>
              <a:gd name="connsiteX13" fmla="*/ 2950562 w 5772049"/>
              <a:gd name="connsiteY13" fmla="*/ 2816372 h 4402084"/>
              <a:gd name="connsiteX14" fmla="*/ 4315410 w 5772049"/>
              <a:gd name="connsiteY14" fmla="*/ 1451524 h 4402084"/>
              <a:gd name="connsiteX15" fmla="*/ 2950562 w 5772049"/>
              <a:gd name="connsiteY15" fmla="*/ 86676 h 4402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772049" h="4402084">
                <a:moveTo>
                  <a:pt x="383522" y="0"/>
                </a:moveTo>
                <a:lnTo>
                  <a:pt x="5517600" y="0"/>
                </a:lnTo>
                <a:lnTo>
                  <a:pt x="5545005" y="45110"/>
                </a:lnTo>
                <a:cubicBezTo>
                  <a:pt x="5635850" y="212340"/>
                  <a:pt x="5710998" y="389335"/>
                  <a:pt x="5768471" y="574116"/>
                </a:cubicBezTo>
                <a:lnTo>
                  <a:pt x="5772049" y="588031"/>
                </a:lnTo>
                <a:lnTo>
                  <a:pt x="5772049" y="2315015"/>
                </a:lnTo>
                <a:lnTo>
                  <a:pt x="5768471" y="2328930"/>
                </a:lnTo>
                <a:cubicBezTo>
                  <a:pt x="5394896" y="3530010"/>
                  <a:pt x="4274570" y="4402084"/>
                  <a:pt x="2950561" y="4402084"/>
                </a:cubicBezTo>
                <a:cubicBezTo>
                  <a:pt x="1321011" y="4402084"/>
                  <a:pt x="0" y="3081073"/>
                  <a:pt x="0" y="1451523"/>
                </a:cubicBezTo>
                <a:cubicBezTo>
                  <a:pt x="0" y="942289"/>
                  <a:pt x="129005" y="463185"/>
                  <a:pt x="356117" y="45110"/>
                </a:cubicBezTo>
                <a:lnTo>
                  <a:pt x="383522" y="0"/>
                </a:lnTo>
                <a:close/>
                <a:moveTo>
                  <a:pt x="2950562" y="86676"/>
                </a:moveTo>
                <a:cubicBezTo>
                  <a:pt x="2196777" y="86676"/>
                  <a:pt x="1585714" y="697739"/>
                  <a:pt x="1585714" y="1451524"/>
                </a:cubicBezTo>
                <a:cubicBezTo>
                  <a:pt x="1585714" y="2205309"/>
                  <a:pt x="2196777" y="2816372"/>
                  <a:pt x="2950562" y="2816372"/>
                </a:cubicBezTo>
                <a:cubicBezTo>
                  <a:pt x="3704347" y="2816372"/>
                  <a:pt x="4315410" y="2205309"/>
                  <a:pt x="4315410" y="1451524"/>
                </a:cubicBezTo>
                <a:cubicBezTo>
                  <a:pt x="4315410" y="697739"/>
                  <a:pt x="3704347" y="86676"/>
                  <a:pt x="2950562" y="8667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1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63" t="1264" r="11947" b="58933"/>
          <a:stretch>
            <a:fillRect/>
          </a:stretch>
        </p:blipFill>
        <p:spPr>
          <a:xfrm>
            <a:off x="8005665" y="86676"/>
            <a:ext cx="2729696" cy="2729696"/>
          </a:xfrm>
          <a:custGeom>
            <a:avLst/>
            <a:gdLst>
              <a:gd name="connsiteX0" fmla="*/ 1364848 w 2729696"/>
              <a:gd name="connsiteY0" fmla="*/ 0 h 2729696"/>
              <a:gd name="connsiteX1" fmla="*/ 2729696 w 2729696"/>
              <a:gd name="connsiteY1" fmla="*/ 1364848 h 2729696"/>
              <a:gd name="connsiteX2" fmla="*/ 1364848 w 2729696"/>
              <a:gd name="connsiteY2" fmla="*/ 2729696 h 2729696"/>
              <a:gd name="connsiteX3" fmla="*/ 0 w 2729696"/>
              <a:gd name="connsiteY3" fmla="*/ 1364848 h 2729696"/>
              <a:gd name="connsiteX4" fmla="*/ 1364848 w 2729696"/>
              <a:gd name="connsiteY4" fmla="*/ 0 h 2729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29696" h="2729696">
                <a:moveTo>
                  <a:pt x="1364848" y="0"/>
                </a:moveTo>
                <a:cubicBezTo>
                  <a:pt x="2118633" y="0"/>
                  <a:pt x="2729696" y="611063"/>
                  <a:pt x="2729696" y="1364848"/>
                </a:cubicBezTo>
                <a:cubicBezTo>
                  <a:pt x="2729696" y="2118633"/>
                  <a:pt x="2118633" y="2729696"/>
                  <a:pt x="1364848" y="2729696"/>
                </a:cubicBezTo>
                <a:cubicBezTo>
                  <a:pt x="611063" y="2729696"/>
                  <a:pt x="0" y="2118633"/>
                  <a:pt x="0" y="1364848"/>
                </a:cubicBezTo>
                <a:cubicBezTo>
                  <a:pt x="0" y="611063"/>
                  <a:pt x="611063" y="0"/>
                  <a:pt x="136484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7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8325542" y="4899304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Imabari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753183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JNTO</a:t>
            </a:r>
          </a:p>
        </p:txBody>
      </p:sp>
    </p:spTree>
    <p:extLst>
      <p:ext uri="{BB962C8B-B14F-4D97-AF65-F5344CB8AC3E}">
        <p14:creationId xmlns:p14="http://schemas.microsoft.com/office/powerpoint/2010/main" val="405129658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07407E-6 L -0.63984 0.1708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92" y="854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481420 w 12192000"/>
              <a:gd name="connsiteY1" fmla="*/ 0 h 6858000"/>
              <a:gd name="connsiteX2" fmla="*/ 3452155 w 12192000"/>
              <a:gd name="connsiteY2" fmla="*/ 39135 h 6858000"/>
              <a:gd name="connsiteX3" fmla="*/ 2907632 w 12192000"/>
              <a:gd name="connsiteY3" fmla="*/ 1821782 h 6858000"/>
              <a:gd name="connsiteX4" fmla="*/ 6096000 w 12192000"/>
              <a:gd name="connsiteY4" fmla="*/ 5010150 h 6858000"/>
              <a:gd name="connsiteX5" fmla="*/ 9284368 w 12192000"/>
              <a:gd name="connsiteY5" fmla="*/ 1821782 h 6858000"/>
              <a:gd name="connsiteX6" fmla="*/ 8739845 w 12192000"/>
              <a:gd name="connsiteY6" fmla="*/ 39135 h 6858000"/>
              <a:gd name="connsiteX7" fmla="*/ 8710580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481420" y="0"/>
                </a:lnTo>
                <a:lnTo>
                  <a:pt x="3452155" y="39135"/>
                </a:lnTo>
                <a:cubicBezTo>
                  <a:pt x="3108372" y="548002"/>
                  <a:pt x="2907632" y="1161449"/>
                  <a:pt x="2907632" y="1821782"/>
                </a:cubicBezTo>
                <a:cubicBezTo>
                  <a:pt x="2907632" y="3582669"/>
                  <a:pt x="4335113" y="5010150"/>
                  <a:pt x="6096000" y="5010150"/>
                </a:cubicBezTo>
                <a:cubicBezTo>
                  <a:pt x="7856887" y="5010150"/>
                  <a:pt x="9284368" y="3582669"/>
                  <a:pt x="9284368" y="1821782"/>
                </a:cubicBezTo>
                <a:cubicBezTo>
                  <a:pt x="9284368" y="1161449"/>
                  <a:pt x="9083628" y="548002"/>
                  <a:pt x="8739845" y="39135"/>
                </a:cubicBezTo>
                <a:lnTo>
                  <a:pt x="8710580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49" r="23849" b="26944"/>
          <a:stretch>
            <a:fillRect/>
          </a:stretch>
        </p:blipFill>
        <p:spPr>
          <a:xfrm>
            <a:off x="2907632" y="0"/>
            <a:ext cx="6376736" cy="5010150"/>
          </a:xfrm>
          <a:custGeom>
            <a:avLst/>
            <a:gdLst>
              <a:gd name="connsiteX0" fmla="*/ 573788 w 6376736"/>
              <a:gd name="connsiteY0" fmla="*/ 0 h 5010150"/>
              <a:gd name="connsiteX1" fmla="*/ 3247523 w 6376736"/>
              <a:gd name="connsiteY1" fmla="*/ 0 h 5010150"/>
              <a:gd name="connsiteX2" fmla="*/ 1425741 w 6376736"/>
              <a:gd name="connsiteY2" fmla="*/ 1821782 h 5010150"/>
              <a:gd name="connsiteX3" fmla="*/ 3247523 w 6376736"/>
              <a:gd name="connsiteY3" fmla="*/ 3643564 h 5010150"/>
              <a:gd name="connsiteX4" fmla="*/ 5069305 w 6376736"/>
              <a:gd name="connsiteY4" fmla="*/ 1821782 h 5010150"/>
              <a:gd name="connsiteX5" fmla="*/ 3247523 w 6376736"/>
              <a:gd name="connsiteY5" fmla="*/ 0 h 5010150"/>
              <a:gd name="connsiteX6" fmla="*/ 5802948 w 6376736"/>
              <a:gd name="connsiteY6" fmla="*/ 0 h 5010150"/>
              <a:gd name="connsiteX7" fmla="*/ 5832213 w 6376736"/>
              <a:gd name="connsiteY7" fmla="*/ 39135 h 5010150"/>
              <a:gd name="connsiteX8" fmla="*/ 6376736 w 6376736"/>
              <a:gd name="connsiteY8" fmla="*/ 1821782 h 5010150"/>
              <a:gd name="connsiteX9" fmla="*/ 3188368 w 6376736"/>
              <a:gd name="connsiteY9" fmla="*/ 5010150 h 5010150"/>
              <a:gd name="connsiteX10" fmla="*/ 0 w 6376736"/>
              <a:gd name="connsiteY10" fmla="*/ 1821782 h 5010150"/>
              <a:gd name="connsiteX11" fmla="*/ 544523 w 6376736"/>
              <a:gd name="connsiteY11" fmla="*/ 39135 h 5010150"/>
              <a:gd name="connsiteX12" fmla="*/ 573788 w 6376736"/>
              <a:gd name="connsiteY12" fmla="*/ 0 h 501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76736" h="5010150">
                <a:moveTo>
                  <a:pt x="573788" y="0"/>
                </a:moveTo>
                <a:lnTo>
                  <a:pt x="3247523" y="0"/>
                </a:lnTo>
                <a:cubicBezTo>
                  <a:pt x="2241381" y="0"/>
                  <a:pt x="1425741" y="815640"/>
                  <a:pt x="1425741" y="1821782"/>
                </a:cubicBezTo>
                <a:cubicBezTo>
                  <a:pt x="1425741" y="2827924"/>
                  <a:pt x="2241381" y="3643564"/>
                  <a:pt x="3247523" y="3643564"/>
                </a:cubicBezTo>
                <a:cubicBezTo>
                  <a:pt x="4253665" y="3643564"/>
                  <a:pt x="5069305" y="2827924"/>
                  <a:pt x="5069305" y="1821782"/>
                </a:cubicBezTo>
                <a:cubicBezTo>
                  <a:pt x="5069305" y="815640"/>
                  <a:pt x="4253665" y="0"/>
                  <a:pt x="3247523" y="0"/>
                </a:cubicBezTo>
                <a:lnTo>
                  <a:pt x="5802948" y="0"/>
                </a:lnTo>
                <a:lnTo>
                  <a:pt x="5832213" y="39135"/>
                </a:lnTo>
                <a:cubicBezTo>
                  <a:pt x="6175996" y="548002"/>
                  <a:pt x="6376736" y="1161449"/>
                  <a:pt x="6376736" y="1821782"/>
                </a:cubicBezTo>
                <a:cubicBezTo>
                  <a:pt x="6376736" y="3582669"/>
                  <a:pt x="4949255" y="5010150"/>
                  <a:pt x="3188368" y="5010150"/>
                </a:cubicBezTo>
                <a:cubicBezTo>
                  <a:pt x="1427481" y="5010150"/>
                  <a:pt x="0" y="3582669"/>
                  <a:pt x="0" y="1821782"/>
                </a:cubicBezTo>
                <a:cubicBezTo>
                  <a:pt x="0" y="1161449"/>
                  <a:pt x="200740" y="548002"/>
                  <a:pt x="544523" y="39135"/>
                </a:cubicBezTo>
                <a:lnTo>
                  <a:pt x="573788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43" r="34572" b="46871"/>
          <a:stretch>
            <a:fillRect/>
          </a:stretch>
        </p:blipFill>
        <p:spPr>
          <a:xfrm>
            <a:off x="4333373" y="0"/>
            <a:ext cx="3643564" cy="3643564"/>
          </a:xfrm>
          <a:custGeom>
            <a:avLst/>
            <a:gdLst>
              <a:gd name="connsiteX0" fmla="*/ 1821782 w 3643564"/>
              <a:gd name="connsiteY0" fmla="*/ 0 h 3643564"/>
              <a:gd name="connsiteX1" fmla="*/ 3643564 w 3643564"/>
              <a:gd name="connsiteY1" fmla="*/ 1821782 h 3643564"/>
              <a:gd name="connsiteX2" fmla="*/ 1821782 w 3643564"/>
              <a:gd name="connsiteY2" fmla="*/ 3643564 h 3643564"/>
              <a:gd name="connsiteX3" fmla="*/ 0 w 3643564"/>
              <a:gd name="connsiteY3" fmla="*/ 1821782 h 3643564"/>
              <a:gd name="connsiteX4" fmla="*/ 1821782 w 3643564"/>
              <a:gd name="connsiteY4" fmla="*/ 0 h 364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43564" h="3643564">
                <a:moveTo>
                  <a:pt x="1821782" y="0"/>
                </a:moveTo>
                <a:cubicBezTo>
                  <a:pt x="2827924" y="0"/>
                  <a:pt x="3643564" y="815640"/>
                  <a:pt x="3643564" y="1821782"/>
                </a:cubicBezTo>
                <a:cubicBezTo>
                  <a:pt x="3643564" y="2827924"/>
                  <a:pt x="2827924" y="3643564"/>
                  <a:pt x="1821782" y="3643564"/>
                </a:cubicBezTo>
                <a:cubicBezTo>
                  <a:pt x="815640" y="3643564"/>
                  <a:pt x="0" y="2827924"/>
                  <a:pt x="0" y="1821782"/>
                </a:cubicBezTo>
                <a:cubicBezTo>
                  <a:pt x="0" y="815640"/>
                  <a:pt x="815640" y="0"/>
                  <a:pt x="182178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1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012113" y="5497629"/>
            <a:ext cx="228608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Fukuyama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898671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Matcha</a:t>
            </a:r>
          </a:p>
        </p:txBody>
      </p:sp>
    </p:spTree>
    <p:extLst>
      <p:ext uri="{BB962C8B-B14F-4D97-AF65-F5344CB8AC3E}">
        <p14:creationId xmlns:p14="http://schemas.microsoft.com/office/powerpoint/2010/main" val="58048179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2.59259E-6 L -0.3681 0.0807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11" y="402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648745 w 12192000"/>
              <a:gd name="connsiteY1" fmla="*/ 0 h 6858000"/>
              <a:gd name="connsiteX2" fmla="*/ 3631058 w 12192000"/>
              <a:gd name="connsiteY2" fmla="*/ 19461 h 6858000"/>
              <a:gd name="connsiteX3" fmla="*/ 2901616 w 12192000"/>
              <a:gd name="connsiteY3" fmla="*/ 2051386 h 6858000"/>
              <a:gd name="connsiteX4" fmla="*/ 6096000 w 12192000"/>
              <a:gd name="connsiteY4" fmla="*/ 5245770 h 6858000"/>
              <a:gd name="connsiteX5" fmla="*/ 9290384 w 12192000"/>
              <a:gd name="connsiteY5" fmla="*/ 2051386 h 6858000"/>
              <a:gd name="connsiteX6" fmla="*/ 8560942 w 12192000"/>
              <a:gd name="connsiteY6" fmla="*/ 19461 h 6858000"/>
              <a:gd name="connsiteX7" fmla="*/ 8543255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648745" y="0"/>
                </a:lnTo>
                <a:lnTo>
                  <a:pt x="3631058" y="19461"/>
                </a:lnTo>
                <a:cubicBezTo>
                  <a:pt x="3175360" y="571639"/>
                  <a:pt x="2901616" y="1279544"/>
                  <a:pt x="2901616" y="2051386"/>
                </a:cubicBezTo>
                <a:cubicBezTo>
                  <a:pt x="2901616" y="3815596"/>
                  <a:pt x="4331790" y="5245770"/>
                  <a:pt x="6096000" y="5245770"/>
                </a:cubicBezTo>
                <a:cubicBezTo>
                  <a:pt x="7860210" y="5245770"/>
                  <a:pt x="9290384" y="3815596"/>
                  <a:pt x="9290384" y="2051386"/>
                </a:cubicBezTo>
                <a:cubicBezTo>
                  <a:pt x="9290384" y="1279544"/>
                  <a:pt x="9016640" y="571639"/>
                  <a:pt x="8560942" y="19461"/>
                </a:cubicBezTo>
                <a:lnTo>
                  <a:pt x="8543255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2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99" r="23799" b="23509"/>
          <a:stretch>
            <a:fillRect/>
          </a:stretch>
        </p:blipFill>
        <p:spPr>
          <a:xfrm>
            <a:off x="2901616" y="0"/>
            <a:ext cx="6388768" cy="5245770"/>
          </a:xfrm>
          <a:custGeom>
            <a:avLst/>
            <a:gdLst>
              <a:gd name="connsiteX0" fmla="*/ 747129 w 6388768"/>
              <a:gd name="connsiteY0" fmla="*/ 0 h 5245770"/>
              <a:gd name="connsiteX1" fmla="*/ 5641639 w 6388768"/>
              <a:gd name="connsiteY1" fmla="*/ 0 h 5245770"/>
              <a:gd name="connsiteX2" fmla="*/ 5659326 w 6388768"/>
              <a:gd name="connsiteY2" fmla="*/ 19461 h 5245770"/>
              <a:gd name="connsiteX3" fmla="*/ 6388768 w 6388768"/>
              <a:gd name="connsiteY3" fmla="*/ 2051386 h 5245770"/>
              <a:gd name="connsiteX4" fmla="*/ 3194384 w 6388768"/>
              <a:gd name="connsiteY4" fmla="*/ 5245770 h 5245770"/>
              <a:gd name="connsiteX5" fmla="*/ 0 w 6388768"/>
              <a:gd name="connsiteY5" fmla="*/ 2051386 h 5245770"/>
              <a:gd name="connsiteX6" fmla="*/ 729442 w 6388768"/>
              <a:gd name="connsiteY6" fmla="*/ 19461 h 5245770"/>
              <a:gd name="connsiteX7" fmla="*/ 747129 w 6388768"/>
              <a:gd name="connsiteY7" fmla="*/ 0 h 5245770"/>
              <a:gd name="connsiteX8" fmla="*/ 3194384 w 6388768"/>
              <a:gd name="connsiteY8" fmla="*/ 48127 h 5245770"/>
              <a:gd name="connsiteX9" fmla="*/ 1191126 w 6388768"/>
              <a:gd name="connsiteY9" fmla="*/ 2051385 h 5245770"/>
              <a:gd name="connsiteX10" fmla="*/ 3194384 w 6388768"/>
              <a:gd name="connsiteY10" fmla="*/ 4054643 h 5245770"/>
              <a:gd name="connsiteX11" fmla="*/ 5197642 w 6388768"/>
              <a:gd name="connsiteY11" fmla="*/ 2051385 h 5245770"/>
              <a:gd name="connsiteX12" fmla="*/ 3194384 w 6388768"/>
              <a:gd name="connsiteY12" fmla="*/ 48127 h 5245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88768" h="5245770">
                <a:moveTo>
                  <a:pt x="747129" y="0"/>
                </a:moveTo>
                <a:lnTo>
                  <a:pt x="5641639" y="0"/>
                </a:lnTo>
                <a:lnTo>
                  <a:pt x="5659326" y="19461"/>
                </a:lnTo>
                <a:cubicBezTo>
                  <a:pt x="6115024" y="571639"/>
                  <a:pt x="6388768" y="1279544"/>
                  <a:pt x="6388768" y="2051386"/>
                </a:cubicBezTo>
                <a:cubicBezTo>
                  <a:pt x="6388768" y="3815596"/>
                  <a:pt x="4958594" y="5245770"/>
                  <a:pt x="3194384" y="5245770"/>
                </a:cubicBezTo>
                <a:cubicBezTo>
                  <a:pt x="1430174" y="5245770"/>
                  <a:pt x="0" y="3815596"/>
                  <a:pt x="0" y="2051386"/>
                </a:cubicBezTo>
                <a:cubicBezTo>
                  <a:pt x="0" y="1279544"/>
                  <a:pt x="273744" y="571639"/>
                  <a:pt x="729442" y="19461"/>
                </a:cubicBezTo>
                <a:lnTo>
                  <a:pt x="747129" y="0"/>
                </a:lnTo>
                <a:close/>
                <a:moveTo>
                  <a:pt x="3194384" y="48127"/>
                </a:moveTo>
                <a:cubicBezTo>
                  <a:pt x="2088015" y="48127"/>
                  <a:pt x="1191126" y="945016"/>
                  <a:pt x="1191126" y="2051385"/>
                </a:cubicBezTo>
                <a:cubicBezTo>
                  <a:pt x="1191126" y="3157754"/>
                  <a:pt x="2088015" y="4054643"/>
                  <a:pt x="3194384" y="4054643"/>
                </a:cubicBezTo>
                <a:cubicBezTo>
                  <a:pt x="4300753" y="4054643"/>
                  <a:pt x="5197642" y="3157754"/>
                  <a:pt x="5197642" y="2051385"/>
                </a:cubicBezTo>
                <a:cubicBezTo>
                  <a:pt x="5197642" y="945016"/>
                  <a:pt x="4300753" y="48127"/>
                  <a:pt x="3194384" y="4812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9" t="702" r="33569" b="40877"/>
          <a:stretch>
            <a:fillRect/>
          </a:stretch>
        </p:blipFill>
        <p:spPr>
          <a:xfrm>
            <a:off x="4092742" y="48127"/>
            <a:ext cx="4006516" cy="4006516"/>
          </a:xfrm>
          <a:custGeom>
            <a:avLst/>
            <a:gdLst>
              <a:gd name="connsiteX0" fmla="*/ 2003258 w 4006516"/>
              <a:gd name="connsiteY0" fmla="*/ 0 h 4006516"/>
              <a:gd name="connsiteX1" fmla="*/ 4006516 w 4006516"/>
              <a:gd name="connsiteY1" fmla="*/ 2003258 h 4006516"/>
              <a:gd name="connsiteX2" fmla="*/ 2003258 w 4006516"/>
              <a:gd name="connsiteY2" fmla="*/ 4006516 h 4006516"/>
              <a:gd name="connsiteX3" fmla="*/ 0 w 4006516"/>
              <a:gd name="connsiteY3" fmla="*/ 2003258 h 4006516"/>
              <a:gd name="connsiteX4" fmla="*/ 2003258 w 4006516"/>
              <a:gd name="connsiteY4" fmla="*/ 0 h 4006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06516" h="4006516">
                <a:moveTo>
                  <a:pt x="2003258" y="0"/>
                </a:moveTo>
                <a:cubicBezTo>
                  <a:pt x="3109627" y="0"/>
                  <a:pt x="4006516" y="896889"/>
                  <a:pt x="4006516" y="2003258"/>
                </a:cubicBezTo>
                <a:cubicBezTo>
                  <a:pt x="4006516" y="3109627"/>
                  <a:pt x="3109627" y="4006516"/>
                  <a:pt x="2003258" y="4006516"/>
                </a:cubicBezTo>
                <a:cubicBezTo>
                  <a:pt x="896889" y="4006516"/>
                  <a:pt x="0" y="3109627"/>
                  <a:pt x="0" y="2003258"/>
                </a:cubicBezTo>
                <a:cubicBezTo>
                  <a:pt x="0" y="896889"/>
                  <a:pt x="896889" y="0"/>
                  <a:pt x="200325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3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302412" y="5728465"/>
            <a:ext cx="1587175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>
              <a:defRPr/>
            </a:pPr>
            <a:r>
              <a:rPr lang="sk-SK" sz="1600" b="1">
                <a:ln w="3175">
                  <a:noFill/>
                  <a:prstDash val="solid"/>
                </a:ln>
                <a:solidFill>
                  <a:prstClr val="black"/>
                </a:solidFill>
                <a:latin typeface="Nadianne" panose="03020902050305070206" pitchFamily="66" charset="0"/>
              </a:rPr>
              <a:t>Edo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>
              <a:defRPr/>
            </a:pPr>
            <a:r>
              <a:rPr lang="sk-SK" sz="1200" b="1">
                <a:ln w="3175">
                  <a:noFill/>
                  <a:prstDash val="solid"/>
                </a:ln>
                <a:solidFill>
                  <a:prstClr val="black"/>
                </a:solidFill>
                <a:latin typeface="Nadianne" panose="03020902050305070206" pitchFamily="66" charset="0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>
              <a:defRPr/>
            </a:pPr>
            <a:r>
              <a:rPr lang="sk-SK" sz="1200" b="1">
                <a:ln w="3175">
                  <a:noFill/>
                  <a:prstDash val="solid"/>
                </a:ln>
                <a:solidFill>
                  <a:prstClr val="black"/>
                </a:solidFill>
                <a:latin typeface="Nadianne" panose="03020902050305070206" pitchFamily="66" charset="0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399450254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39193 0.04722 " pathEditMode="relative" rAng="0" ptsTypes="AA">
                                      <p:cBhvr>
                                        <p:cTn id="3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96" y="236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41485 w 12192000"/>
              <a:gd name="connsiteY1" fmla="*/ 0 h 6858000"/>
              <a:gd name="connsiteX2" fmla="*/ 4314384 w 12192000"/>
              <a:gd name="connsiteY2" fmla="*/ 263845 h 6858000"/>
              <a:gd name="connsiteX3" fmla="*/ 4071236 w 12192000"/>
              <a:gd name="connsiteY3" fmla="*/ 1468200 h 6858000"/>
              <a:gd name="connsiteX4" fmla="*/ 7165316 w 12192000"/>
              <a:gd name="connsiteY4" fmla="*/ 4562280 h 6858000"/>
              <a:gd name="connsiteX5" fmla="*/ 10259396 w 12192000"/>
              <a:gd name="connsiteY5" fmla="*/ 1468200 h 6858000"/>
              <a:gd name="connsiteX6" fmla="*/ 10016248 w 12192000"/>
              <a:gd name="connsiteY6" fmla="*/ 263845 h 6858000"/>
              <a:gd name="connsiteX7" fmla="*/ 988914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41485" y="0"/>
                </a:lnTo>
                <a:lnTo>
                  <a:pt x="4314384" y="263845"/>
                </a:lnTo>
                <a:cubicBezTo>
                  <a:pt x="4157815" y="634015"/>
                  <a:pt x="4071236" y="1040997"/>
                  <a:pt x="4071236" y="1468200"/>
                </a:cubicBezTo>
                <a:cubicBezTo>
                  <a:pt x="4071236" y="3177013"/>
                  <a:pt x="5456503" y="4562280"/>
                  <a:pt x="7165316" y="4562280"/>
                </a:cubicBezTo>
                <a:cubicBezTo>
                  <a:pt x="8874129" y="4562280"/>
                  <a:pt x="10259396" y="3177013"/>
                  <a:pt x="10259396" y="1468200"/>
                </a:cubicBezTo>
                <a:cubicBezTo>
                  <a:pt x="10259396" y="1040997"/>
                  <a:pt x="10172817" y="634015"/>
                  <a:pt x="10016248" y="263845"/>
                </a:cubicBezTo>
                <a:lnTo>
                  <a:pt x="988914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3" r="15851" b="33475"/>
          <a:stretch>
            <a:fillRect/>
          </a:stretch>
        </p:blipFill>
        <p:spPr>
          <a:xfrm>
            <a:off x="4071236" y="0"/>
            <a:ext cx="6188160" cy="4562280"/>
          </a:xfrm>
          <a:custGeom>
            <a:avLst/>
            <a:gdLst>
              <a:gd name="connsiteX0" fmla="*/ 370249 w 6188160"/>
              <a:gd name="connsiteY0" fmla="*/ 0 h 4562280"/>
              <a:gd name="connsiteX1" fmla="*/ 5817911 w 6188160"/>
              <a:gd name="connsiteY1" fmla="*/ 0 h 4562280"/>
              <a:gd name="connsiteX2" fmla="*/ 5945012 w 6188160"/>
              <a:gd name="connsiteY2" fmla="*/ 263845 h 4562280"/>
              <a:gd name="connsiteX3" fmla="*/ 6188160 w 6188160"/>
              <a:gd name="connsiteY3" fmla="*/ 1468200 h 4562280"/>
              <a:gd name="connsiteX4" fmla="*/ 3094080 w 6188160"/>
              <a:gd name="connsiteY4" fmla="*/ 4562280 h 4562280"/>
              <a:gd name="connsiteX5" fmla="*/ 0 w 6188160"/>
              <a:gd name="connsiteY5" fmla="*/ 1468200 h 4562280"/>
              <a:gd name="connsiteX6" fmla="*/ 243148 w 6188160"/>
              <a:gd name="connsiteY6" fmla="*/ 263845 h 4562280"/>
              <a:gd name="connsiteX7" fmla="*/ 370249 w 6188160"/>
              <a:gd name="connsiteY7" fmla="*/ 0 h 4562280"/>
              <a:gd name="connsiteX8" fmla="*/ 3094081 w 6188160"/>
              <a:gd name="connsiteY8" fmla="*/ 77346 h 4562280"/>
              <a:gd name="connsiteX9" fmla="*/ 1703226 w 6188160"/>
              <a:gd name="connsiteY9" fmla="*/ 1468201 h 4562280"/>
              <a:gd name="connsiteX10" fmla="*/ 3094081 w 6188160"/>
              <a:gd name="connsiteY10" fmla="*/ 2859056 h 4562280"/>
              <a:gd name="connsiteX11" fmla="*/ 4484936 w 6188160"/>
              <a:gd name="connsiteY11" fmla="*/ 1468201 h 4562280"/>
              <a:gd name="connsiteX12" fmla="*/ 3094081 w 6188160"/>
              <a:gd name="connsiteY12" fmla="*/ 77346 h 4562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188160" h="4562280">
                <a:moveTo>
                  <a:pt x="370249" y="0"/>
                </a:moveTo>
                <a:lnTo>
                  <a:pt x="5817911" y="0"/>
                </a:lnTo>
                <a:lnTo>
                  <a:pt x="5945012" y="263845"/>
                </a:lnTo>
                <a:cubicBezTo>
                  <a:pt x="6101581" y="634015"/>
                  <a:pt x="6188160" y="1040997"/>
                  <a:pt x="6188160" y="1468200"/>
                </a:cubicBezTo>
                <a:cubicBezTo>
                  <a:pt x="6188160" y="3177013"/>
                  <a:pt x="4802893" y="4562280"/>
                  <a:pt x="3094080" y="4562280"/>
                </a:cubicBezTo>
                <a:cubicBezTo>
                  <a:pt x="1385267" y="4562280"/>
                  <a:pt x="0" y="3177013"/>
                  <a:pt x="0" y="1468200"/>
                </a:cubicBezTo>
                <a:cubicBezTo>
                  <a:pt x="0" y="1040997"/>
                  <a:pt x="86579" y="634015"/>
                  <a:pt x="243148" y="263845"/>
                </a:cubicBezTo>
                <a:lnTo>
                  <a:pt x="370249" y="0"/>
                </a:lnTo>
                <a:close/>
                <a:moveTo>
                  <a:pt x="3094081" y="77346"/>
                </a:moveTo>
                <a:cubicBezTo>
                  <a:pt x="2325933" y="77346"/>
                  <a:pt x="1703226" y="700053"/>
                  <a:pt x="1703226" y="1468201"/>
                </a:cubicBezTo>
                <a:cubicBezTo>
                  <a:pt x="1703226" y="2236349"/>
                  <a:pt x="2325933" y="2859056"/>
                  <a:pt x="3094081" y="2859056"/>
                </a:cubicBezTo>
                <a:cubicBezTo>
                  <a:pt x="3862229" y="2859056"/>
                  <a:pt x="4484936" y="2236349"/>
                  <a:pt x="4484936" y="1468201"/>
                </a:cubicBezTo>
                <a:cubicBezTo>
                  <a:pt x="4484936" y="700053"/>
                  <a:pt x="3862229" y="77346"/>
                  <a:pt x="3094081" y="7734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63" t="1128" r="29821" b="58311"/>
          <a:stretch>
            <a:fillRect/>
          </a:stretch>
        </p:blipFill>
        <p:spPr>
          <a:xfrm>
            <a:off x="5774462" y="77346"/>
            <a:ext cx="2781710" cy="2781710"/>
          </a:xfrm>
          <a:custGeom>
            <a:avLst/>
            <a:gdLst>
              <a:gd name="connsiteX0" fmla="*/ 1390855 w 2781710"/>
              <a:gd name="connsiteY0" fmla="*/ 0 h 2781710"/>
              <a:gd name="connsiteX1" fmla="*/ 2781710 w 2781710"/>
              <a:gd name="connsiteY1" fmla="*/ 1390855 h 2781710"/>
              <a:gd name="connsiteX2" fmla="*/ 1390855 w 2781710"/>
              <a:gd name="connsiteY2" fmla="*/ 2781710 h 2781710"/>
              <a:gd name="connsiteX3" fmla="*/ 0 w 2781710"/>
              <a:gd name="connsiteY3" fmla="*/ 1390855 h 2781710"/>
              <a:gd name="connsiteX4" fmla="*/ 1390855 w 2781710"/>
              <a:gd name="connsiteY4" fmla="*/ 0 h 278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81710" h="2781710">
                <a:moveTo>
                  <a:pt x="1390855" y="0"/>
                </a:moveTo>
                <a:cubicBezTo>
                  <a:pt x="2159003" y="0"/>
                  <a:pt x="2781710" y="622707"/>
                  <a:pt x="2781710" y="1390855"/>
                </a:cubicBezTo>
                <a:cubicBezTo>
                  <a:pt x="2781710" y="2159003"/>
                  <a:pt x="2159003" y="2781710"/>
                  <a:pt x="1390855" y="2781710"/>
                </a:cubicBezTo>
                <a:cubicBezTo>
                  <a:pt x="622707" y="2781710"/>
                  <a:pt x="0" y="2159003"/>
                  <a:pt x="0" y="1390855"/>
                </a:cubicBezTo>
                <a:cubicBezTo>
                  <a:pt x="0" y="622707"/>
                  <a:pt x="622707" y="0"/>
                  <a:pt x="1390855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068248" y="5148233"/>
            <a:ext cx="219413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Okayama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388167027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3.33333E-6 L -0.4556 0.13287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786" y="664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292491 w 12192000"/>
              <a:gd name="connsiteY1" fmla="*/ 0 h 6858000"/>
              <a:gd name="connsiteX2" fmla="*/ 2200648 w 12192000"/>
              <a:gd name="connsiteY2" fmla="*/ 122819 h 6858000"/>
              <a:gd name="connsiteX3" fmla="*/ 1582152 w 12192000"/>
              <a:gd name="connsiteY3" fmla="*/ 2147637 h 6858000"/>
              <a:gd name="connsiteX4" fmla="*/ 5203657 w 12192000"/>
              <a:gd name="connsiteY4" fmla="*/ 5769142 h 6858000"/>
              <a:gd name="connsiteX5" fmla="*/ 8825162 w 12192000"/>
              <a:gd name="connsiteY5" fmla="*/ 2147637 h 6858000"/>
              <a:gd name="connsiteX6" fmla="*/ 8206666 w 12192000"/>
              <a:gd name="connsiteY6" fmla="*/ 122819 h 6858000"/>
              <a:gd name="connsiteX7" fmla="*/ 8114823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292491" y="0"/>
                </a:lnTo>
                <a:lnTo>
                  <a:pt x="2200648" y="122819"/>
                </a:lnTo>
                <a:cubicBezTo>
                  <a:pt x="1810162" y="700815"/>
                  <a:pt x="1582152" y="1397599"/>
                  <a:pt x="1582152" y="2147637"/>
                </a:cubicBezTo>
                <a:cubicBezTo>
                  <a:pt x="1582152" y="4147739"/>
                  <a:pt x="3203555" y="5769142"/>
                  <a:pt x="5203657" y="5769142"/>
                </a:cubicBezTo>
                <a:cubicBezTo>
                  <a:pt x="7203759" y="5769142"/>
                  <a:pt x="8825162" y="4147739"/>
                  <a:pt x="8825162" y="2147637"/>
                </a:cubicBezTo>
                <a:cubicBezTo>
                  <a:pt x="8825162" y="1397599"/>
                  <a:pt x="8597152" y="700815"/>
                  <a:pt x="8206666" y="122819"/>
                </a:cubicBezTo>
                <a:lnTo>
                  <a:pt x="8114823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7" r="27615" b="15877"/>
          <a:stretch>
            <a:fillRect/>
          </a:stretch>
        </p:blipFill>
        <p:spPr>
          <a:xfrm>
            <a:off x="1582152" y="0"/>
            <a:ext cx="7243010" cy="5769142"/>
          </a:xfrm>
          <a:custGeom>
            <a:avLst/>
            <a:gdLst>
              <a:gd name="connsiteX0" fmla="*/ 710339 w 7243010"/>
              <a:gd name="connsiteY0" fmla="*/ 0 h 5769142"/>
              <a:gd name="connsiteX1" fmla="*/ 6532671 w 7243010"/>
              <a:gd name="connsiteY1" fmla="*/ 0 h 5769142"/>
              <a:gd name="connsiteX2" fmla="*/ 6624514 w 7243010"/>
              <a:gd name="connsiteY2" fmla="*/ 122819 h 5769142"/>
              <a:gd name="connsiteX3" fmla="*/ 7243010 w 7243010"/>
              <a:gd name="connsiteY3" fmla="*/ 2147637 h 5769142"/>
              <a:gd name="connsiteX4" fmla="*/ 3621505 w 7243010"/>
              <a:gd name="connsiteY4" fmla="*/ 5769142 h 5769142"/>
              <a:gd name="connsiteX5" fmla="*/ 0 w 7243010"/>
              <a:gd name="connsiteY5" fmla="*/ 2147637 h 5769142"/>
              <a:gd name="connsiteX6" fmla="*/ 618496 w 7243010"/>
              <a:gd name="connsiteY6" fmla="*/ 122819 h 5769142"/>
              <a:gd name="connsiteX7" fmla="*/ 710339 w 7243010"/>
              <a:gd name="connsiteY7" fmla="*/ 0 h 5769142"/>
              <a:gd name="connsiteX8" fmla="*/ 3621506 w 7243010"/>
              <a:gd name="connsiteY8" fmla="*/ 72190 h 5769142"/>
              <a:gd name="connsiteX9" fmla="*/ 1546058 w 7243010"/>
              <a:gd name="connsiteY9" fmla="*/ 2147638 h 5769142"/>
              <a:gd name="connsiteX10" fmla="*/ 3621506 w 7243010"/>
              <a:gd name="connsiteY10" fmla="*/ 4223086 h 5769142"/>
              <a:gd name="connsiteX11" fmla="*/ 5696954 w 7243010"/>
              <a:gd name="connsiteY11" fmla="*/ 2147638 h 5769142"/>
              <a:gd name="connsiteX12" fmla="*/ 3621506 w 7243010"/>
              <a:gd name="connsiteY12" fmla="*/ 72190 h 576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243010" h="5769142">
                <a:moveTo>
                  <a:pt x="710339" y="0"/>
                </a:moveTo>
                <a:lnTo>
                  <a:pt x="6532671" y="0"/>
                </a:lnTo>
                <a:lnTo>
                  <a:pt x="6624514" y="122819"/>
                </a:lnTo>
                <a:cubicBezTo>
                  <a:pt x="7015000" y="700815"/>
                  <a:pt x="7243010" y="1397599"/>
                  <a:pt x="7243010" y="2147637"/>
                </a:cubicBezTo>
                <a:cubicBezTo>
                  <a:pt x="7243010" y="4147739"/>
                  <a:pt x="5621607" y="5769142"/>
                  <a:pt x="3621505" y="5769142"/>
                </a:cubicBezTo>
                <a:cubicBezTo>
                  <a:pt x="1621403" y="5769142"/>
                  <a:pt x="0" y="4147739"/>
                  <a:pt x="0" y="2147637"/>
                </a:cubicBezTo>
                <a:cubicBezTo>
                  <a:pt x="0" y="1397599"/>
                  <a:pt x="228010" y="700815"/>
                  <a:pt x="618496" y="122819"/>
                </a:cubicBezTo>
                <a:lnTo>
                  <a:pt x="710339" y="0"/>
                </a:lnTo>
                <a:close/>
                <a:moveTo>
                  <a:pt x="3621506" y="72190"/>
                </a:moveTo>
                <a:cubicBezTo>
                  <a:pt x="2475268" y="72190"/>
                  <a:pt x="1546058" y="1001400"/>
                  <a:pt x="1546058" y="2147638"/>
                </a:cubicBezTo>
                <a:cubicBezTo>
                  <a:pt x="1546058" y="3293876"/>
                  <a:pt x="2475268" y="4223086"/>
                  <a:pt x="3621506" y="4223086"/>
                </a:cubicBezTo>
                <a:cubicBezTo>
                  <a:pt x="4767744" y="4223086"/>
                  <a:pt x="5696954" y="3293876"/>
                  <a:pt x="5696954" y="2147638"/>
                </a:cubicBezTo>
                <a:cubicBezTo>
                  <a:pt x="5696954" y="1001400"/>
                  <a:pt x="4767744" y="72190"/>
                  <a:pt x="3621506" y="7219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8" t="1053" r="40296" b="38421"/>
          <a:stretch>
            <a:fillRect/>
          </a:stretch>
        </p:blipFill>
        <p:spPr>
          <a:xfrm>
            <a:off x="3128210" y="72190"/>
            <a:ext cx="4150896" cy="4150896"/>
          </a:xfrm>
          <a:custGeom>
            <a:avLst/>
            <a:gdLst>
              <a:gd name="connsiteX0" fmla="*/ 2075448 w 4150896"/>
              <a:gd name="connsiteY0" fmla="*/ 0 h 4150896"/>
              <a:gd name="connsiteX1" fmla="*/ 4150896 w 4150896"/>
              <a:gd name="connsiteY1" fmla="*/ 2075448 h 4150896"/>
              <a:gd name="connsiteX2" fmla="*/ 2075448 w 4150896"/>
              <a:gd name="connsiteY2" fmla="*/ 4150896 h 4150896"/>
              <a:gd name="connsiteX3" fmla="*/ 0 w 4150896"/>
              <a:gd name="connsiteY3" fmla="*/ 2075448 h 4150896"/>
              <a:gd name="connsiteX4" fmla="*/ 2075448 w 4150896"/>
              <a:gd name="connsiteY4" fmla="*/ 0 h 4150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50896" h="4150896">
                <a:moveTo>
                  <a:pt x="2075448" y="0"/>
                </a:moveTo>
                <a:cubicBezTo>
                  <a:pt x="3221686" y="0"/>
                  <a:pt x="4150896" y="929210"/>
                  <a:pt x="4150896" y="2075448"/>
                </a:cubicBezTo>
                <a:cubicBezTo>
                  <a:pt x="4150896" y="3221686"/>
                  <a:pt x="3221686" y="4150896"/>
                  <a:pt x="2075448" y="4150896"/>
                </a:cubicBezTo>
                <a:cubicBezTo>
                  <a:pt x="929210" y="4150896"/>
                  <a:pt x="0" y="3221686"/>
                  <a:pt x="0" y="2075448"/>
                </a:cubicBezTo>
                <a:cubicBezTo>
                  <a:pt x="0" y="929210"/>
                  <a:pt x="929210" y="0"/>
                  <a:pt x="2075448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390032" y="6228606"/>
            <a:ext cx="1627250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Gifu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8692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Gaijin Pot</a:t>
            </a:r>
          </a:p>
        </p:txBody>
      </p:sp>
    </p:spTree>
    <p:extLst>
      <p:ext uri="{BB962C8B-B14F-4D97-AF65-F5344CB8AC3E}">
        <p14:creationId xmlns:p14="http://schemas.microsoft.com/office/powerpoint/2010/main" val="371796142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44444E-6 L -0.3164 -0.0259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20" y="-129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265930 w 12192000"/>
              <a:gd name="connsiteY1" fmla="*/ 0 h 6858000"/>
              <a:gd name="connsiteX2" fmla="*/ 3121173 w 12192000"/>
              <a:gd name="connsiteY2" fmla="*/ 193580 h 6858000"/>
              <a:gd name="connsiteX3" fmla="*/ 2563774 w 12192000"/>
              <a:gd name="connsiteY3" fmla="*/ 2018379 h 6858000"/>
              <a:gd name="connsiteX4" fmla="*/ 5827533 w 12192000"/>
              <a:gd name="connsiteY4" fmla="*/ 5282138 h 6858000"/>
              <a:gd name="connsiteX5" fmla="*/ 9091292 w 12192000"/>
              <a:gd name="connsiteY5" fmla="*/ 2018379 h 6858000"/>
              <a:gd name="connsiteX6" fmla="*/ 8533893 w 12192000"/>
              <a:gd name="connsiteY6" fmla="*/ 193580 h 6858000"/>
              <a:gd name="connsiteX7" fmla="*/ 838913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265930" y="0"/>
                </a:lnTo>
                <a:lnTo>
                  <a:pt x="3121173" y="193580"/>
                </a:lnTo>
                <a:cubicBezTo>
                  <a:pt x="2769260" y="714480"/>
                  <a:pt x="2563774" y="1342433"/>
                  <a:pt x="2563774" y="2018379"/>
                </a:cubicBezTo>
                <a:cubicBezTo>
                  <a:pt x="2563774" y="3820903"/>
                  <a:pt x="4025009" y="5282138"/>
                  <a:pt x="5827533" y="5282138"/>
                </a:cubicBezTo>
                <a:cubicBezTo>
                  <a:pt x="7630057" y="5282138"/>
                  <a:pt x="9091292" y="3820903"/>
                  <a:pt x="9091292" y="2018379"/>
                </a:cubicBezTo>
                <a:cubicBezTo>
                  <a:pt x="9091292" y="1342433"/>
                  <a:pt x="8885806" y="714480"/>
                  <a:pt x="8533893" y="193580"/>
                </a:cubicBezTo>
                <a:lnTo>
                  <a:pt x="838913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28" r="25432" b="22978"/>
          <a:stretch>
            <a:fillRect/>
          </a:stretch>
        </p:blipFill>
        <p:spPr>
          <a:xfrm>
            <a:off x="2563774" y="0"/>
            <a:ext cx="6527518" cy="5282138"/>
          </a:xfrm>
          <a:custGeom>
            <a:avLst/>
            <a:gdLst>
              <a:gd name="connsiteX0" fmla="*/ 702156 w 6527518"/>
              <a:gd name="connsiteY0" fmla="*/ 0 h 5282138"/>
              <a:gd name="connsiteX1" fmla="*/ 5825363 w 6527518"/>
              <a:gd name="connsiteY1" fmla="*/ 0 h 5282138"/>
              <a:gd name="connsiteX2" fmla="*/ 5970119 w 6527518"/>
              <a:gd name="connsiteY2" fmla="*/ 193580 h 5282138"/>
              <a:gd name="connsiteX3" fmla="*/ 6527518 w 6527518"/>
              <a:gd name="connsiteY3" fmla="*/ 2018379 h 5282138"/>
              <a:gd name="connsiteX4" fmla="*/ 3263759 w 6527518"/>
              <a:gd name="connsiteY4" fmla="*/ 5282138 h 5282138"/>
              <a:gd name="connsiteX5" fmla="*/ 0 w 6527518"/>
              <a:gd name="connsiteY5" fmla="*/ 2018379 h 5282138"/>
              <a:gd name="connsiteX6" fmla="*/ 557399 w 6527518"/>
              <a:gd name="connsiteY6" fmla="*/ 193580 h 5282138"/>
              <a:gd name="connsiteX7" fmla="*/ 702156 w 6527518"/>
              <a:gd name="connsiteY7" fmla="*/ 0 h 5282138"/>
              <a:gd name="connsiteX8" fmla="*/ 3263760 w 6527518"/>
              <a:gd name="connsiteY8" fmla="*/ 66559 h 5282138"/>
              <a:gd name="connsiteX9" fmla="*/ 1311939 w 6527518"/>
              <a:gd name="connsiteY9" fmla="*/ 2018380 h 5282138"/>
              <a:gd name="connsiteX10" fmla="*/ 3263760 w 6527518"/>
              <a:gd name="connsiteY10" fmla="*/ 3970201 h 5282138"/>
              <a:gd name="connsiteX11" fmla="*/ 5215581 w 6527518"/>
              <a:gd name="connsiteY11" fmla="*/ 2018380 h 5282138"/>
              <a:gd name="connsiteX12" fmla="*/ 3263760 w 6527518"/>
              <a:gd name="connsiteY12" fmla="*/ 66559 h 5282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27518" h="5282138">
                <a:moveTo>
                  <a:pt x="702156" y="0"/>
                </a:moveTo>
                <a:lnTo>
                  <a:pt x="5825363" y="0"/>
                </a:lnTo>
                <a:lnTo>
                  <a:pt x="5970119" y="193580"/>
                </a:lnTo>
                <a:cubicBezTo>
                  <a:pt x="6322032" y="714480"/>
                  <a:pt x="6527518" y="1342433"/>
                  <a:pt x="6527518" y="2018379"/>
                </a:cubicBezTo>
                <a:cubicBezTo>
                  <a:pt x="6527518" y="3820903"/>
                  <a:pt x="5066283" y="5282138"/>
                  <a:pt x="3263759" y="5282138"/>
                </a:cubicBezTo>
                <a:cubicBezTo>
                  <a:pt x="1461235" y="5282138"/>
                  <a:pt x="0" y="3820903"/>
                  <a:pt x="0" y="2018379"/>
                </a:cubicBezTo>
                <a:cubicBezTo>
                  <a:pt x="0" y="1342433"/>
                  <a:pt x="205486" y="714480"/>
                  <a:pt x="557399" y="193580"/>
                </a:cubicBezTo>
                <a:lnTo>
                  <a:pt x="702156" y="0"/>
                </a:lnTo>
                <a:close/>
                <a:moveTo>
                  <a:pt x="3263760" y="66559"/>
                </a:moveTo>
                <a:cubicBezTo>
                  <a:pt x="2185799" y="66559"/>
                  <a:pt x="1311939" y="940419"/>
                  <a:pt x="1311939" y="2018380"/>
                </a:cubicBezTo>
                <a:cubicBezTo>
                  <a:pt x="1311939" y="3096341"/>
                  <a:pt x="2185799" y="3970201"/>
                  <a:pt x="3263760" y="3970201"/>
                </a:cubicBezTo>
                <a:cubicBezTo>
                  <a:pt x="4341721" y="3970201"/>
                  <a:pt x="5215581" y="3096341"/>
                  <a:pt x="5215581" y="2018380"/>
                </a:cubicBezTo>
                <a:cubicBezTo>
                  <a:pt x="5215581" y="940419"/>
                  <a:pt x="4341721" y="66559"/>
                  <a:pt x="3263760" y="66559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89" t="971" r="36193" b="42108"/>
          <a:stretch>
            <a:fillRect/>
          </a:stretch>
        </p:blipFill>
        <p:spPr>
          <a:xfrm>
            <a:off x="3875713" y="66559"/>
            <a:ext cx="3903642" cy="3903642"/>
          </a:xfrm>
          <a:custGeom>
            <a:avLst/>
            <a:gdLst>
              <a:gd name="connsiteX0" fmla="*/ 1951821 w 3903642"/>
              <a:gd name="connsiteY0" fmla="*/ 0 h 3903642"/>
              <a:gd name="connsiteX1" fmla="*/ 3903642 w 3903642"/>
              <a:gd name="connsiteY1" fmla="*/ 1951821 h 3903642"/>
              <a:gd name="connsiteX2" fmla="*/ 1951821 w 3903642"/>
              <a:gd name="connsiteY2" fmla="*/ 3903642 h 3903642"/>
              <a:gd name="connsiteX3" fmla="*/ 0 w 3903642"/>
              <a:gd name="connsiteY3" fmla="*/ 1951821 h 3903642"/>
              <a:gd name="connsiteX4" fmla="*/ 1951821 w 3903642"/>
              <a:gd name="connsiteY4" fmla="*/ 0 h 390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03642" h="3903642">
                <a:moveTo>
                  <a:pt x="1951821" y="0"/>
                </a:moveTo>
                <a:cubicBezTo>
                  <a:pt x="3029782" y="0"/>
                  <a:pt x="3903642" y="873860"/>
                  <a:pt x="3903642" y="1951821"/>
                </a:cubicBezTo>
                <a:cubicBezTo>
                  <a:pt x="3903642" y="3029782"/>
                  <a:pt x="3029782" y="3903642"/>
                  <a:pt x="1951821" y="3903642"/>
                </a:cubicBezTo>
                <a:cubicBezTo>
                  <a:pt x="873860" y="3903642"/>
                  <a:pt x="0" y="3029782"/>
                  <a:pt x="0" y="1951821"/>
                </a:cubicBezTo>
                <a:cubicBezTo>
                  <a:pt x="0" y="873860"/>
                  <a:pt x="873860" y="0"/>
                  <a:pt x="195182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1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876338" y="5852561"/>
            <a:ext cx="190238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Hirado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63460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Wikipedia</a:t>
            </a:r>
          </a:p>
        </p:txBody>
      </p:sp>
    </p:spTree>
    <p:extLst>
      <p:ext uri="{BB962C8B-B14F-4D97-AF65-F5344CB8AC3E}">
        <p14:creationId xmlns:p14="http://schemas.microsoft.com/office/powerpoint/2010/main" val="417414931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4.44444E-6 L -0.35664 0.0331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39" y="1644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107765 w 12192000"/>
              <a:gd name="connsiteY1" fmla="*/ 0 h 6858000"/>
              <a:gd name="connsiteX2" fmla="*/ 2012346 w 12192000"/>
              <a:gd name="connsiteY2" fmla="*/ 157064 h 6858000"/>
              <a:gd name="connsiteX3" fmla="*/ 1616466 w 12192000"/>
              <a:gd name="connsiteY3" fmla="*/ 1720515 h 6858000"/>
              <a:gd name="connsiteX4" fmla="*/ 4896483 w 12192000"/>
              <a:gd name="connsiteY4" fmla="*/ 5000532 h 6858000"/>
              <a:gd name="connsiteX5" fmla="*/ 8176500 w 12192000"/>
              <a:gd name="connsiteY5" fmla="*/ 1720515 h 6858000"/>
              <a:gd name="connsiteX6" fmla="*/ 7780620 w 12192000"/>
              <a:gd name="connsiteY6" fmla="*/ 157064 h 6858000"/>
              <a:gd name="connsiteX7" fmla="*/ 768520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107765" y="0"/>
                </a:lnTo>
                <a:lnTo>
                  <a:pt x="2012346" y="157064"/>
                </a:lnTo>
                <a:cubicBezTo>
                  <a:pt x="1759876" y="621821"/>
                  <a:pt x="1616466" y="1154420"/>
                  <a:pt x="1616466" y="1720515"/>
                </a:cubicBezTo>
                <a:cubicBezTo>
                  <a:pt x="1616466" y="3532018"/>
                  <a:pt x="3084980" y="5000532"/>
                  <a:pt x="4896483" y="5000532"/>
                </a:cubicBezTo>
                <a:cubicBezTo>
                  <a:pt x="6707986" y="5000532"/>
                  <a:pt x="8176500" y="3532018"/>
                  <a:pt x="8176500" y="1720515"/>
                </a:cubicBezTo>
                <a:cubicBezTo>
                  <a:pt x="8176500" y="1154420"/>
                  <a:pt x="8033091" y="621821"/>
                  <a:pt x="7780620" y="157064"/>
                </a:cubicBezTo>
                <a:lnTo>
                  <a:pt x="768520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8" r="32936" b="27085"/>
          <a:stretch>
            <a:fillRect/>
          </a:stretch>
        </p:blipFill>
        <p:spPr>
          <a:xfrm>
            <a:off x="1616466" y="0"/>
            <a:ext cx="6560034" cy="5000532"/>
          </a:xfrm>
          <a:custGeom>
            <a:avLst/>
            <a:gdLst>
              <a:gd name="connsiteX0" fmla="*/ 491299 w 6560034"/>
              <a:gd name="connsiteY0" fmla="*/ 0 h 5000532"/>
              <a:gd name="connsiteX1" fmla="*/ 6068736 w 6560034"/>
              <a:gd name="connsiteY1" fmla="*/ 0 h 5000532"/>
              <a:gd name="connsiteX2" fmla="*/ 6164154 w 6560034"/>
              <a:gd name="connsiteY2" fmla="*/ 157064 h 5000532"/>
              <a:gd name="connsiteX3" fmla="*/ 6560034 w 6560034"/>
              <a:gd name="connsiteY3" fmla="*/ 1720515 h 5000532"/>
              <a:gd name="connsiteX4" fmla="*/ 3280017 w 6560034"/>
              <a:gd name="connsiteY4" fmla="*/ 5000532 h 5000532"/>
              <a:gd name="connsiteX5" fmla="*/ 0 w 6560034"/>
              <a:gd name="connsiteY5" fmla="*/ 1720515 h 5000532"/>
              <a:gd name="connsiteX6" fmla="*/ 395880 w 6560034"/>
              <a:gd name="connsiteY6" fmla="*/ 157064 h 5000532"/>
              <a:gd name="connsiteX7" fmla="*/ 491299 w 6560034"/>
              <a:gd name="connsiteY7" fmla="*/ 0 h 5000532"/>
              <a:gd name="connsiteX8" fmla="*/ 3280018 w 6560034"/>
              <a:gd name="connsiteY8" fmla="*/ 99076 h 5000532"/>
              <a:gd name="connsiteX9" fmla="*/ 1658578 w 6560034"/>
              <a:gd name="connsiteY9" fmla="*/ 1720516 h 5000532"/>
              <a:gd name="connsiteX10" fmla="*/ 3280018 w 6560034"/>
              <a:gd name="connsiteY10" fmla="*/ 3341956 h 5000532"/>
              <a:gd name="connsiteX11" fmla="*/ 4901458 w 6560034"/>
              <a:gd name="connsiteY11" fmla="*/ 1720516 h 5000532"/>
              <a:gd name="connsiteX12" fmla="*/ 3280018 w 6560034"/>
              <a:gd name="connsiteY12" fmla="*/ 99076 h 5000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60034" h="5000532">
                <a:moveTo>
                  <a:pt x="491299" y="0"/>
                </a:moveTo>
                <a:lnTo>
                  <a:pt x="6068736" y="0"/>
                </a:lnTo>
                <a:lnTo>
                  <a:pt x="6164154" y="157064"/>
                </a:lnTo>
                <a:cubicBezTo>
                  <a:pt x="6416625" y="621821"/>
                  <a:pt x="6560034" y="1154420"/>
                  <a:pt x="6560034" y="1720515"/>
                </a:cubicBezTo>
                <a:cubicBezTo>
                  <a:pt x="6560034" y="3532018"/>
                  <a:pt x="5091520" y="5000532"/>
                  <a:pt x="3280017" y="5000532"/>
                </a:cubicBezTo>
                <a:cubicBezTo>
                  <a:pt x="1468514" y="5000532"/>
                  <a:pt x="0" y="3532018"/>
                  <a:pt x="0" y="1720515"/>
                </a:cubicBezTo>
                <a:cubicBezTo>
                  <a:pt x="0" y="1154420"/>
                  <a:pt x="143410" y="621821"/>
                  <a:pt x="395880" y="157064"/>
                </a:cubicBezTo>
                <a:lnTo>
                  <a:pt x="491299" y="0"/>
                </a:lnTo>
                <a:close/>
                <a:moveTo>
                  <a:pt x="3280018" y="99076"/>
                </a:moveTo>
                <a:cubicBezTo>
                  <a:pt x="2384521" y="99076"/>
                  <a:pt x="1658578" y="825019"/>
                  <a:pt x="1658578" y="1720516"/>
                </a:cubicBezTo>
                <a:cubicBezTo>
                  <a:pt x="1658578" y="2616013"/>
                  <a:pt x="2384521" y="3341956"/>
                  <a:pt x="3280018" y="3341956"/>
                </a:cubicBezTo>
                <a:cubicBezTo>
                  <a:pt x="4175515" y="3341956"/>
                  <a:pt x="4901458" y="2616013"/>
                  <a:pt x="4901458" y="1720516"/>
                </a:cubicBezTo>
                <a:cubicBezTo>
                  <a:pt x="4901458" y="825019"/>
                  <a:pt x="4175515" y="99076"/>
                  <a:pt x="3280018" y="9907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62" t="1445" r="46539" b="51269"/>
          <a:stretch>
            <a:fillRect/>
          </a:stretch>
        </p:blipFill>
        <p:spPr>
          <a:xfrm>
            <a:off x="3275044" y="99076"/>
            <a:ext cx="3242880" cy="3242880"/>
          </a:xfrm>
          <a:custGeom>
            <a:avLst/>
            <a:gdLst>
              <a:gd name="connsiteX0" fmla="*/ 1621440 w 3242880"/>
              <a:gd name="connsiteY0" fmla="*/ 0 h 3242880"/>
              <a:gd name="connsiteX1" fmla="*/ 3242880 w 3242880"/>
              <a:gd name="connsiteY1" fmla="*/ 1621440 h 3242880"/>
              <a:gd name="connsiteX2" fmla="*/ 1621440 w 3242880"/>
              <a:gd name="connsiteY2" fmla="*/ 3242880 h 3242880"/>
              <a:gd name="connsiteX3" fmla="*/ 0 w 3242880"/>
              <a:gd name="connsiteY3" fmla="*/ 1621440 h 3242880"/>
              <a:gd name="connsiteX4" fmla="*/ 1621440 w 3242880"/>
              <a:gd name="connsiteY4" fmla="*/ 0 h 3242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2880" h="3242880">
                <a:moveTo>
                  <a:pt x="1621440" y="0"/>
                </a:moveTo>
                <a:cubicBezTo>
                  <a:pt x="2516937" y="0"/>
                  <a:pt x="3242880" y="725943"/>
                  <a:pt x="3242880" y="1621440"/>
                </a:cubicBezTo>
                <a:cubicBezTo>
                  <a:pt x="3242880" y="2516937"/>
                  <a:pt x="2516937" y="3242880"/>
                  <a:pt x="1621440" y="3242880"/>
                </a:cubicBezTo>
                <a:cubicBezTo>
                  <a:pt x="725943" y="3242880"/>
                  <a:pt x="0" y="2516937"/>
                  <a:pt x="0" y="1621440"/>
                </a:cubicBezTo>
                <a:cubicBezTo>
                  <a:pt x="0" y="725943"/>
                  <a:pt x="725943" y="0"/>
                  <a:pt x="1621440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4019026" y="5634006"/>
            <a:ext cx="1754913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Kochi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08590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Jeff Boyd</a:t>
            </a:r>
          </a:p>
        </p:txBody>
      </p:sp>
    </p:spTree>
    <p:extLst>
      <p:ext uri="{BB962C8B-B14F-4D97-AF65-F5344CB8AC3E}">
        <p14:creationId xmlns:p14="http://schemas.microsoft.com/office/powerpoint/2010/main" val="105345863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022E-16 L -0.28489 0.066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5" y="333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7999"/>
          </a:xfrm>
          <a:custGeom>
            <a:avLst/>
            <a:gdLst>
              <a:gd name="connsiteX0" fmla="*/ 0 w 12192000"/>
              <a:gd name="connsiteY0" fmla="*/ 0 h 6857999"/>
              <a:gd name="connsiteX1" fmla="*/ 2076403 w 12192000"/>
              <a:gd name="connsiteY1" fmla="*/ 0 h 6857999"/>
              <a:gd name="connsiteX2" fmla="*/ 1963063 w 12192000"/>
              <a:gd name="connsiteY2" fmla="*/ 235279 h 6857999"/>
              <a:gd name="connsiteX3" fmla="*/ 1737294 w 12192000"/>
              <a:gd name="connsiteY3" fmla="*/ 1353553 h 6857999"/>
              <a:gd name="connsiteX4" fmla="*/ 4610223 w 12192000"/>
              <a:gd name="connsiteY4" fmla="*/ 4226482 h 6857999"/>
              <a:gd name="connsiteX5" fmla="*/ 7483152 w 12192000"/>
              <a:gd name="connsiteY5" fmla="*/ 1353553 h 6857999"/>
              <a:gd name="connsiteX6" fmla="*/ 7257383 w 12192000"/>
              <a:gd name="connsiteY6" fmla="*/ 235279 h 6857999"/>
              <a:gd name="connsiteX7" fmla="*/ 7144043 w 12192000"/>
              <a:gd name="connsiteY7" fmla="*/ 0 h 6857999"/>
              <a:gd name="connsiteX8" fmla="*/ 12192000 w 12192000"/>
              <a:gd name="connsiteY8" fmla="*/ 0 h 6857999"/>
              <a:gd name="connsiteX9" fmla="*/ 12192000 w 12192000"/>
              <a:gd name="connsiteY9" fmla="*/ 6857999 h 6857999"/>
              <a:gd name="connsiteX10" fmla="*/ 0 w 12192000"/>
              <a:gd name="connsiteY10" fmla="*/ 6857999 h 6857999"/>
              <a:gd name="connsiteX11" fmla="*/ 0 w 12192000"/>
              <a:gd name="connsiteY11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7999">
                <a:moveTo>
                  <a:pt x="0" y="0"/>
                </a:moveTo>
                <a:lnTo>
                  <a:pt x="2076403" y="0"/>
                </a:lnTo>
                <a:lnTo>
                  <a:pt x="1963063" y="235279"/>
                </a:lnTo>
                <a:cubicBezTo>
                  <a:pt x="1817685" y="578992"/>
                  <a:pt x="1737294" y="956884"/>
                  <a:pt x="1737294" y="1353553"/>
                </a:cubicBezTo>
                <a:cubicBezTo>
                  <a:pt x="1737294" y="2940228"/>
                  <a:pt x="3023548" y="4226482"/>
                  <a:pt x="4610223" y="4226482"/>
                </a:cubicBezTo>
                <a:cubicBezTo>
                  <a:pt x="6196898" y="4226482"/>
                  <a:pt x="7483152" y="2940228"/>
                  <a:pt x="7483152" y="1353553"/>
                </a:cubicBezTo>
                <a:cubicBezTo>
                  <a:pt x="7483152" y="956884"/>
                  <a:pt x="7402761" y="578992"/>
                  <a:pt x="7257383" y="235279"/>
                </a:cubicBezTo>
                <a:lnTo>
                  <a:pt x="7144043" y="0"/>
                </a:lnTo>
                <a:lnTo>
                  <a:pt x="12192000" y="0"/>
                </a:lnTo>
                <a:lnTo>
                  <a:pt x="12192000" y="6857999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r="38622" b="38371"/>
          <a:stretch>
            <a:fillRect/>
          </a:stretch>
        </p:blipFill>
        <p:spPr>
          <a:xfrm>
            <a:off x="1737294" y="0"/>
            <a:ext cx="5745858" cy="4226482"/>
          </a:xfrm>
          <a:custGeom>
            <a:avLst/>
            <a:gdLst>
              <a:gd name="connsiteX0" fmla="*/ 339109 w 5745858"/>
              <a:gd name="connsiteY0" fmla="*/ 0 h 4226482"/>
              <a:gd name="connsiteX1" fmla="*/ 5406749 w 5745858"/>
              <a:gd name="connsiteY1" fmla="*/ 0 h 4226482"/>
              <a:gd name="connsiteX2" fmla="*/ 5520089 w 5745858"/>
              <a:gd name="connsiteY2" fmla="*/ 235279 h 4226482"/>
              <a:gd name="connsiteX3" fmla="*/ 5745858 w 5745858"/>
              <a:gd name="connsiteY3" fmla="*/ 1353553 h 4226482"/>
              <a:gd name="connsiteX4" fmla="*/ 2872929 w 5745858"/>
              <a:gd name="connsiteY4" fmla="*/ 4226482 h 4226482"/>
              <a:gd name="connsiteX5" fmla="*/ 0 w 5745858"/>
              <a:gd name="connsiteY5" fmla="*/ 1353553 h 4226482"/>
              <a:gd name="connsiteX6" fmla="*/ 225769 w 5745858"/>
              <a:gd name="connsiteY6" fmla="*/ 235279 h 4226482"/>
              <a:gd name="connsiteX7" fmla="*/ 339109 w 5745858"/>
              <a:gd name="connsiteY7" fmla="*/ 0 h 4226482"/>
              <a:gd name="connsiteX8" fmla="*/ 2872929 w 5745858"/>
              <a:gd name="connsiteY8" fmla="*/ 105338 h 4226482"/>
              <a:gd name="connsiteX9" fmla="*/ 1624714 w 5745858"/>
              <a:gd name="connsiteY9" fmla="*/ 1353553 h 4226482"/>
              <a:gd name="connsiteX10" fmla="*/ 2872929 w 5745858"/>
              <a:gd name="connsiteY10" fmla="*/ 2601768 h 4226482"/>
              <a:gd name="connsiteX11" fmla="*/ 4121144 w 5745858"/>
              <a:gd name="connsiteY11" fmla="*/ 1353553 h 4226482"/>
              <a:gd name="connsiteX12" fmla="*/ 2872929 w 5745858"/>
              <a:gd name="connsiteY12" fmla="*/ 105338 h 4226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45858" h="4226482">
                <a:moveTo>
                  <a:pt x="339109" y="0"/>
                </a:moveTo>
                <a:lnTo>
                  <a:pt x="5406749" y="0"/>
                </a:lnTo>
                <a:lnTo>
                  <a:pt x="5520089" y="235279"/>
                </a:lnTo>
                <a:cubicBezTo>
                  <a:pt x="5665467" y="578992"/>
                  <a:pt x="5745858" y="956884"/>
                  <a:pt x="5745858" y="1353553"/>
                </a:cubicBezTo>
                <a:cubicBezTo>
                  <a:pt x="5745858" y="2940228"/>
                  <a:pt x="4459604" y="4226482"/>
                  <a:pt x="2872929" y="4226482"/>
                </a:cubicBezTo>
                <a:cubicBezTo>
                  <a:pt x="1286254" y="4226482"/>
                  <a:pt x="0" y="2940228"/>
                  <a:pt x="0" y="1353553"/>
                </a:cubicBezTo>
                <a:cubicBezTo>
                  <a:pt x="0" y="956884"/>
                  <a:pt x="80391" y="578992"/>
                  <a:pt x="225769" y="235279"/>
                </a:cubicBezTo>
                <a:lnTo>
                  <a:pt x="339109" y="0"/>
                </a:lnTo>
                <a:close/>
                <a:moveTo>
                  <a:pt x="2872929" y="105338"/>
                </a:moveTo>
                <a:cubicBezTo>
                  <a:pt x="2183559" y="105338"/>
                  <a:pt x="1624714" y="664183"/>
                  <a:pt x="1624714" y="1353553"/>
                </a:cubicBezTo>
                <a:cubicBezTo>
                  <a:pt x="1624714" y="2042923"/>
                  <a:pt x="2183559" y="2601768"/>
                  <a:pt x="2872929" y="2601768"/>
                </a:cubicBezTo>
                <a:cubicBezTo>
                  <a:pt x="3562299" y="2601768"/>
                  <a:pt x="4121144" y="2042923"/>
                  <a:pt x="4121144" y="1353553"/>
                </a:cubicBezTo>
                <a:cubicBezTo>
                  <a:pt x="4121144" y="664183"/>
                  <a:pt x="3562299" y="105338"/>
                  <a:pt x="2872929" y="105338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76" t="1536" r="51949" b="62062"/>
          <a:stretch>
            <a:fillRect/>
          </a:stretch>
        </p:blipFill>
        <p:spPr>
          <a:xfrm>
            <a:off x="3362008" y="105338"/>
            <a:ext cx="2496430" cy="2496430"/>
          </a:xfrm>
          <a:custGeom>
            <a:avLst/>
            <a:gdLst>
              <a:gd name="connsiteX0" fmla="*/ 1248215 w 2496430"/>
              <a:gd name="connsiteY0" fmla="*/ 0 h 2496430"/>
              <a:gd name="connsiteX1" fmla="*/ 2496430 w 2496430"/>
              <a:gd name="connsiteY1" fmla="*/ 1248215 h 2496430"/>
              <a:gd name="connsiteX2" fmla="*/ 1248215 w 2496430"/>
              <a:gd name="connsiteY2" fmla="*/ 2496430 h 2496430"/>
              <a:gd name="connsiteX3" fmla="*/ 0 w 2496430"/>
              <a:gd name="connsiteY3" fmla="*/ 1248215 h 2496430"/>
              <a:gd name="connsiteX4" fmla="*/ 1248215 w 2496430"/>
              <a:gd name="connsiteY4" fmla="*/ 0 h 2496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6430" h="2496430">
                <a:moveTo>
                  <a:pt x="1248215" y="0"/>
                </a:moveTo>
                <a:cubicBezTo>
                  <a:pt x="1937585" y="0"/>
                  <a:pt x="2496430" y="558845"/>
                  <a:pt x="2496430" y="1248215"/>
                </a:cubicBezTo>
                <a:cubicBezTo>
                  <a:pt x="2496430" y="1937585"/>
                  <a:pt x="1937585" y="2496430"/>
                  <a:pt x="1248215" y="2496430"/>
                </a:cubicBezTo>
                <a:cubicBezTo>
                  <a:pt x="558845" y="2496430"/>
                  <a:pt x="0" y="1937585"/>
                  <a:pt x="0" y="1248215"/>
                </a:cubicBezTo>
                <a:cubicBezTo>
                  <a:pt x="0" y="558845"/>
                  <a:pt x="558845" y="0"/>
                  <a:pt x="1248215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3423675" y="4843025"/>
            <a:ext cx="237309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Takamatsu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30455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M.Murakami</a:t>
            </a:r>
          </a:p>
        </p:txBody>
      </p:sp>
    </p:spTree>
    <p:extLst>
      <p:ext uri="{BB962C8B-B14F-4D97-AF65-F5344CB8AC3E}">
        <p14:creationId xmlns:p14="http://schemas.microsoft.com/office/powerpoint/2010/main" val="189036442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-0.23568 0.18056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84" y="902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360084 w 12192000"/>
              <a:gd name="connsiteY1" fmla="*/ 0 h 6858000"/>
              <a:gd name="connsiteX2" fmla="*/ 1299181 w 12192000"/>
              <a:gd name="connsiteY2" fmla="*/ 126426 h 6858000"/>
              <a:gd name="connsiteX3" fmla="*/ 1054113 w 12192000"/>
              <a:gd name="connsiteY3" fmla="*/ 1340292 h 6858000"/>
              <a:gd name="connsiteX4" fmla="*/ 4172625 w 12192000"/>
              <a:gd name="connsiteY4" fmla="*/ 4458804 h 6858000"/>
              <a:gd name="connsiteX5" fmla="*/ 7291137 w 12192000"/>
              <a:gd name="connsiteY5" fmla="*/ 1340292 h 6858000"/>
              <a:gd name="connsiteX6" fmla="*/ 7046069 w 12192000"/>
              <a:gd name="connsiteY6" fmla="*/ 126426 h 6858000"/>
              <a:gd name="connsiteX7" fmla="*/ 6985167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360084" y="0"/>
                </a:lnTo>
                <a:lnTo>
                  <a:pt x="1299181" y="126426"/>
                </a:lnTo>
                <a:cubicBezTo>
                  <a:pt x="1141376" y="499520"/>
                  <a:pt x="1054113" y="909715"/>
                  <a:pt x="1054113" y="1340292"/>
                </a:cubicBezTo>
                <a:cubicBezTo>
                  <a:pt x="1054113" y="3062599"/>
                  <a:pt x="2450318" y="4458804"/>
                  <a:pt x="4172625" y="4458804"/>
                </a:cubicBezTo>
                <a:cubicBezTo>
                  <a:pt x="5894932" y="4458804"/>
                  <a:pt x="7291137" y="3062599"/>
                  <a:pt x="7291137" y="1340292"/>
                </a:cubicBezTo>
                <a:cubicBezTo>
                  <a:pt x="7291137" y="909715"/>
                  <a:pt x="7203874" y="499520"/>
                  <a:pt x="7046069" y="126426"/>
                </a:cubicBezTo>
                <a:lnTo>
                  <a:pt x="6985167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6" r="40197" b="34984"/>
          <a:stretch>
            <a:fillRect/>
          </a:stretch>
        </p:blipFill>
        <p:spPr>
          <a:xfrm>
            <a:off x="1054113" y="0"/>
            <a:ext cx="6237024" cy="4458804"/>
          </a:xfrm>
          <a:custGeom>
            <a:avLst/>
            <a:gdLst>
              <a:gd name="connsiteX0" fmla="*/ 305971 w 6237024"/>
              <a:gd name="connsiteY0" fmla="*/ 0 h 4458804"/>
              <a:gd name="connsiteX1" fmla="*/ 5931054 w 6237024"/>
              <a:gd name="connsiteY1" fmla="*/ 0 h 4458804"/>
              <a:gd name="connsiteX2" fmla="*/ 5991956 w 6237024"/>
              <a:gd name="connsiteY2" fmla="*/ 126426 h 4458804"/>
              <a:gd name="connsiteX3" fmla="*/ 6237024 w 6237024"/>
              <a:gd name="connsiteY3" fmla="*/ 1340292 h 4458804"/>
              <a:gd name="connsiteX4" fmla="*/ 3118512 w 6237024"/>
              <a:gd name="connsiteY4" fmla="*/ 4458804 h 4458804"/>
              <a:gd name="connsiteX5" fmla="*/ 0 w 6237024"/>
              <a:gd name="connsiteY5" fmla="*/ 1340292 h 4458804"/>
              <a:gd name="connsiteX6" fmla="*/ 245068 w 6237024"/>
              <a:gd name="connsiteY6" fmla="*/ 126426 h 4458804"/>
              <a:gd name="connsiteX7" fmla="*/ 305971 w 6237024"/>
              <a:gd name="connsiteY7" fmla="*/ 0 h 4458804"/>
              <a:gd name="connsiteX8" fmla="*/ 3118513 w 6237024"/>
              <a:gd name="connsiteY8" fmla="*/ 86676 h 4458804"/>
              <a:gd name="connsiteX9" fmla="*/ 1864896 w 6237024"/>
              <a:gd name="connsiteY9" fmla="*/ 1340293 h 4458804"/>
              <a:gd name="connsiteX10" fmla="*/ 3118513 w 6237024"/>
              <a:gd name="connsiteY10" fmla="*/ 2593910 h 4458804"/>
              <a:gd name="connsiteX11" fmla="*/ 4372130 w 6237024"/>
              <a:gd name="connsiteY11" fmla="*/ 1340293 h 4458804"/>
              <a:gd name="connsiteX12" fmla="*/ 3118513 w 6237024"/>
              <a:gd name="connsiteY12" fmla="*/ 86676 h 4458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37024" h="4458804">
                <a:moveTo>
                  <a:pt x="305971" y="0"/>
                </a:moveTo>
                <a:lnTo>
                  <a:pt x="5931054" y="0"/>
                </a:lnTo>
                <a:lnTo>
                  <a:pt x="5991956" y="126426"/>
                </a:lnTo>
                <a:cubicBezTo>
                  <a:pt x="6149761" y="499520"/>
                  <a:pt x="6237024" y="909715"/>
                  <a:pt x="6237024" y="1340292"/>
                </a:cubicBezTo>
                <a:cubicBezTo>
                  <a:pt x="6237024" y="3062599"/>
                  <a:pt x="4840819" y="4458804"/>
                  <a:pt x="3118512" y="4458804"/>
                </a:cubicBezTo>
                <a:cubicBezTo>
                  <a:pt x="1396205" y="4458804"/>
                  <a:pt x="0" y="3062599"/>
                  <a:pt x="0" y="1340292"/>
                </a:cubicBezTo>
                <a:cubicBezTo>
                  <a:pt x="0" y="909715"/>
                  <a:pt x="87263" y="499520"/>
                  <a:pt x="245068" y="126426"/>
                </a:cubicBezTo>
                <a:lnTo>
                  <a:pt x="305971" y="0"/>
                </a:lnTo>
                <a:close/>
                <a:moveTo>
                  <a:pt x="3118513" y="86676"/>
                </a:moveTo>
                <a:cubicBezTo>
                  <a:pt x="2426159" y="86676"/>
                  <a:pt x="1864896" y="647939"/>
                  <a:pt x="1864896" y="1340293"/>
                </a:cubicBezTo>
                <a:cubicBezTo>
                  <a:pt x="1864896" y="2032647"/>
                  <a:pt x="2426159" y="2593910"/>
                  <a:pt x="3118513" y="2593910"/>
                </a:cubicBezTo>
                <a:cubicBezTo>
                  <a:pt x="3810867" y="2593910"/>
                  <a:pt x="4372130" y="2032647"/>
                  <a:pt x="4372130" y="1340293"/>
                </a:cubicBezTo>
                <a:cubicBezTo>
                  <a:pt x="4372130" y="647939"/>
                  <a:pt x="3810867" y="86676"/>
                  <a:pt x="3118513" y="86676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42" t="1264" r="55493" b="62177"/>
          <a:stretch>
            <a:fillRect/>
          </a:stretch>
        </p:blipFill>
        <p:spPr>
          <a:xfrm>
            <a:off x="2919009" y="86676"/>
            <a:ext cx="2507234" cy="2507234"/>
          </a:xfrm>
          <a:custGeom>
            <a:avLst/>
            <a:gdLst>
              <a:gd name="connsiteX0" fmla="*/ 1253617 w 2507234"/>
              <a:gd name="connsiteY0" fmla="*/ 0 h 2507234"/>
              <a:gd name="connsiteX1" fmla="*/ 2507234 w 2507234"/>
              <a:gd name="connsiteY1" fmla="*/ 1253617 h 2507234"/>
              <a:gd name="connsiteX2" fmla="*/ 1253617 w 2507234"/>
              <a:gd name="connsiteY2" fmla="*/ 2507234 h 2507234"/>
              <a:gd name="connsiteX3" fmla="*/ 0 w 2507234"/>
              <a:gd name="connsiteY3" fmla="*/ 1253617 h 2507234"/>
              <a:gd name="connsiteX4" fmla="*/ 1253617 w 2507234"/>
              <a:gd name="connsiteY4" fmla="*/ 0 h 2507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7234" h="2507234">
                <a:moveTo>
                  <a:pt x="1253617" y="0"/>
                </a:moveTo>
                <a:cubicBezTo>
                  <a:pt x="1945971" y="0"/>
                  <a:pt x="2507234" y="561263"/>
                  <a:pt x="2507234" y="1253617"/>
                </a:cubicBezTo>
                <a:cubicBezTo>
                  <a:pt x="2507234" y="1945971"/>
                  <a:pt x="1945971" y="2507234"/>
                  <a:pt x="1253617" y="2507234"/>
                </a:cubicBezTo>
                <a:cubicBezTo>
                  <a:pt x="561263" y="2507234"/>
                  <a:pt x="0" y="1945971"/>
                  <a:pt x="0" y="1253617"/>
                </a:cubicBezTo>
                <a:cubicBezTo>
                  <a:pt x="0" y="561263"/>
                  <a:pt x="561263" y="0"/>
                  <a:pt x="125361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3001819" y="4999623"/>
            <a:ext cx="234161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Shimabara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50749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David M.Shoup</a:t>
            </a:r>
          </a:p>
        </p:txBody>
      </p:sp>
    </p:spTree>
    <p:extLst>
      <p:ext uri="{BB962C8B-B14F-4D97-AF65-F5344CB8AC3E}">
        <p14:creationId xmlns:p14="http://schemas.microsoft.com/office/powerpoint/2010/main" val="35567212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-0.20326 0.15949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69" y="796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5511691 w 12192000"/>
              <a:gd name="connsiteY1" fmla="*/ 0 h 6858000"/>
              <a:gd name="connsiteX2" fmla="*/ 5448040 w 12192000"/>
              <a:gd name="connsiteY2" fmla="*/ 85119 h 6858000"/>
              <a:gd name="connsiteX3" fmla="*/ 4913057 w 12192000"/>
              <a:gd name="connsiteY3" fmla="*/ 1836534 h 6858000"/>
              <a:gd name="connsiteX4" fmla="*/ 8045565 w 12192000"/>
              <a:gd name="connsiteY4" fmla="*/ 4969042 h 6858000"/>
              <a:gd name="connsiteX5" fmla="*/ 11178073 w 12192000"/>
              <a:gd name="connsiteY5" fmla="*/ 1836534 h 6858000"/>
              <a:gd name="connsiteX6" fmla="*/ 10643090 w 12192000"/>
              <a:gd name="connsiteY6" fmla="*/ 85119 h 6858000"/>
              <a:gd name="connsiteX7" fmla="*/ 10579439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5511691" y="0"/>
                </a:lnTo>
                <a:lnTo>
                  <a:pt x="5448040" y="85119"/>
                </a:lnTo>
                <a:cubicBezTo>
                  <a:pt x="5110280" y="585071"/>
                  <a:pt x="4913057" y="1187771"/>
                  <a:pt x="4913057" y="1836534"/>
                </a:cubicBezTo>
                <a:cubicBezTo>
                  <a:pt x="4913057" y="3566570"/>
                  <a:pt x="6315529" y="4969042"/>
                  <a:pt x="8045565" y="4969042"/>
                </a:cubicBezTo>
                <a:cubicBezTo>
                  <a:pt x="9775601" y="4969042"/>
                  <a:pt x="11178073" y="3566570"/>
                  <a:pt x="11178073" y="1836534"/>
                </a:cubicBezTo>
                <a:cubicBezTo>
                  <a:pt x="11178073" y="1187771"/>
                  <a:pt x="10980850" y="585071"/>
                  <a:pt x="10643090" y="85119"/>
                </a:cubicBezTo>
                <a:lnTo>
                  <a:pt x="1057943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97" r="8316" b="27544"/>
          <a:stretch>
            <a:fillRect/>
          </a:stretch>
        </p:blipFill>
        <p:spPr>
          <a:xfrm>
            <a:off x="4913057" y="0"/>
            <a:ext cx="6265016" cy="4969042"/>
          </a:xfrm>
          <a:custGeom>
            <a:avLst/>
            <a:gdLst>
              <a:gd name="connsiteX0" fmla="*/ 598634 w 6265016"/>
              <a:gd name="connsiteY0" fmla="*/ 0 h 4969042"/>
              <a:gd name="connsiteX1" fmla="*/ 5666382 w 6265016"/>
              <a:gd name="connsiteY1" fmla="*/ 0 h 4969042"/>
              <a:gd name="connsiteX2" fmla="*/ 5730033 w 6265016"/>
              <a:gd name="connsiteY2" fmla="*/ 85119 h 4969042"/>
              <a:gd name="connsiteX3" fmla="*/ 6265016 w 6265016"/>
              <a:gd name="connsiteY3" fmla="*/ 1836534 h 4969042"/>
              <a:gd name="connsiteX4" fmla="*/ 3132508 w 6265016"/>
              <a:gd name="connsiteY4" fmla="*/ 4969042 h 4969042"/>
              <a:gd name="connsiteX5" fmla="*/ 0 w 6265016"/>
              <a:gd name="connsiteY5" fmla="*/ 1836534 h 4969042"/>
              <a:gd name="connsiteX6" fmla="*/ 534983 w 6265016"/>
              <a:gd name="connsiteY6" fmla="*/ 85119 h 4969042"/>
              <a:gd name="connsiteX7" fmla="*/ 598634 w 6265016"/>
              <a:gd name="connsiteY7" fmla="*/ 0 h 4969042"/>
              <a:gd name="connsiteX8" fmla="*/ 3132509 w 6265016"/>
              <a:gd name="connsiteY8" fmla="*/ 397042 h 4969042"/>
              <a:gd name="connsiteX9" fmla="*/ 1693016 w 6265016"/>
              <a:gd name="connsiteY9" fmla="*/ 1836535 h 4969042"/>
              <a:gd name="connsiteX10" fmla="*/ 3132509 w 6265016"/>
              <a:gd name="connsiteY10" fmla="*/ 3276028 h 4969042"/>
              <a:gd name="connsiteX11" fmla="*/ 4572002 w 6265016"/>
              <a:gd name="connsiteY11" fmla="*/ 1836535 h 4969042"/>
              <a:gd name="connsiteX12" fmla="*/ 3132509 w 6265016"/>
              <a:gd name="connsiteY12" fmla="*/ 397042 h 4969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65016" h="4969042">
                <a:moveTo>
                  <a:pt x="598634" y="0"/>
                </a:moveTo>
                <a:lnTo>
                  <a:pt x="5666382" y="0"/>
                </a:lnTo>
                <a:lnTo>
                  <a:pt x="5730033" y="85119"/>
                </a:lnTo>
                <a:cubicBezTo>
                  <a:pt x="6067793" y="585071"/>
                  <a:pt x="6265016" y="1187771"/>
                  <a:pt x="6265016" y="1836534"/>
                </a:cubicBezTo>
                <a:cubicBezTo>
                  <a:pt x="6265016" y="3566570"/>
                  <a:pt x="4862544" y="4969042"/>
                  <a:pt x="3132508" y="4969042"/>
                </a:cubicBezTo>
                <a:cubicBezTo>
                  <a:pt x="1402472" y="4969042"/>
                  <a:pt x="0" y="3566570"/>
                  <a:pt x="0" y="1836534"/>
                </a:cubicBezTo>
                <a:cubicBezTo>
                  <a:pt x="0" y="1187771"/>
                  <a:pt x="197223" y="585071"/>
                  <a:pt x="534983" y="85119"/>
                </a:cubicBezTo>
                <a:lnTo>
                  <a:pt x="598634" y="0"/>
                </a:lnTo>
                <a:close/>
                <a:moveTo>
                  <a:pt x="3132509" y="397042"/>
                </a:moveTo>
                <a:cubicBezTo>
                  <a:pt x="2337499" y="397042"/>
                  <a:pt x="1693016" y="1041525"/>
                  <a:pt x="1693016" y="1836535"/>
                </a:cubicBezTo>
                <a:cubicBezTo>
                  <a:pt x="1693016" y="2631545"/>
                  <a:pt x="2337499" y="3276028"/>
                  <a:pt x="3132509" y="3276028"/>
                </a:cubicBezTo>
                <a:cubicBezTo>
                  <a:pt x="3927519" y="3276028"/>
                  <a:pt x="4572002" y="2631545"/>
                  <a:pt x="4572002" y="1836535"/>
                </a:cubicBezTo>
                <a:cubicBezTo>
                  <a:pt x="4572002" y="1041525"/>
                  <a:pt x="3927519" y="397042"/>
                  <a:pt x="3132509" y="397042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84" t="5789" r="22203" b="52231"/>
          <a:stretch>
            <a:fillRect/>
          </a:stretch>
        </p:blipFill>
        <p:spPr>
          <a:xfrm>
            <a:off x="6606073" y="397042"/>
            <a:ext cx="2878986" cy="2878986"/>
          </a:xfrm>
          <a:custGeom>
            <a:avLst/>
            <a:gdLst>
              <a:gd name="connsiteX0" fmla="*/ 1439493 w 2878986"/>
              <a:gd name="connsiteY0" fmla="*/ 0 h 2878986"/>
              <a:gd name="connsiteX1" fmla="*/ 2878986 w 2878986"/>
              <a:gd name="connsiteY1" fmla="*/ 1439493 h 2878986"/>
              <a:gd name="connsiteX2" fmla="*/ 1439493 w 2878986"/>
              <a:gd name="connsiteY2" fmla="*/ 2878986 h 2878986"/>
              <a:gd name="connsiteX3" fmla="*/ 0 w 2878986"/>
              <a:gd name="connsiteY3" fmla="*/ 1439493 h 2878986"/>
              <a:gd name="connsiteX4" fmla="*/ 1439493 w 2878986"/>
              <a:gd name="connsiteY4" fmla="*/ 0 h 2878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78986" h="2878986">
                <a:moveTo>
                  <a:pt x="1439493" y="0"/>
                </a:moveTo>
                <a:cubicBezTo>
                  <a:pt x="2234503" y="0"/>
                  <a:pt x="2878986" y="644483"/>
                  <a:pt x="2878986" y="1439493"/>
                </a:cubicBezTo>
                <a:cubicBezTo>
                  <a:pt x="2878986" y="2234503"/>
                  <a:pt x="2234503" y="2878986"/>
                  <a:pt x="1439493" y="2878986"/>
                </a:cubicBezTo>
                <a:cubicBezTo>
                  <a:pt x="644483" y="2878986"/>
                  <a:pt x="0" y="2234503"/>
                  <a:pt x="0" y="1439493"/>
                </a:cubicBezTo>
                <a:cubicBezTo>
                  <a:pt x="0" y="644483"/>
                  <a:pt x="644483" y="0"/>
                  <a:pt x="143949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6878478" y="5619735"/>
            <a:ext cx="233417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Nagahama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163765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Wallpaper Abyss</a:t>
            </a:r>
          </a:p>
        </p:txBody>
      </p:sp>
    </p:spTree>
    <p:extLst>
      <p:ext uri="{BB962C8B-B14F-4D97-AF65-F5344CB8AC3E}">
        <p14:creationId xmlns:p14="http://schemas.microsoft.com/office/powerpoint/2010/main" val="22516110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-0.52097 0.0657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55" y="328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772544 w 12192000"/>
              <a:gd name="connsiteY1" fmla="*/ 0 h 6858000"/>
              <a:gd name="connsiteX2" fmla="*/ 3645120 w 12192000"/>
              <a:gd name="connsiteY2" fmla="*/ 264515 h 6858000"/>
              <a:gd name="connsiteX3" fmla="*/ 3397939 w 12192000"/>
              <a:gd name="connsiteY3" fmla="*/ 1488846 h 6858000"/>
              <a:gd name="connsiteX4" fmla="*/ 6543338 w 12192000"/>
              <a:gd name="connsiteY4" fmla="*/ 4634245 h 6858000"/>
              <a:gd name="connsiteX5" fmla="*/ 9688737 w 12192000"/>
              <a:gd name="connsiteY5" fmla="*/ 1488846 h 6858000"/>
              <a:gd name="connsiteX6" fmla="*/ 9441556 w 12192000"/>
              <a:gd name="connsiteY6" fmla="*/ 264515 h 6858000"/>
              <a:gd name="connsiteX7" fmla="*/ 9314132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772544" y="0"/>
                </a:lnTo>
                <a:lnTo>
                  <a:pt x="3645120" y="264515"/>
                </a:lnTo>
                <a:cubicBezTo>
                  <a:pt x="3485954" y="640825"/>
                  <a:pt x="3397939" y="1054557"/>
                  <a:pt x="3397939" y="1488846"/>
                </a:cubicBezTo>
                <a:cubicBezTo>
                  <a:pt x="3397939" y="3226002"/>
                  <a:pt x="4806182" y="4634245"/>
                  <a:pt x="6543338" y="4634245"/>
                </a:cubicBezTo>
                <a:cubicBezTo>
                  <a:pt x="8280494" y="4634245"/>
                  <a:pt x="9688737" y="3226002"/>
                  <a:pt x="9688737" y="1488846"/>
                </a:cubicBezTo>
                <a:cubicBezTo>
                  <a:pt x="9688737" y="1054557"/>
                  <a:pt x="9600722" y="640825"/>
                  <a:pt x="9441556" y="264515"/>
                </a:cubicBezTo>
                <a:lnTo>
                  <a:pt x="9314132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</p:spPr>
      </p:pic>
      <p:pic>
        <p:nvPicPr>
          <p:cNvPr id="15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70" r="20532" b="32426"/>
          <a:stretch>
            <a:fillRect/>
          </a:stretch>
        </p:blipFill>
        <p:spPr>
          <a:xfrm>
            <a:off x="3397939" y="1"/>
            <a:ext cx="6290798" cy="4634245"/>
          </a:xfrm>
          <a:custGeom>
            <a:avLst/>
            <a:gdLst>
              <a:gd name="connsiteX0" fmla="*/ 374605 w 6290798"/>
              <a:gd name="connsiteY0" fmla="*/ 0 h 4634245"/>
              <a:gd name="connsiteX1" fmla="*/ 5916193 w 6290798"/>
              <a:gd name="connsiteY1" fmla="*/ 0 h 4634245"/>
              <a:gd name="connsiteX2" fmla="*/ 6043617 w 6290798"/>
              <a:gd name="connsiteY2" fmla="*/ 264515 h 4634245"/>
              <a:gd name="connsiteX3" fmla="*/ 6290798 w 6290798"/>
              <a:gd name="connsiteY3" fmla="*/ 1488846 h 4634245"/>
              <a:gd name="connsiteX4" fmla="*/ 3145399 w 6290798"/>
              <a:gd name="connsiteY4" fmla="*/ 4634245 h 4634245"/>
              <a:gd name="connsiteX5" fmla="*/ 0 w 6290798"/>
              <a:gd name="connsiteY5" fmla="*/ 1488846 h 4634245"/>
              <a:gd name="connsiteX6" fmla="*/ 247181 w 6290798"/>
              <a:gd name="connsiteY6" fmla="*/ 264515 h 4634245"/>
              <a:gd name="connsiteX7" fmla="*/ 374605 w 6290798"/>
              <a:gd name="connsiteY7" fmla="*/ 0 h 4634245"/>
              <a:gd name="connsiteX8" fmla="*/ 3145399 w 6290798"/>
              <a:gd name="connsiteY8" fmla="*/ 68015 h 4634245"/>
              <a:gd name="connsiteX9" fmla="*/ 1724568 w 6290798"/>
              <a:gd name="connsiteY9" fmla="*/ 1488846 h 4634245"/>
              <a:gd name="connsiteX10" fmla="*/ 3145399 w 6290798"/>
              <a:gd name="connsiteY10" fmla="*/ 2909677 h 4634245"/>
              <a:gd name="connsiteX11" fmla="*/ 4566230 w 6290798"/>
              <a:gd name="connsiteY11" fmla="*/ 1488846 h 4634245"/>
              <a:gd name="connsiteX12" fmla="*/ 3145399 w 6290798"/>
              <a:gd name="connsiteY12" fmla="*/ 68015 h 4634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90798" h="4634245">
                <a:moveTo>
                  <a:pt x="374605" y="0"/>
                </a:moveTo>
                <a:lnTo>
                  <a:pt x="5916193" y="0"/>
                </a:lnTo>
                <a:lnTo>
                  <a:pt x="6043617" y="264515"/>
                </a:lnTo>
                <a:cubicBezTo>
                  <a:pt x="6202783" y="640825"/>
                  <a:pt x="6290798" y="1054557"/>
                  <a:pt x="6290798" y="1488846"/>
                </a:cubicBezTo>
                <a:cubicBezTo>
                  <a:pt x="6290798" y="3226002"/>
                  <a:pt x="4882555" y="4634245"/>
                  <a:pt x="3145399" y="4634245"/>
                </a:cubicBezTo>
                <a:cubicBezTo>
                  <a:pt x="1408243" y="4634245"/>
                  <a:pt x="0" y="3226002"/>
                  <a:pt x="0" y="1488846"/>
                </a:cubicBezTo>
                <a:cubicBezTo>
                  <a:pt x="0" y="1054557"/>
                  <a:pt x="88015" y="640825"/>
                  <a:pt x="247181" y="264515"/>
                </a:cubicBezTo>
                <a:lnTo>
                  <a:pt x="374605" y="0"/>
                </a:lnTo>
                <a:close/>
                <a:moveTo>
                  <a:pt x="3145399" y="68015"/>
                </a:moveTo>
                <a:cubicBezTo>
                  <a:pt x="2360696" y="68015"/>
                  <a:pt x="1724568" y="704143"/>
                  <a:pt x="1724568" y="1488846"/>
                </a:cubicBezTo>
                <a:cubicBezTo>
                  <a:pt x="1724568" y="2273549"/>
                  <a:pt x="2360696" y="2909677"/>
                  <a:pt x="3145399" y="2909677"/>
                </a:cubicBezTo>
                <a:cubicBezTo>
                  <a:pt x="3930102" y="2909677"/>
                  <a:pt x="4566230" y="2273549"/>
                  <a:pt x="4566230" y="1488846"/>
                </a:cubicBezTo>
                <a:cubicBezTo>
                  <a:pt x="4566230" y="704143"/>
                  <a:pt x="3930102" y="68015"/>
                  <a:pt x="3145399" y="68015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0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5" t="992" r="34677" b="57573"/>
          <a:stretch>
            <a:fillRect/>
          </a:stretch>
        </p:blipFill>
        <p:spPr>
          <a:xfrm>
            <a:off x="5122507" y="68015"/>
            <a:ext cx="2841662" cy="2841662"/>
          </a:xfrm>
          <a:custGeom>
            <a:avLst/>
            <a:gdLst>
              <a:gd name="connsiteX0" fmla="*/ 1420831 w 2841662"/>
              <a:gd name="connsiteY0" fmla="*/ 0 h 2841662"/>
              <a:gd name="connsiteX1" fmla="*/ 2841662 w 2841662"/>
              <a:gd name="connsiteY1" fmla="*/ 1420831 h 2841662"/>
              <a:gd name="connsiteX2" fmla="*/ 1420831 w 2841662"/>
              <a:gd name="connsiteY2" fmla="*/ 2841662 h 2841662"/>
              <a:gd name="connsiteX3" fmla="*/ 0 w 2841662"/>
              <a:gd name="connsiteY3" fmla="*/ 1420831 h 2841662"/>
              <a:gd name="connsiteX4" fmla="*/ 1420831 w 2841662"/>
              <a:gd name="connsiteY4" fmla="*/ 0 h 2841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1662" h="2841662">
                <a:moveTo>
                  <a:pt x="1420831" y="0"/>
                </a:moveTo>
                <a:cubicBezTo>
                  <a:pt x="2205534" y="0"/>
                  <a:pt x="2841662" y="636128"/>
                  <a:pt x="2841662" y="1420831"/>
                </a:cubicBezTo>
                <a:cubicBezTo>
                  <a:pt x="2841662" y="2205534"/>
                  <a:pt x="2205534" y="2841662"/>
                  <a:pt x="1420831" y="2841662"/>
                </a:cubicBezTo>
                <a:cubicBezTo>
                  <a:pt x="636128" y="2841662"/>
                  <a:pt x="0" y="2205534"/>
                  <a:pt x="0" y="1420831"/>
                </a:cubicBezTo>
                <a:cubicBezTo>
                  <a:pt x="0" y="636128"/>
                  <a:pt x="636128" y="0"/>
                  <a:pt x="1420831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38100">
            <a:noFill/>
          </a:ln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498367" y="5216596"/>
            <a:ext cx="208994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Shibata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6" name="Autor"/>
          <p:cNvSpPr/>
          <p:nvPr/>
        </p:nvSpPr>
        <p:spPr>
          <a:xfrm>
            <a:off x="360000" y="252000"/>
            <a:ext cx="755683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Odigo</a:t>
            </a:r>
          </a:p>
        </p:txBody>
      </p:sp>
    </p:spTree>
    <p:extLst>
      <p:ext uri="{BB962C8B-B14F-4D97-AF65-F5344CB8AC3E}">
        <p14:creationId xmlns:p14="http://schemas.microsoft.com/office/powerpoint/2010/main" val="116099705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3.7037E-7 L -0.40703 0.12454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52" y="622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6" grpId="0" animBg="1"/>
      <p:bldP spid="1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333322 w 12192000"/>
              <a:gd name="connsiteY1" fmla="*/ 0 h 6858000"/>
              <a:gd name="connsiteX2" fmla="*/ 4264921 w 12192000"/>
              <a:gd name="connsiteY2" fmla="*/ 112592 h 6858000"/>
              <a:gd name="connsiteX3" fmla="*/ 3869356 w 12192000"/>
              <a:gd name="connsiteY3" fmla="*/ 1674796 h 6858000"/>
              <a:gd name="connsiteX4" fmla="*/ 7146758 w 12192000"/>
              <a:gd name="connsiteY4" fmla="*/ 4952198 h 6858000"/>
              <a:gd name="connsiteX5" fmla="*/ 10424160 w 12192000"/>
              <a:gd name="connsiteY5" fmla="*/ 1674796 h 6858000"/>
              <a:gd name="connsiteX6" fmla="*/ 10028595 w 12192000"/>
              <a:gd name="connsiteY6" fmla="*/ 112592 h 6858000"/>
              <a:gd name="connsiteX7" fmla="*/ 9960194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333322" y="0"/>
                </a:lnTo>
                <a:lnTo>
                  <a:pt x="4264921" y="112592"/>
                </a:lnTo>
                <a:cubicBezTo>
                  <a:pt x="4012651" y="576978"/>
                  <a:pt x="3869356" y="1109153"/>
                  <a:pt x="3869356" y="1674796"/>
                </a:cubicBezTo>
                <a:cubicBezTo>
                  <a:pt x="3869356" y="3484855"/>
                  <a:pt x="5336699" y="4952198"/>
                  <a:pt x="7146758" y="4952198"/>
                </a:cubicBezTo>
                <a:cubicBezTo>
                  <a:pt x="8956817" y="4952198"/>
                  <a:pt x="10424160" y="3484855"/>
                  <a:pt x="10424160" y="1674796"/>
                </a:cubicBezTo>
                <a:cubicBezTo>
                  <a:pt x="10424160" y="1109153"/>
                  <a:pt x="10280865" y="576978"/>
                  <a:pt x="10028595" y="112592"/>
                </a:cubicBezTo>
                <a:lnTo>
                  <a:pt x="9960194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1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37" r="14500" b="27789"/>
          <a:stretch>
            <a:fillRect/>
          </a:stretch>
        </p:blipFill>
        <p:spPr>
          <a:xfrm>
            <a:off x="3869356" y="0"/>
            <a:ext cx="6554804" cy="4952198"/>
          </a:xfrm>
          <a:custGeom>
            <a:avLst/>
            <a:gdLst>
              <a:gd name="connsiteX0" fmla="*/ 463966 w 6554804"/>
              <a:gd name="connsiteY0" fmla="*/ 0 h 4952198"/>
              <a:gd name="connsiteX1" fmla="*/ 3277402 w 6554804"/>
              <a:gd name="connsiteY1" fmla="*/ 0 h 4952198"/>
              <a:gd name="connsiteX2" fmla="*/ 1602606 w 6554804"/>
              <a:gd name="connsiteY2" fmla="*/ 1674796 h 4952198"/>
              <a:gd name="connsiteX3" fmla="*/ 3277402 w 6554804"/>
              <a:gd name="connsiteY3" fmla="*/ 3349592 h 4952198"/>
              <a:gd name="connsiteX4" fmla="*/ 4952198 w 6554804"/>
              <a:gd name="connsiteY4" fmla="*/ 1674796 h 4952198"/>
              <a:gd name="connsiteX5" fmla="*/ 3277402 w 6554804"/>
              <a:gd name="connsiteY5" fmla="*/ 0 h 4952198"/>
              <a:gd name="connsiteX6" fmla="*/ 6090838 w 6554804"/>
              <a:gd name="connsiteY6" fmla="*/ 0 h 4952198"/>
              <a:gd name="connsiteX7" fmla="*/ 6159239 w 6554804"/>
              <a:gd name="connsiteY7" fmla="*/ 112592 h 4952198"/>
              <a:gd name="connsiteX8" fmla="*/ 6554804 w 6554804"/>
              <a:gd name="connsiteY8" fmla="*/ 1674796 h 4952198"/>
              <a:gd name="connsiteX9" fmla="*/ 3277402 w 6554804"/>
              <a:gd name="connsiteY9" fmla="*/ 4952198 h 4952198"/>
              <a:gd name="connsiteX10" fmla="*/ 0 w 6554804"/>
              <a:gd name="connsiteY10" fmla="*/ 1674796 h 4952198"/>
              <a:gd name="connsiteX11" fmla="*/ 395565 w 6554804"/>
              <a:gd name="connsiteY11" fmla="*/ 112592 h 4952198"/>
              <a:gd name="connsiteX12" fmla="*/ 463966 w 6554804"/>
              <a:gd name="connsiteY12" fmla="*/ 0 h 4952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54804" h="4952198">
                <a:moveTo>
                  <a:pt x="463966" y="0"/>
                </a:moveTo>
                <a:lnTo>
                  <a:pt x="3277402" y="0"/>
                </a:lnTo>
                <a:cubicBezTo>
                  <a:pt x="2352438" y="0"/>
                  <a:pt x="1602606" y="749832"/>
                  <a:pt x="1602606" y="1674796"/>
                </a:cubicBezTo>
                <a:cubicBezTo>
                  <a:pt x="1602606" y="2599760"/>
                  <a:pt x="2352438" y="3349592"/>
                  <a:pt x="3277402" y="3349592"/>
                </a:cubicBezTo>
                <a:cubicBezTo>
                  <a:pt x="4202366" y="3349592"/>
                  <a:pt x="4952198" y="2599760"/>
                  <a:pt x="4952198" y="1674796"/>
                </a:cubicBezTo>
                <a:cubicBezTo>
                  <a:pt x="4952198" y="749832"/>
                  <a:pt x="4202366" y="0"/>
                  <a:pt x="3277402" y="0"/>
                </a:cubicBezTo>
                <a:lnTo>
                  <a:pt x="6090838" y="0"/>
                </a:lnTo>
                <a:lnTo>
                  <a:pt x="6159239" y="112592"/>
                </a:lnTo>
                <a:cubicBezTo>
                  <a:pt x="6411509" y="576978"/>
                  <a:pt x="6554804" y="1109153"/>
                  <a:pt x="6554804" y="1674796"/>
                </a:cubicBezTo>
                <a:cubicBezTo>
                  <a:pt x="6554804" y="3484855"/>
                  <a:pt x="5087461" y="4952198"/>
                  <a:pt x="3277402" y="4952198"/>
                </a:cubicBezTo>
                <a:cubicBezTo>
                  <a:pt x="1467343" y="4952198"/>
                  <a:pt x="0" y="3484855"/>
                  <a:pt x="0" y="1674796"/>
                </a:cubicBezTo>
                <a:cubicBezTo>
                  <a:pt x="0" y="1109153"/>
                  <a:pt x="143295" y="576978"/>
                  <a:pt x="395565" y="112592"/>
                </a:cubicBezTo>
                <a:lnTo>
                  <a:pt x="463966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8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82" r="27645" b="51158"/>
          <a:stretch>
            <a:fillRect/>
          </a:stretch>
        </p:blipFill>
        <p:spPr>
          <a:xfrm>
            <a:off x="5471962" y="0"/>
            <a:ext cx="3349592" cy="3349592"/>
          </a:xfrm>
          <a:custGeom>
            <a:avLst/>
            <a:gdLst>
              <a:gd name="connsiteX0" fmla="*/ 1674796 w 3349592"/>
              <a:gd name="connsiteY0" fmla="*/ 0 h 3349592"/>
              <a:gd name="connsiteX1" fmla="*/ 3349592 w 3349592"/>
              <a:gd name="connsiteY1" fmla="*/ 1674796 h 3349592"/>
              <a:gd name="connsiteX2" fmla="*/ 1674796 w 3349592"/>
              <a:gd name="connsiteY2" fmla="*/ 3349592 h 3349592"/>
              <a:gd name="connsiteX3" fmla="*/ 0 w 3349592"/>
              <a:gd name="connsiteY3" fmla="*/ 1674796 h 3349592"/>
              <a:gd name="connsiteX4" fmla="*/ 1674796 w 3349592"/>
              <a:gd name="connsiteY4" fmla="*/ 0 h 334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49592" h="3349592">
                <a:moveTo>
                  <a:pt x="1674796" y="0"/>
                </a:moveTo>
                <a:cubicBezTo>
                  <a:pt x="2599760" y="0"/>
                  <a:pt x="3349592" y="749832"/>
                  <a:pt x="3349592" y="1674796"/>
                </a:cubicBezTo>
                <a:cubicBezTo>
                  <a:pt x="3349592" y="2599760"/>
                  <a:pt x="2599760" y="3349592"/>
                  <a:pt x="1674796" y="3349592"/>
                </a:cubicBezTo>
                <a:cubicBezTo>
                  <a:pt x="749832" y="3349592"/>
                  <a:pt x="0" y="2599760"/>
                  <a:pt x="0" y="1674796"/>
                </a:cubicBezTo>
                <a:cubicBezTo>
                  <a:pt x="0" y="749832"/>
                  <a:pt x="749832" y="0"/>
                  <a:pt x="1674796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2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6" name="Názov"/>
          <p:cNvSpPr/>
          <p:nvPr/>
        </p:nvSpPr>
        <p:spPr>
          <a:xfrm>
            <a:off x="6017630" y="5612753"/>
            <a:ext cx="2258256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Hiroshima Castle</a:t>
            </a:r>
          </a:p>
        </p:txBody>
      </p:sp>
      <p:sp>
        <p:nvSpPr>
          <p:cNvPr id="14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5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266774289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7.40741E-7 L -0.45274 0.0632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43" y="3148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3998749 w 12192000"/>
              <a:gd name="connsiteY1" fmla="*/ 0 h 6858000"/>
              <a:gd name="connsiteX2" fmla="*/ 3900828 w 12192000"/>
              <a:gd name="connsiteY2" fmla="*/ 107741 h 6858000"/>
              <a:gd name="connsiteX3" fmla="*/ 3251885 w 12192000"/>
              <a:gd name="connsiteY3" fmla="*/ 1915427 h 6858000"/>
              <a:gd name="connsiteX4" fmla="*/ 6093744 w 12192000"/>
              <a:gd name="connsiteY4" fmla="*/ 4757286 h 6858000"/>
              <a:gd name="connsiteX5" fmla="*/ 8935603 w 12192000"/>
              <a:gd name="connsiteY5" fmla="*/ 1915427 h 6858000"/>
              <a:gd name="connsiteX6" fmla="*/ 8286660 w 12192000"/>
              <a:gd name="connsiteY6" fmla="*/ 107741 h 6858000"/>
              <a:gd name="connsiteX7" fmla="*/ 8188739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3998749" y="0"/>
                </a:lnTo>
                <a:lnTo>
                  <a:pt x="3900828" y="107741"/>
                </a:lnTo>
                <a:cubicBezTo>
                  <a:pt x="3495420" y="598982"/>
                  <a:pt x="3251885" y="1228764"/>
                  <a:pt x="3251885" y="1915427"/>
                </a:cubicBezTo>
                <a:cubicBezTo>
                  <a:pt x="3251885" y="3484942"/>
                  <a:pt x="4524229" y="4757286"/>
                  <a:pt x="6093744" y="4757286"/>
                </a:cubicBezTo>
                <a:cubicBezTo>
                  <a:pt x="7663259" y="4757286"/>
                  <a:pt x="8935603" y="3484942"/>
                  <a:pt x="8935603" y="1915427"/>
                </a:cubicBezTo>
                <a:cubicBezTo>
                  <a:pt x="8935603" y="1228764"/>
                  <a:pt x="8692068" y="598982"/>
                  <a:pt x="8286660" y="107741"/>
                </a:cubicBezTo>
                <a:lnTo>
                  <a:pt x="8188739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2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2" r="26709" b="30632"/>
          <a:stretch>
            <a:fillRect/>
          </a:stretch>
        </p:blipFill>
        <p:spPr>
          <a:xfrm>
            <a:off x="3251885" y="0"/>
            <a:ext cx="5683718" cy="4757286"/>
          </a:xfrm>
          <a:custGeom>
            <a:avLst/>
            <a:gdLst>
              <a:gd name="connsiteX0" fmla="*/ 746864 w 5683718"/>
              <a:gd name="connsiteY0" fmla="*/ 0 h 4757286"/>
              <a:gd name="connsiteX1" fmla="*/ 2844115 w 5683718"/>
              <a:gd name="connsiteY1" fmla="*/ 0 h 4757286"/>
              <a:gd name="connsiteX2" fmla="*/ 928688 w 5683718"/>
              <a:gd name="connsiteY2" fmla="*/ 1915427 h 4757286"/>
              <a:gd name="connsiteX3" fmla="*/ 2844115 w 5683718"/>
              <a:gd name="connsiteY3" fmla="*/ 3830854 h 4757286"/>
              <a:gd name="connsiteX4" fmla="*/ 4759542 w 5683718"/>
              <a:gd name="connsiteY4" fmla="*/ 1915427 h 4757286"/>
              <a:gd name="connsiteX5" fmla="*/ 2844115 w 5683718"/>
              <a:gd name="connsiteY5" fmla="*/ 0 h 4757286"/>
              <a:gd name="connsiteX6" fmla="*/ 4936854 w 5683718"/>
              <a:gd name="connsiteY6" fmla="*/ 0 h 4757286"/>
              <a:gd name="connsiteX7" fmla="*/ 5034775 w 5683718"/>
              <a:gd name="connsiteY7" fmla="*/ 107741 h 4757286"/>
              <a:gd name="connsiteX8" fmla="*/ 5683718 w 5683718"/>
              <a:gd name="connsiteY8" fmla="*/ 1915427 h 4757286"/>
              <a:gd name="connsiteX9" fmla="*/ 2841859 w 5683718"/>
              <a:gd name="connsiteY9" fmla="*/ 4757286 h 4757286"/>
              <a:gd name="connsiteX10" fmla="*/ 0 w 5683718"/>
              <a:gd name="connsiteY10" fmla="*/ 1915427 h 4757286"/>
              <a:gd name="connsiteX11" fmla="*/ 648943 w 5683718"/>
              <a:gd name="connsiteY11" fmla="*/ 107741 h 4757286"/>
              <a:gd name="connsiteX12" fmla="*/ 746864 w 5683718"/>
              <a:gd name="connsiteY12" fmla="*/ 0 h 4757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83718" h="4757286">
                <a:moveTo>
                  <a:pt x="746864" y="0"/>
                </a:moveTo>
                <a:lnTo>
                  <a:pt x="2844115" y="0"/>
                </a:lnTo>
                <a:cubicBezTo>
                  <a:pt x="1786254" y="0"/>
                  <a:pt x="928688" y="857566"/>
                  <a:pt x="928688" y="1915427"/>
                </a:cubicBezTo>
                <a:cubicBezTo>
                  <a:pt x="928688" y="2973288"/>
                  <a:pt x="1786254" y="3830854"/>
                  <a:pt x="2844115" y="3830854"/>
                </a:cubicBezTo>
                <a:cubicBezTo>
                  <a:pt x="3901976" y="3830854"/>
                  <a:pt x="4759542" y="2973288"/>
                  <a:pt x="4759542" y="1915427"/>
                </a:cubicBezTo>
                <a:cubicBezTo>
                  <a:pt x="4759542" y="857566"/>
                  <a:pt x="3901976" y="0"/>
                  <a:pt x="2844115" y="0"/>
                </a:cubicBezTo>
                <a:lnTo>
                  <a:pt x="4936854" y="0"/>
                </a:lnTo>
                <a:lnTo>
                  <a:pt x="5034775" y="107741"/>
                </a:lnTo>
                <a:cubicBezTo>
                  <a:pt x="5440183" y="598982"/>
                  <a:pt x="5683718" y="1228764"/>
                  <a:pt x="5683718" y="1915427"/>
                </a:cubicBezTo>
                <a:cubicBezTo>
                  <a:pt x="5683718" y="3484942"/>
                  <a:pt x="4411374" y="4757286"/>
                  <a:pt x="2841859" y="4757286"/>
                </a:cubicBezTo>
                <a:cubicBezTo>
                  <a:pt x="1272344" y="4757286"/>
                  <a:pt x="0" y="3484942"/>
                  <a:pt x="0" y="1915427"/>
                </a:cubicBezTo>
                <a:cubicBezTo>
                  <a:pt x="0" y="1228764"/>
                  <a:pt x="243535" y="598982"/>
                  <a:pt x="648943" y="107741"/>
                </a:cubicBezTo>
                <a:lnTo>
                  <a:pt x="746864" y="0"/>
                </a:ln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89" r="34289" b="44140"/>
          <a:stretch>
            <a:fillRect/>
          </a:stretch>
        </p:blipFill>
        <p:spPr>
          <a:xfrm>
            <a:off x="4180573" y="0"/>
            <a:ext cx="3830854" cy="3830854"/>
          </a:xfrm>
          <a:custGeom>
            <a:avLst/>
            <a:gdLst>
              <a:gd name="connsiteX0" fmla="*/ 1915427 w 3830854"/>
              <a:gd name="connsiteY0" fmla="*/ 0 h 3830854"/>
              <a:gd name="connsiteX1" fmla="*/ 3830854 w 3830854"/>
              <a:gd name="connsiteY1" fmla="*/ 1915427 h 3830854"/>
              <a:gd name="connsiteX2" fmla="*/ 1915427 w 3830854"/>
              <a:gd name="connsiteY2" fmla="*/ 3830854 h 3830854"/>
              <a:gd name="connsiteX3" fmla="*/ 0 w 3830854"/>
              <a:gd name="connsiteY3" fmla="*/ 1915427 h 3830854"/>
              <a:gd name="connsiteX4" fmla="*/ 1915427 w 3830854"/>
              <a:gd name="connsiteY4" fmla="*/ 0 h 3830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0854" h="3830854">
                <a:moveTo>
                  <a:pt x="1915427" y="0"/>
                </a:moveTo>
                <a:cubicBezTo>
                  <a:pt x="2973288" y="0"/>
                  <a:pt x="3830854" y="857566"/>
                  <a:pt x="3830854" y="1915427"/>
                </a:cubicBezTo>
                <a:cubicBezTo>
                  <a:pt x="3830854" y="2973288"/>
                  <a:pt x="2973288" y="3830854"/>
                  <a:pt x="1915427" y="3830854"/>
                </a:cubicBezTo>
                <a:cubicBezTo>
                  <a:pt x="857566" y="3830854"/>
                  <a:pt x="0" y="2973288"/>
                  <a:pt x="0" y="1915427"/>
                </a:cubicBezTo>
                <a:cubicBezTo>
                  <a:pt x="0" y="857566"/>
                  <a:pt x="857566" y="0"/>
                  <a:pt x="191542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3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5144805" y="5421506"/>
            <a:ext cx="1902389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Hikone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281679647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-0.37982 0.09121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7" y="456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536134 w 12192000"/>
              <a:gd name="connsiteY1" fmla="*/ 0 h 6858000"/>
              <a:gd name="connsiteX2" fmla="*/ 4496688 w 12192000"/>
              <a:gd name="connsiteY2" fmla="*/ 52750 h 6858000"/>
              <a:gd name="connsiteX3" fmla="*/ 3960795 w 12192000"/>
              <a:gd name="connsiteY3" fmla="*/ 1807144 h 6858000"/>
              <a:gd name="connsiteX4" fmla="*/ 7098631 w 12192000"/>
              <a:gd name="connsiteY4" fmla="*/ 4944980 h 6858000"/>
              <a:gd name="connsiteX5" fmla="*/ 10236467 w 12192000"/>
              <a:gd name="connsiteY5" fmla="*/ 1807144 h 6858000"/>
              <a:gd name="connsiteX6" fmla="*/ 9700574 w 12192000"/>
              <a:gd name="connsiteY6" fmla="*/ 52750 h 6858000"/>
              <a:gd name="connsiteX7" fmla="*/ 966112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536134" y="0"/>
                </a:lnTo>
                <a:lnTo>
                  <a:pt x="4496688" y="52750"/>
                </a:lnTo>
                <a:cubicBezTo>
                  <a:pt x="4158353" y="553552"/>
                  <a:pt x="3960795" y="1157277"/>
                  <a:pt x="3960795" y="1807144"/>
                </a:cubicBezTo>
                <a:cubicBezTo>
                  <a:pt x="3960795" y="3540123"/>
                  <a:pt x="5365652" y="4944980"/>
                  <a:pt x="7098631" y="4944980"/>
                </a:cubicBezTo>
                <a:cubicBezTo>
                  <a:pt x="8831610" y="4944980"/>
                  <a:pt x="10236467" y="3540123"/>
                  <a:pt x="10236467" y="1807144"/>
                </a:cubicBezTo>
                <a:cubicBezTo>
                  <a:pt x="10236467" y="1157277"/>
                  <a:pt x="10038909" y="553552"/>
                  <a:pt x="9700574" y="52750"/>
                </a:cubicBezTo>
                <a:lnTo>
                  <a:pt x="966112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0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87" r="16039" b="27895"/>
          <a:stretch>
            <a:fillRect/>
          </a:stretch>
        </p:blipFill>
        <p:spPr>
          <a:xfrm>
            <a:off x="3960795" y="0"/>
            <a:ext cx="6275672" cy="4944980"/>
          </a:xfrm>
          <a:custGeom>
            <a:avLst/>
            <a:gdLst>
              <a:gd name="connsiteX0" fmla="*/ 575339 w 6275672"/>
              <a:gd name="connsiteY0" fmla="*/ 0 h 4944980"/>
              <a:gd name="connsiteX1" fmla="*/ 5700333 w 6275672"/>
              <a:gd name="connsiteY1" fmla="*/ 0 h 4944980"/>
              <a:gd name="connsiteX2" fmla="*/ 5739779 w 6275672"/>
              <a:gd name="connsiteY2" fmla="*/ 52750 h 4944980"/>
              <a:gd name="connsiteX3" fmla="*/ 6275672 w 6275672"/>
              <a:gd name="connsiteY3" fmla="*/ 1807144 h 4944980"/>
              <a:gd name="connsiteX4" fmla="*/ 3137836 w 6275672"/>
              <a:gd name="connsiteY4" fmla="*/ 4944980 h 4944980"/>
              <a:gd name="connsiteX5" fmla="*/ 0 w 6275672"/>
              <a:gd name="connsiteY5" fmla="*/ 1807144 h 4944980"/>
              <a:gd name="connsiteX6" fmla="*/ 535893 w 6275672"/>
              <a:gd name="connsiteY6" fmla="*/ 52750 h 4944980"/>
              <a:gd name="connsiteX7" fmla="*/ 575339 w 6275672"/>
              <a:gd name="connsiteY7" fmla="*/ 0 h 4944980"/>
              <a:gd name="connsiteX8" fmla="*/ 3137837 w 6275672"/>
              <a:gd name="connsiteY8" fmla="*/ 185287 h 4944980"/>
              <a:gd name="connsiteX9" fmla="*/ 1515980 w 6275672"/>
              <a:gd name="connsiteY9" fmla="*/ 1807144 h 4944980"/>
              <a:gd name="connsiteX10" fmla="*/ 3137837 w 6275672"/>
              <a:gd name="connsiteY10" fmla="*/ 3429001 h 4944980"/>
              <a:gd name="connsiteX11" fmla="*/ 4759694 w 6275672"/>
              <a:gd name="connsiteY11" fmla="*/ 1807144 h 4944980"/>
              <a:gd name="connsiteX12" fmla="*/ 3137837 w 6275672"/>
              <a:gd name="connsiteY12" fmla="*/ 185287 h 4944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75672" h="4944980">
                <a:moveTo>
                  <a:pt x="575339" y="0"/>
                </a:moveTo>
                <a:lnTo>
                  <a:pt x="5700333" y="0"/>
                </a:lnTo>
                <a:lnTo>
                  <a:pt x="5739779" y="52750"/>
                </a:lnTo>
                <a:cubicBezTo>
                  <a:pt x="6078114" y="553552"/>
                  <a:pt x="6275672" y="1157277"/>
                  <a:pt x="6275672" y="1807144"/>
                </a:cubicBezTo>
                <a:cubicBezTo>
                  <a:pt x="6275672" y="3540123"/>
                  <a:pt x="4870815" y="4944980"/>
                  <a:pt x="3137836" y="4944980"/>
                </a:cubicBezTo>
                <a:cubicBezTo>
                  <a:pt x="1404857" y="4944980"/>
                  <a:pt x="0" y="3540123"/>
                  <a:pt x="0" y="1807144"/>
                </a:cubicBezTo>
                <a:cubicBezTo>
                  <a:pt x="0" y="1157277"/>
                  <a:pt x="197558" y="553552"/>
                  <a:pt x="535893" y="52750"/>
                </a:cubicBezTo>
                <a:lnTo>
                  <a:pt x="575339" y="0"/>
                </a:lnTo>
                <a:close/>
                <a:moveTo>
                  <a:pt x="3137837" y="185287"/>
                </a:moveTo>
                <a:cubicBezTo>
                  <a:pt x="2242110" y="185287"/>
                  <a:pt x="1515980" y="911417"/>
                  <a:pt x="1515980" y="1807144"/>
                </a:cubicBezTo>
                <a:cubicBezTo>
                  <a:pt x="1515980" y="2702871"/>
                  <a:pt x="2242110" y="3429001"/>
                  <a:pt x="3137837" y="3429001"/>
                </a:cubicBezTo>
                <a:cubicBezTo>
                  <a:pt x="4033564" y="3429001"/>
                  <a:pt x="4759694" y="2702871"/>
                  <a:pt x="4759694" y="1807144"/>
                </a:cubicBezTo>
                <a:cubicBezTo>
                  <a:pt x="4759694" y="911417"/>
                  <a:pt x="4033564" y="185287"/>
                  <a:pt x="3137837" y="18528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7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21" t="2702" r="28474" b="50000"/>
          <a:stretch>
            <a:fillRect/>
          </a:stretch>
        </p:blipFill>
        <p:spPr>
          <a:xfrm>
            <a:off x="5476775" y="185287"/>
            <a:ext cx="3243714" cy="3243714"/>
          </a:xfrm>
          <a:custGeom>
            <a:avLst/>
            <a:gdLst>
              <a:gd name="connsiteX0" fmla="*/ 1621857 w 3243714"/>
              <a:gd name="connsiteY0" fmla="*/ 0 h 3243714"/>
              <a:gd name="connsiteX1" fmla="*/ 3243714 w 3243714"/>
              <a:gd name="connsiteY1" fmla="*/ 1621857 h 3243714"/>
              <a:gd name="connsiteX2" fmla="*/ 1621857 w 3243714"/>
              <a:gd name="connsiteY2" fmla="*/ 3243714 h 3243714"/>
              <a:gd name="connsiteX3" fmla="*/ 0 w 3243714"/>
              <a:gd name="connsiteY3" fmla="*/ 1621857 h 3243714"/>
              <a:gd name="connsiteX4" fmla="*/ 1621857 w 3243714"/>
              <a:gd name="connsiteY4" fmla="*/ 0 h 3243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43714" h="3243714">
                <a:moveTo>
                  <a:pt x="1621857" y="0"/>
                </a:moveTo>
                <a:cubicBezTo>
                  <a:pt x="2517584" y="0"/>
                  <a:pt x="3243714" y="726130"/>
                  <a:pt x="3243714" y="1621857"/>
                </a:cubicBezTo>
                <a:cubicBezTo>
                  <a:pt x="3243714" y="2517584"/>
                  <a:pt x="2517584" y="3243714"/>
                  <a:pt x="1621857" y="3243714"/>
                </a:cubicBezTo>
                <a:cubicBezTo>
                  <a:pt x="726130" y="3243714"/>
                  <a:pt x="0" y="2517584"/>
                  <a:pt x="0" y="1621857"/>
                </a:cubicBezTo>
                <a:cubicBezTo>
                  <a:pt x="0" y="726130"/>
                  <a:pt x="726130" y="0"/>
                  <a:pt x="1621857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21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4" name="Názov"/>
          <p:cNvSpPr/>
          <p:nvPr/>
        </p:nvSpPr>
        <p:spPr>
          <a:xfrm>
            <a:off x="5905094" y="5634105"/>
            <a:ext cx="238707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Kumamoto Castle</a:t>
            </a:r>
          </a:p>
        </p:txBody>
      </p:sp>
      <p:sp>
        <p:nvSpPr>
          <p:cNvPr id="12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3" name="Autor"/>
          <p:cNvSpPr/>
          <p:nvPr/>
        </p:nvSpPr>
        <p:spPr>
          <a:xfrm>
            <a:off x="360000" y="252000"/>
            <a:ext cx="1105138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Wikimedia</a:t>
            </a:r>
          </a:p>
        </p:txBody>
      </p:sp>
    </p:spTree>
    <p:extLst>
      <p:ext uri="{BB962C8B-B14F-4D97-AF65-F5344CB8AC3E}">
        <p14:creationId xmlns:p14="http://schemas.microsoft.com/office/powerpoint/2010/main" val="386463818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1.11022E-16 L -0.44258 0.05856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35" y="2917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4406568 w 12192000"/>
              <a:gd name="connsiteY1" fmla="*/ 0 h 6858000"/>
              <a:gd name="connsiteX2" fmla="*/ 4317674 w 12192000"/>
              <a:gd name="connsiteY2" fmla="*/ 97808 h 6858000"/>
              <a:gd name="connsiteX3" fmla="*/ 3628722 w 12192000"/>
              <a:gd name="connsiteY3" fmla="*/ 2016945 h 6858000"/>
              <a:gd name="connsiteX4" fmla="*/ 6645792 w 12192000"/>
              <a:gd name="connsiteY4" fmla="*/ 5034015 h 6858000"/>
              <a:gd name="connsiteX5" fmla="*/ 9662862 w 12192000"/>
              <a:gd name="connsiteY5" fmla="*/ 2016945 h 6858000"/>
              <a:gd name="connsiteX6" fmla="*/ 8973910 w 12192000"/>
              <a:gd name="connsiteY6" fmla="*/ 97808 h 6858000"/>
              <a:gd name="connsiteX7" fmla="*/ 888501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4406568" y="0"/>
                </a:lnTo>
                <a:lnTo>
                  <a:pt x="4317674" y="97808"/>
                </a:lnTo>
                <a:cubicBezTo>
                  <a:pt x="3887271" y="619336"/>
                  <a:pt x="3628722" y="1287947"/>
                  <a:pt x="3628722" y="2016945"/>
                </a:cubicBezTo>
                <a:cubicBezTo>
                  <a:pt x="3628722" y="3683227"/>
                  <a:pt x="4979510" y="5034015"/>
                  <a:pt x="6645792" y="5034015"/>
                </a:cubicBezTo>
                <a:cubicBezTo>
                  <a:pt x="8312074" y="5034015"/>
                  <a:pt x="9662862" y="3683227"/>
                  <a:pt x="9662862" y="2016945"/>
                </a:cubicBezTo>
                <a:cubicBezTo>
                  <a:pt x="9662862" y="1287947"/>
                  <a:pt x="9404313" y="619336"/>
                  <a:pt x="8973910" y="97808"/>
                </a:cubicBezTo>
                <a:lnTo>
                  <a:pt x="888501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3" r="20744" b="26596"/>
          <a:stretch>
            <a:fillRect/>
          </a:stretch>
        </p:blipFill>
        <p:spPr>
          <a:xfrm>
            <a:off x="3628722" y="1"/>
            <a:ext cx="6034140" cy="5034015"/>
          </a:xfrm>
          <a:custGeom>
            <a:avLst/>
            <a:gdLst>
              <a:gd name="connsiteX0" fmla="*/ 777846 w 6034140"/>
              <a:gd name="connsiteY0" fmla="*/ 0 h 5034015"/>
              <a:gd name="connsiteX1" fmla="*/ 5256294 w 6034140"/>
              <a:gd name="connsiteY1" fmla="*/ 0 h 5034015"/>
              <a:gd name="connsiteX2" fmla="*/ 5345188 w 6034140"/>
              <a:gd name="connsiteY2" fmla="*/ 97808 h 5034015"/>
              <a:gd name="connsiteX3" fmla="*/ 6034140 w 6034140"/>
              <a:gd name="connsiteY3" fmla="*/ 2016945 h 5034015"/>
              <a:gd name="connsiteX4" fmla="*/ 3017070 w 6034140"/>
              <a:gd name="connsiteY4" fmla="*/ 5034015 h 5034015"/>
              <a:gd name="connsiteX5" fmla="*/ 0 w 6034140"/>
              <a:gd name="connsiteY5" fmla="*/ 2016945 h 5034015"/>
              <a:gd name="connsiteX6" fmla="*/ 688952 w 6034140"/>
              <a:gd name="connsiteY6" fmla="*/ 97808 h 5034015"/>
              <a:gd name="connsiteX7" fmla="*/ 777846 w 6034140"/>
              <a:gd name="connsiteY7" fmla="*/ 0 h 5034015"/>
              <a:gd name="connsiteX8" fmla="*/ 3022334 w 6034140"/>
              <a:gd name="connsiteY8" fmla="*/ 105879 h 5034015"/>
              <a:gd name="connsiteX9" fmla="*/ 1116532 w 6034140"/>
              <a:gd name="connsiteY9" fmla="*/ 2011681 h 5034015"/>
              <a:gd name="connsiteX10" fmla="*/ 3022334 w 6034140"/>
              <a:gd name="connsiteY10" fmla="*/ 3917483 h 5034015"/>
              <a:gd name="connsiteX11" fmla="*/ 4928136 w 6034140"/>
              <a:gd name="connsiteY11" fmla="*/ 2011681 h 5034015"/>
              <a:gd name="connsiteX12" fmla="*/ 3022334 w 6034140"/>
              <a:gd name="connsiteY12" fmla="*/ 105879 h 503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34140" h="5034015">
                <a:moveTo>
                  <a:pt x="777846" y="0"/>
                </a:moveTo>
                <a:lnTo>
                  <a:pt x="5256294" y="0"/>
                </a:lnTo>
                <a:lnTo>
                  <a:pt x="5345188" y="97808"/>
                </a:lnTo>
                <a:cubicBezTo>
                  <a:pt x="5775591" y="619336"/>
                  <a:pt x="6034140" y="1287947"/>
                  <a:pt x="6034140" y="2016945"/>
                </a:cubicBezTo>
                <a:cubicBezTo>
                  <a:pt x="6034140" y="3683227"/>
                  <a:pt x="4683352" y="5034015"/>
                  <a:pt x="3017070" y="5034015"/>
                </a:cubicBezTo>
                <a:cubicBezTo>
                  <a:pt x="1350788" y="5034015"/>
                  <a:pt x="0" y="3683227"/>
                  <a:pt x="0" y="2016945"/>
                </a:cubicBezTo>
                <a:cubicBezTo>
                  <a:pt x="0" y="1287947"/>
                  <a:pt x="258549" y="619336"/>
                  <a:pt x="688952" y="97808"/>
                </a:cubicBezTo>
                <a:lnTo>
                  <a:pt x="777846" y="0"/>
                </a:lnTo>
                <a:close/>
                <a:moveTo>
                  <a:pt x="3022334" y="105879"/>
                </a:moveTo>
                <a:cubicBezTo>
                  <a:pt x="1969789" y="105879"/>
                  <a:pt x="1116532" y="959136"/>
                  <a:pt x="1116532" y="2011681"/>
                </a:cubicBezTo>
                <a:cubicBezTo>
                  <a:pt x="1116532" y="3064226"/>
                  <a:pt x="1969789" y="3917483"/>
                  <a:pt x="3022334" y="3917483"/>
                </a:cubicBezTo>
                <a:cubicBezTo>
                  <a:pt x="4074879" y="3917483"/>
                  <a:pt x="4928136" y="3064226"/>
                  <a:pt x="4928136" y="2011681"/>
                </a:cubicBezTo>
                <a:cubicBezTo>
                  <a:pt x="4928136" y="959136"/>
                  <a:pt x="4074879" y="105879"/>
                  <a:pt x="3022334" y="105879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21" t="1544" r="29816" b="42877"/>
          <a:stretch>
            <a:fillRect/>
          </a:stretch>
        </p:blipFill>
        <p:spPr>
          <a:xfrm>
            <a:off x="4745254" y="105879"/>
            <a:ext cx="3811604" cy="3811604"/>
          </a:xfrm>
          <a:custGeom>
            <a:avLst/>
            <a:gdLst>
              <a:gd name="connsiteX0" fmla="*/ 1905802 w 3811604"/>
              <a:gd name="connsiteY0" fmla="*/ 0 h 3811604"/>
              <a:gd name="connsiteX1" fmla="*/ 3811604 w 3811604"/>
              <a:gd name="connsiteY1" fmla="*/ 1905802 h 3811604"/>
              <a:gd name="connsiteX2" fmla="*/ 1905802 w 3811604"/>
              <a:gd name="connsiteY2" fmla="*/ 3811604 h 3811604"/>
              <a:gd name="connsiteX3" fmla="*/ 0 w 3811604"/>
              <a:gd name="connsiteY3" fmla="*/ 1905802 h 3811604"/>
              <a:gd name="connsiteX4" fmla="*/ 1905802 w 3811604"/>
              <a:gd name="connsiteY4" fmla="*/ 0 h 3811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11604" h="3811604">
                <a:moveTo>
                  <a:pt x="1905802" y="0"/>
                </a:moveTo>
                <a:cubicBezTo>
                  <a:pt x="2958347" y="0"/>
                  <a:pt x="3811604" y="853257"/>
                  <a:pt x="3811604" y="1905802"/>
                </a:cubicBezTo>
                <a:cubicBezTo>
                  <a:pt x="3811604" y="2958347"/>
                  <a:pt x="2958347" y="3811604"/>
                  <a:pt x="1905802" y="3811604"/>
                </a:cubicBezTo>
                <a:cubicBezTo>
                  <a:pt x="853257" y="3811604"/>
                  <a:pt x="0" y="2958347"/>
                  <a:pt x="0" y="1905802"/>
                </a:cubicBezTo>
                <a:cubicBezTo>
                  <a:pt x="0" y="853257"/>
                  <a:pt x="853257" y="0"/>
                  <a:pt x="190580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5607400" y="5655370"/>
            <a:ext cx="2087312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Iwakuni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63765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Wallpaper Abyss</a:t>
            </a:r>
          </a:p>
        </p:txBody>
      </p:sp>
    </p:spTree>
    <p:extLst>
      <p:ext uri="{BB962C8B-B14F-4D97-AF65-F5344CB8AC3E}">
        <p14:creationId xmlns:p14="http://schemas.microsoft.com/office/powerpoint/2010/main" val="177715200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7.40741E-7 L -0.41992 0.0539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03" y="2685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079162 w 12192000"/>
              <a:gd name="connsiteY1" fmla="*/ 0 h 6858000"/>
              <a:gd name="connsiteX2" fmla="*/ 1935716 w 12192000"/>
              <a:gd name="connsiteY2" fmla="*/ 191827 h 6858000"/>
              <a:gd name="connsiteX3" fmla="*/ 1463237 w 12192000"/>
              <a:gd name="connsiteY3" fmla="*/ 1738619 h 6858000"/>
              <a:gd name="connsiteX4" fmla="*/ 4229764 w 12192000"/>
              <a:gd name="connsiteY4" fmla="*/ 4505146 h 6858000"/>
              <a:gd name="connsiteX5" fmla="*/ 6996291 w 12192000"/>
              <a:gd name="connsiteY5" fmla="*/ 1738619 h 6858000"/>
              <a:gd name="connsiteX6" fmla="*/ 6523812 w 12192000"/>
              <a:gd name="connsiteY6" fmla="*/ 191827 h 6858000"/>
              <a:gd name="connsiteX7" fmla="*/ 6380366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079162" y="0"/>
                </a:lnTo>
                <a:lnTo>
                  <a:pt x="1935716" y="191827"/>
                </a:lnTo>
                <a:cubicBezTo>
                  <a:pt x="1637417" y="633368"/>
                  <a:pt x="1463237" y="1165652"/>
                  <a:pt x="1463237" y="1738619"/>
                </a:cubicBezTo>
                <a:cubicBezTo>
                  <a:pt x="1463237" y="3266530"/>
                  <a:pt x="2701853" y="4505146"/>
                  <a:pt x="4229764" y="4505146"/>
                </a:cubicBezTo>
                <a:cubicBezTo>
                  <a:pt x="5757675" y="4505146"/>
                  <a:pt x="6996291" y="3266530"/>
                  <a:pt x="6996291" y="1738619"/>
                </a:cubicBezTo>
                <a:cubicBezTo>
                  <a:pt x="6996291" y="1165652"/>
                  <a:pt x="6822111" y="633368"/>
                  <a:pt x="6523812" y="191827"/>
                </a:cubicBezTo>
                <a:lnTo>
                  <a:pt x="6380366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02" r="42616" b="34308"/>
          <a:stretch>
            <a:fillRect/>
          </a:stretch>
        </p:blipFill>
        <p:spPr>
          <a:xfrm>
            <a:off x="1463237" y="0"/>
            <a:ext cx="5533054" cy="4505146"/>
          </a:xfrm>
          <a:custGeom>
            <a:avLst/>
            <a:gdLst>
              <a:gd name="connsiteX0" fmla="*/ 615925 w 5533054"/>
              <a:gd name="connsiteY0" fmla="*/ 0 h 4505146"/>
              <a:gd name="connsiteX1" fmla="*/ 4917129 w 5533054"/>
              <a:gd name="connsiteY1" fmla="*/ 0 h 4505146"/>
              <a:gd name="connsiteX2" fmla="*/ 5060575 w 5533054"/>
              <a:gd name="connsiteY2" fmla="*/ 191827 h 4505146"/>
              <a:gd name="connsiteX3" fmla="*/ 5533054 w 5533054"/>
              <a:gd name="connsiteY3" fmla="*/ 1738619 h 4505146"/>
              <a:gd name="connsiteX4" fmla="*/ 2766527 w 5533054"/>
              <a:gd name="connsiteY4" fmla="*/ 4505146 h 4505146"/>
              <a:gd name="connsiteX5" fmla="*/ 0 w 5533054"/>
              <a:gd name="connsiteY5" fmla="*/ 1738619 h 4505146"/>
              <a:gd name="connsiteX6" fmla="*/ 472479 w 5533054"/>
              <a:gd name="connsiteY6" fmla="*/ 191827 h 4505146"/>
              <a:gd name="connsiteX7" fmla="*/ 615925 w 5533054"/>
              <a:gd name="connsiteY7" fmla="*/ 0 h 4505146"/>
              <a:gd name="connsiteX8" fmla="*/ 2766527 w 5533054"/>
              <a:gd name="connsiteY8" fmla="*/ 48237 h 4505146"/>
              <a:gd name="connsiteX9" fmla="*/ 1076145 w 5533054"/>
              <a:gd name="connsiteY9" fmla="*/ 1738619 h 4505146"/>
              <a:gd name="connsiteX10" fmla="*/ 2766527 w 5533054"/>
              <a:gd name="connsiteY10" fmla="*/ 3429001 h 4505146"/>
              <a:gd name="connsiteX11" fmla="*/ 4456909 w 5533054"/>
              <a:gd name="connsiteY11" fmla="*/ 1738619 h 4505146"/>
              <a:gd name="connsiteX12" fmla="*/ 2766527 w 5533054"/>
              <a:gd name="connsiteY12" fmla="*/ 48237 h 4505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533054" h="4505146">
                <a:moveTo>
                  <a:pt x="615925" y="0"/>
                </a:moveTo>
                <a:lnTo>
                  <a:pt x="4917129" y="0"/>
                </a:lnTo>
                <a:lnTo>
                  <a:pt x="5060575" y="191827"/>
                </a:lnTo>
                <a:cubicBezTo>
                  <a:pt x="5358874" y="633368"/>
                  <a:pt x="5533054" y="1165652"/>
                  <a:pt x="5533054" y="1738619"/>
                </a:cubicBezTo>
                <a:cubicBezTo>
                  <a:pt x="5533054" y="3266530"/>
                  <a:pt x="4294438" y="4505146"/>
                  <a:pt x="2766527" y="4505146"/>
                </a:cubicBezTo>
                <a:cubicBezTo>
                  <a:pt x="1238616" y="4505146"/>
                  <a:pt x="0" y="3266530"/>
                  <a:pt x="0" y="1738619"/>
                </a:cubicBezTo>
                <a:cubicBezTo>
                  <a:pt x="0" y="1165652"/>
                  <a:pt x="174180" y="633368"/>
                  <a:pt x="472479" y="191827"/>
                </a:cubicBezTo>
                <a:lnTo>
                  <a:pt x="615925" y="0"/>
                </a:lnTo>
                <a:close/>
                <a:moveTo>
                  <a:pt x="2766527" y="48237"/>
                </a:moveTo>
                <a:cubicBezTo>
                  <a:pt x="1832955" y="48237"/>
                  <a:pt x="1076145" y="805047"/>
                  <a:pt x="1076145" y="1738619"/>
                </a:cubicBezTo>
                <a:cubicBezTo>
                  <a:pt x="1076145" y="2672191"/>
                  <a:pt x="1832955" y="3429001"/>
                  <a:pt x="2766527" y="3429001"/>
                </a:cubicBezTo>
                <a:cubicBezTo>
                  <a:pt x="3700099" y="3429001"/>
                  <a:pt x="4456909" y="2672191"/>
                  <a:pt x="4456909" y="1738619"/>
                </a:cubicBezTo>
                <a:cubicBezTo>
                  <a:pt x="4456909" y="805047"/>
                  <a:pt x="3700099" y="48237"/>
                  <a:pt x="2766527" y="48237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8" t="703" r="51442" b="50000"/>
          <a:stretch>
            <a:fillRect/>
          </a:stretch>
        </p:blipFill>
        <p:spPr>
          <a:xfrm>
            <a:off x="2539382" y="48237"/>
            <a:ext cx="3380764" cy="3380764"/>
          </a:xfrm>
          <a:custGeom>
            <a:avLst/>
            <a:gdLst>
              <a:gd name="connsiteX0" fmla="*/ 1690382 w 3380764"/>
              <a:gd name="connsiteY0" fmla="*/ 0 h 3380764"/>
              <a:gd name="connsiteX1" fmla="*/ 3380764 w 3380764"/>
              <a:gd name="connsiteY1" fmla="*/ 1690382 h 3380764"/>
              <a:gd name="connsiteX2" fmla="*/ 1690382 w 3380764"/>
              <a:gd name="connsiteY2" fmla="*/ 3380764 h 3380764"/>
              <a:gd name="connsiteX3" fmla="*/ 0 w 3380764"/>
              <a:gd name="connsiteY3" fmla="*/ 1690382 h 3380764"/>
              <a:gd name="connsiteX4" fmla="*/ 1690382 w 3380764"/>
              <a:gd name="connsiteY4" fmla="*/ 0 h 3380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80764" h="3380764">
                <a:moveTo>
                  <a:pt x="1690382" y="0"/>
                </a:moveTo>
                <a:cubicBezTo>
                  <a:pt x="2623954" y="0"/>
                  <a:pt x="3380764" y="756810"/>
                  <a:pt x="3380764" y="1690382"/>
                </a:cubicBezTo>
                <a:cubicBezTo>
                  <a:pt x="3380764" y="2623954"/>
                  <a:pt x="2623954" y="3380764"/>
                  <a:pt x="1690382" y="3380764"/>
                </a:cubicBezTo>
                <a:cubicBezTo>
                  <a:pt x="756810" y="3380764"/>
                  <a:pt x="0" y="2623954"/>
                  <a:pt x="0" y="1690382"/>
                </a:cubicBezTo>
                <a:cubicBezTo>
                  <a:pt x="0" y="756810"/>
                  <a:pt x="756810" y="0"/>
                  <a:pt x="169038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3192006" y="5187138"/>
            <a:ext cx="2075514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Fukuoka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1360336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Fukuoka Now</a:t>
            </a:r>
          </a:p>
        </p:txBody>
      </p:sp>
    </p:spTree>
    <p:extLst>
      <p:ext uri="{BB962C8B-B14F-4D97-AF65-F5344CB8AC3E}">
        <p14:creationId xmlns:p14="http://schemas.microsoft.com/office/powerpoint/2010/main" val="218860512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-0.22045 0.12547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9" y="627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2686148 w 12192000"/>
              <a:gd name="connsiteY1" fmla="*/ 0 h 6858000"/>
              <a:gd name="connsiteX2" fmla="*/ 2629643 w 12192000"/>
              <a:gd name="connsiteY2" fmla="*/ 93010 h 6858000"/>
              <a:gd name="connsiteX3" fmla="*/ 2207794 w 12192000"/>
              <a:gd name="connsiteY3" fmla="*/ 1759017 h 6858000"/>
              <a:gd name="connsiteX4" fmla="*/ 5702968 w 12192000"/>
              <a:gd name="connsiteY4" fmla="*/ 5254191 h 6858000"/>
              <a:gd name="connsiteX5" fmla="*/ 9198142 w 12192000"/>
              <a:gd name="connsiteY5" fmla="*/ 1759017 h 6858000"/>
              <a:gd name="connsiteX6" fmla="*/ 8776293 w 12192000"/>
              <a:gd name="connsiteY6" fmla="*/ 93010 h 6858000"/>
              <a:gd name="connsiteX7" fmla="*/ 8719788 w 12192000"/>
              <a:gd name="connsiteY7" fmla="*/ 0 h 6858000"/>
              <a:gd name="connsiteX8" fmla="*/ 12192000 w 12192000"/>
              <a:gd name="connsiteY8" fmla="*/ 0 h 6858000"/>
              <a:gd name="connsiteX9" fmla="*/ 12192000 w 12192000"/>
              <a:gd name="connsiteY9" fmla="*/ 6858000 h 6858000"/>
              <a:gd name="connsiteX10" fmla="*/ 0 w 12192000"/>
              <a:gd name="connsiteY10" fmla="*/ 6858000 h 6858000"/>
              <a:gd name="connsiteX11" fmla="*/ 0 w 12192000"/>
              <a:gd name="connsiteY1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2686148" y="0"/>
                </a:lnTo>
                <a:lnTo>
                  <a:pt x="2629643" y="93010"/>
                </a:lnTo>
                <a:cubicBezTo>
                  <a:pt x="2360611" y="588252"/>
                  <a:pt x="2207794" y="1155789"/>
                  <a:pt x="2207794" y="1759017"/>
                </a:cubicBezTo>
                <a:cubicBezTo>
                  <a:pt x="2207794" y="3689348"/>
                  <a:pt x="3772637" y="5254191"/>
                  <a:pt x="5702968" y="5254191"/>
                </a:cubicBezTo>
                <a:cubicBezTo>
                  <a:pt x="7633299" y="5254191"/>
                  <a:pt x="9198142" y="3689348"/>
                  <a:pt x="9198142" y="1759017"/>
                </a:cubicBezTo>
                <a:cubicBezTo>
                  <a:pt x="9198142" y="1155789"/>
                  <a:pt x="9045325" y="588252"/>
                  <a:pt x="8776293" y="93010"/>
                </a:cubicBezTo>
                <a:lnTo>
                  <a:pt x="8719788" y="0"/>
                </a:ln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B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9" r="24556" b="23386"/>
          <a:stretch>
            <a:fillRect/>
          </a:stretch>
        </p:blipFill>
        <p:spPr>
          <a:xfrm>
            <a:off x="2207794" y="1"/>
            <a:ext cx="6990348" cy="5254191"/>
          </a:xfrm>
          <a:custGeom>
            <a:avLst/>
            <a:gdLst>
              <a:gd name="connsiteX0" fmla="*/ 478354 w 6990348"/>
              <a:gd name="connsiteY0" fmla="*/ 0 h 5254191"/>
              <a:gd name="connsiteX1" fmla="*/ 6511994 w 6990348"/>
              <a:gd name="connsiteY1" fmla="*/ 0 h 5254191"/>
              <a:gd name="connsiteX2" fmla="*/ 6568499 w 6990348"/>
              <a:gd name="connsiteY2" fmla="*/ 93010 h 5254191"/>
              <a:gd name="connsiteX3" fmla="*/ 6990348 w 6990348"/>
              <a:gd name="connsiteY3" fmla="*/ 1759017 h 5254191"/>
              <a:gd name="connsiteX4" fmla="*/ 3495174 w 6990348"/>
              <a:gd name="connsiteY4" fmla="*/ 5254191 h 5254191"/>
              <a:gd name="connsiteX5" fmla="*/ 0 w 6990348"/>
              <a:gd name="connsiteY5" fmla="*/ 1759017 h 5254191"/>
              <a:gd name="connsiteX6" fmla="*/ 421849 w 6990348"/>
              <a:gd name="connsiteY6" fmla="*/ 93010 h 5254191"/>
              <a:gd name="connsiteX7" fmla="*/ 478354 w 6990348"/>
              <a:gd name="connsiteY7" fmla="*/ 0 h 5254191"/>
              <a:gd name="connsiteX8" fmla="*/ 3495174 w 6990348"/>
              <a:gd name="connsiteY8" fmla="*/ 89034 h 5254191"/>
              <a:gd name="connsiteX9" fmla="*/ 1825191 w 6990348"/>
              <a:gd name="connsiteY9" fmla="*/ 1759017 h 5254191"/>
              <a:gd name="connsiteX10" fmla="*/ 3495174 w 6990348"/>
              <a:gd name="connsiteY10" fmla="*/ 3429000 h 5254191"/>
              <a:gd name="connsiteX11" fmla="*/ 5165157 w 6990348"/>
              <a:gd name="connsiteY11" fmla="*/ 1759017 h 5254191"/>
              <a:gd name="connsiteX12" fmla="*/ 3495174 w 6990348"/>
              <a:gd name="connsiteY12" fmla="*/ 89034 h 5254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990348" h="5254191">
                <a:moveTo>
                  <a:pt x="478354" y="0"/>
                </a:moveTo>
                <a:lnTo>
                  <a:pt x="6511994" y="0"/>
                </a:lnTo>
                <a:lnTo>
                  <a:pt x="6568499" y="93010"/>
                </a:lnTo>
                <a:cubicBezTo>
                  <a:pt x="6837531" y="588252"/>
                  <a:pt x="6990348" y="1155789"/>
                  <a:pt x="6990348" y="1759017"/>
                </a:cubicBezTo>
                <a:cubicBezTo>
                  <a:pt x="6990348" y="3689348"/>
                  <a:pt x="5425505" y="5254191"/>
                  <a:pt x="3495174" y="5254191"/>
                </a:cubicBezTo>
                <a:cubicBezTo>
                  <a:pt x="1564843" y="5254191"/>
                  <a:pt x="0" y="3689348"/>
                  <a:pt x="0" y="1759017"/>
                </a:cubicBezTo>
                <a:cubicBezTo>
                  <a:pt x="0" y="1155789"/>
                  <a:pt x="152817" y="588252"/>
                  <a:pt x="421849" y="93010"/>
                </a:cubicBezTo>
                <a:lnTo>
                  <a:pt x="478354" y="0"/>
                </a:lnTo>
                <a:close/>
                <a:moveTo>
                  <a:pt x="3495174" y="89034"/>
                </a:moveTo>
                <a:cubicBezTo>
                  <a:pt x="2572868" y="89034"/>
                  <a:pt x="1825191" y="836711"/>
                  <a:pt x="1825191" y="1759017"/>
                </a:cubicBezTo>
                <a:cubicBezTo>
                  <a:pt x="1825191" y="2681323"/>
                  <a:pt x="2572868" y="3429000"/>
                  <a:pt x="3495174" y="3429000"/>
                </a:cubicBezTo>
                <a:cubicBezTo>
                  <a:pt x="4417480" y="3429000"/>
                  <a:pt x="5165157" y="2681323"/>
                  <a:pt x="5165157" y="1759017"/>
                </a:cubicBezTo>
                <a:cubicBezTo>
                  <a:pt x="5165157" y="836711"/>
                  <a:pt x="4417480" y="89034"/>
                  <a:pt x="3495174" y="89034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5" name="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9" t="1298" r="39526" b="50000"/>
          <a:stretch>
            <a:fillRect/>
          </a:stretch>
        </p:blipFill>
        <p:spPr>
          <a:xfrm>
            <a:off x="4032985" y="89034"/>
            <a:ext cx="3339966" cy="3339966"/>
          </a:xfrm>
          <a:custGeom>
            <a:avLst/>
            <a:gdLst>
              <a:gd name="connsiteX0" fmla="*/ 1669983 w 3339966"/>
              <a:gd name="connsiteY0" fmla="*/ 0 h 3339966"/>
              <a:gd name="connsiteX1" fmla="*/ 3339966 w 3339966"/>
              <a:gd name="connsiteY1" fmla="*/ 1669983 h 3339966"/>
              <a:gd name="connsiteX2" fmla="*/ 1669983 w 3339966"/>
              <a:gd name="connsiteY2" fmla="*/ 3339966 h 3339966"/>
              <a:gd name="connsiteX3" fmla="*/ 0 w 3339966"/>
              <a:gd name="connsiteY3" fmla="*/ 1669983 h 3339966"/>
              <a:gd name="connsiteX4" fmla="*/ 1669983 w 3339966"/>
              <a:gd name="connsiteY4" fmla="*/ 0 h 3339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9966" h="3339966">
                <a:moveTo>
                  <a:pt x="1669983" y="0"/>
                </a:moveTo>
                <a:cubicBezTo>
                  <a:pt x="2592289" y="0"/>
                  <a:pt x="3339966" y="747677"/>
                  <a:pt x="3339966" y="1669983"/>
                </a:cubicBezTo>
                <a:cubicBezTo>
                  <a:pt x="3339966" y="2592289"/>
                  <a:pt x="2592289" y="3339966"/>
                  <a:pt x="1669983" y="3339966"/>
                </a:cubicBezTo>
                <a:cubicBezTo>
                  <a:pt x="747677" y="3339966"/>
                  <a:pt x="0" y="2592289"/>
                  <a:pt x="0" y="1669983"/>
                </a:cubicBezTo>
                <a:cubicBezTo>
                  <a:pt x="0" y="747677"/>
                  <a:pt x="747677" y="0"/>
                  <a:pt x="1669983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  <p:pic>
        <p:nvPicPr>
          <p:cNvPr id="19" name="X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Rám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12" name="Názov"/>
          <p:cNvSpPr/>
          <p:nvPr/>
        </p:nvSpPr>
        <p:spPr>
          <a:xfrm>
            <a:off x="4778222" y="5868926"/>
            <a:ext cx="1849491" cy="39162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Osaka Castle</a:t>
            </a:r>
          </a:p>
        </p:txBody>
      </p:sp>
      <p:sp>
        <p:nvSpPr>
          <p:cNvPr id="10" name="Pôvod"/>
          <p:cNvSpPr/>
          <p:nvPr/>
        </p:nvSpPr>
        <p:spPr>
          <a:xfrm>
            <a:off x="11016000" y="6372000"/>
            <a:ext cx="963735" cy="330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innerShdw blurRad="114300">
              <a:prstClr val="black"/>
            </a:innerShdw>
            <a:softEdge rad="114300"/>
          </a:effectLst>
        </p:spPr>
        <p:txBody>
          <a:bodyPr wrap="none" lIns="216000" tIns="72000" rIns="216000" bIns="72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Origin</a:t>
            </a:r>
          </a:p>
        </p:txBody>
      </p:sp>
      <p:sp>
        <p:nvSpPr>
          <p:cNvPr id="11" name="Autor"/>
          <p:cNvSpPr/>
          <p:nvPr/>
        </p:nvSpPr>
        <p:spPr>
          <a:xfrm>
            <a:off x="360000" y="252000"/>
            <a:ext cx="957662" cy="257369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ln>
            <a:solidFill>
              <a:schemeClr val="tx1"/>
            </a:solidFill>
          </a:ln>
          <a:effectLst>
            <a:softEdge rad="31750"/>
          </a:effectLst>
        </p:spPr>
        <p:txBody>
          <a:bodyPr wrap="none" lIns="144000" tIns="36000" rIns="144000" bIns="360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1" i="0" u="none" strike="noStrike" kern="1200" cap="none" spc="0" normalizeH="0" baseline="0" noProof="0">
                <a:ln w="3175">
                  <a:noFill/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Jpellgen</a:t>
            </a:r>
          </a:p>
        </p:txBody>
      </p:sp>
    </p:spTree>
    <p:extLst>
      <p:ext uri="{BB962C8B-B14F-4D97-AF65-F5344CB8AC3E}">
        <p14:creationId xmlns:p14="http://schemas.microsoft.com/office/powerpoint/2010/main" val="56568779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40741E-7 L -0.35091 0.02593 " pathEditMode="relative" rAng="0" ptsTypes="AA">
                                      <p:cBhvr>
                                        <p:cTn id="2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52" y="1296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" y="1049"/>
            <a:ext cx="12188270" cy="6855902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4372291" y="508086"/>
            <a:ext cx="7353678" cy="873933"/>
          </a:xfrm>
          <a:prstGeom prst="rect">
            <a:avLst/>
          </a:prstGeom>
          <a:noFill/>
        </p:spPr>
        <p:txBody>
          <a:bodyPr wrap="none" lIns="380872" tIns="45708" rIns="380872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 defTabSz="914311"/>
            <a:r>
              <a:rPr lang="sk-SK" sz="5079" b="1" spc="51">
                <a:ln w="3175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</a:p>
        </p:txBody>
      </p:sp>
      <p:sp>
        <p:nvSpPr>
          <p:cNvPr id="3" name="Mail"/>
          <p:cNvSpPr/>
          <p:nvPr/>
        </p:nvSpPr>
        <p:spPr>
          <a:xfrm rot="20703152">
            <a:off x="9212717" y="5857319"/>
            <a:ext cx="2609571" cy="400085"/>
          </a:xfrm>
          <a:prstGeom prst="rect">
            <a:avLst/>
          </a:prstGeom>
          <a:noFill/>
        </p:spPr>
        <p:txBody>
          <a:bodyPr wrap="none" lIns="91413" tIns="45708" rIns="91413" bIns="45708">
            <a:spAutoFit/>
          </a:bodyPr>
          <a:lstStyle/>
          <a:p>
            <a:pPr algn="ctr" defTabSz="914311"/>
            <a:r>
              <a:rPr lang="sk-SK" sz="2000" b="1">
                <a:ln w="3175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Source Sans Pro Semibold" panose="020B0603030403020204" pitchFamily="34" charset="-18"/>
              </a:rPr>
              <a:t>tomi55jutt@mail.com</a:t>
            </a:r>
          </a:p>
        </p:txBody>
      </p:sp>
      <p:sp>
        <p:nvSpPr>
          <p:cNvPr id="14" name="Ovál 13"/>
          <p:cNvSpPr/>
          <p:nvPr/>
        </p:nvSpPr>
        <p:spPr>
          <a:xfrm>
            <a:off x="7704113" y="4427165"/>
            <a:ext cx="2624892" cy="830744"/>
          </a:xfrm>
          <a:prstGeom prst="ellipse">
            <a:avLst/>
          </a:prstGeom>
          <a:noFill/>
          <a:ln w="12700"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7" name="Ruka so zemeguľou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76" y="1123902"/>
            <a:ext cx="5056250" cy="5056250"/>
          </a:xfrm>
          <a:prstGeom prst="rect">
            <a:avLst/>
          </a:prstGeom>
          <a:effectLst>
            <a:outerShdw blurRad="63500" dist="50800" dir="2700000" sx="101000" sy="101000" algn="tl" rotWithShape="0">
              <a:prstClr val="black">
                <a:alpha val="42000"/>
              </a:prstClr>
            </a:outerShdw>
          </a:effectLst>
        </p:spPr>
      </p:pic>
      <p:sp>
        <p:nvSpPr>
          <p:cNvPr id="15" name="Save the Earth"/>
          <p:cNvSpPr txBox="1"/>
          <p:nvPr/>
        </p:nvSpPr>
        <p:spPr>
          <a:xfrm>
            <a:off x="2266612" y="1997702"/>
            <a:ext cx="2159578" cy="922322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 defTabSz="914311"/>
            <a:r>
              <a:rPr lang="sk-SK" sz="2116" b="1">
                <a:ln w="6350">
                  <a:solidFill>
                    <a:srgbClr val="4F81BD">
                      <a:lumMod val="75000"/>
                    </a:srgbClr>
                  </a:solidFill>
                  <a:prstDash val="solid"/>
                </a:ln>
                <a:solidFill>
                  <a:srgbClr val="EEECE1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</a:p>
        </p:txBody>
      </p:sp>
      <p:sp>
        <p:nvSpPr>
          <p:cNvPr id="2" name="Poznámky"/>
          <p:cNvSpPr txBox="1"/>
          <p:nvPr/>
        </p:nvSpPr>
        <p:spPr>
          <a:xfrm>
            <a:off x="202090" y="6201694"/>
            <a:ext cx="8814470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11"/>
            <a:r>
              <a:rPr lang="sk-SK" sz="1905">
                <a:solidFill>
                  <a:prstClr val="black"/>
                </a:solidFill>
                <a:effectLst>
                  <a:outerShdw blurRad="50800" dist="50800" dir="5400000" algn="ctr" rotWithShape="0">
                    <a:srgbClr val="F79646">
                      <a:lumMod val="40000"/>
                      <a:lumOff val="60000"/>
                    </a:srgbClr>
                  </a:outerShdw>
                </a:effectLst>
                <a:latin typeface="Castanet" pitchFamily="2" charset="0"/>
              </a:rPr>
              <a:t>No para propósitos comerciales! / Fotografías de Internet / Música : Cherry Blossoms</a:t>
            </a:r>
          </a:p>
        </p:txBody>
      </p:sp>
      <p:sp>
        <p:nvSpPr>
          <p:cNvPr id="11" name="Next"/>
          <p:cNvSpPr/>
          <p:nvPr/>
        </p:nvSpPr>
        <p:spPr>
          <a:xfrm>
            <a:off x="7972762" y="4591099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CONT.</a:t>
            </a:r>
          </a:p>
        </p:txBody>
      </p:sp>
      <p:sp>
        <p:nvSpPr>
          <p:cNvPr id="16" name="Pokračovanie">
            <a:hlinkClick r:id="" action="ppaction://hlinkshowjump?jump=nextslide" highlightClick="1"/>
          </p:cNvPr>
          <p:cNvSpPr/>
          <p:nvPr/>
        </p:nvSpPr>
        <p:spPr>
          <a:xfrm>
            <a:off x="7587000" y="42591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The End" hidden="1"/>
          <p:cNvSpPr/>
          <p:nvPr/>
        </p:nvSpPr>
        <p:spPr>
          <a:xfrm>
            <a:off x="7972053" y="4568448"/>
            <a:ext cx="2087593" cy="548267"/>
          </a:xfrm>
          <a:prstGeom prst="rect">
            <a:avLst/>
          </a:prstGeom>
          <a:noFill/>
        </p:spPr>
        <p:txBody>
          <a:bodyPr wrap="square" lIns="91413" tIns="45708" rIns="91413" bIns="4570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4311"/>
            <a:r>
              <a:rPr lang="sk-SK" sz="2963" b="1" spc="51">
                <a:ln w="0">
                  <a:solidFill>
                    <a:srgbClr val="1F497D">
                      <a:lumMod val="50000"/>
                    </a:srgbClr>
                  </a:solidFill>
                </a:ln>
                <a:solidFill>
                  <a:srgbClr val="1F497D">
                    <a:lumMod val="40000"/>
                    <a:lumOff val="6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FINAL</a:t>
            </a:r>
          </a:p>
        </p:txBody>
      </p:sp>
      <p:sp>
        <p:nvSpPr>
          <p:cNvPr id="7" name="Ukončenie" hidden="1">
            <a:hlinkClick r:id="" action="ppaction://hlinkshowjump?jump=endshow" highlightClick="1"/>
          </p:cNvPr>
          <p:cNvSpPr/>
          <p:nvPr/>
        </p:nvSpPr>
        <p:spPr>
          <a:xfrm>
            <a:off x="7586289" y="4286570"/>
            <a:ext cx="2859121" cy="115177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11"/>
            <a:endParaRPr lang="sk-SK" sz="1801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354" y="5116625"/>
            <a:ext cx="419183" cy="34058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312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6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7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00"/>
                            </p:stCondLst>
                            <p:childTnLst>
                              <p:par>
                                <p:cTn id="36" presetID="6" presetClass="emph" presetSubtype="0" repeatCount="50000" accel="25000" decel="25000" autoRev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8450"/>
                            </p:stCondLst>
                            <p:childTnLst>
                              <p:par>
                                <p:cTn id="47" presetID="6" presetClass="emph" presetSubtype="0" repeatCount="50000" accel="25000" decel="25000" autoRev="1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4" grpId="0" animBg="1"/>
      <p:bldP spid="2" grpId="0"/>
      <p:bldP spid="11" grpId="0" build="allAtOnce"/>
      <p:bldP spid="11" grpId="1" build="allAtOnce"/>
      <p:bldP spid="16" grpId="0"/>
      <p:bldP spid="13" grpId="0" build="allAtOnce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2" y="1600008"/>
            <a:ext cx="1219200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83" tIns="50392" rIns="100783" bIns="50392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1007943" eaLnBrk="1" fontAlgn="base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sk-SK" altLang="sk-SK" sz="20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2" y="1828992"/>
            <a:ext cx="1219200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0783" tIns="50392" rIns="100783" bIns="50392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sk-SK" altLang="sk-SK" sz="2000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922" y="1"/>
            <a:ext cx="6503041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2" y="1905321"/>
            <a:ext cx="12192000" cy="2625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83" tIns="50392" rIns="100783" bIns="503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r>
              <a:rPr lang="es-ES" altLang="sk-SK" sz="66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53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53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9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900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900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900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522240" y="4696334"/>
            <a:ext cx="3555840" cy="1794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0783" tIns="50392" rIns="100783" bIns="5039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r>
              <a:rPr lang="es-ES_tradnl" altLang="sk-SK" sz="2000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2000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1007943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None/>
              <a:defRPr/>
            </a:pPr>
            <a:endParaRPr lang="es-ES" altLang="sk-SK" sz="2000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61" y="4339176"/>
            <a:ext cx="3148800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82" y="4931078"/>
            <a:ext cx="1626241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2972472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3505328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4038185"/>
            <a:ext cx="710400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4572482"/>
            <a:ext cx="7104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/>
          <p:cNvSpPr/>
          <p:nvPr/>
        </p:nvSpPr>
        <p:spPr>
          <a:xfrm>
            <a:off x="8566548" y="5857057"/>
            <a:ext cx="2784310" cy="640280"/>
          </a:xfrm>
          <a:prstGeom prst="rect">
            <a:avLst/>
          </a:prstGeom>
          <a:noFill/>
        </p:spPr>
        <p:txBody>
          <a:bodyPr lIns="100684" tIns="50344" rIns="100684" bIns="50344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r>
              <a:rPr lang="sk-SK" sz="3500" b="1" spc="55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</a:rPr>
              <a:t>F I N</a:t>
            </a:r>
          </a:p>
        </p:txBody>
      </p:sp>
      <p:sp>
        <p:nvSpPr>
          <p:cNvPr id="19" name="Ovál"/>
          <p:cNvSpPr/>
          <p:nvPr/>
        </p:nvSpPr>
        <p:spPr>
          <a:xfrm>
            <a:off x="8208001" y="5733244"/>
            <a:ext cx="350208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100684" tIns="50344" rIns="100684" bIns="50344" anchor="ctr"/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endParaRPr lang="sk-SK" sz="2000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  <p:sp>
        <p:nvSpPr>
          <p:cNvPr id="20" name="Ukončenie">
            <a:hlinkClick r:id="" action="ppaction://hlinkshowjump?jump=endshow" highlightClick="1"/>
          </p:cNvPr>
          <p:cNvSpPr/>
          <p:nvPr/>
        </p:nvSpPr>
        <p:spPr>
          <a:xfrm>
            <a:off x="8052482" y="5573385"/>
            <a:ext cx="381312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100684" tIns="50344" rIns="100684" bIns="50344" anchor="ctr"/>
          <a:lstStyle/>
          <a:p>
            <a:pPr algn="ctr" defTabSz="1006899">
              <a:buFont typeface="Wingdings" panose="05000000000000000000" pitchFamily="2" charset="2"/>
              <a:buNone/>
              <a:defRPr/>
            </a:pPr>
            <a:endParaRPr lang="sk-SK" sz="2000" kern="0">
              <a:solidFill>
                <a:prstClr val="white"/>
              </a:solidFill>
              <a:latin typeface="Calibri"/>
              <a:ea typeface="MS Gothic" panose="020B0609070205080204" pitchFamily="49" charset="-128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1_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1_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2_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Vlastná</PresentationFormat>
  <Paragraphs>80</Paragraphs>
  <Slides>24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24</vt:i4>
      </vt:variant>
    </vt:vector>
  </HeadingPairs>
  <TitlesOfParts>
    <vt:vector size="37" baseType="lpstr">
      <vt:lpstr>Arial</vt:lpstr>
      <vt:lpstr>MS Gothic</vt:lpstr>
      <vt:lpstr>Kristen ITC</vt:lpstr>
      <vt:lpstr>Wingdings</vt:lpstr>
      <vt:lpstr>Calibri Light</vt:lpstr>
      <vt:lpstr>Castanet</vt:lpstr>
      <vt:lpstr>Source Sans Pro Semibold</vt:lpstr>
      <vt:lpstr>Calibri</vt:lpstr>
      <vt:lpstr>Nadianne</vt:lpstr>
      <vt:lpstr>1_Motív Office</vt:lpstr>
      <vt:lpstr>11_Motív balíka Office</vt:lpstr>
      <vt:lpstr>12_Motív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2017-02-28T14:40:26Z</dcterms:created>
  <dcterms:modified xsi:type="dcterms:W3CDTF">2017-03-29T17:18:19Z</dcterms:modified>
</cp:coreProperties>
</file>