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media/audio2.wav" ContentType="audio/x-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0" r:id="rId2"/>
    <p:sldMasterId id="2147483672" r:id="rId3"/>
  </p:sldMasterIdLst>
  <p:notesMasterIdLst>
    <p:notesMasterId r:id="rId28"/>
  </p:notesMasterIdLst>
  <p:sldIdLst>
    <p:sldId id="258" r:id="rId4"/>
    <p:sldId id="322" r:id="rId5"/>
    <p:sldId id="354" r:id="rId6"/>
    <p:sldId id="321" r:id="rId7"/>
    <p:sldId id="325" r:id="rId8"/>
    <p:sldId id="339" r:id="rId9"/>
    <p:sldId id="346" r:id="rId10"/>
    <p:sldId id="318" r:id="rId11"/>
    <p:sldId id="324" r:id="rId12"/>
    <p:sldId id="328" r:id="rId13"/>
    <p:sldId id="315" r:id="rId14"/>
    <p:sldId id="332" r:id="rId15"/>
    <p:sldId id="340" r:id="rId16"/>
    <p:sldId id="337" r:id="rId17"/>
    <p:sldId id="330" r:id="rId18"/>
    <p:sldId id="334" r:id="rId19"/>
    <p:sldId id="335" r:id="rId20"/>
    <p:sldId id="348" r:id="rId21"/>
    <p:sldId id="341" r:id="rId22"/>
    <p:sldId id="352" r:id="rId23"/>
    <p:sldId id="349" r:id="rId24"/>
    <p:sldId id="344" r:id="rId25"/>
    <p:sldId id="331" r:id="rId26"/>
    <p:sldId id="355" r:id="rId27"/>
  </p:sldIdLst>
  <p:sldSz cx="12192000" cy="6858000"/>
  <p:notesSz cx="6858000" cy="9144000"/>
  <p:embeddedFontLst>
    <p:embeddedFont>
      <p:font typeface="Calibri Light" panose="020F0302020204030204" pitchFamily="34" charset="0"/>
      <p:regular r:id="rId29"/>
      <p:italic r:id="rId30"/>
    </p:embeddedFont>
    <p:embeddedFont>
      <p:font typeface="Castanet" pitchFamily="2" charset="0"/>
      <p:regular r:id="rId31"/>
    </p:embeddedFont>
    <p:embeddedFont>
      <p:font typeface="Nadianne" panose="03020902050305070206" pitchFamily="66" charset="0"/>
      <p:bold r:id="rId32"/>
    </p:embeddedFont>
    <p:embeddedFont>
      <p:font typeface="Calibri" panose="020F0502020204030204" pitchFamily="34" charset="0"/>
      <p:regular r:id="rId33"/>
      <p:bold r:id="rId34"/>
      <p:italic r:id="rId35"/>
      <p:boldItalic r:id="rId36"/>
    </p:embeddedFont>
    <p:embeddedFont>
      <p:font typeface="MS Gothic" panose="020B0609070205080204" pitchFamily="49" charset="-128"/>
      <p:regular r:id="rId37"/>
    </p:embeddedFont>
    <p:embeddedFont>
      <p:font typeface="Kristen ITC" panose="03050502040202030202" pitchFamily="66" charset="0"/>
      <p:regular r:id="rId38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hiB8Vdo6UrHZQ8g+zIdUw==" hashData="P+UdTp3lrD4yzrbiJ6Lb0TyskeIV8v4Tu2NxDQXzKPEnJf9PpOzLXSZALze6Ie75gyQLxGGITGA0RQtbrbfEIg=="/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318" autoAdjust="0"/>
    <p:restoredTop sz="94660"/>
  </p:normalViewPr>
  <p:slideViewPr>
    <p:cSldViewPr snapToGrid="0">
      <p:cViewPr varScale="1">
        <p:scale>
          <a:sx n="71" d="100"/>
          <a:sy n="71" d="100"/>
        </p:scale>
        <p:origin x="-102" y="-82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font" Target="fonts/font6.fntdata"/><Relationship Id="rId42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font" Target="fonts/font5.fntdata"/><Relationship Id="rId38" Type="http://schemas.openxmlformats.org/officeDocument/2006/relationships/font" Target="fonts/font10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font" Target="fonts/font1.fntdata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font" Target="fonts/font4.fntdata"/><Relationship Id="rId37" Type="http://schemas.openxmlformats.org/officeDocument/2006/relationships/font" Target="fonts/font9.fntdata"/><Relationship Id="rId40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notesMaster" Target="notesMasters/notesMaster1.xml"/><Relationship Id="rId36" Type="http://schemas.openxmlformats.org/officeDocument/2006/relationships/font" Target="fonts/font8.fntdata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font" Target="fonts/font3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font" Target="fonts/font2.fntdata"/><Relationship Id="rId35" Type="http://schemas.openxmlformats.org/officeDocument/2006/relationships/font" Target="fonts/font7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hlavičk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objekt pre dá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F0192B-BEDC-412D-BAAA-83E92120B7AC}" type="datetimeFigureOut">
              <a:rPr lang="sk-SK" smtClean="0"/>
              <a:t>13. 3. 2017</a:t>
            </a:fld>
            <a:endParaRPr lang="sk-SK"/>
          </a:p>
        </p:txBody>
      </p:sp>
      <p:sp>
        <p:nvSpPr>
          <p:cNvPr id="4" name="Zástupný objekt pre obrázok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objekt pre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38B30F-4E80-4837-A296-C96637A7B45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236184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4895160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podnadpisov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/>
              <a:t>13. 3. 2017</a:t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601671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/>
              <a:t>13. 3. 2017</a:t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523270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/>
              <a:t>13. 3. 2017</a:t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799718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/>
              <a:t>13. 3. 2017</a:t>
            </a:fld>
            <a:endParaRPr lang="sk-SK"/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159521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Zástupný objekt pre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6" name="Zástupný objekt pre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/>
              <a:t>13. 3. 2017</a:t>
            </a:fld>
            <a:endParaRPr lang="sk-SK"/>
          </a:p>
        </p:txBody>
      </p:sp>
      <p:sp>
        <p:nvSpPr>
          <p:cNvPr id="8" name="Zástupný objekt pre pät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objekt pre číslo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5367883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dá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/>
              <a:t>13. 3. 2017</a:t>
            </a:fld>
            <a:endParaRPr lang="sk-SK"/>
          </a:p>
        </p:txBody>
      </p:sp>
      <p:sp>
        <p:nvSpPr>
          <p:cNvPr id="4" name="Zástupný objekt pre pät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2512089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/>
              <a:t>13. 3. 2017</a:t>
            </a:fld>
            <a:endParaRPr lang="sk-SK"/>
          </a:p>
        </p:txBody>
      </p:sp>
      <p:sp>
        <p:nvSpPr>
          <p:cNvPr id="3" name="Zástupný objekt pre pät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objekt pre číslo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748851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Zástupný objekt pre dá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/>
              <a:t>13. 3. 2017</a:t>
            </a:fld>
            <a:endParaRPr lang="sk-SK"/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994835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rázo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objekt pre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Zástupný objekt pre dá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/>
              <a:t>13. 3. 2017</a:t>
            </a:fld>
            <a:endParaRPr lang="sk-SK"/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1143595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z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/>
              <a:t>13. 3. 2017</a:t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948711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z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/>
              <a:t>13. 3. 2017</a:t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106937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1" y="2130430"/>
            <a:ext cx="10363199" cy="1470025"/>
          </a:xfrm>
        </p:spPr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4" y="3886200"/>
            <a:ext cx="8534401" cy="175259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6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7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9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0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2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AB958-08E1-470B-971C-A27D1DBA08FE}" type="datetime1">
              <a:rPr lang="sk-SK" smtClean="0"/>
              <a:t>13. 3. 2017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1178238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264EF-8630-4E3B-B445-65502EF38045}" type="datetime1">
              <a:rPr lang="sk-SK" smtClean="0"/>
              <a:t>13. 3. 2017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4314642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4" y="4406902"/>
            <a:ext cx="10363199" cy="1362074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963084" y="2906717"/>
            <a:ext cx="10363199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57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31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68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623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57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293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0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248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09A2D-36D0-4B92-BD51-5CAA08102501}" type="datetime1">
              <a:rPr lang="sk-SK" smtClean="0"/>
              <a:t>13. 3. 2017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54264509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799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1"/>
            </a:lvl4pPr>
            <a:lvl5pPr>
              <a:defRPr sz="1801"/>
            </a:lvl5pPr>
            <a:lvl6pPr>
              <a:defRPr sz="1801"/>
            </a:lvl6pPr>
            <a:lvl7pPr>
              <a:defRPr sz="1801"/>
            </a:lvl7pPr>
            <a:lvl8pPr>
              <a:defRPr sz="1801"/>
            </a:lvl8pPr>
            <a:lvl9pPr>
              <a:defRPr sz="1801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197601" y="1600201"/>
            <a:ext cx="5384799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1"/>
            </a:lvl4pPr>
            <a:lvl5pPr>
              <a:defRPr sz="1801"/>
            </a:lvl5pPr>
            <a:lvl6pPr>
              <a:defRPr sz="1801"/>
            </a:lvl6pPr>
            <a:lvl7pPr>
              <a:defRPr sz="1801"/>
            </a:lvl7pPr>
            <a:lvl8pPr>
              <a:defRPr sz="1801"/>
            </a:lvl8pPr>
            <a:lvl9pPr>
              <a:defRPr sz="1801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F1BD0-6BE3-4425-A0DB-8B048E361021}" type="datetime1">
              <a:rPr lang="sk-SK" smtClean="0"/>
              <a:t>13. 3. 2017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0331202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4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7" indent="0">
              <a:buNone/>
              <a:defRPr sz="2000" b="1"/>
            </a:lvl2pPr>
            <a:lvl3pPr marL="914311" indent="0">
              <a:buNone/>
              <a:defRPr sz="1801" b="1"/>
            </a:lvl3pPr>
            <a:lvl4pPr marL="1371468" indent="0">
              <a:buNone/>
              <a:defRPr sz="1600" b="1"/>
            </a:lvl4pPr>
            <a:lvl5pPr marL="1828623" indent="0">
              <a:buNone/>
              <a:defRPr sz="1600" b="1"/>
            </a:lvl5pPr>
            <a:lvl6pPr marL="2285780" indent="0">
              <a:buNone/>
              <a:defRPr sz="1600" b="1"/>
            </a:lvl6pPr>
            <a:lvl7pPr marL="2742936" indent="0">
              <a:buNone/>
              <a:defRPr sz="1600" b="1"/>
            </a:lvl7pPr>
            <a:lvl8pPr marL="3200091" indent="0">
              <a:buNone/>
              <a:defRPr sz="1600" b="1"/>
            </a:lvl8pPr>
            <a:lvl9pPr marL="3657248" indent="0">
              <a:buNone/>
              <a:defRPr sz="16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09604" y="2174876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1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4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7" indent="0">
              <a:buNone/>
              <a:defRPr sz="2000" b="1"/>
            </a:lvl2pPr>
            <a:lvl3pPr marL="914311" indent="0">
              <a:buNone/>
              <a:defRPr sz="1801" b="1"/>
            </a:lvl3pPr>
            <a:lvl4pPr marL="1371468" indent="0">
              <a:buNone/>
              <a:defRPr sz="1600" b="1"/>
            </a:lvl4pPr>
            <a:lvl5pPr marL="1828623" indent="0">
              <a:buNone/>
              <a:defRPr sz="1600" b="1"/>
            </a:lvl5pPr>
            <a:lvl6pPr marL="2285780" indent="0">
              <a:buNone/>
              <a:defRPr sz="1600" b="1"/>
            </a:lvl6pPr>
            <a:lvl7pPr marL="2742936" indent="0">
              <a:buNone/>
              <a:defRPr sz="1600" b="1"/>
            </a:lvl7pPr>
            <a:lvl8pPr marL="3200091" indent="0">
              <a:buNone/>
              <a:defRPr sz="1600" b="1"/>
            </a:lvl8pPr>
            <a:lvl9pPr marL="3657248" indent="0">
              <a:buNone/>
              <a:defRPr sz="16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6193369" y="2174876"/>
            <a:ext cx="5389034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1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DAE47-ACEB-4842-8044-133CBD48E84F}" type="datetime1">
              <a:rPr lang="sk-SK" smtClean="0"/>
              <a:t>13. 3. 2017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2942681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0F44F-EEFE-4EA7-89C2-D92F308EC2E5}" type="datetime1">
              <a:rPr lang="sk-SK" smtClean="0"/>
              <a:t>13. 3. 2017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82273388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FF03C-BAE3-4AB4-AEE4-8BB7BEDC2A16}" type="datetime1">
              <a:rPr lang="sk-SK" smtClean="0"/>
              <a:t>13. 3. 2017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58301769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766734" y="273052"/>
            <a:ext cx="6815666" cy="585311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609600" y="1435101"/>
            <a:ext cx="4011084" cy="4691062"/>
          </a:xfrm>
        </p:spPr>
        <p:txBody>
          <a:bodyPr/>
          <a:lstStyle>
            <a:lvl1pPr marL="0" indent="0">
              <a:buNone/>
              <a:defRPr sz="1401"/>
            </a:lvl1pPr>
            <a:lvl2pPr marL="457157" indent="0">
              <a:buNone/>
              <a:defRPr sz="1200"/>
            </a:lvl2pPr>
            <a:lvl3pPr marL="914311" indent="0">
              <a:buNone/>
              <a:defRPr sz="999"/>
            </a:lvl3pPr>
            <a:lvl4pPr marL="1371468" indent="0">
              <a:buNone/>
              <a:defRPr sz="899"/>
            </a:lvl4pPr>
            <a:lvl5pPr marL="1828623" indent="0">
              <a:buNone/>
              <a:defRPr sz="899"/>
            </a:lvl5pPr>
            <a:lvl6pPr marL="2285780" indent="0">
              <a:buNone/>
              <a:defRPr sz="899"/>
            </a:lvl6pPr>
            <a:lvl7pPr marL="2742936" indent="0">
              <a:buNone/>
              <a:defRPr sz="899"/>
            </a:lvl7pPr>
            <a:lvl8pPr marL="3200091" indent="0">
              <a:buNone/>
              <a:defRPr sz="899"/>
            </a:lvl8pPr>
            <a:lvl9pPr marL="3657248" indent="0">
              <a:buNone/>
              <a:defRPr sz="899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CC597-F6FC-4623-9697-3C3D5F9F3E48}" type="datetime1">
              <a:rPr lang="sk-SK" smtClean="0"/>
              <a:t>13. 3. 2017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18096091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19" y="4800599"/>
            <a:ext cx="73152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2389719" y="612779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57" indent="0">
              <a:buNone/>
              <a:defRPr sz="2800"/>
            </a:lvl2pPr>
            <a:lvl3pPr marL="914311" indent="0">
              <a:buNone/>
              <a:defRPr sz="2400"/>
            </a:lvl3pPr>
            <a:lvl4pPr marL="1371468" indent="0">
              <a:buNone/>
              <a:defRPr sz="2000"/>
            </a:lvl4pPr>
            <a:lvl5pPr marL="1828623" indent="0">
              <a:buNone/>
              <a:defRPr sz="2000"/>
            </a:lvl5pPr>
            <a:lvl6pPr marL="2285780" indent="0">
              <a:buNone/>
              <a:defRPr sz="2000"/>
            </a:lvl6pPr>
            <a:lvl7pPr marL="2742936" indent="0">
              <a:buNone/>
              <a:defRPr sz="2000"/>
            </a:lvl7pPr>
            <a:lvl8pPr marL="3200091" indent="0">
              <a:buNone/>
              <a:defRPr sz="2000"/>
            </a:lvl8pPr>
            <a:lvl9pPr marL="3657248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2389719" y="5367338"/>
            <a:ext cx="7315200" cy="804862"/>
          </a:xfrm>
        </p:spPr>
        <p:txBody>
          <a:bodyPr/>
          <a:lstStyle>
            <a:lvl1pPr marL="0" indent="0">
              <a:buNone/>
              <a:defRPr sz="1401"/>
            </a:lvl1pPr>
            <a:lvl2pPr marL="457157" indent="0">
              <a:buNone/>
              <a:defRPr sz="1200"/>
            </a:lvl2pPr>
            <a:lvl3pPr marL="914311" indent="0">
              <a:buNone/>
              <a:defRPr sz="999"/>
            </a:lvl3pPr>
            <a:lvl4pPr marL="1371468" indent="0">
              <a:buNone/>
              <a:defRPr sz="899"/>
            </a:lvl4pPr>
            <a:lvl5pPr marL="1828623" indent="0">
              <a:buNone/>
              <a:defRPr sz="899"/>
            </a:lvl5pPr>
            <a:lvl6pPr marL="2285780" indent="0">
              <a:buNone/>
              <a:defRPr sz="899"/>
            </a:lvl6pPr>
            <a:lvl7pPr marL="2742936" indent="0">
              <a:buNone/>
              <a:defRPr sz="899"/>
            </a:lvl7pPr>
            <a:lvl8pPr marL="3200091" indent="0">
              <a:buNone/>
              <a:defRPr sz="899"/>
            </a:lvl8pPr>
            <a:lvl9pPr marL="3657248" indent="0">
              <a:buNone/>
              <a:defRPr sz="899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7D44E-580E-4E2C-AD8C-6455CF55A87B}" type="datetime1">
              <a:rPr lang="sk-SK" smtClean="0"/>
              <a:t>13. 3. 2017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4310344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B2F7C-D5A6-4A21-8E98-3A18CB49DB48}" type="datetime1">
              <a:rPr lang="sk-SK" smtClean="0"/>
              <a:t>13. 3. 2017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01194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839199" y="274642"/>
            <a:ext cx="2743201" cy="5851525"/>
          </a:xfrm>
        </p:spPr>
        <p:txBody>
          <a:bodyPr vert="eaVert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4" y="274642"/>
            <a:ext cx="8026399" cy="5851525"/>
          </a:xfrm>
        </p:spPr>
        <p:txBody>
          <a:bodyPr vert="eaVert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15F8C-05A3-4030-B93B-29AD775BE485}" type="datetime1">
              <a:rPr lang="sk-SK" smtClean="0"/>
              <a:t>13. 3. 2017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14273001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1" y="2130426"/>
            <a:ext cx="10363200" cy="1470025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0" y="3886201"/>
            <a:ext cx="8534401" cy="17526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 algn="ctr">
              <a:buNone/>
              <a:defRPr/>
            </a:lvl1pPr>
            <a:lvl2pPr marL="503972" indent="0" algn="ctr">
              <a:buNone/>
              <a:defRPr/>
            </a:lvl2pPr>
            <a:lvl3pPr marL="1007943" indent="0" algn="ctr">
              <a:buNone/>
              <a:defRPr/>
            </a:lvl3pPr>
            <a:lvl4pPr marL="1511915" indent="0" algn="ctr">
              <a:buNone/>
              <a:defRPr/>
            </a:lvl4pPr>
            <a:lvl5pPr marL="2015886" indent="0" algn="ctr">
              <a:buNone/>
              <a:defRPr/>
            </a:lvl5pPr>
            <a:lvl6pPr marL="2519858" indent="0" algn="ctr">
              <a:buNone/>
              <a:defRPr/>
            </a:lvl6pPr>
            <a:lvl7pPr marL="3023829" indent="0" algn="ctr">
              <a:buNone/>
              <a:defRPr/>
            </a:lvl7pPr>
            <a:lvl8pPr marL="3527801" indent="0" algn="ctr">
              <a:buNone/>
              <a:defRPr/>
            </a:lvl8pPr>
            <a:lvl9pPr marL="4031772" indent="0" algn="ctr">
              <a:buNone/>
              <a:defRPr/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4272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7565C26-A89C-412B-8778-356E6F0DBE07}" type="datetime1">
              <a:rPr lang="sk-SK" altLang="sk-SK"/>
              <a:pPr>
                <a:defRPr/>
              </a:pPr>
              <a:t>13. 3. 2017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79046460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1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1" cy="4525963"/>
          </a:xfrm>
          <a:prstGeom prst="rect">
            <a:avLst/>
          </a:prstGeom>
        </p:spPr>
        <p:txBody>
          <a:bodyPr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4272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6B06F517-F550-4DCC-8048-40460AACE523}" type="datetime1">
              <a:rPr lang="sk-SK" altLang="sk-SK"/>
              <a:pPr>
                <a:defRPr/>
              </a:pPr>
              <a:t>13. 3. 2017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13395469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5" y="4406901"/>
            <a:ext cx="10363200" cy="1362075"/>
          </a:xfrm>
          <a:prstGeom prst="rect">
            <a:avLst/>
          </a:prstGeom>
        </p:spPr>
        <p:txBody>
          <a:bodyPr lIns="100794" tIns="50397" rIns="100794" bIns="50397" anchor="t"/>
          <a:lstStyle>
            <a:lvl1pPr algn="l">
              <a:defRPr sz="4400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963085" y="2906714"/>
            <a:ext cx="10363200" cy="1500187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200"/>
            </a:lvl1pPr>
            <a:lvl2pPr marL="503972" indent="0">
              <a:buNone/>
              <a:defRPr sz="2000"/>
            </a:lvl2pPr>
            <a:lvl3pPr marL="1007943" indent="0">
              <a:buNone/>
              <a:defRPr sz="1800"/>
            </a:lvl3pPr>
            <a:lvl4pPr marL="1511915" indent="0">
              <a:buNone/>
              <a:defRPr sz="1500"/>
            </a:lvl4pPr>
            <a:lvl5pPr marL="2015886" indent="0">
              <a:buNone/>
              <a:defRPr sz="1500"/>
            </a:lvl5pPr>
            <a:lvl6pPr marL="2519858" indent="0">
              <a:buNone/>
              <a:defRPr sz="1500"/>
            </a:lvl6pPr>
            <a:lvl7pPr marL="3023829" indent="0">
              <a:buNone/>
              <a:defRPr sz="1500"/>
            </a:lvl7pPr>
            <a:lvl8pPr marL="3527801" indent="0">
              <a:buNone/>
              <a:defRPr sz="1500"/>
            </a:lvl8pPr>
            <a:lvl9pPr marL="4031772" indent="0">
              <a:buNone/>
              <a:defRPr sz="150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4272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A12D850-08E9-4050-8149-D49AE3F5E958}" type="datetime1">
              <a:rPr lang="sk-SK" altLang="sk-SK"/>
              <a:pPr>
                <a:defRPr/>
              </a:pPr>
              <a:t>13. 3. 2017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44298594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1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4272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30969B1-044A-4A14-A475-7A7FEFD61530}" type="datetime1">
              <a:rPr lang="sk-SK" altLang="sk-SK"/>
              <a:pPr>
                <a:defRPr/>
              </a:pPr>
              <a:t>13. 3. 2017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12969073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1" cy="1143000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0" y="1535114"/>
            <a:ext cx="5386918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600" b="1"/>
            </a:lvl1pPr>
            <a:lvl2pPr marL="503972" indent="0">
              <a:buNone/>
              <a:defRPr sz="2200" b="1"/>
            </a:lvl2pPr>
            <a:lvl3pPr marL="1007943" indent="0">
              <a:buNone/>
              <a:defRPr sz="2000" b="1"/>
            </a:lvl3pPr>
            <a:lvl4pPr marL="1511915" indent="0">
              <a:buNone/>
              <a:defRPr sz="1800" b="1"/>
            </a:lvl4pPr>
            <a:lvl5pPr marL="2015886" indent="0">
              <a:buNone/>
              <a:defRPr sz="1800" b="1"/>
            </a:lvl5pPr>
            <a:lvl6pPr marL="2519858" indent="0">
              <a:buNone/>
              <a:defRPr sz="1800" b="1"/>
            </a:lvl6pPr>
            <a:lvl7pPr marL="3023829" indent="0">
              <a:buNone/>
              <a:defRPr sz="1800" b="1"/>
            </a:lvl7pPr>
            <a:lvl8pPr marL="3527801" indent="0">
              <a:buNone/>
              <a:defRPr sz="1800" b="1"/>
            </a:lvl8pPr>
            <a:lvl9pPr marL="4031772" indent="0">
              <a:buNone/>
              <a:defRPr sz="18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8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6193367" y="1535114"/>
            <a:ext cx="5389033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600" b="1"/>
            </a:lvl1pPr>
            <a:lvl2pPr marL="503972" indent="0">
              <a:buNone/>
              <a:defRPr sz="2200" b="1"/>
            </a:lvl2pPr>
            <a:lvl3pPr marL="1007943" indent="0">
              <a:buNone/>
              <a:defRPr sz="2000" b="1"/>
            </a:lvl3pPr>
            <a:lvl4pPr marL="1511915" indent="0">
              <a:buNone/>
              <a:defRPr sz="1800" b="1"/>
            </a:lvl4pPr>
            <a:lvl5pPr marL="2015886" indent="0">
              <a:buNone/>
              <a:defRPr sz="1800" b="1"/>
            </a:lvl5pPr>
            <a:lvl6pPr marL="2519858" indent="0">
              <a:buNone/>
              <a:defRPr sz="1800" b="1"/>
            </a:lvl6pPr>
            <a:lvl7pPr marL="3023829" indent="0">
              <a:buNone/>
              <a:defRPr sz="1800" b="1"/>
            </a:lvl7pPr>
            <a:lvl8pPr marL="3527801" indent="0">
              <a:buNone/>
              <a:defRPr sz="1800" b="1"/>
            </a:lvl8pPr>
            <a:lvl9pPr marL="4031772" indent="0">
              <a:buNone/>
              <a:defRPr sz="18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6193367" y="2174875"/>
            <a:ext cx="5389033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4272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00820659-1E9F-46FD-94D1-91AC5531BDB2}" type="datetime1">
              <a:rPr lang="sk-SK" altLang="sk-SK"/>
              <a:pPr>
                <a:defRPr/>
              </a:pPr>
              <a:t>13. 3. 2017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3137028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1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4272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5294C9C-9C3D-4E8C-8A77-B5989450F1EC}" type="datetime1">
              <a:rPr lang="sk-SK" altLang="sk-SK"/>
              <a:pPr>
                <a:defRPr/>
              </a:pPr>
              <a:t>13. 3. 2017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23003969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4272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D0A28482-A7A8-4A27-AD5E-15D5FCDCCBEF}" type="datetime1">
              <a:rPr lang="sk-SK" altLang="sk-SK"/>
              <a:pPr>
                <a:defRPr/>
              </a:pPr>
              <a:t>13. 3. 2017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33698189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2200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766735" y="273051"/>
            <a:ext cx="6815666" cy="585311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3500"/>
            </a:lvl1pPr>
            <a:lvl2pPr>
              <a:defRPr sz="31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500"/>
            </a:lvl1pPr>
            <a:lvl2pPr marL="503972" indent="0">
              <a:buNone/>
              <a:defRPr sz="1300"/>
            </a:lvl2pPr>
            <a:lvl3pPr marL="1007943" indent="0">
              <a:buNone/>
              <a:defRPr sz="1100"/>
            </a:lvl3pPr>
            <a:lvl4pPr marL="1511915" indent="0">
              <a:buNone/>
              <a:defRPr sz="1000"/>
            </a:lvl4pPr>
            <a:lvl5pPr marL="2015886" indent="0">
              <a:buNone/>
              <a:defRPr sz="1000"/>
            </a:lvl5pPr>
            <a:lvl6pPr marL="2519858" indent="0">
              <a:buNone/>
              <a:defRPr sz="1000"/>
            </a:lvl6pPr>
            <a:lvl7pPr marL="3023829" indent="0">
              <a:buNone/>
              <a:defRPr sz="1000"/>
            </a:lvl7pPr>
            <a:lvl8pPr marL="3527801" indent="0">
              <a:buNone/>
              <a:defRPr sz="1000"/>
            </a:lvl8pPr>
            <a:lvl9pPr marL="4031772" indent="0">
              <a:buNone/>
              <a:defRPr sz="100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4272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3F12BF1E-2E46-44BE-8817-D5802542F988}" type="datetime1">
              <a:rPr lang="sk-SK" altLang="sk-SK"/>
              <a:pPr>
                <a:defRPr/>
              </a:pPr>
              <a:t>13. 3. 2017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07706375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18" y="4800600"/>
            <a:ext cx="7315200" cy="566738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2200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2389718" y="612775"/>
            <a:ext cx="7315200" cy="41148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3500"/>
            </a:lvl1pPr>
            <a:lvl2pPr marL="503972" indent="0">
              <a:buNone/>
              <a:defRPr sz="3100"/>
            </a:lvl2pPr>
            <a:lvl3pPr marL="1007943" indent="0">
              <a:buNone/>
              <a:defRPr sz="2600"/>
            </a:lvl3pPr>
            <a:lvl4pPr marL="1511915" indent="0">
              <a:buNone/>
              <a:defRPr sz="2200"/>
            </a:lvl4pPr>
            <a:lvl5pPr marL="2015886" indent="0">
              <a:buNone/>
              <a:defRPr sz="2200"/>
            </a:lvl5pPr>
            <a:lvl6pPr marL="2519858" indent="0">
              <a:buNone/>
              <a:defRPr sz="2200"/>
            </a:lvl6pPr>
            <a:lvl7pPr marL="3023829" indent="0">
              <a:buNone/>
              <a:defRPr sz="2200"/>
            </a:lvl7pPr>
            <a:lvl8pPr marL="3527801" indent="0">
              <a:buNone/>
              <a:defRPr sz="2200"/>
            </a:lvl8pPr>
            <a:lvl9pPr marL="4031772" indent="0">
              <a:buNone/>
              <a:defRPr sz="2200"/>
            </a:lvl9pPr>
          </a:lstStyle>
          <a:p>
            <a:pPr lvl="0"/>
            <a:endParaRPr lang="sk-SK" noProof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2389718" y="5367338"/>
            <a:ext cx="7315200" cy="804862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500"/>
            </a:lvl1pPr>
            <a:lvl2pPr marL="503972" indent="0">
              <a:buNone/>
              <a:defRPr sz="1300"/>
            </a:lvl2pPr>
            <a:lvl3pPr marL="1007943" indent="0">
              <a:buNone/>
              <a:defRPr sz="1100"/>
            </a:lvl3pPr>
            <a:lvl4pPr marL="1511915" indent="0">
              <a:buNone/>
              <a:defRPr sz="1000"/>
            </a:lvl4pPr>
            <a:lvl5pPr marL="2015886" indent="0">
              <a:buNone/>
              <a:defRPr sz="1000"/>
            </a:lvl5pPr>
            <a:lvl6pPr marL="2519858" indent="0">
              <a:buNone/>
              <a:defRPr sz="1000"/>
            </a:lvl6pPr>
            <a:lvl7pPr marL="3023829" indent="0">
              <a:buNone/>
              <a:defRPr sz="1000"/>
            </a:lvl7pPr>
            <a:lvl8pPr marL="3527801" indent="0">
              <a:buNone/>
              <a:defRPr sz="1000"/>
            </a:lvl8pPr>
            <a:lvl9pPr marL="4031772" indent="0">
              <a:buNone/>
              <a:defRPr sz="100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4272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5BF924E-791B-4140-8B06-FD71652BDD72}" type="datetime1">
              <a:rPr lang="sk-SK" altLang="sk-SK"/>
              <a:pPr>
                <a:defRPr/>
              </a:pPr>
              <a:t>13. 3. 2017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96571099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1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1" cy="4525963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4272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9C96496-E72D-48E4-9A64-AAA9D65F8008}" type="datetime1">
              <a:rPr lang="sk-SK" altLang="sk-SK"/>
              <a:pPr>
                <a:defRPr/>
              </a:pPr>
              <a:t>13. 3. 2017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07049434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839201" y="274639"/>
            <a:ext cx="2743200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1" y="274639"/>
            <a:ext cx="8026399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4272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FFDB5D83-2C79-43B8-8C7D-6BC40822FA31}" type="datetime1">
              <a:rPr lang="sk-SK" altLang="sk-SK"/>
              <a:pPr>
                <a:defRPr/>
              </a:pPr>
              <a:t>13. 3. 2017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3773413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D0BEF5-1F6D-44CB-A61A-DDE6E3894509}" type="datetimeFigureOut">
              <a:rPr lang="sk-SK" smtClean="0"/>
              <a:t>13. 3. 2017</a:t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D35536-37BC-4763-B641-41D280604E9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207966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609600" y="274642"/>
            <a:ext cx="10972800" cy="11430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609600" y="6356354"/>
            <a:ext cx="2844800" cy="3651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B20619-E8C9-4E25-BEA4-CC04852D60F3}" type="datetime1">
              <a:rPr lang="sk-SK" smtClean="0"/>
              <a:t>13. 3. 2017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4165604" y="6356354"/>
            <a:ext cx="3860801" cy="3651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8737600" y="6356354"/>
            <a:ext cx="2844800" cy="3651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889484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defTabSz="914311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66" indent="-342866" algn="l" defTabSz="914311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78" indent="-285722" algn="l" defTabSz="914311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91" indent="-228579" algn="l" defTabSz="914311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48" indent="-228579" algn="l" defTabSz="914311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02" indent="-228579" algn="l" defTabSz="914311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59" indent="-228579" algn="l" defTabSz="914311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14" indent="-228579" algn="l" defTabSz="914311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71" indent="-228579" algn="l" defTabSz="914311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27" indent="-228579" algn="l" defTabSz="914311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3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1pPr>
      <a:lvl2pPr marL="457157" algn="l" defTabSz="9143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2pPr>
      <a:lvl3pPr marL="914311" algn="l" defTabSz="9143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3pPr>
      <a:lvl4pPr marL="1371468" algn="l" defTabSz="9143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1828623" algn="l" defTabSz="9143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285780" algn="l" defTabSz="9143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742936" algn="l" defTabSz="9143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200091" algn="l" defTabSz="9143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657248" algn="l" defTabSz="9143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8641" y="6245937"/>
            <a:ext cx="2845440" cy="47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defTabSz="914400" eaLnBrk="1" hangingPunct="1">
              <a:lnSpc>
                <a:spcPct val="100000"/>
              </a:lnSpc>
              <a:buClrTx/>
              <a:buSzTx/>
              <a:buFontTx/>
              <a:buNone/>
              <a:defRPr sz="1500" u="none"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4735D88-9579-4667-A696-FED41C5A8FBE}" type="datetime1">
              <a:rPr lang="sk-SK" altLang="sk-SK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13. 3. 2017</a:t>
            </a:fld>
            <a:endParaRPr lang="es-ES" altLang="sk-S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5pPr>
      <a:lvl6pPr marL="503972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6pPr>
      <a:lvl7pPr marL="1007943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7pPr>
      <a:lvl8pPr marL="1511915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8pPr>
      <a:lvl9pPr marL="2015886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77825" indent="-377825" algn="l" rtl="0" eaLnBrk="0" fontAlgn="base" hangingPunct="0">
        <a:spcBef>
          <a:spcPct val="20000"/>
        </a:spcBef>
        <a:spcAft>
          <a:spcPct val="0"/>
        </a:spcAft>
        <a:buChar char="•"/>
        <a:defRPr sz="3500">
          <a:solidFill>
            <a:schemeClr val="tx1"/>
          </a:solidFill>
          <a:latin typeface="+mn-lt"/>
          <a:ea typeface="+mn-ea"/>
          <a:cs typeface="+mn-cs"/>
        </a:defRPr>
      </a:lvl1pPr>
      <a:lvl2pPr marL="817563" indent="-314325" algn="l" rtl="0" eaLnBrk="0" fontAlgn="base" hangingPunct="0">
        <a:spcBef>
          <a:spcPct val="20000"/>
        </a:spcBef>
        <a:spcAft>
          <a:spcPct val="0"/>
        </a:spcAft>
        <a:buChar char="–"/>
        <a:defRPr sz="3100">
          <a:solidFill>
            <a:schemeClr val="tx1"/>
          </a:solidFill>
          <a:latin typeface="+mn-lt"/>
          <a:cs typeface="+mn-cs"/>
        </a:defRPr>
      </a:lvl2pPr>
      <a:lvl3pPr marL="1258888" indent="-250825" algn="l" rtl="0" eaLnBrk="0" fontAlgn="base" hangingPunct="0">
        <a:spcBef>
          <a:spcPct val="20000"/>
        </a:spcBef>
        <a:spcAft>
          <a:spcPct val="0"/>
        </a:spcAft>
        <a:buChar char="•"/>
        <a:defRPr sz="2600">
          <a:solidFill>
            <a:schemeClr val="tx1"/>
          </a:solidFill>
          <a:latin typeface="+mn-lt"/>
          <a:cs typeface="+mn-cs"/>
        </a:defRPr>
      </a:lvl3pPr>
      <a:lvl4pPr marL="1763713" indent="-250825" algn="l" rtl="0" eaLnBrk="0" fontAlgn="base" hangingPunct="0">
        <a:spcBef>
          <a:spcPct val="20000"/>
        </a:spcBef>
        <a:spcAft>
          <a:spcPct val="0"/>
        </a:spcAft>
        <a:buChar char="–"/>
        <a:defRPr sz="2200">
          <a:solidFill>
            <a:schemeClr val="tx1"/>
          </a:solidFill>
          <a:latin typeface="+mn-lt"/>
          <a:cs typeface="+mn-cs"/>
        </a:defRPr>
      </a:lvl4pPr>
      <a:lvl5pPr marL="2266950" indent="-250825" algn="l" rtl="0" eaLnBrk="0" fontAlgn="base" hangingPunct="0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5pPr>
      <a:lvl6pPr marL="2771844" indent="-251986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6pPr>
      <a:lvl7pPr marL="3275815" indent="-251986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7pPr>
      <a:lvl8pPr marL="3779787" indent="-251986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8pPr>
      <a:lvl9pPr marL="4283758" indent="-251986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8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3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0.png"/><Relationship Id="rId10" Type="http://schemas.openxmlformats.org/officeDocument/2006/relationships/image" Target="../media/image3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ám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pic>
        <p:nvPicPr>
          <p:cNvPr id="8" name="Vlajka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1170">
            <a:off x="2392276" y="2911105"/>
            <a:ext cx="1997922" cy="1331948"/>
          </a:xfrm>
          <a:prstGeom prst="rect">
            <a:avLst/>
          </a:prstGeom>
          <a:scene3d>
            <a:camera prst="orthographicFront">
              <a:rot lat="0" lon="0" rev="60000"/>
            </a:camera>
            <a:lightRig rig="threePt" dir="t"/>
          </a:scene3d>
        </p:spPr>
      </p:pic>
      <p:pic>
        <p:nvPicPr>
          <p:cNvPr id="5" name="Ruka so zemeguľou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276" y="1123902"/>
            <a:ext cx="5056250" cy="5056250"/>
          </a:xfrm>
          <a:prstGeom prst="rect">
            <a:avLst/>
          </a:prstGeom>
          <a:effectLst>
            <a:outerShdw blurRad="63500" dist="50800" dir="2700000" sx="101000" sy="101000" algn="tl" rotWithShape="0">
              <a:prstClr val="black">
                <a:alpha val="42000"/>
              </a:prstClr>
            </a:outerShdw>
          </a:effectLst>
        </p:spPr>
      </p:pic>
      <p:sp>
        <p:nvSpPr>
          <p:cNvPr id="10" name="Krajina B"/>
          <p:cNvSpPr/>
          <p:nvPr/>
        </p:nvSpPr>
        <p:spPr>
          <a:xfrm rot="1028060">
            <a:off x="8027734" y="3456146"/>
            <a:ext cx="1107942" cy="483185"/>
          </a:xfrm>
          <a:prstGeom prst="rect">
            <a:avLst/>
          </a:prstGeom>
          <a:noFill/>
        </p:spPr>
        <p:txBody>
          <a:bodyPr wrap="none" lIns="91413" tIns="45708" rIns="91413" bIns="45708">
            <a:spAutoFit/>
          </a:bodyPr>
          <a:lstStyle/>
          <a:p>
            <a:pPr algn="ctr" defTabSz="914311"/>
            <a:r>
              <a:rPr lang="sk-SK" sz="2540" b="1" smtClean="0">
                <a:ln w="6350">
                  <a:solidFill>
                    <a:srgbClr val="4F81BD">
                      <a:lumMod val="75000"/>
                    </a:srgbClr>
                  </a:solidFill>
                  <a:prstDash val="solid"/>
                </a:ln>
                <a:solidFill>
                  <a:srgbClr val="EEECE1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JAPÓN</a:t>
            </a:r>
            <a:endParaRPr lang="sk-SK" sz="2540" b="1">
              <a:ln w="6350">
                <a:solidFill>
                  <a:srgbClr val="4F81BD">
                    <a:lumMod val="75000"/>
                  </a:srgbClr>
                </a:solidFill>
                <a:prstDash val="solid"/>
              </a:ln>
              <a:solidFill>
                <a:srgbClr val="EEECE1">
                  <a:tint val="85000"/>
                  <a:satMod val="15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3" name="Číslo"/>
          <p:cNvSpPr/>
          <p:nvPr/>
        </p:nvSpPr>
        <p:spPr>
          <a:xfrm>
            <a:off x="5620280" y="5628053"/>
            <a:ext cx="1231818" cy="678495"/>
          </a:xfrm>
          <a:prstGeom prst="rect">
            <a:avLst/>
          </a:prstGeom>
          <a:noFill/>
        </p:spPr>
        <p:txBody>
          <a:bodyPr wrap="square" lIns="91413" tIns="45708" rIns="91413" bIns="45708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914311"/>
            <a:r>
              <a:rPr lang="sk-SK" sz="3809" b="1" spc="51">
                <a:ln w="3175">
                  <a:solidFill>
                    <a:srgbClr val="1F497D">
                      <a:lumMod val="50000"/>
                    </a:srgbClr>
                  </a:solidFill>
                </a:ln>
                <a:solidFill>
                  <a:srgbClr val="1F497D">
                    <a:lumMod val="40000"/>
                    <a:lumOff val="60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10</a:t>
            </a:r>
          </a:p>
        </p:txBody>
      </p:sp>
      <p:sp>
        <p:nvSpPr>
          <p:cNvPr id="15" name="Save the Earth"/>
          <p:cNvSpPr txBox="1"/>
          <p:nvPr/>
        </p:nvSpPr>
        <p:spPr>
          <a:xfrm>
            <a:off x="2311448" y="2037095"/>
            <a:ext cx="2159578" cy="922322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 rtlCol="0">
            <a:prstTxWarp prst="textArchUp">
              <a:avLst>
                <a:gd name="adj" fmla="val 8536685"/>
              </a:avLst>
            </a:prstTxWarp>
            <a:spAutoFit/>
          </a:bodyPr>
          <a:lstStyle/>
          <a:p>
            <a:pPr algn="ctr" defTabSz="914311"/>
            <a:r>
              <a:rPr lang="sk-SK" sz="2116" b="1">
                <a:ln w="6350">
                  <a:solidFill>
                    <a:srgbClr val="4F81BD">
                      <a:lumMod val="75000"/>
                    </a:srgbClr>
                  </a:solidFill>
                  <a:prstDash val="solid"/>
                </a:ln>
                <a:solidFill>
                  <a:srgbClr val="EEECE1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SALVA  LA  TIERRA</a:t>
            </a:r>
          </a:p>
        </p:txBody>
      </p:sp>
      <p:sp>
        <p:nvSpPr>
          <p:cNvPr id="11" name="Miesto B"/>
          <p:cNvSpPr/>
          <p:nvPr/>
        </p:nvSpPr>
        <p:spPr>
          <a:xfrm rot="1028060">
            <a:off x="7479858" y="3810256"/>
            <a:ext cx="1975166" cy="483185"/>
          </a:xfrm>
          <a:prstGeom prst="rect">
            <a:avLst/>
          </a:prstGeom>
          <a:noFill/>
        </p:spPr>
        <p:txBody>
          <a:bodyPr wrap="none" lIns="91413" tIns="45708" rIns="91413" bIns="45708">
            <a:spAutoFit/>
          </a:bodyPr>
          <a:lstStyle/>
          <a:p>
            <a:pPr algn="ctr" defTabSz="914311"/>
            <a:r>
              <a:rPr lang="sk-SK" sz="2540" b="1" smtClean="0">
                <a:ln w="6350">
                  <a:solidFill>
                    <a:srgbClr val="4F81BD">
                      <a:lumMod val="75000"/>
                    </a:srgbClr>
                  </a:solidFill>
                  <a:prstDash val="solid"/>
                </a:ln>
                <a:solidFill>
                  <a:srgbClr val="EEECE1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Castillos </a:t>
            </a:r>
            <a:r>
              <a:rPr lang="sk-SK" sz="2540" b="1">
                <a:ln w="6350">
                  <a:solidFill>
                    <a:srgbClr val="4F81BD">
                      <a:lumMod val="75000"/>
                    </a:srgbClr>
                  </a:solidFill>
                  <a:prstDash val="solid"/>
                </a:ln>
                <a:solidFill>
                  <a:srgbClr val="EEECE1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(1)</a:t>
            </a:r>
          </a:p>
        </p:txBody>
      </p:sp>
      <p:sp>
        <p:nvSpPr>
          <p:cNvPr id="3" name="Tommy55"/>
          <p:cNvSpPr/>
          <p:nvPr/>
        </p:nvSpPr>
        <p:spPr>
          <a:xfrm rot="20699540">
            <a:off x="10565273" y="5954180"/>
            <a:ext cx="1269267" cy="400085"/>
          </a:xfrm>
          <a:prstGeom prst="rect">
            <a:avLst/>
          </a:prstGeom>
          <a:noFill/>
        </p:spPr>
        <p:txBody>
          <a:bodyPr wrap="none" lIns="91413" tIns="45708" rIns="91413" bIns="45708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defTabSz="914311"/>
            <a:r>
              <a:rPr lang="sk-SK" sz="2000" b="1">
                <a:ln w="3175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Source Sans Pro Semibold" panose="020B0603030403020204" pitchFamily="34" charset="-18"/>
              </a:rPr>
              <a:t>Tommy55</a:t>
            </a:r>
          </a:p>
        </p:txBody>
      </p:sp>
      <p:pic>
        <p:nvPicPr>
          <p:cNvPr id="2" name="Obrázok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1271" y="1843743"/>
            <a:ext cx="5163600" cy="3143074"/>
          </a:xfrm>
          <a:prstGeom prst="rect">
            <a:avLst/>
          </a:prstGeom>
          <a:solidFill>
            <a:srgbClr val="FFFFFF">
              <a:shade val="85000"/>
            </a:srgbClr>
          </a:solidFill>
          <a:ln w="127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4" name="Ovál"/>
          <p:cNvSpPr/>
          <p:nvPr/>
        </p:nvSpPr>
        <p:spPr>
          <a:xfrm>
            <a:off x="5408351" y="5551894"/>
            <a:ext cx="1655676" cy="830744"/>
          </a:xfrm>
          <a:prstGeom prst="ellipse">
            <a:avLst/>
          </a:prstGeom>
          <a:noFill/>
          <a:ln w="12700">
            <a:solidFill>
              <a:schemeClr val="tx2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11"/>
            <a:endParaRPr lang="sk-SK" sz="1801">
              <a:solidFill>
                <a:prstClr val="white"/>
              </a:solidFill>
              <a:latin typeface="Calibri"/>
            </a:endParaRPr>
          </a:p>
        </p:txBody>
      </p:sp>
      <p:sp>
        <p:nvSpPr>
          <p:cNvPr id="4" name="See the world"/>
          <p:cNvSpPr/>
          <p:nvPr/>
        </p:nvSpPr>
        <p:spPr>
          <a:xfrm>
            <a:off x="1553598" y="312562"/>
            <a:ext cx="8963841" cy="873933"/>
          </a:xfrm>
          <a:prstGeom prst="rect">
            <a:avLst/>
          </a:prstGeom>
          <a:noFill/>
        </p:spPr>
        <p:txBody>
          <a:bodyPr wrap="none" lIns="228525" tIns="45708" rIns="228525" bIns="45708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914311"/>
            <a:r>
              <a:rPr lang="sk-SK" sz="5079" b="1" spc="51">
                <a:ln w="3175">
                  <a:solidFill>
                    <a:srgbClr val="1F497D">
                      <a:lumMod val="50000"/>
                    </a:srgbClr>
                  </a:solidFill>
                </a:ln>
                <a:solidFill>
                  <a:srgbClr val="1F497D">
                    <a:lumMod val="40000"/>
                    <a:lumOff val="60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VER  EL  MUNDO  CONMIGO</a:t>
            </a:r>
          </a:p>
        </p:txBody>
      </p:sp>
      <p:sp>
        <p:nvSpPr>
          <p:cNvPr id="6" name="Miesto Č"/>
          <p:cNvSpPr txBox="1"/>
          <p:nvPr/>
        </p:nvSpPr>
        <p:spPr>
          <a:xfrm>
            <a:off x="8896717" y="4574763"/>
            <a:ext cx="2058154" cy="446993"/>
          </a:xfrm>
          <a:prstGeom prst="rect">
            <a:avLst/>
          </a:prstGeom>
          <a:noFill/>
        </p:spPr>
        <p:txBody>
          <a:bodyPr wrap="none" lIns="152349" tIns="76174" rIns="152349" bIns="76174" rtlCol="0">
            <a:spAutoFit/>
          </a:bodyPr>
          <a:lstStyle/>
          <a:p>
            <a:pPr algn="r" defTabSz="914311"/>
            <a:r>
              <a:rPr lang="sk-SK" sz="1905">
                <a:solidFill>
                  <a:prstClr val="black"/>
                </a:solidFill>
                <a:effectLst>
                  <a:outerShdw blurRad="50800" dist="50800" dir="5400000" algn="ctr" rotWithShape="0">
                    <a:srgbClr val="F79646">
                      <a:lumMod val="40000"/>
                      <a:lumOff val="60000"/>
                    </a:srgbClr>
                  </a:outerShdw>
                </a:effectLst>
                <a:latin typeface="Castanet" pitchFamily="2" charset="0"/>
              </a:rPr>
              <a:t>Kumamoto Castle</a:t>
            </a:r>
          </a:p>
        </p:txBody>
      </p:sp>
      <p:sp>
        <p:nvSpPr>
          <p:cNvPr id="9" name="Rok"/>
          <p:cNvSpPr txBox="1"/>
          <p:nvPr/>
        </p:nvSpPr>
        <p:spPr>
          <a:xfrm>
            <a:off x="304642" y="6197761"/>
            <a:ext cx="915643" cy="3528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311"/>
            <a:r>
              <a:rPr lang="sk-SK" sz="1693">
                <a:solidFill>
                  <a:prstClr val="black"/>
                </a:solidFill>
                <a:effectLst>
                  <a:outerShdw blurRad="50800" dist="50800" dir="5400000" algn="ctr" rotWithShape="0">
                    <a:srgbClr val="F79646">
                      <a:lumMod val="40000"/>
                      <a:lumOff val="60000"/>
                    </a:srgbClr>
                  </a:outerShdw>
                </a:effectLst>
                <a:latin typeface="Castanet" pitchFamily="2" charset="0"/>
              </a:rPr>
              <a:t>2017</a:t>
            </a:r>
          </a:p>
        </p:txBody>
      </p:sp>
    </p:spTree>
    <p:extLst>
      <p:ext uri="{BB962C8B-B14F-4D97-AF65-F5344CB8AC3E}">
        <p14:creationId xmlns:p14="http://schemas.microsoft.com/office/powerpoint/2010/main" val="3580327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8000">
        <p:sndAc>
          <p:stSnd>
            <p:snd r:embed="rId3" name="Japonsko (ŠPA).wav"/>
          </p:stSnd>
        </p:sndAc>
      </p:transition>
    </mc:Choice>
    <mc:Fallback xmlns="">
      <p:transition spd="slow" advClick="0" advTm="18000">
        <p:sndAc>
          <p:stSnd>
            <p:snd r:embed="rId8" name="Japonsko (ŠPA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52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-0.00248 0.00343 L 0.4577 -0.12004 " pathEditMode="relative" rAng="0" ptsTypes="AA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009" y="-6173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2000"/>
                            </p:stCondLst>
                            <p:childTnLst>
                              <p:par>
                                <p:cTn id="5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3750"/>
                            </p:stCondLst>
                            <p:childTnLst>
                              <p:par>
                                <p:cTn id="62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  <p:bldP spid="11" grpId="0"/>
      <p:bldP spid="3" grpId="0"/>
      <p:bldP spid="3" grpId="1"/>
      <p:bldP spid="14" grpId="0" animBg="1"/>
      <p:bldP spid="4" grpId="0"/>
      <p:bldP spid="6" grpId="0"/>
      <p:bldP spid="6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C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4483894 w 12192000"/>
              <a:gd name="connsiteY1" fmla="*/ 0 h 6858000"/>
              <a:gd name="connsiteX2" fmla="*/ 4322098 w 12192000"/>
              <a:gd name="connsiteY2" fmla="*/ 178020 h 6858000"/>
              <a:gd name="connsiteX3" fmla="*/ 3621504 w 12192000"/>
              <a:gd name="connsiteY3" fmla="*/ 2129587 h 6858000"/>
              <a:gd name="connsiteX4" fmla="*/ 6689557 w 12192000"/>
              <a:gd name="connsiteY4" fmla="*/ 5197640 h 6858000"/>
              <a:gd name="connsiteX5" fmla="*/ 9757610 w 12192000"/>
              <a:gd name="connsiteY5" fmla="*/ 2129587 h 6858000"/>
              <a:gd name="connsiteX6" fmla="*/ 9057016 w 12192000"/>
              <a:gd name="connsiteY6" fmla="*/ 178020 h 6858000"/>
              <a:gd name="connsiteX7" fmla="*/ 8895220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4483894" y="0"/>
                </a:lnTo>
                <a:lnTo>
                  <a:pt x="4322098" y="178020"/>
                </a:lnTo>
                <a:cubicBezTo>
                  <a:pt x="3884422" y="708361"/>
                  <a:pt x="3621504" y="1388270"/>
                  <a:pt x="3621504" y="2129587"/>
                </a:cubicBezTo>
                <a:cubicBezTo>
                  <a:pt x="3621504" y="3824026"/>
                  <a:pt x="4995118" y="5197640"/>
                  <a:pt x="6689557" y="5197640"/>
                </a:cubicBezTo>
                <a:cubicBezTo>
                  <a:pt x="8383996" y="5197640"/>
                  <a:pt x="9757610" y="3824026"/>
                  <a:pt x="9757610" y="2129587"/>
                </a:cubicBezTo>
                <a:cubicBezTo>
                  <a:pt x="9757610" y="1388270"/>
                  <a:pt x="9494692" y="708361"/>
                  <a:pt x="9057016" y="178020"/>
                </a:cubicBezTo>
                <a:lnTo>
                  <a:pt x="8895220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20" name="B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04" r="19967" b="24211"/>
          <a:stretch>
            <a:fillRect/>
          </a:stretch>
        </p:blipFill>
        <p:spPr>
          <a:xfrm>
            <a:off x="3621504" y="0"/>
            <a:ext cx="6136106" cy="5197640"/>
          </a:xfrm>
          <a:custGeom>
            <a:avLst/>
            <a:gdLst>
              <a:gd name="connsiteX0" fmla="*/ 862390 w 6136106"/>
              <a:gd name="connsiteY0" fmla="*/ 0 h 5197640"/>
              <a:gd name="connsiteX1" fmla="*/ 5273716 w 6136106"/>
              <a:gd name="connsiteY1" fmla="*/ 0 h 5197640"/>
              <a:gd name="connsiteX2" fmla="*/ 5435512 w 6136106"/>
              <a:gd name="connsiteY2" fmla="*/ 178020 h 5197640"/>
              <a:gd name="connsiteX3" fmla="*/ 6136106 w 6136106"/>
              <a:gd name="connsiteY3" fmla="*/ 2129587 h 5197640"/>
              <a:gd name="connsiteX4" fmla="*/ 3068053 w 6136106"/>
              <a:gd name="connsiteY4" fmla="*/ 5197640 h 5197640"/>
              <a:gd name="connsiteX5" fmla="*/ 0 w 6136106"/>
              <a:gd name="connsiteY5" fmla="*/ 2129587 h 5197640"/>
              <a:gd name="connsiteX6" fmla="*/ 700594 w 6136106"/>
              <a:gd name="connsiteY6" fmla="*/ 178020 h 5197640"/>
              <a:gd name="connsiteX7" fmla="*/ 862390 w 6136106"/>
              <a:gd name="connsiteY7" fmla="*/ 0 h 5197640"/>
              <a:gd name="connsiteX8" fmla="*/ 3068054 w 6136106"/>
              <a:gd name="connsiteY8" fmla="*/ 577514 h 5197640"/>
              <a:gd name="connsiteX9" fmla="*/ 1515980 w 6136106"/>
              <a:gd name="connsiteY9" fmla="*/ 2129588 h 5197640"/>
              <a:gd name="connsiteX10" fmla="*/ 3068054 w 6136106"/>
              <a:gd name="connsiteY10" fmla="*/ 3681662 h 5197640"/>
              <a:gd name="connsiteX11" fmla="*/ 4620128 w 6136106"/>
              <a:gd name="connsiteY11" fmla="*/ 2129588 h 5197640"/>
              <a:gd name="connsiteX12" fmla="*/ 3068054 w 6136106"/>
              <a:gd name="connsiteY12" fmla="*/ 577514 h 5197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136106" h="5197640">
                <a:moveTo>
                  <a:pt x="862390" y="0"/>
                </a:moveTo>
                <a:lnTo>
                  <a:pt x="5273716" y="0"/>
                </a:lnTo>
                <a:lnTo>
                  <a:pt x="5435512" y="178020"/>
                </a:lnTo>
                <a:cubicBezTo>
                  <a:pt x="5873188" y="708361"/>
                  <a:pt x="6136106" y="1388270"/>
                  <a:pt x="6136106" y="2129587"/>
                </a:cubicBezTo>
                <a:cubicBezTo>
                  <a:pt x="6136106" y="3824026"/>
                  <a:pt x="4762492" y="5197640"/>
                  <a:pt x="3068053" y="5197640"/>
                </a:cubicBezTo>
                <a:cubicBezTo>
                  <a:pt x="1373614" y="5197640"/>
                  <a:pt x="0" y="3824026"/>
                  <a:pt x="0" y="2129587"/>
                </a:cubicBezTo>
                <a:cubicBezTo>
                  <a:pt x="0" y="1388270"/>
                  <a:pt x="262918" y="708361"/>
                  <a:pt x="700594" y="178020"/>
                </a:cubicBezTo>
                <a:lnTo>
                  <a:pt x="862390" y="0"/>
                </a:lnTo>
                <a:close/>
                <a:moveTo>
                  <a:pt x="3068054" y="577514"/>
                </a:moveTo>
                <a:cubicBezTo>
                  <a:pt x="2210867" y="577514"/>
                  <a:pt x="1515980" y="1272401"/>
                  <a:pt x="1515980" y="2129588"/>
                </a:cubicBezTo>
                <a:cubicBezTo>
                  <a:pt x="1515980" y="2986775"/>
                  <a:pt x="2210867" y="3681662"/>
                  <a:pt x="3068054" y="3681662"/>
                </a:cubicBezTo>
                <a:cubicBezTo>
                  <a:pt x="3925241" y="3681662"/>
                  <a:pt x="4620128" y="2986775"/>
                  <a:pt x="4620128" y="2129588"/>
                </a:cubicBezTo>
                <a:cubicBezTo>
                  <a:pt x="4620128" y="1272401"/>
                  <a:pt x="3925241" y="577514"/>
                  <a:pt x="3068054" y="577514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138" t="8421" r="32401" b="46316"/>
          <a:stretch>
            <a:fillRect/>
          </a:stretch>
        </p:blipFill>
        <p:spPr>
          <a:xfrm>
            <a:off x="5137484" y="577514"/>
            <a:ext cx="3104148" cy="3104148"/>
          </a:xfrm>
          <a:custGeom>
            <a:avLst/>
            <a:gdLst>
              <a:gd name="connsiteX0" fmla="*/ 1552074 w 3104148"/>
              <a:gd name="connsiteY0" fmla="*/ 0 h 3104148"/>
              <a:gd name="connsiteX1" fmla="*/ 3104148 w 3104148"/>
              <a:gd name="connsiteY1" fmla="*/ 1552074 h 3104148"/>
              <a:gd name="connsiteX2" fmla="*/ 1552074 w 3104148"/>
              <a:gd name="connsiteY2" fmla="*/ 3104148 h 3104148"/>
              <a:gd name="connsiteX3" fmla="*/ 0 w 3104148"/>
              <a:gd name="connsiteY3" fmla="*/ 1552074 h 3104148"/>
              <a:gd name="connsiteX4" fmla="*/ 1552074 w 3104148"/>
              <a:gd name="connsiteY4" fmla="*/ 0 h 3104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04148" h="3104148">
                <a:moveTo>
                  <a:pt x="1552074" y="0"/>
                </a:moveTo>
                <a:cubicBezTo>
                  <a:pt x="2409261" y="0"/>
                  <a:pt x="3104148" y="694887"/>
                  <a:pt x="3104148" y="1552074"/>
                </a:cubicBezTo>
                <a:cubicBezTo>
                  <a:pt x="3104148" y="2409261"/>
                  <a:pt x="2409261" y="3104148"/>
                  <a:pt x="1552074" y="3104148"/>
                </a:cubicBezTo>
                <a:cubicBezTo>
                  <a:pt x="694887" y="3104148"/>
                  <a:pt x="0" y="2409261"/>
                  <a:pt x="0" y="1552074"/>
                </a:cubicBezTo>
                <a:cubicBezTo>
                  <a:pt x="0" y="694887"/>
                  <a:pt x="694887" y="0"/>
                  <a:pt x="1552074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21" name="X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1" name="Rám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5767729" y="5656747"/>
            <a:ext cx="1843655" cy="391628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6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Himeji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637656" cy="257369"/>
          </a:xfrm>
          <a:prstGeom prst="rect">
            <a:avLst/>
          </a:prstGeom>
          <a:blipFill>
            <a:blip r:embed="rId6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Wallpaper Abyss</a:t>
            </a:r>
          </a:p>
        </p:txBody>
      </p:sp>
    </p:spTree>
    <p:extLst>
      <p:ext uri="{BB962C8B-B14F-4D97-AF65-F5344CB8AC3E}">
        <p14:creationId xmlns:p14="http://schemas.microsoft.com/office/powerpoint/2010/main" val="792341659"/>
      </p:ext>
    </p:extLst>
  </p:cSld>
  <p:clrMapOvr>
    <a:masterClrMapping/>
  </p:clrMapOvr>
  <p:transition spd="slow" advClick="0" advTm="12000">
    <p:fade/>
    <p:sndAc>
      <p:stSnd loop="1">
        <p:snd r:embed="rId2" name="Cherry Blossom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-7.40741E-7 L -0.43034 0.05764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523" y="2870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7999"/>
          </a:xfrm>
          <a:custGeom>
            <a:avLst/>
            <a:gdLst>
              <a:gd name="connsiteX0" fmla="*/ 0 w 12192000"/>
              <a:gd name="connsiteY0" fmla="*/ 0 h 6857999"/>
              <a:gd name="connsiteX1" fmla="*/ 647585 w 12192000"/>
              <a:gd name="connsiteY1" fmla="*/ 0 h 6857999"/>
              <a:gd name="connsiteX2" fmla="*/ 534870 w 12192000"/>
              <a:gd name="connsiteY2" fmla="*/ 233983 h 6857999"/>
              <a:gd name="connsiteX3" fmla="*/ 303733 w 12192000"/>
              <a:gd name="connsiteY3" fmla="*/ 1378843 h 6857999"/>
              <a:gd name="connsiteX4" fmla="*/ 3244965 w 12192000"/>
              <a:gd name="connsiteY4" fmla="*/ 4320075 h 6857999"/>
              <a:gd name="connsiteX5" fmla="*/ 6186197 w 12192000"/>
              <a:gd name="connsiteY5" fmla="*/ 1378843 h 6857999"/>
              <a:gd name="connsiteX6" fmla="*/ 5955060 w 12192000"/>
              <a:gd name="connsiteY6" fmla="*/ 233983 h 6857999"/>
              <a:gd name="connsiteX7" fmla="*/ 5842345 w 12192000"/>
              <a:gd name="connsiteY7" fmla="*/ 0 h 6857999"/>
              <a:gd name="connsiteX8" fmla="*/ 12192000 w 12192000"/>
              <a:gd name="connsiteY8" fmla="*/ 0 h 6857999"/>
              <a:gd name="connsiteX9" fmla="*/ 12192000 w 12192000"/>
              <a:gd name="connsiteY9" fmla="*/ 6857999 h 6857999"/>
              <a:gd name="connsiteX10" fmla="*/ 0 w 12192000"/>
              <a:gd name="connsiteY10" fmla="*/ 6857999 h 6857999"/>
              <a:gd name="connsiteX11" fmla="*/ 0 w 12192000"/>
              <a:gd name="connsiteY11" fmla="*/ 0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7999">
                <a:moveTo>
                  <a:pt x="0" y="0"/>
                </a:moveTo>
                <a:lnTo>
                  <a:pt x="647585" y="0"/>
                </a:lnTo>
                <a:lnTo>
                  <a:pt x="534870" y="233983"/>
                </a:lnTo>
                <a:cubicBezTo>
                  <a:pt x="386035" y="585867"/>
                  <a:pt x="303733" y="972744"/>
                  <a:pt x="303733" y="1378843"/>
                </a:cubicBezTo>
                <a:cubicBezTo>
                  <a:pt x="303733" y="3003241"/>
                  <a:pt x="1620567" y="4320075"/>
                  <a:pt x="3244965" y="4320075"/>
                </a:cubicBezTo>
                <a:cubicBezTo>
                  <a:pt x="4869363" y="4320075"/>
                  <a:pt x="6186197" y="3003241"/>
                  <a:pt x="6186197" y="1378843"/>
                </a:cubicBezTo>
                <a:cubicBezTo>
                  <a:pt x="6186197" y="972744"/>
                  <a:pt x="6103895" y="585867"/>
                  <a:pt x="5955060" y="233983"/>
                </a:cubicBezTo>
                <a:lnTo>
                  <a:pt x="5842345" y="0"/>
                </a:lnTo>
                <a:lnTo>
                  <a:pt x="12192000" y="0"/>
                </a:lnTo>
                <a:lnTo>
                  <a:pt x="12192000" y="6857999"/>
                </a:lnTo>
                <a:lnTo>
                  <a:pt x="0" y="6857999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1" r="49260" b="37007"/>
          <a:stretch>
            <a:fillRect/>
          </a:stretch>
        </p:blipFill>
        <p:spPr>
          <a:xfrm>
            <a:off x="303733" y="0"/>
            <a:ext cx="5882464" cy="4320075"/>
          </a:xfrm>
          <a:custGeom>
            <a:avLst/>
            <a:gdLst>
              <a:gd name="connsiteX0" fmla="*/ 343852 w 5882464"/>
              <a:gd name="connsiteY0" fmla="*/ 0 h 4320075"/>
              <a:gd name="connsiteX1" fmla="*/ 2941233 w 5882464"/>
              <a:gd name="connsiteY1" fmla="*/ 0 h 4320075"/>
              <a:gd name="connsiteX2" fmla="*/ 1562389 w 5882464"/>
              <a:gd name="connsiteY2" fmla="*/ 1378844 h 4320075"/>
              <a:gd name="connsiteX3" fmla="*/ 2941233 w 5882464"/>
              <a:gd name="connsiteY3" fmla="*/ 2757688 h 4320075"/>
              <a:gd name="connsiteX4" fmla="*/ 4320077 w 5882464"/>
              <a:gd name="connsiteY4" fmla="*/ 1378844 h 4320075"/>
              <a:gd name="connsiteX5" fmla="*/ 2941233 w 5882464"/>
              <a:gd name="connsiteY5" fmla="*/ 0 h 4320075"/>
              <a:gd name="connsiteX6" fmla="*/ 5538612 w 5882464"/>
              <a:gd name="connsiteY6" fmla="*/ 0 h 4320075"/>
              <a:gd name="connsiteX7" fmla="*/ 5651327 w 5882464"/>
              <a:gd name="connsiteY7" fmla="*/ 233983 h 4320075"/>
              <a:gd name="connsiteX8" fmla="*/ 5882464 w 5882464"/>
              <a:gd name="connsiteY8" fmla="*/ 1378843 h 4320075"/>
              <a:gd name="connsiteX9" fmla="*/ 2941232 w 5882464"/>
              <a:gd name="connsiteY9" fmla="*/ 4320075 h 4320075"/>
              <a:gd name="connsiteX10" fmla="*/ 0 w 5882464"/>
              <a:gd name="connsiteY10" fmla="*/ 1378843 h 4320075"/>
              <a:gd name="connsiteX11" fmla="*/ 231137 w 5882464"/>
              <a:gd name="connsiteY11" fmla="*/ 233983 h 4320075"/>
              <a:gd name="connsiteX12" fmla="*/ 343852 w 5882464"/>
              <a:gd name="connsiteY12" fmla="*/ 0 h 4320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882464" h="4320075">
                <a:moveTo>
                  <a:pt x="343852" y="0"/>
                </a:moveTo>
                <a:lnTo>
                  <a:pt x="2941233" y="0"/>
                </a:lnTo>
                <a:cubicBezTo>
                  <a:pt x="2179718" y="0"/>
                  <a:pt x="1562389" y="617329"/>
                  <a:pt x="1562389" y="1378844"/>
                </a:cubicBezTo>
                <a:cubicBezTo>
                  <a:pt x="1562389" y="2140359"/>
                  <a:pt x="2179718" y="2757688"/>
                  <a:pt x="2941233" y="2757688"/>
                </a:cubicBezTo>
                <a:cubicBezTo>
                  <a:pt x="3702748" y="2757688"/>
                  <a:pt x="4320077" y="2140359"/>
                  <a:pt x="4320077" y="1378844"/>
                </a:cubicBezTo>
                <a:cubicBezTo>
                  <a:pt x="4320077" y="617329"/>
                  <a:pt x="3702748" y="0"/>
                  <a:pt x="2941233" y="0"/>
                </a:cubicBezTo>
                <a:lnTo>
                  <a:pt x="5538612" y="0"/>
                </a:lnTo>
                <a:lnTo>
                  <a:pt x="5651327" y="233983"/>
                </a:lnTo>
                <a:cubicBezTo>
                  <a:pt x="5800162" y="585867"/>
                  <a:pt x="5882464" y="972744"/>
                  <a:pt x="5882464" y="1378843"/>
                </a:cubicBezTo>
                <a:cubicBezTo>
                  <a:pt x="5882464" y="3003241"/>
                  <a:pt x="4565630" y="4320075"/>
                  <a:pt x="2941232" y="4320075"/>
                </a:cubicBezTo>
                <a:cubicBezTo>
                  <a:pt x="1316834" y="4320075"/>
                  <a:pt x="0" y="3003241"/>
                  <a:pt x="0" y="1378843"/>
                </a:cubicBezTo>
                <a:cubicBezTo>
                  <a:pt x="0" y="972744"/>
                  <a:pt x="82302" y="585867"/>
                  <a:pt x="231137" y="233983"/>
                </a:cubicBezTo>
                <a:lnTo>
                  <a:pt x="343852" y="0"/>
                </a:ln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06" r="62075" b="59789"/>
          <a:stretch>
            <a:fillRect/>
          </a:stretch>
        </p:blipFill>
        <p:spPr>
          <a:xfrm>
            <a:off x="1866122" y="0"/>
            <a:ext cx="2757688" cy="2757688"/>
          </a:xfrm>
          <a:custGeom>
            <a:avLst/>
            <a:gdLst>
              <a:gd name="connsiteX0" fmla="*/ 1378844 w 2757688"/>
              <a:gd name="connsiteY0" fmla="*/ 0 h 2757688"/>
              <a:gd name="connsiteX1" fmla="*/ 2757688 w 2757688"/>
              <a:gd name="connsiteY1" fmla="*/ 1378844 h 2757688"/>
              <a:gd name="connsiteX2" fmla="*/ 1378844 w 2757688"/>
              <a:gd name="connsiteY2" fmla="*/ 2757688 h 2757688"/>
              <a:gd name="connsiteX3" fmla="*/ 0 w 2757688"/>
              <a:gd name="connsiteY3" fmla="*/ 1378844 h 2757688"/>
              <a:gd name="connsiteX4" fmla="*/ 1378844 w 2757688"/>
              <a:gd name="connsiteY4" fmla="*/ 0 h 2757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57688" h="2757688">
                <a:moveTo>
                  <a:pt x="1378844" y="0"/>
                </a:moveTo>
                <a:cubicBezTo>
                  <a:pt x="2140359" y="0"/>
                  <a:pt x="2757688" y="617329"/>
                  <a:pt x="2757688" y="1378844"/>
                </a:cubicBezTo>
                <a:cubicBezTo>
                  <a:pt x="2757688" y="2140359"/>
                  <a:pt x="2140359" y="2757688"/>
                  <a:pt x="1378844" y="2757688"/>
                </a:cubicBezTo>
                <a:cubicBezTo>
                  <a:pt x="617329" y="2757688"/>
                  <a:pt x="0" y="2140359"/>
                  <a:pt x="0" y="1378844"/>
                </a:cubicBezTo>
                <a:cubicBezTo>
                  <a:pt x="0" y="617329"/>
                  <a:pt x="617329" y="0"/>
                  <a:pt x="1378844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2199994" y="4927205"/>
            <a:ext cx="2089941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6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Toyama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957662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Jpellgen</a:t>
            </a:r>
          </a:p>
        </p:txBody>
      </p:sp>
    </p:spTree>
    <p:extLst>
      <p:ext uri="{BB962C8B-B14F-4D97-AF65-F5344CB8AC3E}">
        <p14:creationId xmlns:p14="http://schemas.microsoft.com/office/powerpoint/2010/main" val="4269524623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7.40741E-7 L -0.13646 0.16991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23" y="8495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882738 w 12192000"/>
              <a:gd name="connsiteY1" fmla="*/ 0 h 6858000"/>
              <a:gd name="connsiteX2" fmla="*/ 1756626 w 12192000"/>
              <a:gd name="connsiteY2" fmla="*/ 207586 h 6858000"/>
              <a:gd name="connsiteX3" fmla="*/ 1398672 w 12192000"/>
              <a:gd name="connsiteY3" fmla="*/ 1621255 h 6858000"/>
              <a:gd name="connsiteX4" fmla="*/ 4364456 w 12192000"/>
              <a:gd name="connsiteY4" fmla="*/ 4587039 h 6858000"/>
              <a:gd name="connsiteX5" fmla="*/ 7330240 w 12192000"/>
              <a:gd name="connsiteY5" fmla="*/ 1621255 h 6858000"/>
              <a:gd name="connsiteX6" fmla="*/ 6972286 w 12192000"/>
              <a:gd name="connsiteY6" fmla="*/ 207586 h 6858000"/>
              <a:gd name="connsiteX7" fmla="*/ 6846175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882738" y="0"/>
                </a:lnTo>
                <a:lnTo>
                  <a:pt x="1756626" y="207586"/>
                </a:lnTo>
                <a:cubicBezTo>
                  <a:pt x="1528343" y="627818"/>
                  <a:pt x="1398672" y="1109394"/>
                  <a:pt x="1398672" y="1621255"/>
                </a:cubicBezTo>
                <a:cubicBezTo>
                  <a:pt x="1398672" y="3259212"/>
                  <a:pt x="2726499" y="4587039"/>
                  <a:pt x="4364456" y="4587039"/>
                </a:cubicBezTo>
                <a:cubicBezTo>
                  <a:pt x="6002413" y="4587039"/>
                  <a:pt x="7330240" y="3259212"/>
                  <a:pt x="7330240" y="1621255"/>
                </a:cubicBezTo>
                <a:cubicBezTo>
                  <a:pt x="7330240" y="1109394"/>
                  <a:pt x="7200570" y="627818"/>
                  <a:pt x="6972286" y="207586"/>
                </a:cubicBezTo>
                <a:lnTo>
                  <a:pt x="6846175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72" r="39877" b="33114"/>
          <a:stretch>
            <a:fillRect/>
          </a:stretch>
        </p:blipFill>
        <p:spPr>
          <a:xfrm>
            <a:off x="1398672" y="1"/>
            <a:ext cx="5931568" cy="4587039"/>
          </a:xfrm>
          <a:custGeom>
            <a:avLst/>
            <a:gdLst>
              <a:gd name="connsiteX0" fmla="*/ 484066 w 5931568"/>
              <a:gd name="connsiteY0" fmla="*/ 0 h 4587039"/>
              <a:gd name="connsiteX1" fmla="*/ 5447503 w 5931568"/>
              <a:gd name="connsiteY1" fmla="*/ 0 h 4587039"/>
              <a:gd name="connsiteX2" fmla="*/ 5573614 w 5931568"/>
              <a:gd name="connsiteY2" fmla="*/ 207586 h 4587039"/>
              <a:gd name="connsiteX3" fmla="*/ 5931568 w 5931568"/>
              <a:gd name="connsiteY3" fmla="*/ 1621255 h 4587039"/>
              <a:gd name="connsiteX4" fmla="*/ 2965784 w 5931568"/>
              <a:gd name="connsiteY4" fmla="*/ 4587039 h 4587039"/>
              <a:gd name="connsiteX5" fmla="*/ 0 w 5931568"/>
              <a:gd name="connsiteY5" fmla="*/ 1621255 h 4587039"/>
              <a:gd name="connsiteX6" fmla="*/ 357954 w 5931568"/>
              <a:gd name="connsiteY6" fmla="*/ 207586 h 4587039"/>
              <a:gd name="connsiteX7" fmla="*/ 484066 w 5931568"/>
              <a:gd name="connsiteY7" fmla="*/ 0 h 4587039"/>
              <a:gd name="connsiteX8" fmla="*/ 2965785 w 5931568"/>
              <a:gd name="connsiteY8" fmla="*/ 114300 h 4587039"/>
              <a:gd name="connsiteX9" fmla="*/ 1458829 w 5931568"/>
              <a:gd name="connsiteY9" fmla="*/ 1621256 h 4587039"/>
              <a:gd name="connsiteX10" fmla="*/ 2965785 w 5931568"/>
              <a:gd name="connsiteY10" fmla="*/ 3128212 h 4587039"/>
              <a:gd name="connsiteX11" fmla="*/ 4472741 w 5931568"/>
              <a:gd name="connsiteY11" fmla="*/ 1621256 h 4587039"/>
              <a:gd name="connsiteX12" fmla="*/ 2965785 w 5931568"/>
              <a:gd name="connsiteY12" fmla="*/ 114300 h 4587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931568" h="4587039">
                <a:moveTo>
                  <a:pt x="484066" y="0"/>
                </a:moveTo>
                <a:lnTo>
                  <a:pt x="5447503" y="0"/>
                </a:lnTo>
                <a:lnTo>
                  <a:pt x="5573614" y="207586"/>
                </a:lnTo>
                <a:cubicBezTo>
                  <a:pt x="5801898" y="627818"/>
                  <a:pt x="5931568" y="1109394"/>
                  <a:pt x="5931568" y="1621255"/>
                </a:cubicBezTo>
                <a:cubicBezTo>
                  <a:pt x="5931568" y="3259212"/>
                  <a:pt x="4603741" y="4587039"/>
                  <a:pt x="2965784" y="4587039"/>
                </a:cubicBezTo>
                <a:cubicBezTo>
                  <a:pt x="1327827" y="4587039"/>
                  <a:pt x="0" y="3259212"/>
                  <a:pt x="0" y="1621255"/>
                </a:cubicBezTo>
                <a:cubicBezTo>
                  <a:pt x="0" y="1109394"/>
                  <a:pt x="129671" y="627818"/>
                  <a:pt x="357954" y="207586"/>
                </a:cubicBezTo>
                <a:lnTo>
                  <a:pt x="484066" y="0"/>
                </a:lnTo>
                <a:close/>
                <a:moveTo>
                  <a:pt x="2965785" y="114300"/>
                </a:moveTo>
                <a:cubicBezTo>
                  <a:pt x="2133516" y="114300"/>
                  <a:pt x="1458829" y="788987"/>
                  <a:pt x="1458829" y="1621256"/>
                </a:cubicBezTo>
                <a:cubicBezTo>
                  <a:pt x="1458829" y="2453525"/>
                  <a:pt x="2133516" y="3128212"/>
                  <a:pt x="2965785" y="3128212"/>
                </a:cubicBezTo>
                <a:cubicBezTo>
                  <a:pt x="3798054" y="3128212"/>
                  <a:pt x="4472741" y="2453525"/>
                  <a:pt x="4472741" y="1621256"/>
                </a:cubicBezTo>
                <a:cubicBezTo>
                  <a:pt x="4472741" y="788987"/>
                  <a:pt x="3798054" y="114300"/>
                  <a:pt x="2965785" y="11430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38" t="1667" r="51842" b="54386"/>
          <a:stretch>
            <a:fillRect/>
          </a:stretch>
        </p:blipFill>
        <p:spPr>
          <a:xfrm>
            <a:off x="2857501" y="114300"/>
            <a:ext cx="3013912" cy="3013912"/>
          </a:xfrm>
          <a:custGeom>
            <a:avLst/>
            <a:gdLst>
              <a:gd name="connsiteX0" fmla="*/ 1506956 w 3013912"/>
              <a:gd name="connsiteY0" fmla="*/ 0 h 3013912"/>
              <a:gd name="connsiteX1" fmla="*/ 3013912 w 3013912"/>
              <a:gd name="connsiteY1" fmla="*/ 1506956 h 3013912"/>
              <a:gd name="connsiteX2" fmla="*/ 1506956 w 3013912"/>
              <a:gd name="connsiteY2" fmla="*/ 3013912 h 3013912"/>
              <a:gd name="connsiteX3" fmla="*/ 0 w 3013912"/>
              <a:gd name="connsiteY3" fmla="*/ 1506956 h 3013912"/>
              <a:gd name="connsiteX4" fmla="*/ 1506956 w 3013912"/>
              <a:gd name="connsiteY4" fmla="*/ 0 h 30139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13912" h="3013912">
                <a:moveTo>
                  <a:pt x="1506956" y="0"/>
                </a:moveTo>
                <a:cubicBezTo>
                  <a:pt x="2339225" y="0"/>
                  <a:pt x="3013912" y="674687"/>
                  <a:pt x="3013912" y="1506956"/>
                </a:cubicBezTo>
                <a:cubicBezTo>
                  <a:pt x="3013912" y="2339225"/>
                  <a:pt x="2339225" y="3013912"/>
                  <a:pt x="1506956" y="3013912"/>
                </a:cubicBezTo>
                <a:cubicBezTo>
                  <a:pt x="674687" y="3013912"/>
                  <a:pt x="0" y="2339225"/>
                  <a:pt x="0" y="1506956"/>
                </a:cubicBezTo>
                <a:cubicBezTo>
                  <a:pt x="0" y="674687"/>
                  <a:pt x="674687" y="0"/>
                  <a:pt x="1506956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3413261" y="5134553"/>
            <a:ext cx="1902389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6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Hikone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063460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Wikipedia</a:t>
            </a:r>
          </a:p>
        </p:txBody>
      </p:sp>
    </p:spTree>
    <p:extLst>
      <p:ext uri="{BB962C8B-B14F-4D97-AF65-F5344CB8AC3E}">
        <p14:creationId xmlns:p14="http://schemas.microsoft.com/office/powerpoint/2010/main" val="3592386068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-3.33333E-6 L -0.23659 0.1338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36" y="6690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4889963 w 12192000"/>
              <a:gd name="connsiteY1" fmla="*/ 0 h 6858000"/>
              <a:gd name="connsiteX2" fmla="*/ 4713471 w 12192000"/>
              <a:gd name="connsiteY2" fmla="*/ 85020 h 6858000"/>
              <a:gd name="connsiteX3" fmla="*/ 3144907 w 12192000"/>
              <a:gd name="connsiteY3" fmla="*/ 2720487 h 6858000"/>
              <a:gd name="connsiteX4" fmla="*/ 6142121 w 12192000"/>
              <a:gd name="connsiteY4" fmla="*/ 5717701 h 6858000"/>
              <a:gd name="connsiteX5" fmla="*/ 9139335 w 12192000"/>
              <a:gd name="connsiteY5" fmla="*/ 2720487 h 6858000"/>
              <a:gd name="connsiteX6" fmla="*/ 7570771 w 12192000"/>
              <a:gd name="connsiteY6" fmla="*/ 85020 h 6858000"/>
              <a:gd name="connsiteX7" fmla="*/ 7394280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4889963" y="0"/>
                </a:lnTo>
                <a:lnTo>
                  <a:pt x="4713471" y="85020"/>
                </a:lnTo>
                <a:cubicBezTo>
                  <a:pt x="3779164" y="592567"/>
                  <a:pt x="3144907" y="1582457"/>
                  <a:pt x="3144907" y="2720487"/>
                </a:cubicBezTo>
                <a:cubicBezTo>
                  <a:pt x="3144907" y="4375803"/>
                  <a:pt x="4486805" y="5717701"/>
                  <a:pt x="6142121" y="5717701"/>
                </a:cubicBezTo>
                <a:cubicBezTo>
                  <a:pt x="7797437" y="5717701"/>
                  <a:pt x="9139335" y="4375803"/>
                  <a:pt x="9139335" y="2720487"/>
                </a:cubicBezTo>
                <a:cubicBezTo>
                  <a:pt x="9139335" y="1582457"/>
                  <a:pt x="8505079" y="592567"/>
                  <a:pt x="7570771" y="85020"/>
                </a:cubicBezTo>
                <a:lnTo>
                  <a:pt x="7394280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95" r="25038" b="16627"/>
          <a:stretch>
            <a:fillRect/>
          </a:stretch>
        </p:blipFill>
        <p:spPr>
          <a:xfrm>
            <a:off x="3144907" y="1"/>
            <a:ext cx="5994428" cy="5717701"/>
          </a:xfrm>
          <a:custGeom>
            <a:avLst/>
            <a:gdLst>
              <a:gd name="connsiteX0" fmla="*/ 1745056 w 5994428"/>
              <a:gd name="connsiteY0" fmla="*/ 0 h 5717701"/>
              <a:gd name="connsiteX1" fmla="*/ 4249373 w 5994428"/>
              <a:gd name="connsiteY1" fmla="*/ 0 h 5717701"/>
              <a:gd name="connsiteX2" fmla="*/ 4425864 w 5994428"/>
              <a:gd name="connsiteY2" fmla="*/ 85020 h 5717701"/>
              <a:gd name="connsiteX3" fmla="*/ 5994428 w 5994428"/>
              <a:gd name="connsiteY3" fmla="*/ 2720487 h 5717701"/>
              <a:gd name="connsiteX4" fmla="*/ 2997214 w 5994428"/>
              <a:gd name="connsiteY4" fmla="*/ 5717701 h 5717701"/>
              <a:gd name="connsiteX5" fmla="*/ 0 w 5994428"/>
              <a:gd name="connsiteY5" fmla="*/ 2720487 h 5717701"/>
              <a:gd name="connsiteX6" fmla="*/ 1568564 w 5994428"/>
              <a:gd name="connsiteY6" fmla="*/ 85020 h 5717701"/>
              <a:gd name="connsiteX7" fmla="*/ 1745056 w 5994428"/>
              <a:gd name="connsiteY7" fmla="*/ 0 h 5717701"/>
              <a:gd name="connsiteX8" fmla="*/ 2997215 w 5994428"/>
              <a:gd name="connsiteY8" fmla="*/ 1159697 h 5717701"/>
              <a:gd name="connsiteX9" fmla="*/ 1436424 w 5994428"/>
              <a:gd name="connsiteY9" fmla="*/ 2720488 h 5717701"/>
              <a:gd name="connsiteX10" fmla="*/ 2997215 w 5994428"/>
              <a:gd name="connsiteY10" fmla="*/ 4281279 h 5717701"/>
              <a:gd name="connsiteX11" fmla="*/ 4558006 w 5994428"/>
              <a:gd name="connsiteY11" fmla="*/ 2720488 h 5717701"/>
              <a:gd name="connsiteX12" fmla="*/ 2997215 w 5994428"/>
              <a:gd name="connsiteY12" fmla="*/ 1159697 h 57177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994428" h="5717701">
                <a:moveTo>
                  <a:pt x="1745056" y="0"/>
                </a:moveTo>
                <a:lnTo>
                  <a:pt x="4249373" y="0"/>
                </a:lnTo>
                <a:lnTo>
                  <a:pt x="4425864" y="85020"/>
                </a:lnTo>
                <a:cubicBezTo>
                  <a:pt x="5360172" y="592567"/>
                  <a:pt x="5994428" y="1582457"/>
                  <a:pt x="5994428" y="2720487"/>
                </a:cubicBezTo>
                <a:cubicBezTo>
                  <a:pt x="5994428" y="4375803"/>
                  <a:pt x="4652530" y="5717701"/>
                  <a:pt x="2997214" y="5717701"/>
                </a:cubicBezTo>
                <a:cubicBezTo>
                  <a:pt x="1341898" y="5717701"/>
                  <a:pt x="0" y="4375803"/>
                  <a:pt x="0" y="2720487"/>
                </a:cubicBezTo>
                <a:cubicBezTo>
                  <a:pt x="0" y="1582457"/>
                  <a:pt x="634257" y="592567"/>
                  <a:pt x="1568564" y="85020"/>
                </a:cubicBezTo>
                <a:lnTo>
                  <a:pt x="1745056" y="0"/>
                </a:lnTo>
                <a:close/>
                <a:moveTo>
                  <a:pt x="2997215" y="1159697"/>
                </a:moveTo>
                <a:cubicBezTo>
                  <a:pt x="2135214" y="1159697"/>
                  <a:pt x="1436424" y="1858487"/>
                  <a:pt x="1436424" y="2720488"/>
                </a:cubicBezTo>
                <a:cubicBezTo>
                  <a:pt x="1436424" y="3582489"/>
                  <a:pt x="2135214" y="4281279"/>
                  <a:pt x="2997215" y="4281279"/>
                </a:cubicBezTo>
                <a:cubicBezTo>
                  <a:pt x="3859216" y="4281279"/>
                  <a:pt x="4558006" y="3582489"/>
                  <a:pt x="4558006" y="2720488"/>
                </a:cubicBezTo>
                <a:cubicBezTo>
                  <a:pt x="4558006" y="1858487"/>
                  <a:pt x="3859216" y="1159697"/>
                  <a:pt x="2997215" y="1159697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77" t="16910" r="36820" b="37572"/>
          <a:stretch>
            <a:fillRect/>
          </a:stretch>
        </p:blipFill>
        <p:spPr>
          <a:xfrm>
            <a:off x="4581331" y="1159697"/>
            <a:ext cx="3121582" cy="3121582"/>
          </a:xfrm>
          <a:custGeom>
            <a:avLst/>
            <a:gdLst>
              <a:gd name="connsiteX0" fmla="*/ 1560791 w 3121582"/>
              <a:gd name="connsiteY0" fmla="*/ 0 h 3121582"/>
              <a:gd name="connsiteX1" fmla="*/ 3121582 w 3121582"/>
              <a:gd name="connsiteY1" fmla="*/ 1560791 h 3121582"/>
              <a:gd name="connsiteX2" fmla="*/ 1560791 w 3121582"/>
              <a:gd name="connsiteY2" fmla="*/ 3121582 h 3121582"/>
              <a:gd name="connsiteX3" fmla="*/ 0 w 3121582"/>
              <a:gd name="connsiteY3" fmla="*/ 1560791 h 3121582"/>
              <a:gd name="connsiteX4" fmla="*/ 1560791 w 3121582"/>
              <a:gd name="connsiteY4" fmla="*/ 0 h 3121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21582" h="3121582">
                <a:moveTo>
                  <a:pt x="1560791" y="0"/>
                </a:moveTo>
                <a:cubicBezTo>
                  <a:pt x="2422792" y="0"/>
                  <a:pt x="3121582" y="698790"/>
                  <a:pt x="3121582" y="1560791"/>
                </a:cubicBezTo>
                <a:cubicBezTo>
                  <a:pt x="3121582" y="2422792"/>
                  <a:pt x="2422792" y="3121582"/>
                  <a:pt x="1560791" y="3121582"/>
                </a:cubicBezTo>
                <a:cubicBezTo>
                  <a:pt x="698790" y="3121582"/>
                  <a:pt x="0" y="2422792"/>
                  <a:pt x="0" y="1560791"/>
                </a:cubicBezTo>
                <a:cubicBezTo>
                  <a:pt x="0" y="698790"/>
                  <a:pt x="698790" y="0"/>
                  <a:pt x="1560791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5012993" y="6151463"/>
            <a:ext cx="2258256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6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Hiroshima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310322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Dellboyy Art</a:t>
            </a:r>
          </a:p>
        </p:txBody>
      </p:sp>
    </p:spTree>
    <p:extLst>
      <p:ext uri="{BB962C8B-B14F-4D97-AF65-F5344CB8AC3E}">
        <p14:creationId xmlns:p14="http://schemas.microsoft.com/office/powerpoint/2010/main" val="2518264372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-2.96296E-6 L -0.36927 -0.0118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464" y="-602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2548643 w 12192000"/>
              <a:gd name="connsiteY1" fmla="*/ 0 h 6858000"/>
              <a:gd name="connsiteX2" fmla="*/ 2498965 w 12192000"/>
              <a:gd name="connsiteY2" fmla="*/ 81772 h 6858000"/>
              <a:gd name="connsiteX3" fmla="*/ 2096113 w 12192000"/>
              <a:gd name="connsiteY3" fmla="*/ 1672757 h 6858000"/>
              <a:gd name="connsiteX4" fmla="*/ 5433894 w 12192000"/>
              <a:gd name="connsiteY4" fmla="*/ 5010538 h 6858000"/>
              <a:gd name="connsiteX5" fmla="*/ 8771675 w 12192000"/>
              <a:gd name="connsiteY5" fmla="*/ 1672757 h 6858000"/>
              <a:gd name="connsiteX6" fmla="*/ 8368823 w 12192000"/>
              <a:gd name="connsiteY6" fmla="*/ 81772 h 6858000"/>
              <a:gd name="connsiteX7" fmla="*/ 8319146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2548643" y="0"/>
                </a:lnTo>
                <a:lnTo>
                  <a:pt x="2498965" y="81772"/>
                </a:lnTo>
                <a:cubicBezTo>
                  <a:pt x="2242048" y="554713"/>
                  <a:pt x="2096113" y="1096693"/>
                  <a:pt x="2096113" y="1672757"/>
                </a:cubicBezTo>
                <a:cubicBezTo>
                  <a:pt x="2096113" y="3516163"/>
                  <a:pt x="3590488" y="5010538"/>
                  <a:pt x="5433894" y="5010538"/>
                </a:cubicBezTo>
                <a:cubicBezTo>
                  <a:pt x="7277300" y="5010538"/>
                  <a:pt x="8771675" y="3516163"/>
                  <a:pt x="8771675" y="1672757"/>
                </a:cubicBezTo>
                <a:cubicBezTo>
                  <a:pt x="8771675" y="1096693"/>
                  <a:pt x="8625740" y="554713"/>
                  <a:pt x="8368823" y="81772"/>
                </a:cubicBezTo>
                <a:lnTo>
                  <a:pt x="8319146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93" r="28054" b="26939"/>
          <a:stretch>
            <a:fillRect/>
          </a:stretch>
        </p:blipFill>
        <p:spPr>
          <a:xfrm>
            <a:off x="2096113" y="0"/>
            <a:ext cx="6675562" cy="5010538"/>
          </a:xfrm>
          <a:custGeom>
            <a:avLst/>
            <a:gdLst>
              <a:gd name="connsiteX0" fmla="*/ 452530 w 6675562"/>
              <a:gd name="connsiteY0" fmla="*/ 0 h 5010538"/>
              <a:gd name="connsiteX1" fmla="*/ 3337782 w 6675562"/>
              <a:gd name="connsiteY1" fmla="*/ 0 h 5010538"/>
              <a:gd name="connsiteX2" fmla="*/ 1665024 w 6675562"/>
              <a:gd name="connsiteY2" fmla="*/ 1672758 h 5010538"/>
              <a:gd name="connsiteX3" fmla="*/ 3337782 w 6675562"/>
              <a:gd name="connsiteY3" fmla="*/ 3345516 h 5010538"/>
              <a:gd name="connsiteX4" fmla="*/ 5010540 w 6675562"/>
              <a:gd name="connsiteY4" fmla="*/ 1672758 h 5010538"/>
              <a:gd name="connsiteX5" fmla="*/ 3337782 w 6675562"/>
              <a:gd name="connsiteY5" fmla="*/ 0 h 5010538"/>
              <a:gd name="connsiteX6" fmla="*/ 6223033 w 6675562"/>
              <a:gd name="connsiteY6" fmla="*/ 0 h 5010538"/>
              <a:gd name="connsiteX7" fmla="*/ 6272710 w 6675562"/>
              <a:gd name="connsiteY7" fmla="*/ 81772 h 5010538"/>
              <a:gd name="connsiteX8" fmla="*/ 6675562 w 6675562"/>
              <a:gd name="connsiteY8" fmla="*/ 1672757 h 5010538"/>
              <a:gd name="connsiteX9" fmla="*/ 3337781 w 6675562"/>
              <a:gd name="connsiteY9" fmla="*/ 5010538 h 5010538"/>
              <a:gd name="connsiteX10" fmla="*/ 0 w 6675562"/>
              <a:gd name="connsiteY10" fmla="*/ 1672757 h 5010538"/>
              <a:gd name="connsiteX11" fmla="*/ 402852 w 6675562"/>
              <a:gd name="connsiteY11" fmla="*/ 81772 h 5010538"/>
              <a:gd name="connsiteX12" fmla="*/ 452530 w 6675562"/>
              <a:gd name="connsiteY12" fmla="*/ 0 h 50105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675562" h="5010538">
                <a:moveTo>
                  <a:pt x="452530" y="0"/>
                </a:moveTo>
                <a:lnTo>
                  <a:pt x="3337782" y="0"/>
                </a:lnTo>
                <a:cubicBezTo>
                  <a:pt x="2413943" y="0"/>
                  <a:pt x="1665024" y="748919"/>
                  <a:pt x="1665024" y="1672758"/>
                </a:cubicBezTo>
                <a:cubicBezTo>
                  <a:pt x="1665024" y="2596597"/>
                  <a:pt x="2413943" y="3345516"/>
                  <a:pt x="3337782" y="3345516"/>
                </a:cubicBezTo>
                <a:cubicBezTo>
                  <a:pt x="4261621" y="3345516"/>
                  <a:pt x="5010540" y="2596597"/>
                  <a:pt x="5010540" y="1672758"/>
                </a:cubicBezTo>
                <a:cubicBezTo>
                  <a:pt x="5010540" y="748919"/>
                  <a:pt x="4261621" y="0"/>
                  <a:pt x="3337782" y="0"/>
                </a:cubicBezTo>
                <a:lnTo>
                  <a:pt x="6223033" y="0"/>
                </a:lnTo>
                <a:lnTo>
                  <a:pt x="6272710" y="81772"/>
                </a:lnTo>
                <a:cubicBezTo>
                  <a:pt x="6529627" y="554713"/>
                  <a:pt x="6675562" y="1096693"/>
                  <a:pt x="6675562" y="1672757"/>
                </a:cubicBezTo>
                <a:cubicBezTo>
                  <a:pt x="6675562" y="3516163"/>
                  <a:pt x="5181187" y="5010538"/>
                  <a:pt x="3337781" y="5010538"/>
                </a:cubicBezTo>
                <a:cubicBezTo>
                  <a:pt x="1494375" y="5010538"/>
                  <a:pt x="0" y="3516163"/>
                  <a:pt x="0" y="1672757"/>
                </a:cubicBezTo>
                <a:cubicBezTo>
                  <a:pt x="0" y="1096693"/>
                  <a:pt x="145935" y="554713"/>
                  <a:pt x="402852" y="81772"/>
                </a:cubicBezTo>
                <a:lnTo>
                  <a:pt x="452530" y="0"/>
                </a:ln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49" r="41711" b="51217"/>
          <a:stretch>
            <a:fillRect/>
          </a:stretch>
        </p:blipFill>
        <p:spPr>
          <a:xfrm>
            <a:off x="3761137" y="0"/>
            <a:ext cx="3345516" cy="3345516"/>
          </a:xfrm>
          <a:custGeom>
            <a:avLst/>
            <a:gdLst>
              <a:gd name="connsiteX0" fmla="*/ 1672758 w 3345516"/>
              <a:gd name="connsiteY0" fmla="*/ 0 h 3345516"/>
              <a:gd name="connsiteX1" fmla="*/ 3345516 w 3345516"/>
              <a:gd name="connsiteY1" fmla="*/ 1672758 h 3345516"/>
              <a:gd name="connsiteX2" fmla="*/ 1672758 w 3345516"/>
              <a:gd name="connsiteY2" fmla="*/ 3345516 h 3345516"/>
              <a:gd name="connsiteX3" fmla="*/ 0 w 3345516"/>
              <a:gd name="connsiteY3" fmla="*/ 1672758 h 3345516"/>
              <a:gd name="connsiteX4" fmla="*/ 1672758 w 3345516"/>
              <a:gd name="connsiteY4" fmla="*/ 0 h 33455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45516" h="3345516">
                <a:moveTo>
                  <a:pt x="1672758" y="0"/>
                </a:moveTo>
                <a:cubicBezTo>
                  <a:pt x="2596597" y="0"/>
                  <a:pt x="3345516" y="748919"/>
                  <a:pt x="3345516" y="1672758"/>
                </a:cubicBezTo>
                <a:cubicBezTo>
                  <a:pt x="3345516" y="2596597"/>
                  <a:pt x="2596597" y="3345516"/>
                  <a:pt x="1672758" y="3345516"/>
                </a:cubicBezTo>
                <a:cubicBezTo>
                  <a:pt x="748919" y="3345516"/>
                  <a:pt x="0" y="2596597"/>
                  <a:pt x="0" y="1672758"/>
                </a:cubicBezTo>
                <a:cubicBezTo>
                  <a:pt x="0" y="748919"/>
                  <a:pt x="748919" y="0"/>
                  <a:pt x="1672758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4364878" y="5656747"/>
            <a:ext cx="2138031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6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Maruoka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063460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Wikipedia</a:t>
            </a:r>
          </a:p>
        </p:txBody>
      </p:sp>
    </p:spTree>
    <p:extLst>
      <p:ext uri="{BB962C8B-B14F-4D97-AF65-F5344CB8AC3E}">
        <p14:creationId xmlns:p14="http://schemas.microsoft.com/office/powerpoint/2010/main" val="4230160938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125E-6 -7.40741E-7 L -0.31705 0.06366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859" y="3171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3418627 w 12192000"/>
              <a:gd name="connsiteY1" fmla="*/ 0 h 6858000"/>
              <a:gd name="connsiteX2" fmla="*/ 3315377 w 12192000"/>
              <a:gd name="connsiteY2" fmla="*/ 169954 h 6858000"/>
              <a:gd name="connsiteX3" fmla="*/ 2953630 w 12192000"/>
              <a:gd name="connsiteY3" fmla="*/ 1598604 h 6858000"/>
              <a:gd name="connsiteX4" fmla="*/ 5950844 w 12192000"/>
              <a:gd name="connsiteY4" fmla="*/ 4595818 h 6858000"/>
              <a:gd name="connsiteX5" fmla="*/ 8948058 w 12192000"/>
              <a:gd name="connsiteY5" fmla="*/ 1598604 h 6858000"/>
              <a:gd name="connsiteX6" fmla="*/ 8586311 w 12192000"/>
              <a:gd name="connsiteY6" fmla="*/ 169954 h 6858000"/>
              <a:gd name="connsiteX7" fmla="*/ 8483061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3418627" y="0"/>
                </a:lnTo>
                <a:lnTo>
                  <a:pt x="3315377" y="169954"/>
                </a:lnTo>
                <a:cubicBezTo>
                  <a:pt x="3084675" y="594639"/>
                  <a:pt x="2953630" y="1081318"/>
                  <a:pt x="2953630" y="1598604"/>
                </a:cubicBezTo>
                <a:cubicBezTo>
                  <a:pt x="2953630" y="3253920"/>
                  <a:pt x="4295528" y="4595818"/>
                  <a:pt x="5950844" y="4595818"/>
                </a:cubicBezTo>
                <a:cubicBezTo>
                  <a:pt x="7606160" y="4595818"/>
                  <a:pt x="8948058" y="3253920"/>
                  <a:pt x="8948058" y="1598604"/>
                </a:cubicBezTo>
                <a:cubicBezTo>
                  <a:pt x="8948058" y="1081318"/>
                  <a:pt x="8817013" y="594639"/>
                  <a:pt x="8586311" y="169954"/>
                </a:cubicBezTo>
                <a:lnTo>
                  <a:pt x="8483061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26" r="26607" b="32986"/>
          <a:stretch>
            <a:fillRect/>
          </a:stretch>
        </p:blipFill>
        <p:spPr>
          <a:xfrm>
            <a:off x="2953630" y="0"/>
            <a:ext cx="5994428" cy="4595818"/>
          </a:xfrm>
          <a:custGeom>
            <a:avLst/>
            <a:gdLst>
              <a:gd name="connsiteX0" fmla="*/ 464997 w 5994428"/>
              <a:gd name="connsiteY0" fmla="*/ 0 h 4595818"/>
              <a:gd name="connsiteX1" fmla="*/ 5529431 w 5994428"/>
              <a:gd name="connsiteY1" fmla="*/ 0 h 4595818"/>
              <a:gd name="connsiteX2" fmla="*/ 5632681 w 5994428"/>
              <a:gd name="connsiteY2" fmla="*/ 169954 h 4595818"/>
              <a:gd name="connsiteX3" fmla="*/ 5994428 w 5994428"/>
              <a:gd name="connsiteY3" fmla="*/ 1598604 h 4595818"/>
              <a:gd name="connsiteX4" fmla="*/ 2997214 w 5994428"/>
              <a:gd name="connsiteY4" fmla="*/ 4595818 h 4595818"/>
              <a:gd name="connsiteX5" fmla="*/ 0 w 5994428"/>
              <a:gd name="connsiteY5" fmla="*/ 1598604 h 4595818"/>
              <a:gd name="connsiteX6" fmla="*/ 361747 w 5994428"/>
              <a:gd name="connsiteY6" fmla="*/ 169954 h 4595818"/>
              <a:gd name="connsiteX7" fmla="*/ 464997 w 5994428"/>
              <a:gd name="connsiteY7" fmla="*/ 0 h 4595818"/>
              <a:gd name="connsiteX8" fmla="*/ 2997214 w 5994428"/>
              <a:gd name="connsiteY8" fmla="*/ 397042 h 4595818"/>
              <a:gd name="connsiteX9" fmla="*/ 1795652 w 5994428"/>
              <a:gd name="connsiteY9" fmla="*/ 1598604 h 4595818"/>
              <a:gd name="connsiteX10" fmla="*/ 2997214 w 5994428"/>
              <a:gd name="connsiteY10" fmla="*/ 2800166 h 4595818"/>
              <a:gd name="connsiteX11" fmla="*/ 4198776 w 5994428"/>
              <a:gd name="connsiteY11" fmla="*/ 1598604 h 4595818"/>
              <a:gd name="connsiteX12" fmla="*/ 2997214 w 5994428"/>
              <a:gd name="connsiteY12" fmla="*/ 397042 h 45958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994428" h="4595818">
                <a:moveTo>
                  <a:pt x="464997" y="0"/>
                </a:moveTo>
                <a:lnTo>
                  <a:pt x="5529431" y="0"/>
                </a:lnTo>
                <a:lnTo>
                  <a:pt x="5632681" y="169954"/>
                </a:lnTo>
                <a:cubicBezTo>
                  <a:pt x="5863383" y="594639"/>
                  <a:pt x="5994428" y="1081318"/>
                  <a:pt x="5994428" y="1598604"/>
                </a:cubicBezTo>
                <a:cubicBezTo>
                  <a:pt x="5994428" y="3253920"/>
                  <a:pt x="4652530" y="4595818"/>
                  <a:pt x="2997214" y="4595818"/>
                </a:cubicBezTo>
                <a:cubicBezTo>
                  <a:pt x="1341898" y="4595818"/>
                  <a:pt x="0" y="3253920"/>
                  <a:pt x="0" y="1598604"/>
                </a:cubicBezTo>
                <a:cubicBezTo>
                  <a:pt x="0" y="1081318"/>
                  <a:pt x="131045" y="594639"/>
                  <a:pt x="361747" y="169954"/>
                </a:cubicBezTo>
                <a:lnTo>
                  <a:pt x="464997" y="0"/>
                </a:lnTo>
                <a:close/>
                <a:moveTo>
                  <a:pt x="2997214" y="397042"/>
                </a:moveTo>
                <a:cubicBezTo>
                  <a:pt x="2333610" y="397042"/>
                  <a:pt x="1795652" y="935000"/>
                  <a:pt x="1795652" y="1598604"/>
                </a:cubicBezTo>
                <a:cubicBezTo>
                  <a:pt x="1795652" y="2262208"/>
                  <a:pt x="2333610" y="2800166"/>
                  <a:pt x="2997214" y="2800166"/>
                </a:cubicBezTo>
                <a:cubicBezTo>
                  <a:pt x="3660818" y="2800166"/>
                  <a:pt x="4198776" y="2262208"/>
                  <a:pt x="4198776" y="1598604"/>
                </a:cubicBezTo>
                <a:cubicBezTo>
                  <a:pt x="4198776" y="935000"/>
                  <a:pt x="3660818" y="397042"/>
                  <a:pt x="2997214" y="397042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954" t="5789" r="41335" b="59169"/>
          <a:stretch>
            <a:fillRect/>
          </a:stretch>
        </p:blipFill>
        <p:spPr>
          <a:xfrm>
            <a:off x="4749282" y="397042"/>
            <a:ext cx="2403124" cy="2403124"/>
          </a:xfrm>
          <a:custGeom>
            <a:avLst/>
            <a:gdLst>
              <a:gd name="connsiteX0" fmla="*/ 1201562 w 2403124"/>
              <a:gd name="connsiteY0" fmla="*/ 0 h 2403124"/>
              <a:gd name="connsiteX1" fmla="*/ 2403124 w 2403124"/>
              <a:gd name="connsiteY1" fmla="*/ 1201562 h 2403124"/>
              <a:gd name="connsiteX2" fmla="*/ 1201562 w 2403124"/>
              <a:gd name="connsiteY2" fmla="*/ 2403124 h 2403124"/>
              <a:gd name="connsiteX3" fmla="*/ 0 w 2403124"/>
              <a:gd name="connsiteY3" fmla="*/ 1201562 h 2403124"/>
              <a:gd name="connsiteX4" fmla="*/ 1201562 w 2403124"/>
              <a:gd name="connsiteY4" fmla="*/ 0 h 24031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03124" h="2403124">
                <a:moveTo>
                  <a:pt x="1201562" y="0"/>
                </a:moveTo>
                <a:cubicBezTo>
                  <a:pt x="1865166" y="0"/>
                  <a:pt x="2403124" y="537958"/>
                  <a:pt x="2403124" y="1201562"/>
                </a:cubicBezTo>
                <a:cubicBezTo>
                  <a:pt x="2403124" y="1865166"/>
                  <a:pt x="1865166" y="2403124"/>
                  <a:pt x="1201562" y="2403124"/>
                </a:cubicBezTo>
                <a:cubicBezTo>
                  <a:pt x="537958" y="2403124"/>
                  <a:pt x="0" y="1865166"/>
                  <a:pt x="0" y="1201562"/>
                </a:cubicBezTo>
                <a:cubicBezTo>
                  <a:pt x="0" y="537958"/>
                  <a:pt x="537958" y="0"/>
                  <a:pt x="1201562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5010153" y="5250578"/>
            <a:ext cx="2171694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6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Odawara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875909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Castles</a:t>
            </a:r>
          </a:p>
        </p:txBody>
      </p:sp>
    </p:spTree>
    <p:extLst>
      <p:ext uri="{BB962C8B-B14F-4D97-AF65-F5344CB8AC3E}">
        <p14:creationId xmlns:p14="http://schemas.microsoft.com/office/powerpoint/2010/main" val="946717354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48148E-6 L -0.36667 0.12292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333" y="6134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4734796 w 12192000"/>
              <a:gd name="connsiteY1" fmla="*/ 0 h 6858000"/>
              <a:gd name="connsiteX2" fmla="*/ 4563511 w 12192000"/>
              <a:gd name="connsiteY2" fmla="*/ 44042 h 6858000"/>
              <a:gd name="connsiteX3" fmla="*/ 2652962 w 12192000"/>
              <a:gd name="connsiteY3" fmla="*/ 2640932 h 6858000"/>
              <a:gd name="connsiteX4" fmla="*/ 5372099 w 12192000"/>
              <a:gd name="connsiteY4" fmla="*/ 5360069 h 6858000"/>
              <a:gd name="connsiteX5" fmla="*/ 8091236 w 12192000"/>
              <a:gd name="connsiteY5" fmla="*/ 2640932 h 6858000"/>
              <a:gd name="connsiteX6" fmla="*/ 6180687 w 12192000"/>
              <a:gd name="connsiteY6" fmla="*/ 44042 h 6858000"/>
              <a:gd name="connsiteX7" fmla="*/ 6009402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4734796" y="0"/>
                </a:lnTo>
                <a:lnTo>
                  <a:pt x="4563511" y="44042"/>
                </a:lnTo>
                <a:cubicBezTo>
                  <a:pt x="3456636" y="388316"/>
                  <a:pt x="2652962" y="1420770"/>
                  <a:pt x="2652962" y="2640932"/>
                </a:cubicBezTo>
                <a:cubicBezTo>
                  <a:pt x="2652962" y="4142670"/>
                  <a:pt x="3870361" y="5360069"/>
                  <a:pt x="5372099" y="5360069"/>
                </a:cubicBezTo>
                <a:cubicBezTo>
                  <a:pt x="6873837" y="5360069"/>
                  <a:pt x="8091236" y="4142670"/>
                  <a:pt x="8091236" y="2640932"/>
                </a:cubicBezTo>
                <a:cubicBezTo>
                  <a:pt x="8091236" y="1420770"/>
                  <a:pt x="7287563" y="388316"/>
                  <a:pt x="6180687" y="44042"/>
                </a:cubicBezTo>
                <a:lnTo>
                  <a:pt x="6009402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60" r="33635" b="21842"/>
          <a:stretch>
            <a:fillRect/>
          </a:stretch>
        </p:blipFill>
        <p:spPr>
          <a:xfrm>
            <a:off x="2652962" y="1"/>
            <a:ext cx="5438274" cy="5360069"/>
          </a:xfrm>
          <a:custGeom>
            <a:avLst/>
            <a:gdLst>
              <a:gd name="connsiteX0" fmla="*/ 2081834 w 5438274"/>
              <a:gd name="connsiteY0" fmla="*/ 0 h 5360069"/>
              <a:gd name="connsiteX1" fmla="*/ 3356440 w 5438274"/>
              <a:gd name="connsiteY1" fmla="*/ 0 h 5360069"/>
              <a:gd name="connsiteX2" fmla="*/ 3527725 w 5438274"/>
              <a:gd name="connsiteY2" fmla="*/ 44042 h 5360069"/>
              <a:gd name="connsiteX3" fmla="*/ 5438274 w 5438274"/>
              <a:gd name="connsiteY3" fmla="*/ 2640932 h 5360069"/>
              <a:gd name="connsiteX4" fmla="*/ 2719137 w 5438274"/>
              <a:gd name="connsiteY4" fmla="*/ 5360069 h 5360069"/>
              <a:gd name="connsiteX5" fmla="*/ 0 w 5438274"/>
              <a:gd name="connsiteY5" fmla="*/ 2640932 h 5360069"/>
              <a:gd name="connsiteX6" fmla="*/ 1910549 w 5438274"/>
              <a:gd name="connsiteY6" fmla="*/ 44042 h 5360069"/>
              <a:gd name="connsiteX7" fmla="*/ 2081834 w 5438274"/>
              <a:gd name="connsiteY7" fmla="*/ 0 h 5360069"/>
              <a:gd name="connsiteX8" fmla="*/ 2719137 w 5438274"/>
              <a:gd name="connsiteY8" fmla="*/ 1179095 h 5360069"/>
              <a:gd name="connsiteX9" fmla="*/ 1257300 w 5438274"/>
              <a:gd name="connsiteY9" fmla="*/ 2640932 h 5360069"/>
              <a:gd name="connsiteX10" fmla="*/ 2719137 w 5438274"/>
              <a:gd name="connsiteY10" fmla="*/ 4102769 h 5360069"/>
              <a:gd name="connsiteX11" fmla="*/ 4180974 w 5438274"/>
              <a:gd name="connsiteY11" fmla="*/ 2640932 h 5360069"/>
              <a:gd name="connsiteX12" fmla="*/ 2719137 w 5438274"/>
              <a:gd name="connsiteY12" fmla="*/ 1179095 h 5360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438274" h="5360069">
                <a:moveTo>
                  <a:pt x="2081834" y="0"/>
                </a:moveTo>
                <a:lnTo>
                  <a:pt x="3356440" y="0"/>
                </a:lnTo>
                <a:lnTo>
                  <a:pt x="3527725" y="44042"/>
                </a:lnTo>
                <a:cubicBezTo>
                  <a:pt x="4634601" y="388316"/>
                  <a:pt x="5438274" y="1420770"/>
                  <a:pt x="5438274" y="2640932"/>
                </a:cubicBezTo>
                <a:cubicBezTo>
                  <a:pt x="5438274" y="4142670"/>
                  <a:pt x="4220875" y="5360069"/>
                  <a:pt x="2719137" y="5360069"/>
                </a:cubicBezTo>
                <a:cubicBezTo>
                  <a:pt x="1217399" y="5360069"/>
                  <a:pt x="0" y="4142670"/>
                  <a:pt x="0" y="2640932"/>
                </a:cubicBezTo>
                <a:cubicBezTo>
                  <a:pt x="0" y="1420770"/>
                  <a:pt x="803674" y="388316"/>
                  <a:pt x="1910549" y="44042"/>
                </a:cubicBezTo>
                <a:lnTo>
                  <a:pt x="2081834" y="0"/>
                </a:lnTo>
                <a:close/>
                <a:moveTo>
                  <a:pt x="2719137" y="1179095"/>
                </a:moveTo>
                <a:cubicBezTo>
                  <a:pt x="1911787" y="1179095"/>
                  <a:pt x="1257300" y="1833582"/>
                  <a:pt x="1257300" y="2640932"/>
                </a:cubicBezTo>
                <a:cubicBezTo>
                  <a:pt x="1257300" y="3448282"/>
                  <a:pt x="1911787" y="4102769"/>
                  <a:pt x="2719137" y="4102769"/>
                </a:cubicBezTo>
                <a:cubicBezTo>
                  <a:pt x="3526487" y="4102769"/>
                  <a:pt x="4180974" y="3448282"/>
                  <a:pt x="4180974" y="2640932"/>
                </a:cubicBezTo>
                <a:cubicBezTo>
                  <a:pt x="4180974" y="1833582"/>
                  <a:pt x="3526487" y="1179095"/>
                  <a:pt x="2719137" y="1179095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72" t="17193" r="43947" b="40175"/>
          <a:stretch>
            <a:fillRect/>
          </a:stretch>
        </p:blipFill>
        <p:spPr>
          <a:xfrm>
            <a:off x="3910262" y="1179095"/>
            <a:ext cx="2923674" cy="2923674"/>
          </a:xfrm>
          <a:custGeom>
            <a:avLst/>
            <a:gdLst>
              <a:gd name="connsiteX0" fmla="*/ 1461837 w 2923674"/>
              <a:gd name="connsiteY0" fmla="*/ 0 h 2923674"/>
              <a:gd name="connsiteX1" fmla="*/ 2923674 w 2923674"/>
              <a:gd name="connsiteY1" fmla="*/ 1461837 h 2923674"/>
              <a:gd name="connsiteX2" fmla="*/ 1461837 w 2923674"/>
              <a:gd name="connsiteY2" fmla="*/ 2923674 h 2923674"/>
              <a:gd name="connsiteX3" fmla="*/ 0 w 2923674"/>
              <a:gd name="connsiteY3" fmla="*/ 1461837 h 2923674"/>
              <a:gd name="connsiteX4" fmla="*/ 1461837 w 2923674"/>
              <a:gd name="connsiteY4" fmla="*/ 0 h 29236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23674" h="2923674">
                <a:moveTo>
                  <a:pt x="1461837" y="0"/>
                </a:moveTo>
                <a:cubicBezTo>
                  <a:pt x="2269187" y="0"/>
                  <a:pt x="2923674" y="654487"/>
                  <a:pt x="2923674" y="1461837"/>
                </a:cubicBezTo>
                <a:cubicBezTo>
                  <a:pt x="2923674" y="2269187"/>
                  <a:pt x="2269187" y="2923674"/>
                  <a:pt x="1461837" y="2923674"/>
                </a:cubicBezTo>
                <a:cubicBezTo>
                  <a:pt x="654487" y="2923674"/>
                  <a:pt x="0" y="2269187"/>
                  <a:pt x="0" y="1461837"/>
                </a:cubicBezTo>
                <a:cubicBezTo>
                  <a:pt x="0" y="654487"/>
                  <a:pt x="654487" y="0"/>
                  <a:pt x="1461837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4327128" y="5871059"/>
            <a:ext cx="2089941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6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Fukuoka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390473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Kiwi in Japan</a:t>
            </a:r>
          </a:p>
        </p:txBody>
      </p:sp>
    </p:spTree>
    <p:extLst>
      <p:ext uri="{BB962C8B-B14F-4D97-AF65-F5344CB8AC3E}">
        <p14:creationId xmlns:p14="http://schemas.microsoft.com/office/powerpoint/2010/main" val="1018013209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7.40741E-7 L -0.31198 0.02639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599" y="1319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3566337 w 12192000"/>
              <a:gd name="connsiteY1" fmla="*/ 0 h 6858000"/>
              <a:gd name="connsiteX2" fmla="*/ 3489965 w 12192000"/>
              <a:gd name="connsiteY2" fmla="*/ 102130 h 6858000"/>
              <a:gd name="connsiteX3" fmla="*/ 2995617 w 12192000"/>
              <a:gd name="connsiteY3" fmla="*/ 1720516 h 6858000"/>
              <a:gd name="connsiteX4" fmla="*/ 5890194 w 12192000"/>
              <a:gd name="connsiteY4" fmla="*/ 4615093 h 6858000"/>
              <a:gd name="connsiteX5" fmla="*/ 8784771 w 12192000"/>
              <a:gd name="connsiteY5" fmla="*/ 1720516 h 6858000"/>
              <a:gd name="connsiteX6" fmla="*/ 8290423 w 12192000"/>
              <a:gd name="connsiteY6" fmla="*/ 102130 h 6858000"/>
              <a:gd name="connsiteX7" fmla="*/ 8214051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3566337" y="0"/>
                </a:lnTo>
                <a:lnTo>
                  <a:pt x="3489965" y="102130"/>
                </a:lnTo>
                <a:cubicBezTo>
                  <a:pt x="3177860" y="564108"/>
                  <a:pt x="2995617" y="1121029"/>
                  <a:pt x="2995617" y="1720516"/>
                </a:cubicBezTo>
                <a:cubicBezTo>
                  <a:pt x="2995617" y="3319147"/>
                  <a:pt x="4291563" y="4615093"/>
                  <a:pt x="5890194" y="4615093"/>
                </a:cubicBezTo>
                <a:cubicBezTo>
                  <a:pt x="7488825" y="4615093"/>
                  <a:pt x="8784771" y="3319147"/>
                  <a:pt x="8784771" y="1720516"/>
                </a:cubicBezTo>
                <a:cubicBezTo>
                  <a:pt x="8784771" y="1121029"/>
                  <a:pt x="8602529" y="564108"/>
                  <a:pt x="8290423" y="102130"/>
                </a:cubicBezTo>
                <a:lnTo>
                  <a:pt x="8214051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70" r="27946" b="32705"/>
          <a:stretch>
            <a:fillRect/>
          </a:stretch>
        </p:blipFill>
        <p:spPr>
          <a:xfrm>
            <a:off x="2995617" y="1"/>
            <a:ext cx="5789154" cy="4615093"/>
          </a:xfrm>
          <a:custGeom>
            <a:avLst/>
            <a:gdLst>
              <a:gd name="connsiteX0" fmla="*/ 570720 w 5789154"/>
              <a:gd name="connsiteY0" fmla="*/ 0 h 4615093"/>
              <a:gd name="connsiteX1" fmla="*/ 5218434 w 5789154"/>
              <a:gd name="connsiteY1" fmla="*/ 0 h 4615093"/>
              <a:gd name="connsiteX2" fmla="*/ 5294806 w 5789154"/>
              <a:gd name="connsiteY2" fmla="*/ 102130 h 4615093"/>
              <a:gd name="connsiteX3" fmla="*/ 5789154 w 5789154"/>
              <a:gd name="connsiteY3" fmla="*/ 1720516 h 4615093"/>
              <a:gd name="connsiteX4" fmla="*/ 2894577 w 5789154"/>
              <a:gd name="connsiteY4" fmla="*/ 4615093 h 4615093"/>
              <a:gd name="connsiteX5" fmla="*/ 0 w 5789154"/>
              <a:gd name="connsiteY5" fmla="*/ 1720516 h 4615093"/>
              <a:gd name="connsiteX6" fmla="*/ 494348 w 5789154"/>
              <a:gd name="connsiteY6" fmla="*/ 102130 h 4615093"/>
              <a:gd name="connsiteX7" fmla="*/ 570720 w 5789154"/>
              <a:gd name="connsiteY7" fmla="*/ 0 h 4615093"/>
              <a:gd name="connsiteX8" fmla="*/ 2894577 w 5789154"/>
              <a:gd name="connsiteY8" fmla="*/ 169056 h 4615093"/>
              <a:gd name="connsiteX9" fmla="*/ 1343117 w 5789154"/>
              <a:gd name="connsiteY9" fmla="*/ 1720516 h 4615093"/>
              <a:gd name="connsiteX10" fmla="*/ 2894577 w 5789154"/>
              <a:gd name="connsiteY10" fmla="*/ 3271976 h 4615093"/>
              <a:gd name="connsiteX11" fmla="*/ 4446037 w 5789154"/>
              <a:gd name="connsiteY11" fmla="*/ 1720516 h 4615093"/>
              <a:gd name="connsiteX12" fmla="*/ 2894577 w 5789154"/>
              <a:gd name="connsiteY12" fmla="*/ 169056 h 46150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789154" h="4615093">
                <a:moveTo>
                  <a:pt x="570720" y="0"/>
                </a:moveTo>
                <a:lnTo>
                  <a:pt x="5218434" y="0"/>
                </a:lnTo>
                <a:lnTo>
                  <a:pt x="5294806" y="102130"/>
                </a:lnTo>
                <a:cubicBezTo>
                  <a:pt x="5606912" y="564108"/>
                  <a:pt x="5789154" y="1121029"/>
                  <a:pt x="5789154" y="1720516"/>
                </a:cubicBezTo>
                <a:cubicBezTo>
                  <a:pt x="5789154" y="3319147"/>
                  <a:pt x="4493208" y="4615093"/>
                  <a:pt x="2894577" y="4615093"/>
                </a:cubicBezTo>
                <a:cubicBezTo>
                  <a:pt x="1295946" y="4615093"/>
                  <a:pt x="0" y="3319147"/>
                  <a:pt x="0" y="1720516"/>
                </a:cubicBezTo>
                <a:cubicBezTo>
                  <a:pt x="0" y="1121029"/>
                  <a:pt x="182243" y="564108"/>
                  <a:pt x="494348" y="102130"/>
                </a:cubicBezTo>
                <a:lnTo>
                  <a:pt x="570720" y="0"/>
                </a:lnTo>
                <a:close/>
                <a:moveTo>
                  <a:pt x="2894577" y="169056"/>
                </a:moveTo>
                <a:cubicBezTo>
                  <a:pt x="2037729" y="169056"/>
                  <a:pt x="1343117" y="863668"/>
                  <a:pt x="1343117" y="1720516"/>
                </a:cubicBezTo>
                <a:cubicBezTo>
                  <a:pt x="1343117" y="2577364"/>
                  <a:pt x="2037729" y="3271976"/>
                  <a:pt x="2894577" y="3271976"/>
                </a:cubicBezTo>
                <a:cubicBezTo>
                  <a:pt x="3751425" y="3271976"/>
                  <a:pt x="4446037" y="2577364"/>
                  <a:pt x="4446037" y="1720516"/>
                </a:cubicBezTo>
                <a:cubicBezTo>
                  <a:pt x="4446037" y="863668"/>
                  <a:pt x="3751425" y="169056"/>
                  <a:pt x="2894577" y="169056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87" t="2465" r="38963" b="52290"/>
          <a:stretch>
            <a:fillRect/>
          </a:stretch>
        </p:blipFill>
        <p:spPr>
          <a:xfrm>
            <a:off x="4338734" y="169056"/>
            <a:ext cx="3102920" cy="3102920"/>
          </a:xfrm>
          <a:custGeom>
            <a:avLst/>
            <a:gdLst>
              <a:gd name="connsiteX0" fmla="*/ 1551460 w 3102920"/>
              <a:gd name="connsiteY0" fmla="*/ 0 h 3102920"/>
              <a:gd name="connsiteX1" fmla="*/ 3102920 w 3102920"/>
              <a:gd name="connsiteY1" fmla="*/ 1551460 h 3102920"/>
              <a:gd name="connsiteX2" fmla="*/ 1551460 w 3102920"/>
              <a:gd name="connsiteY2" fmla="*/ 3102920 h 3102920"/>
              <a:gd name="connsiteX3" fmla="*/ 0 w 3102920"/>
              <a:gd name="connsiteY3" fmla="*/ 1551460 h 3102920"/>
              <a:gd name="connsiteX4" fmla="*/ 1551460 w 3102920"/>
              <a:gd name="connsiteY4" fmla="*/ 0 h 31029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02920" h="3102920">
                <a:moveTo>
                  <a:pt x="1551460" y="0"/>
                </a:moveTo>
                <a:cubicBezTo>
                  <a:pt x="2408308" y="0"/>
                  <a:pt x="3102920" y="694612"/>
                  <a:pt x="3102920" y="1551460"/>
                </a:cubicBezTo>
                <a:cubicBezTo>
                  <a:pt x="3102920" y="2408308"/>
                  <a:pt x="2408308" y="3102920"/>
                  <a:pt x="1551460" y="3102920"/>
                </a:cubicBezTo>
                <a:cubicBezTo>
                  <a:pt x="694612" y="3102920"/>
                  <a:pt x="0" y="2408308"/>
                  <a:pt x="0" y="1551460"/>
                </a:cubicBezTo>
                <a:cubicBezTo>
                  <a:pt x="0" y="694612"/>
                  <a:pt x="694612" y="0"/>
                  <a:pt x="1551460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4845223" y="5148580"/>
            <a:ext cx="2089941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6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Hirosaki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898671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Aptinet</a:t>
            </a:r>
          </a:p>
        </p:txBody>
      </p:sp>
    </p:spTree>
    <p:extLst>
      <p:ext uri="{BB962C8B-B14F-4D97-AF65-F5344CB8AC3E}">
        <p14:creationId xmlns:p14="http://schemas.microsoft.com/office/powerpoint/2010/main" val="2244120198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3.33333E-6 L -0.35508 0.13727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60" y="6852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4471278 w 12192000"/>
              <a:gd name="connsiteY1" fmla="*/ 0 h 6858000"/>
              <a:gd name="connsiteX2" fmla="*/ 4399423 w 12192000"/>
              <a:gd name="connsiteY2" fmla="*/ 118276 h 6858000"/>
              <a:gd name="connsiteX3" fmla="*/ 4041750 w 12192000"/>
              <a:gd name="connsiteY3" fmla="*/ 1530833 h 6858000"/>
              <a:gd name="connsiteX4" fmla="*/ 7005202 w 12192000"/>
              <a:gd name="connsiteY4" fmla="*/ 4494285 h 6858000"/>
              <a:gd name="connsiteX5" fmla="*/ 9968654 w 12192000"/>
              <a:gd name="connsiteY5" fmla="*/ 1530833 h 6858000"/>
              <a:gd name="connsiteX6" fmla="*/ 9610981 w 12192000"/>
              <a:gd name="connsiteY6" fmla="*/ 118276 h 6858000"/>
              <a:gd name="connsiteX7" fmla="*/ 9539127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4471278" y="0"/>
                </a:lnTo>
                <a:lnTo>
                  <a:pt x="4399423" y="118276"/>
                </a:lnTo>
                <a:cubicBezTo>
                  <a:pt x="4171319" y="538177"/>
                  <a:pt x="4041750" y="1019374"/>
                  <a:pt x="4041750" y="1530833"/>
                </a:cubicBezTo>
                <a:cubicBezTo>
                  <a:pt x="4041750" y="3167502"/>
                  <a:pt x="5368533" y="4494285"/>
                  <a:pt x="7005202" y="4494285"/>
                </a:cubicBezTo>
                <a:cubicBezTo>
                  <a:pt x="8641871" y="4494285"/>
                  <a:pt x="9968654" y="3167502"/>
                  <a:pt x="9968654" y="1530833"/>
                </a:cubicBezTo>
                <a:cubicBezTo>
                  <a:pt x="9968654" y="1019374"/>
                  <a:pt x="9839085" y="538177"/>
                  <a:pt x="9610981" y="118276"/>
                </a:cubicBezTo>
                <a:lnTo>
                  <a:pt x="9539127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51" r="18236" b="34467"/>
          <a:stretch>
            <a:fillRect/>
          </a:stretch>
        </p:blipFill>
        <p:spPr>
          <a:xfrm>
            <a:off x="4041750" y="1"/>
            <a:ext cx="5926904" cy="4494285"/>
          </a:xfrm>
          <a:custGeom>
            <a:avLst/>
            <a:gdLst>
              <a:gd name="connsiteX0" fmla="*/ 429528 w 5926904"/>
              <a:gd name="connsiteY0" fmla="*/ 0 h 4494285"/>
              <a:gd name="connsiteX1" fmla="*/ 5497377 w 5926904"/>
              <a:gd name="connsiteY1" fmla="*/ 0 h 4494285"/>
              <a:gd name="connsiteX2" fmla="*/ 5569231 w 5926904"/>
              <a:gd name="connsiteY2" fmla="*/ 118276 h 4494285"/>
              <a:gd name="connsiteX3" fmla="*/ 5926904 w 5926904"/>
              <a:gd name="connsiteY3" fmla="*/ 1530833 h 4494285"/>
              <a:gd name="connsiteX4" fmla="*/ 2963452 w 5926904"/>
              <a:gd name="connsiteY4" fmla="*/ 4494285 h 4494285"/>
              <a:gd name="connsiteX5" fmla="*/ 0 w 5926904"/>
              <a:gd name="connsiteY5" fmla="*/ 1530833 h 4494285"/>
              <a:gd name="connsiteX6" fmla="*/ 357673 w 5926904"/>
              <a:gd name="connsiteY6" fmla="*/ 118276 h 4494285"/>
              <a:gd name="connsiteX7" fmla="*/ 429528 w 5926904"/>
              <a:gd name="connsiteY7" fmla="*/ 0 h 4494285"/>
              <a:gd name="connsiteX8" fmla="*/ 2963453 w 5926904"/>
              <a:gd name="connsiteY8" fmla="*/ 77345 h 4494285"/>
              <a:gd name="connsiteX9" fmla="*/ 1509964 w 5926904"/>
              <a:gd name="connsiteY9" fmla="*/ 1530834 h 4494285"/>
              <a:gd name="connsiteX10" fmla="*/ 2963453 w 5926904"/>
              <a:gd name="connsiteY10" fmla="*/ 2984323 h 4494285"/>
              <a:gd name="connsiteX11" fmla="*/ 4416942 w 5926904"/>
              <a:gd name="connsiteY11" fmla="*/ 1530834 h 4494285"/>
              <a:gd name="connsiteX12" fmla="*/ 2963453 w 5926904"/>
              <a:gd name="connsiteY12" fmla="*/ 77345 h 44942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926904" h="4494285">
                <a:moveTo>
                  <a:pt x="429528" y="0"/>
                </a:moveTo>
                <a:lnTo>
                  <a:pt x="5497377" y="0"/>
                </a:lnTo>
                <a:lnTo>
                  <a:pt x="5569231" y="118276"/>
                </a:lnTo>
                <a:cubicBezTo>
                  <a:pt x="5797335" y="538177"/>
                  <a:pt x="5926904" y="1019374"/>
                  <a:pt x="5926904" y="1530833"/>
                </a:cubicBezTo>
                <a:cubicBezTo>
                  <a:pt x="5926904" y="3167502"/>
                  <a:pt x="4600121" y="4494285"/>
                  <a:pt x="2963452" y="4494285"/>
                </a:cubicBezTo>
                <a:cubicBezTo>
                  <a:pt x="1326783" y="4494285"/>
                  <a:pt x="0" y="3167502"/>
                  <a:pt x="0" y="1530833"/>
                </a:cubicBezTo>
                <a:cubicBezTo>
                  <a:pt x="0" y="1019374"/>
                  <a:pt x="129569" y="538177"/>
                  <a:pt x="357673" y="118276"/>
                </a:cubicBezTo>
                <a:lnTo>
                  <a:pt x="429528" y="0"/>
                </a:lnTo>
                <a:close/>
                <a:moveTo>
                  <a:pt x="2963453" y="77345"/>
                </a:moveTo>
                <a:cubicBezTo>
                  <a:pt x="2160713" y="77345"/>
                  <a:pt x="1509964" y="728094"/>
                  <a:pt x="1509964" y="1530834"/>
                </a:cubicBezTo>
                <a:cubicBezTo>
                  <a:pt x="1509964" y="2333574"/>
                  <a:pt x="2160713" y="2984323"/>
                  <a:pt x="2963453" y="2984323"/>
                </a:cubicBezTo>
                <a:cubicBezTo>
                  <a:pt x="3766193" y="2984323"/>
                  <a:pt x="4416942" y="2333574"/>
                  <a:pt x="4416942" y="1530834"/>
                </a:cubicBezTo>
                <a:cubicBezTo>
                  <a:pt x="4416942" y="728094"/>
                  <a:pt x="3766193" y="77345"/>
                  <a:pt x="2963453" y="77345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536" t="1128" r="30621" b="56484"/>
          <a:stretch>
            <a:fillRect/>
          </a:stretch>
        </p:blipFill>
        <p:spPr>
          <a:xfrm>
            <a:off x="5551714" y="77345"/>
            <a:ext cx="2906978" cy="2906978"/>
          </a:xfrm>
          <a:custGeom>
            <a:avLst/>
            <a:gdLst>
              <a:gd name="connsiteX0" fmla="*/ 1453489 w 2906978"/>
              <a:gd name="connsiteY0" fmla="*/ 0 h 2906978"/>
              <a:gd name="connsiteX1" fmla="*/ 2906978 w 2906978"/>
              <a:gd name="connsiteY1" fmla="*/ 1453489 h 2906978"/>
              <a:gd name="connsiteX2" fmla="*/ 1453489 w 2906978"/>
              <a:gd name="connsiteY2" fmla="*/ 2906978 h 2906978"/>
              <a:gd name="connsiteX3" fmla="*/ 0 w 2906978"/>
              <a:gd name="connsiteY3" fmla="*/ 1453489 h 2906978"/>
              <a:gd name="connsiteX4" fmla="*/ 1453489 w 2906978"/>
              <a:gd name="connsiteY4" fmla="*/ 0 h 2906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06978" h="2906978">
                <a:moveTo>
                  <a:pt x="1453489" y="0"/>
                </a:moveTo>
                <a:cubicBezTo>
                  <a:pt x="2256229" y="0"/>
                  <a:pt x="2906978" y="650749"/>
                  <a:pt x="2906978" y="1453489"/>
                </a:cubicBezTo>
                <a:cubicBezTo>
                  <a:pt x="2906978" y="2256229"/>
                  <a:pt x="2256229" y="2906978"/>
                  <a:pt x="1453489" y="2906978"/>
                </a:cubicBezTo>
                <a:cubicBezTo>
                  <a:pt x="650749" y="2906978"/>
                  <a:pt x="0" y="2256229"/>
                  <a:pt x="0" y="1453489"/>
                </a:cubicBezTo>
                <a:cubicBezTo>
                  <a:pt x="0" y="650749"/>
                  <a:pt x="650749" y="0"/>
                  <a:pt x="1453489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5960231" y="5088176"/>
            <a:ext cx="2089941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6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Iwakuni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345012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Go Vacations</a:t>
            </a:r>
          </a:p>
        </p:txBody>
      </p:sp>
    </p:spTree>
    <p:extLst>
      <p:ext uri="{BB962C8B-B14F-4D97-AF65-F5344CB8AC3E}">
        <p14:creationId xmlns:p14="http://schemas.microsoft.com/office/powerpoint/2010/main" val="1621205725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3.7037E-7 L -0.44649 0.14213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331" y="7106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2558914 w 12192000"/>
              <a:gd name="connsiteY1" fmla="*/ 0 h 6858000"/>
              <a:gd name="connsiteX2" fmla="*/ 2454063 w 12192000"/>
              <a:gd name="connsiteY2" fmla="*/ 172590 h 6858000"/>
              <a:gd name="connsiteX3" fmla="*/ 2072859 w 12192000"/>
              <a:gd name="connsiteY3" fmla="*/ 1678080 h 6858000"/>
              <a:gd name="connsiteX4" fmla="*/ 5231278 w 12192000"/>
              <a:gd name="connsiteY4" fmla="*/ 4836499 h 6858000"/>
              <a:gd name="connsiteX5" fmla="*/ 8389697 w 12192000"/>
              <a:gd name="connsiteY5" fmla="*/ 1678080 h 6858000"/>
              <a:gd name="connsiteX6" fmla="*/ 8008493 w 12192000"/>
              <a:gd name="connsiteY6" fmla="*/ 172590 h 6858000"/>
              <a:gd name="connsiteX7" fmla="*/ 7903642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2558914" y="0"/>
                </a:lnTo>
                <a:lnTo>
                  <a:pt x="2454063" y="172590"/>
                </a:lnTo>
                <a:cubicBezTo>
                  <a:pt x="2210952" y="620117"/>
                  <a:pt x="2072859" y="1132972"/>
                  <a:pt x="2072859" y="1678080"/>
                </a:cubicBezTo>
                <a:cubicBezTo>
                  <a:pt x="2072859" y="3422427"/>
                  <a:pt x="3486931" y="4836499"/>
                  <a:pt x="5231278" y="4836499"/>
                </a:cubicBezTo>
                <a:cubicBezTo>
                  <a:pt x="6975625" y="4836499"/>
                  <a:pt x="8389697" y="3422427"/>
                  <a:pt x="8389697" y="1678080"/>
                </a:cubicBezTo>
                <a:cubicBezTo>
                  <a:pt x="8389697" y="1132972"/>
                  <a:pt x="8251604" y="620117"/>
                  <a:pt x="8008493" y="172590"/>
                </a:cubicBezTo>
                <a:lnTo>
                  <a:pt x="7903642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02" r="31187" b="29477"/>
          <a:stretch>
            <a:fillRect/>
          </a:stretch>
        </p:blipFill>
        <p:spPr>
          <a:xfrm>
            <a:off x="2072859" y="1"/>
            <a:ext cx="6316838" cy="4836499"/>
          </a:xfrm>
          <a:custGeom>
            <a:avLst/>
            <a:gdLst>
              <a:gd name="connsiteX0" fmla="*/ 486055 w 6316838"/>
              <a:gd name="connsiteY0" fmla="*/ 0 h 4836499"/>
              <a:gd name="connsiteX1" fmla="*/ 5830783 w 6316838"/>
              <a:gd name="connsiteY1" fmla="*/ 0 h 4836499"/>
              <a:gd name="connsiteX2" fmla="*/ 5935634 w 6316838"/>
              <a:gd name="connsiteY2" fmla="*/ 172590 h 4836499"/>
              <a:gd name="connsiteX3" fmla="*/ 6316838 w 6316838"/>
              <a:gd name="connsiteY3" fmla="*/ 1678080 h 4836499"/>
              <a:gd name="connsiteX4" fmla="*/ 3158419 w 6316838"/>
              <a:gd name="connsiteY4" fmla="*/ 4836499 h 4836499"/>
              <a:gd name="connsiteX5" fmla="*/ 0 w 6316838"/>
              <a:gd name="connsiteY5" fmla="*/ 1678080 h 4836499"/>
              <a:gd name="connsiteX6" fmla="*/ 381204 w 6316838"/>
              <a:gd name="connsiteY6" fmla="*/ 172590 h 4836499"/>
              <a:gd name="connsiteX7" fmla="*/ 486055 w 6316838"/>
              <a:gd name="connsiteY7" fmla="*/ 0 h 4836499"/>
              <a:gd name="connsiteX8" fmla="*/ 3158420 w 6316838"/>
              <a:gd name="connsiteY8" fmla="*/ 115269 h 4836499"/>
              <a:gd name="connsiteX9" fmla="*/ 1595608 w 6316838"/>
              <a:gd name="connsiteY9" fmla="*/ 1678081 h 4836499"/>
              <a:gd name="connsiteX10" fmla="*/ 3158420 w 6316838"/>
              <a:gd name="connsiteY10" fmla="*/ 3240893 h 4836499"/>
              <a:gd name="connsiteX11" fmla="*/ 4721232 w 6316838"/>
              <a:gd name="connsiteY11" fmla="*/ 1678081 h 4836499"/>
              <a:gd name="connsiteX12" fmla="*/ 3158420 w 6316838"/>
              <a:gd name="connsiteY12" fmla="*/ 115269 h 48364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316838" h="4836499">
                <a:moveTo>
                  <a:pt x="486055" y="0"/>
                </a:moveTo>
                <a:lnTo>
                  <a:pt x="5830783" y="0"/>
                </a:lnTo>
                <a:lnTo>
                  <a:pt x="5935634" y="172590"/>
                </a:lnTo>
                <a:cubicBezTo>
                  <a:pt x="6178745" y="620117"/>
                  <a:pt x="6316838" y="1132972"/>
                  <a:pt x="6316838" y="1678080"/>
                </a:cubicBezTo>
                <a:cubicBezTo>
                  <a:pt x="6316838" y="3422427"/>
                  <a:pt x="4902766" y="4836499"/>
                  <a:pt x="3158419" y="4836499"/>
                </a:cubicBezTo>
                <a:cubicBezTo>
                  <a:pt x="1414072" y="4836499"/>
                  <a:pt x="0" y="3422427"/>
                  <a:pt x="0" y="1678080"/>
                </a:cubicBezTo>
                <a:cubicBezTo>
                  <a:pt x="0" y="1132972"/>
                  <a:pt x="138093" y="620117"/>
                  <a:pt x="381204" y="172590"/>
                </a:cubicBezTo>
                <a:lnTo>
                  <a:pt x="486055" y="0"/>
                </a:lnTo>
                <a:close/>
                <a:moveTo>
                  <a:pt x="3158420" y="115269"/>
                </a:moveTo>
                <a:cubicBezTo>
                  <a:pt x="2295303" y="115269"/>
                  <a:pt x="1595608" y="814964"/>
                  <a:pt x="1595608" y="1678081"/>
                </a:cubicBezTo>
                <a:cubicBezTo>
                  <a:pt x="1595608" y="2541198"/>
                  <a:pt x="2295303" y="3240893"/>
                  <a:pt x="3158420" y="3240893"/>
                </a:cubicBezTo>
                <a:cubicBezTo>
                  <a:pt x="4021537" y="3240893"/>
                  <a:pt x="4721232" y="2541198"/>
                  <a:pt x="4721232" y="1678081"/>
                </a:cubicBezTo>
                <a:cubicBezTo>
                  <a:pt x="4721232" y="814964"/>
                  <a:pt x="4021537" y="115269"/>
                  <a:pt x="3158420" y="115269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89" t="1681" r="44274" b="52743"/>
          <a:stretch>
            <a:fillRect/>
          </a:stretch>
        </p:blipFill>
        <p:spPr>
          <a:xfrm>
            <a:off x="3668467" y="115269"/>
            <a:ext cx="3125624" cy="3125624"/>
          </a:xfrm>
          <a:custGeom>
            <a:avLst/>
            <a:gdLst>
              <a:gd name="connsiteX0" fmla="*/ 1562812 w 3125624"/>
              <a:gd name="connsiteY0" fmla="*/ 0 h 3125624"/>
              <a:gd name="connsiteX1" fmla="*/ 3125624 w 3125624"/>
              <a:gd name="connsiteY1" fmla="*/ 1562812 h 3125624"/>
              <a:gd name="connsiteX2" fmla="*/ 1562812 w 3125624"/>
              <a:gd name="connsiteY2" fmla="*/ 3125624 h 3125624"/>
              <a:gd name="connsiteX3" fmla="*/ 0 w 3125624"/>
              <a:gd name="connsiteY3" fmla="*/ 1562812 h 3125624"/>
              <a:gd name="connsiteX4" fmla="*/ 1562812 w 3125624"/>
              <a:gd name="connsiteY4" fmla="*/ 0 h 31256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25624" h="3125624">
                <a:moveTo>
                  <a:pt x="1562812" y="0"/>
                </a:moveTo>
                <a:cubicBezTo>
                  <a:pt x="2425929" y="0"/>
                  <a:pt x="3125624" y="699695"/>
                  <a:pt x="3125624" y="1562812"/>
                </a:cubicBezTo>
                <a:cubicBezTo>
                  <a:pt x="3125624" y="2425929"/>
                  <a:pt x="2425929" y="3125624"/>
                  <a:pt x="1562812" y="3125624"/>
                </a:cubicBezTo>
                <a:cubicBezTo>
                  <a:pt x="699695" y="3125624"/>
                  <a:pt x="0" y="2425929"/>
                  <a:pt x="0" y="1562812"/>
                </a:cubicBezTo>
                <a:cubicBezTo>
                  <a:pt x="0" y="699695"/>
                  <a:pt x="699695" y="0"/>
                  <a:pt x="1562812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  <a:effectLst/>
        </p:spPr>
      </p:pic>
      <p:sp>
        <p:nvSpPr>
          <p:cNvPr id="14" name="Názov"/>
          <p:cNvSpPr/>
          <p:nvPr/>
        </p:nvSpPr>
        <p:spPr>
          <a:xfrm>
            <a:off x="3744167" y="5259283"/>
            <a:ext cx="2974222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6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Aizu-Wakamatsu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Origin</a:t>
            </a:r>
            <a:endParaRPr kumimoji="0" lang="sk-SK" sz="1200" b="1" i="0" u="none" strike="noStrike" kern="1200" cap="none" spc="0" normalizeH="0" baseline="0" noProof="0">
              <a:ln w="3175">
                <a:noFill/>
                <a:prstDash val="solid"/>
              </a:ln>
              <a:uLnTx/>
              <a:uFillTx/>
              <a:latin typeface="Nadianne" panose="03020902050305070206" pitchFamily="66" charset="0"/>
            </a:endParaRP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818795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pPr lvl="0">
              <a:defRPr/>
            </a:pPr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Thousand Wonders</a:t>
            </a:r>
            <a:endParaRPr kumimoji="0" lang="sk-SK" sz="1200" b="1" i="0" u="none" strike="noStrike" kern="1200" cap="none" spc="0" normalizeH="0" baseline="0" noProof="0">
              <a:ln w="3175">
                <a:noFill/>
                <a:prstDash val="solid"/>
              </a:ln>
              <a:uLnTx/>
              <a:uFillTx/>
              <a:latin typeface="Nadianne" panose="03020902050305070206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2229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fade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4167E-6 -3.7037E-7 L -0.26693 0.12083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346" y="6042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3810311 w 12192000"/>
              <a:gd name="connsiteY1" fmla="*/ 0 h 6858000"/>
              <a:gd name="connsiteX2" fmla="*/ 3736390 w 12192000"/>
              <a:gd name="connsiteY2" fmla="*/ 98853 h 6858000"/>
              <a:gd name="connsiteX3" fmla="*/ 3178301 w 12192000"/>
              <a:gd name="connsiteY3" fmla="*/ 1925912 h 6858000"/>
              <a:gd name="connsiteX4" fmla="*/ 6446103 w 12192000"/>
              <a:gd name="connsiteY4" fmla="*/ 5193714 h 6858000"/>
              <a:gd name="connsiteX5" fmla="*/ 9713905 w 12192000"/>
              <a:gd name="connsiteY5" fmla="*/ 1925912 h 6858000"/>
              <a:gd name="connsiteX6" fmla="*/ 9155816 w 12192000"/>
              <a:gd name="connsiteY6" fmla="*/ 98853 h 6858000"/>
              <a:gd name="connsiteX7" fmla="*/ 9081895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3810311" y="0"/>
                </a:lnTo>
                <a:lnTo>
                  <a:pt x="3736390" y="98853"/>
                </a:lnTo>
                <a:cubicBezTo>
                  <a:pt x="3384042" y="620398"/>
                  <a:pt x="3178301" y="1249128"/>
                  <a:pt x="3178301" y="1925912"/>
                </a:cubicBezTo>
                <a:cubicBezTo>
                  <a:pt x="3178301" y="3730669"/>
                  <a:pt x="4641346" y="5193714"/>
                  <a:pt x="6446103" y="5193714"/>
                </a:cubicBezTo>
                <a:cubicBezTo>
                  <a:pt x="8250860" y="5193714"/>
                  <a:pt x="9713905" y="3730669"/>
                  <a:pt x="9713905" y="1925912"/>
                </a:cubicBezTo>
                <a:cubicBezTo>
                  <a:pt x="9713905" y="1249128"/>
                  <a:pt x="9508164" y="620398"/>
                  <a:pt x="9155816" y="98853"/>
                </a:cubicBezTo>
                <a:lnTo>
                  <a:pt x="9081895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69" r="20326" b="24268"/>
          <a:stretch>
            <a:fillRect/>
          </a:stretch>
        </p:blipFill>
        <p:spPr>
          <a:xfrm>
            <a:off x="3178301" y="0"/>
            <a:ext cx="6535604" cy="5193714"/>
          </a:xfrm>
          <a:custGeom>
            <a:avLst/>
            <a:gdLst>
              <a:gd name="connsiteX0" fmla="*/ 632010 w 6535604"/>
              <a:gd name="connsiteY0" fmla="*/ 0 h 5193714"/>
              <a:gd name="connsiteX1" fmla="*/ 5903594 w 6535604"/>
              <a:gd name="connsiteY1" fmla="*/ 0 h 5193714"/>
              <a:gd name="connsiteX2" fmla="*/ 5977515 w 6535604"/>
              <a:gd name="connsiteY2" fmla="*/ 98853 h 5193714"/>
              <a:gd name="connsiteX3" fmla="*/ 6535604 w 6535604"/>
              <a:gd name="connsiteY3" fmla="*/ 1925912 h 5193714"/>
              <a:gd name="connsiteX4" fmla="*/ 3267802 w 6535604"/>
              <a:gd name="connsiteY4" fmla="*/ 5193714 h 5193714"/>
              <a:gd name="connsiteX5" fmla="*/ 0 w 6535604"/>
              <a:gd name="connsiteY5" fmla="*/ 1925912 h 5193714"/>
              <a:gd name="connsiteX6" fmla="*/ 558089 w 6535604"/>
              <a:gd name="connsiteY6" fmla="*/ 98853 h 5193714"/>
              <a:gd name="connsiteX7" fmla="*/ 632010 w 6535604"/>
              <a:gd name="connsiteY7" fmla="*/ 0 h 5193714"/>
              <a:gd name="connsiteX8" fmla="*/ 3267802 w 6535604"/>
              <a:gd name="connsiteY8" fmla="*/ 397042 h 5193714"/>
              <a:gd name="connsiteX9" fmla="*/ 1738932 w 6535604"/>
              <a:gd name="connsiteY9" fmla="*/ 1925912 h 5193714"/>
              <a:gd name="connsiteX10" fmla="*/ 3267802 w 6535604"/>
              <a:gd name="connsiteY10" fmla="*/ 3454782 h 5193714"/>
              <a:gd name="connsiteX11" fmla="*/ 4796672 w 6535604"/>
              <a:gd name="connsiteY11" fmla="*/ 1925912 h 5193714"/>
              <a:gd name="connsiteX12" fmla="*/ 3267802 w 6535604"/>
              <a:gd name="connsiteY12" fmla="*/ 397042 h 5193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535604" h="5193714">
                <a:moveTo>
                  <a:pt x="632010" y="0"/>
                </a:moveTo>
                <a:lnTo>
                  <a:pt x="5903594" y="0"/>
                </a:lnTo>
                <a:lnTo>
                  <a:pt x="5977515" y="98853"/>
                </a:lnTo>
                <a:cubicBezTo>
                  <a:pt x="6329863" y="620398"/>
                  <a:pt x="6535604" y="1249128"/>
                  <a:pt x="6535604" y="1925912"/>
                </a:cubicBezTo>
                <a:cubicBezTo>
                  <a:pt x="6535604" y="3730669"/>
                  <a:pt x="5072559" y="5193714"/>
                  <a:pt x="3267802" y="5193714"/>
                </a:cubicBezTo>
                <a:cubicBezTo>
                  <a:pt x="1463045" y="5193714"/>
                  <a:pt x="0" y="3730669"/>
                  <a:pt x="0" y="1925912"/>
                </a:cubicBezTo>
                <a:cubicBezTo>
                  <a:pt x="0" y="1249128"/>
                  <a:pt x="205741" y="620398"/>
                  <a:pt x="558089" y="98853"/>
                </a:cubicBezTo>
                <a:lnTo>
                  <a:pt x="632010" y="0"/>
                </a:lnTo>
                <a:close/>
                <a:moveTo>
                  <a:pt x="3267802" y="397042"/>
                </a:moveTo>
                <a:cubicBezTo>
                  <a:pt x="2423430" y="397042"/>
                  <a:pt x="1738932" y="1081540"/>
                  <a:pt x="1738932" y="1925912"/>
                </a:cubicBezTo>
                <a:cubicBezTo>
                  <a:pt x="1738932" y="2770284"/>
                  <a:pt x="2423430" y="3454782"/>
                  <a:pt x="3267802" y="3454782"/>
                </a:cubicBezTo>
                <a:cubicBezTo>
                  <a:pt x="4112174" y="3454782"/>
                  <a:pt x="4796672" y="2770284"/>
                  <a:pt x="4796672" y="1925912"/>
                </a:cubicBezTo>
                <a:cubicBezTo>
                  <a:pt x="4796672" y="1081540"/>
                  <a:pt x="4112174" y="397042"/>
                  <a:pt x="3267802" y="397042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332" t="5789" r="34588" b="49624"/>
          <a:stretch>
            <a:fillRect/>
          </a:stretch>
        </p:blipFill>
        <p:spPr>
          <a:xfrm>
            <a:off x="4917233" y="397042"/>
            <a:ext cx="3057740" cy="3057740"/>
          </a:xfrm>
          <a:custGeom>
            <a:avLst/>
            <a:gdLst>
              <a:gd name="connsiteX0" fmla="*/ 1528870 w 3057740"/>
              <a:gd name="connsiteY0" fmla="*/ 0 h 3057740"/>
              <a:gd name="connsiteX1" fmla="*/ 3057740 w 3057740"/>
              <a:gd name="connsiteY1" fmla="*/ 1528870 h 3057740"/>
              <a:gd name="connsiteX2" fmla="*/ 1528870 w 3057740"/>
              <a:gd name="connsiteY2" fmla="*/ 3057740 h 3057740"/>
              <a:gd name="connsiteX3" fmla="*/ 0 w 3057740"/>
              <a:gd name="connsiteY3" fmla="*/ 1528870 h 3057740"/>
              <a:gd name="connsiteX4" fmla="*/ 1528870 w 3057740"/>
              <a:gd name="connsiteY4" fmla="*/ 0 h 3057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57740" h="3057740">
                <a:moveTo>
                  <a:pt x="1528870" y="0"/>
                </a:moveTo>
                <a:cubicBezTo>
                  <a:pt x="2373242" y="0"/>
                  <a:pt x="3057740" y="684498"/>
                  <a:pt x="3057740" y="1528870"/>
                </a:cubicBezTo>
                <a:cubicBezTo>
                  <a:pt x="3057740" y="2373242"/>
                  <a:pt x="2373242" y="3057740"/>
                  <a:pt x="1528870" y="3057740"/>
                </a:cubicBezTo>
                <a:cubicBezTo>
                  <a:pt x="684498" y="3057740"/>
                  <a:pt x="0" y="2373242"/>
                  <a:pt x="0" y="1528870"/>
                </a:cubicBezTo>
                <a:cubicBezTo>
                  <a:pt x="0" y="684498"/>
                  <a:pt x="684498" y="0"/>
                  <a:pt x="1528870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5305465" y="5786128"/>
            <a:ext cx="2281276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6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Kishiwada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294292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663highland</a:t>
            </a:r>
          </a:p>
        </p:txBody>
      </p:sp>
    </p:spTree>
    <p:extLst>
      <p:ext uri="{BB962C8B-B14F-4D97-AF65-F5344CB8AC3E}">
        <p14:creationId xmlns:p14="http://schemas.microsoft.com/office/powerpoint/2010/main" val="646511133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22222E-6 L -0.39258 0.03982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635" y="1991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3129599 w 12192000"/>
              <a:gd name="connsiteY1" fmla="*/ 0 h 6858000"/>
              <a:gd name="connsiteX2" fmla="*/ 3004608 w 12192000"/>
              <a:gd name="connsiteY2" fmla="*/ 259466 h 6858000"/>
              <a:gd name="connsiteX3" fmla="*/ 2754127 w 12192000"/>
              <a:gd name="connsiteY3" fmla="*/ 1500141 h 6858000"/>
              <a:gd name="connsiteX4" fmla="*/ 5941513 w 12192000"/>
              <a:gd name="connsiteY4" fmla="*/ 4687527 h 6858000"/>
              <a:gd name="connsiteX5" fmla="*/ 9128899 w 12192000"/>
              <a:gd name="connsiteY5" fmla="*/ 1500141 h 6858000"/>
              <a:gd name="connsiteX6" fmla="*/ 8878418 w 12192000"/>
              <a:gd name="connsiteY6" fmla="*/ 259466 h 6858000"/>
              <a:gd name="connsiteX7" fmla="*/ 8753427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3129599" y="0"/>
                </a:lnTo>
                <a:lnTo>
                  <a:pt x="3004608" y="259466"/>
                </a:lnTo>
                <a:cubicBezTo>
                  <a:pt x="2843317" y="640800"/>
                  <a:pt x="2754127" y="1060055"/>
                  <a:pt x="2754127" y="1500141"/>
                </a:cubicBezTo>
                <a:cubicBezTo>
                  <a:pt x="2754127" y="3260486"/>
                  <a:pt x="4181168" y="4687527"/>
                  <a:pt x="5941513" y="4687527"/>
                </a:cubicBezTo>
                <a:cubicBezTo>
                  <a:pt x="7701858" y="4687527"/>
                  <a:pt x="9128899" y="3260486"/>
                  <a:pt x="9128899" y="1500141"/>
                </a:cubicBezTo>
                <a:cubicBezTo>
                  <a:pt x="9128899" y="1060055"/>
                  <a:pt x="9039709" y="640800"/>
                  <a:pt x="8878418" y="259466"/>
                </a:cubicBezTo>
                <a:lnTo>
                  <a:pt x="8753427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90" r="25124" b="31649"/>
          <a:stretch>
            <a:fillRect/>
          </a:stretch>
        </p:blipFill>
        <p:spPr>
          <a:xfrm>
            <a:off x="2754127" y="1"/>
            <a:ext cx="6374772" cy="4687527"/>
          </a:xfrm>
          <a:custGeom>
            <a:avLst/>
            <a:gdLst>
              <a:gd name="connsiteX0" fmla="*/ 375472 w 6374772"/>
              <a:gd name="connsiteY0" fmla="*/ 0 h 4687527"/>
              <a:gd name="connsiteX1" fmla="*/ 3187387 w 6374772"/>
              <a:gd name="connsiteY1" fmla="*/ 0 h 4687527"/>
              <a:gd name="connsiteX2" fmla="*/ 1687245 w 6374772"/>
              <a:gd name="connsiteY2" fmla="*/ 1500142 h 4687527"/>
              <a:gd name="connsiteX3" fmla="*/ 3187387 w 6374772"/>
              <a:gd name="connsiteY3" fmla="*/ 3000284 h 4687527"/>
              <a:gd name="connsiteX4" fmla="*/ 4687529 w 6374772"/>
              <a:gd name="connsiteY4" fmla="*/ 1500142 h 4687527"/>
              <a:gd name="connsiteX5" fmla="*/ 3187387 w 6374772"/>
              <a:gd name="connsiteY5" fmla="*/ 0 h 4687527"/>
              <a:gd name="connsiteX6" fmla="*/ 5999300 w 6374772"/>
              <a:gd name="connsiteY6" fmla="*/ 0 h 4687527"/>
              <a:gd name="connsiteX7" fmla="*/ 6124291 w 6374772"/>
              <a:gd name="connsiteY7" fmla="*/ 259466 h 4687527"/>
              <a:gd name="connsiteX8" fmla="*/ 6374772 w 6374772"/>
              <a:gd name="connsiteY8" fmla="*/ 1500141 h 4687527"/>
              <a:gd name="connsiteX9" fmla="*/ 3187386 w 6374772"/>
              <a:gd name="connsiteY9" fmla="*/ 4687527 h 4687527"/>
              <a:gd name="connsiteX10" fmla="*/ 0 w 6374772"/>
              <a:gd name="connsiteY10" fmla="*/ 1500141 h 4687527"/>
              <a:gd name="connsiteX11" fmla="*/ 250481 w 6374772"/>
              <a:gd name="connsiteY11" fmla="*/ 259466 h 4687527"/>
              <a:gd name="connsiteX12" fmla="*/ 375472 w 6374772"/>
              <a:gd name="connsiteY12" fmla="*/ 0 h 4687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374772" h="4687527">
                <a:moveTo>
                  <a:pt x="375472" y="0"/>
                </a:moveTo>
                <a:lnTo>
                  <a:pt x="3187387" y="0"/>
                </a:lnTo>
                <a:cubicBezTo>
                  <a:pt x="2358881" y="0"/>
                  <a:pt x="1687245" y="671636"/>
                  <a:pt x="1687245" y="1500142"/>
                </a:cubicBezTo>
                <a:cubicBezTo>
                  <a:pt x="1687245" y="2328648"/>
                  <a:pt x="2358881" y="3000284"/>
                  <a:pt x="3187387" y="3000284"/>
                </a:cubicBezTo>
                <a:cubicBezTo>
                  <a:pt x="4015893" y="3000284"/>
                  <a:pt x="4687529" y="2328648"/>
                  <a:pt x="4687529" y="1500142"/>
                </a:cubicBezTo>
                <a:cubicBezTo>
                  <a:pt x="4687529" y="671636"/>
                  <a:pt x="4015893" y="0"/>
                  <a:pt x="3187387" y="0"/>
                </a:cubicBezTo>
                <a:lnTo>
                  <a:pt x="5999300" y="0"/>
                </a:lnTo>
                <a:lnTo>
                  <a:pt x="6124291" y="259466"/>
                </a:lnTo>
                <a:cubicBezTo>
                  <a:pt x="6285582" y="640800"/>
                  <a:pt x="6374772" y="1060055"/>
                  <a:pt x="6374772" y="1500141"/>
                </a:cubicBezTo>
                <a:cubicBezTo>
                  <a:pt x="6374772" y="3260486"/>
                  <a:pt x="4947731" y="4687527"/>
                  <a:pt x="3187386" y="4687527"/>
                </a:cubicBezTo>
                <a:cubicBezTo>
                  <a:pt x="1427041" y="4687527"/>
                  <a:pt x="0" y="3260486"/>
                  <a:pt x="0" y="1500141"/>
                </a:cubicBezTo>
                <a:cubicBezTo>
                  <a:pt x="0" y="1060055"/>
                  <a:pt x="89190" y="640800"/>
                  <a:pt x="250481" y="259466"/>
                </a:cubicBezTo>
                <a:lnTo>
                  <a:pt x="375472" y="0"/>
                </a:ln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29" r="38963" b="56251"/>
          <a:stretch>
            <a:fillRect/>
          </a:stretch>
        </p:blipFill>
        <p:spPr>
          <a:xfrm>
            <a:off x="4441372" y="0"/>
            <a:ext cx="3000284" cy="3000284"/>
          </a:xfrm>
          <a:custGeom>
            <a:avLst/>
            <a:gdLst>
              <a:gd name="connsiteX0" fmla="*/ 1500142 w 3000284"/>
              <a:gd name="connsiteY0" fmla="*/ 0 h 3000284"/>
              <a:gd name="connsiteX1" fmla="*/ 3000284 w 3000284"/>
              <a:gd name="connsiteY1" fmla="*/ 1500142 h 3000284"/>
              <a:gd name="connsiteX2" fmla="*/ 1500142 w 3000284"/>
              <a:gd name="connsiteY2" fmla="*/ 3000284 h 3000284"/>
              <a:gd name="connsiteX3" fmla="*/ 0 w 3000284"/>
              <a:gd name="connsiteY3" fmla="*/ 1500142 h 3000284"/>
              <a:gd name="connsiteX4" fmla="*/ 1500142 w 3000284"/>
              <a:gd name="connsiteY4" fmla="*/ 0 h 3000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00284" h="3000284">
                <a:moveTo>
                  <a:pt x="1500142" y="0"/>
                </a:moveTo>
                <a:cubicBezTo>
                  <a:pt x="2328648" y="0"/>
                  <a:pt x="3000284" y="671636"/>
                  <a:pt x="3000284" y="1500142"/>
                </a:cubicBezTo>
                <a:cubicBezTo>
                  <a:pt x="3000284" y="2328648"/>
                  <a:pt x="2328648" y="3000284"/>
                  <a:pt x="1500142" y="3000284"/>
                </a:cubicBezTo>
                <a:cubicBezTo>
                  <a:pt x="671636" y="3000284"/>
                  <a:pt x="0" y="2328648"/>
                  <a:pt x="0" y="1500142"/>
                </a:cubicBezTo>
                <a:cubicBezTo>
                  <a:pt x="0" y="671636"/>
                  <a:pt x="671636" y="0"/>
                  <a:pt x="1500142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4949954" y="5280064"/>
            <a:ext cx="1983117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6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Matsue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998057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Kerry La</a:t>
            </a:r>
          </a:p>
        </p:txBody>
      </p:sp>
    </p:spTree>
    <p:extLst>
      <p:ext uri="{BB962C8B-B14F-4D97-AF65-F5344CB8AC3E}">
        <p14:creationId xmlns:p14="http://schemas.microsoft.com/office/powerpoint/2010/main" val="1875015224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3.7037E-7 L -0.36393 0.1169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203" y="5833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5441457 w 12192000"/>
              <a:gd name="connsiteY1" fmla="*/ 0 h 6858000"/>
              <a:gd name="connsiteX2" fmla="*/ 5331842 w 12192000"/>
              <a:gd name="connsiteY2" fmla="*/ 227545 h 6858000"/>
              <a:gd name="connsiteX3" fmla="*/ 5085674 w 12192000"/>
              <a:gd name="connsiteY3" fmla="*/ 1446858 h 6858000"/>
              <a:gd name="connsiteX4" fmla="*/ 8218182 w 12192000"/>
              <a:gd name="connsiteY4" fmla="*/ 4579366 h 6858000"/>
              <a:gd name="connsiteX5" fmla="*/ 11350690 w 12192000"/>
              <a:gd name="connsiteY5" fmla="*/ 1446858 h 6858000"/>
              <a:gd name="connsiteX6" fmla="*/ 11104522 w 12192000"/>
              <a:gd name="connsiteY6" fmla="*/ 227545 h 6858000"/>
              <a:gd name="connsiteX7" fmla="*/ 10994908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5441457" y="0"/>
                </a:lnTo>
                <a:lnTo>
                  <a:pt x="5331842" y="227545"/>
                </a:lnTo>
                <a:cubicBezTo>
                  <a:pt x="5173329" y="602313"/>
                  <a:pt x="5085674" y="1014349"/>
                  <a:pt x="5085674" y="1446858"/>
                </a:cubicBezTo>
                <a:cubicBezTo>
                  <a:pt x="5085674" y="3176894"/>
                  <a:pt x="6488146" y="4579366"/>
                  <a:pt x="8218182" y="4579366"/>
                </a:cubicBezTo>
                <a:cubicBezTo>
                  <a:pt x="9948218" y="4579366"/>
                  <a:pt x="11350690" y="3176894"/>
                  <a:pt x="11350690" y="1446858"/>
                </a:cubicBezTo>
                <a:cubicBezTo>
                  <a:pt x="11350690" y="1014349"/>
                  <a:pt x="11263036" y="602313"/>
                  <a:pt x="11104522" y="227545"/>
                </a:cubicBezTo>
                <a:lnTo>
                  <a:pt x="10994908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13" r="6901" b="33226"/>
          <a:stretch>
            <a:fillRect/>
          </a:stretch>
        </p:blipFill>
        <p:spPr>
          <a:xfrm>
            <a:off x="5085674" y="0"/>
            <a:ext cx="6265016" cy="4579366"/>
          </a:xfrm>
          <a:custGeom>
            <a:avLst/>
            <a:gdLst>
              <a:gd name="connsiteX0" fmla="*/ 355783 w 6265016"/>
              <a:gd name="connsiteY0" fmla="*/ 0 h 4579366"/>
              <a:gd name="connsiteX1" fmla="*/ 5909234 w 6265016"/>
              <a:gd name="connsiteY1" fmla="*/ 0 h 4579366"/>
              <a:gd name="connsiteX2" fmla="*/ 6018848 w 6265016"/>
              <a:gd name="connsiteY2" fmla="*/ 227545 h 4579366"/>
              <a:gd name="connsiteX3" fmla="*/ 6265016 w 6265016"/>
              <a:gd name="connsiteY3" fmla="*/ 1446858 h 4579366"/>
              <a:gd name="connsiteX4" fmla="*/ 3132508 w 6265016"/>
              <a:gd name="connsiteY4" fmla="*/ 4579366 h 4579366"/>
              <a:gd name="connsiteX5" fmla="*/ 0 w 6265016"/>
              <a:gd name="connsiteY5" fmla="*/ 1446858 h 4579366"/>
              <a:gd name="connsiteX6" fmla="*/ 246168 w 6265016"/>
              <a:gd name="connsiteY6" fmla="*/ 227545 h 4579366"/>
              <a:gd name="connsiteX7" fmla="*/ 355783 w 6265016"/>
              <a:gd name="connsiteY7" fmla="*/ 0 h 4579366"/>
              <a:gd name="connsiteX8" fmla="*/ 3132508 w 6265016"/>
              <a:gd name="connsiteY8" fmla="*/ 105337 h 4579366"/>
              <a:gd name="connsiteX9" fmla="*/ 1790987 w 6265016"/>
              <a:gd name="connsiteY9" fmla="*/ 1446858 h 4579366"/>
              <a:gd name="connsiteX10" fmla="*/ 3132508 w 6265016"/>
              <a:gd name="connsiteY10" fmla="*/ 2788379 h 4579366"/>
              <a:gd name="connsiteX11" fmla="*/ 4474029 w 6265016"/>
              <a:gd name="connsiteY11" fmla="*/ 1446858 h 4579366"/>
              <a:gd name="connsiteX12" fmla="*/ 3132508 w 6265016"/>
              <a:gd name="connsiteY12" fmla="*/ 105337 h 45793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265016" h="4579366">
                <a:moveTo>
                  <a:pt x="355783" y="0"/>
                </a:moveTo>
                <a:lnTo>
                  <a:pt x="5909234" y="0"/>
                </a:lnTo>
                <a:lnTo>
                  <a:pt x="6018848" y="227545"/>
                </a:lnTo>
                <a:cubicBezTo>
                  <a:pt x="6177362" y="602313"/>
                  <a:pt x="6265016" y="1014349"/>
                  <a:pt x="6265016" y="1446858"/>
                </a:cubicBezTo>
                <a:cubicBezTo>
                  <a:pt x="6265016" y="3176894"/>
                  <a:pt x="4862544" y="4579366"/>
                  <a:pt x="3132508" y="4579366"/>
                </a:cubicBezTo>
                <a:cubicBezTo>
                  <a:pt x="1402472" y="4579366"/>
                  <a:pt x="0" y="3176894"/>
                  <a:pt x="0" y="1446858"/>
                </a:cubicBezTo>
                <a:cubicBezTo>
                  <a:pt x="0" y="1014349"/>
                  <a:pt x="87655" y="602313"/>
                  <a:pt x="246168" y="227545"/>
                </a:cubicBezTo>
                <a:lnTo>
                  <a:pt x="355783" y="0"/>
                </a:lnTo>
                <a:close/>
                <a:moveTo>
                  <a:pt x="3132508" y="105337"/>
                </a:moveTo>
                <a:cubicBezTo>
                  <a:pt x="2391606" y="105337"/>
                  <a:pt x="1790987" y="705956"/>
                  <a:pt x="1790987" y="1446858"/>
                </a:cubicBezTo>
                <a:cubicBezTo>
                  <a:pt x="1790987" y="2187760"/>
                  <a:pt x="2391606" y="2788379"/>
                  <a:pt x="3132508" y="2788379"/>
                </a:cubicBezTo>
                <a:cubicBezTo>
                  <a:pt x="3873410" y="2788379"/>
                  <a:pt x="4474029" y="2187760"/>
                  <a:pt x="4474029" y="1446858"/>
                </a:cubicBezTo>
                <a:cubicBezTo>
                  <a:pt x="4474029" y="705956"/>
                  <a:pt x="3873410" y="105337"/>
                  <a:pt x="3132508" y="105337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403" t="1536" r="21590" b="59341"/>
          <a:stretch>
            <a:fillRect/>
          </a:stretch>
        </p:blipFill>
        <p:spPr>
          <a:xfrm>
            <a:off x="6876661" y="105337"/>
            <a:ext cx="2683042" cy="2683042"/>
          </a:xfrm>
          <a:custGeom>
            <a:avLst/>
            <a:gdLst>
              <a:gd name="connsiteX0" fmla="*/ 1341521 w 2683042"/>
              <a:gd name="connsiteY0" fmla="*/ 0 h 2683042"/>
              <a:gd name="connsiteX1" fmla="*/ 2683042 w 2683042"/>
              <a:gd name="connsiteY1" fmla="*/ 1341521 h 2683042"/>
              <a:gd name="connsiteX2" fmla="*/ 1341521 w 2683042"/>
              <a:gd name="connsiteY2" fmla="*/ 2683042 h 2683042"/>
              <a:gd name="connsiteX3" fmla="*/ 0 w 2683042"/>
              <a:gd name="connsiteY3" fmla="*/ 1341521 h 2683042"/>
              <a:gd name="connsiteX4" fmla="*/ 1341521 w 2683042"/>
              <a:gd name="connsiteY4" fmla="*/ 0 h 2683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83042" h="2683042">
                <a:moveTo>
                  <a:pt x="1341521" y="0"/>
                </a:moveTo>
                <a:cubicBezTo>
                  <a:pt x="2082423" y="0"/>
                  <a:pt x="2683042" y="600619"/>
                  <a:pt x="2683042" y="1341521"/>
                </a:cubicBezTo>
                <a:cubicBezTo>
                  <a:pt x="2683042" y="2082423"/>
                  <a:pt x="2082423" y="2683042"/>
                  <a:pt x="1341521" y="2683042"/>
                </a:cubicBezTo>
                <a:cubicBezTo>
                  <a:pt x="600619" y="2683042"/>
                  <a:pt x="0" y="2082423"/>
                  <a:pt x="0" y="1341521"/>
                </a:cubicBezTo>
                <a:cubicBezTo>
                  <a:pt x="0" y="600619"/>
                  <a:pt x="600619" y="0"/>
                  <a:pt x="1341521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7059975" y="5130716"/>
            <a:ext cx="2316413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6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Kumamoto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488256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REMIO Japan</a:t>
            </a:r>
          </a:p>
        </p:txBody>
      </p:sp>
    </p:spTree>
    <p:extLst>
      <p:ext uri="{BB962C8B-B14F-4D97-AF65-F5344CB8AC3E}">
        <p14:creationId xmlns:p14="http://schemas.microsoft.com/office/powerpoint/2010/main" val="1035107807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3.7037E-7 L -0.53503 0.14028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758" y="7014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6016588 w 12192000"/>
              <a:gd name="connsiteY1" fmla="*/ 0 h 6858000"/>
              <a:gd name="connsiteX2" fmla="*/ 5926014 w 12192000"/>
              <a:gd name="connsiteY2" fmla="*/ 149089 h 6858000"/>
              <a:gd name="connsiteX3" fmla="*/ 5549627 w 12192000"/>
              <a:gd name="connsiteY3" fmla="*/ 1635557 h 6858000"/>
              <a:gd name="connsiteX4" fmla="*/ 8668139 w 12192000"/>
              <a:gd name="connsiteY4" fmla="*/ 4754069 h 6858000"/>
              <a:gd name="connsiteX5" fmla="*/ 11786651 w 12192000"/>
              <a:gd name="connsiteY5" fmla="*/ 1635557 h 6858000"/>
              <a:gd name="connsiteX6" fmla="*/ 11410264 w 12192000"/>
              <a:gd name="connsiteY6" fmla="*/ 149089 h 6858000"/>
              <a:gd name="connsiteX7" fmla="*/ 11319690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6016588" y="0"/>
                </a:lnTo>
                <a:lnTo>
                  <a:pt x="5926014" y="149089"/>
                </a:lnTo>
                <a:cubicBezTo>
                  <a:pt x="5685975" y="590961"/>
                  <a:pt x="5549627" y="1097336"/>
                  <a:pt x="5549627" y="1635557"/>
                </a:cubicBezTo>
                <a:cubicBezTo>
                  <a:pt x="5549627" y="3357864"/>
                  <a:pt x="6945832" y="4754069"/>
                  <a:pt x="8668139" y="4754069"/>
                </a:cubicBezTo>
                <a:cubicBezTo>
                  <a:pt x="10390446" y="4754069"/>
                  <a:pt x="11786651" y="3357864"/>
                  <a:pt x="11786651" y="1635557"/>
                </a:cubicBezTo>
                <a:cubicBezTo>
                  <a:pt x="11786651" y="1097336"/>
                  <a:pt x="11650303" y="590961"/>
                  <a:pt x="11410264" y="149089"/>
                </a:cubicBezTo>
                <a:lnTo>
                  <a:pt x="11319690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519" r="3325" b="30678"/>
          <a:stretch>
            <a:fillRect/>
          </a:stretch>
        </p:blipFill>
        <p:spPr>
          <a:xfrm>
            <a:off x="5549627" y="1"/>
            <a:ext cx="6237024" cy="4754069"/>
          </a:xfrm>
          <a:custGeom>
            <a:avLst/>
            <a:gdLst>
              <a:gd name="connsiteX0" fmla="*/ 466961 w 6237024"/>
              <a:gd name="connsiteY0" fmla="*/ 0 h 4754069"/>
              <a:gd name="connsiteX1" fmla="*/ 5770063 w 6237024"/>
              <a:gd name="connsiteY1" fmla="*/ 0 h 4754069"/>
              <a:gd name="connsiteX2" fmla="*/ 5860637 w 6237024"/>
              <a:gd name="connsiteY2" fmla="*/ 149089 h 4754069"/>
              <a:gd name="connsiteX3" fmla="*/ 6237024 w 6237024"/>
              <a:gd name="connsiteY3" fmla="*/ 1635557 h 4754069"/>
              <a:gd name="connsiteX4" fmla="*/ 3118512 w 6237024"/>
              <a:gd name="connsiteY4" fmla="*/ 4754069 h 4754069"/>
              <a:gd name="connsiteX5" fmla="*/ 0 w 6237024"/>
              <a:gd name="connsiteY5" fmla="*/ 1635557 h 4754069"/>
              <a:gd name="connsiteX6" fmla="*/ 376387 w 6237024"/>
              <a:gd name="connsiteY6" fmla="*/ 149089 h 4754069"/>
              <a:gd name="connsiteX7" fmla="*/ 466961 w 6237024"/>
              <a:gd name="connsiteY7" fmla="*/ 0 h 4754069"/>
              <a:gd name="connsiteX8" fmla="*/ 3118512 w 6237024"/>
              <a:gd name="connsiteY8" fmla="*/ 68014 h 4754069"/>
              <a:gd name="connsiteX9" fmla="*/ 1550969 w 6237024"/>
              <a:gd name="connsiteY9" fmla="*/ 1635557 h 4754069"/>
              <a:gd name="connsiteX10" fmla="*/ 3118512 w 6237024"/>
              <a:gd name="connsiteY10" fmla="*/ 3203100 h 4754069"/>
              <a:gd name="connsiteX11" fmla="*/ 4686055 w 6237024"/>
              <a:gd name="connsiteY11" fmla="*/ 1635557 h 4754069"/>
              <a:gd name="connsiteX12" fmla="*/ 3118512 w 6237024"/>
              <a:gd name="connsiteY12" fmla="*/ 68014 h 4754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237024" h="4754069">
                <a:moveTo>
                  <a:pt x="466961" y="0"/>
                </a:moveTo>
                <a:lnTo>
                  <a:pt x="5770063" y="0"/>
                </a:lnTo>
                <a:lnTo>
                  <a:pt x="5860637" y="149089"/>
                </a:lnTo>
                <a:cubicBezTo>
                  <a:pt x="6100676" y="590961"/>
                  <a:pt x="6237024" y="1097336"/>
                  <a:pt x="6237024" y="1635557"/>
                </a:cubicBezTo>
                <a:cubicBezTo>
                  <a:pt x="6237024" y="3357864"/>
                  <a:pt x="4840819" y="4754069"/>
                  <a:pt x="3118512" y="4754069"/>
                </a:cubicBezTo>
                <a:cubicBezTo>
                  <a:pt x="1396205" y="4754069"/>
                  <a:pt x="0" y="3357864"/>
                  <a:pt x="0" y="1635557"/>
                </a:cubicBezTo>
                <a:cubicBezTo>
                  <a:pt x="0" y="1097336"/>
                  <a:pt x="136348" y="590961"/>
                  <a:pt x="376387" y="149089"/>
                </a:cubicBezTo>
                <a:lnTo>
                  <a:pt x="466961" y="0"/>
                </a:lnTo>
                <a:close/>
                <a:moveTo>
                  <a:pt x="3118512" y="68014"/>
                </a:moveTo>
                <a:cubicBezTo>
                  <a:pt x="2252782" y="68014"/>
                  <a:pt x="1550969" y="769827"/>
                  <a:pt x="1550969" y="1635557"/>
                </a:cubicBezTo>
                <a:cubicBezTo>
                  <a:pt x="1550969" y="2501287"/>
                  <a:pt x="2252782" y="3203100"/>
                  <a:pt x="3118512" y="3203100"/>
                </a:cubicBezTo>
                <a:cubicBezTo>
                  <a:pt x="3984242" y="3203100"/>
                  <a:pt x="4686055" y="2501287"/>
                  <a:pt x="4686055" y="1635557"/>
                </a:cubicBezTo>
                <a:cubicBezTo>
                  <a:pt x="4686055" y="769827"/>
                  <a:pt x="3984242" y="68014"/>
                  <a:pt x="3118512" y="68014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240" t="992" r="16046" b="53294"/>
          <a:stretch>
            <a:fillRect/>
          </a:stretch>
        </p:blipFill>
        <p:spPr>
          <a:xfrm>
            <a:off x="7100596" y="68014"/>
            <a:ext cx="3135086" cy="3135086"/>
          </a:xfrm>
          <a:custGeom>
            <a:avLst/>
            <a:gdLst>
              <a:gd name="connsiteX0" fmla="*/ 1567543 w 3135086"/>
              <a:gd name="connsiteY0" fmla="*/ 0 h 3135086"/>
              <a:gd name="connsiteX1" fmla="*/ 3135086 w 3135086"/>
              <a:gd name="connsiteY1" fmla="*/ 1567543 h 3135086"/>
              <a:gd name="connsiteX2" fmla="*/ 1567543 w 3135086"/>
              <a:gd name="connsiteY2" fmla="*/ 3135086 h 3135086"/>
              <a:gd name="connsiteX3" fmla="*/ 0 w 3135086"/>
              <a:gd name="connsiteY3" fmla="*/ 1567543 h 3135086"/>
              <a:gd name="connsiteX4" fmla="*/ 1567543 w 3135086"/>
              <a:gd name="connsiteY4" fmla="*/ 0 h 31350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35086" h="3135086">
                <a:moveTo>
                  <a:pt x="1567543" y="0"/>
                </a:moveTo>
                <a:cubicBezTo>
                  <a:pt x="2433273" y="0"/>
                  <a:pt x="3135086" y="701813"/>
                  <a:pt x="3135086" y="1567543"/>
                </a:cubicBezTo>
                <a:cubicBezTo>
                  <a:pt x="3135086" y="2433273"/>
                  <a:pt x="2433273" y="3135086"/>
                  <a:pt x="1567543" y="3135086"/>
                </a:cubicBezTo>
                <a:cubicBezTo>
                  <a:pt x="701813" y="3135086"/>
                  <a:pt x="0" y="2433273"/>
                  <a:pt x="0" y="1567543"/>
                </a:cubicBezTo>
                <a:cubicBezTo>
                  <a:pt x="0" y="701813"/>
                  <a:pt x="701813" y="0"/>
                  <a:pt x="1567543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7523269" y="5413882"/>
            <a:ext cx="2289739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6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Kanazawa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373160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Nerd Nomads</a:t>
            </a:r>
          </a:p>
        </p:txBody>
      </p:sp>
    </p:spTree>
    <p:extLst>
      <p:ext uri="{BB962C8B-B14F-4D97-AF65-F5344CB8AC3E}">
        <p14:creationId xmlns:p14="http://schemas.microsoft.com/office/powerpoint/2010/main" val="3064730278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4.07407E-6 L -0.575 0.09051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750" y="4514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3319228 w 12192000"/>
              <a:gd name="connsiteY1" fmla="*/ 0 h 6858000"/>
              <a:gd name="connsiteX2" fmla="*/ 3314656 w 12192000"/>
              <a:gd name="connsiteY2" fmla="*/ 7526 h 6858000"/>
              <a:gd name="connsiteX3" fmla="*/ 2961488 w 12192000"/>
              <a:gd name="connsiteY3" fmla="*/ 1402293 h 6858000"/>
              <a:gd name="connsiteX4" fmla="*/ 5887617 w 12192000"/>
              <a:gd name="connsiteY4" fmla="*/ 4328422 h 6858000"/>
              <a:gd name="connsiteX5" fmla="*/ 8813746 w 12192000"/>
              <a:gd name="connsiteY5" fmla="*/ 1402293 h 6858000"/>
              <a:gd name="connsiteX6" fmla="*/ 8460578 w 12192000"/>
              <a:gd name="connsiteY6" fmla="*/ 7526 h 6858000"/>
              <a:gd name="connsiteX7" fmla="*/ 8456006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3319228" y="0"/>
                </a:lnTo>
                <a:lnTo>
                  <a:pt x="3314656" y="7526"/>
                </a:lnTo>
                <a:cubicBezTo>
                  <a:pt x="3089425" y="422139"/>
                  <a:pt x="2961488" y="897276"/>
                  <a:pt x="2961488" y="1402293"/>
                </a:cubicBezTo>
                <a:cubicBezTo>
                  <a:pt x="2961488" y="3018349"/>
                  <a:pt x="4271561" y="4328422"/>
                  <a:pt x="5887617" y="4328422"/>
                </a:cubicBezTo>
                <a:cubicBezTo>
                  <a:pt x="7503673" y="4328422"/>
                  <a:pt x="8813746" y="3018349"/>
                  <a:pt x="8813746" y="1402293"/>
                </a:cubicBezTo>
                <a:cubicBezTo>
                  <a:pt x="8813746" y="897276"/>
                  <a:pt x="8685809" y="422139"/>
                  <a:pt x="8460578" y="7526"/>
                </a:cubicBezTo>
                <a:lnTo>
                  <a:pt x="8456006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90" r="27709" b="36885"/>
          <a:stretch>
            <a:fillRect/>
          </a:stretch>
        </p:blipFill>
        <p:spPr>
          <a:xfrm>
            <a:off x="2961488" y="0"/>
            <a:ext cx="5852258" cy="4328422"/>
          </a:xfrm>
          <a:custGeom>
            <a:avLst/>
            <a:gdLst>
              <a:gd name="connsiteX0" fmla="*/ 357740 w 5852258"/>
              <a:gd name="connsiteY0" fmla="*/ 0 h 4328422"/>
              <a:gd name="connsiteX1" fmla="*/ 5494518 w 5852258"/>
              <a:gd name="connsiteY1" fmla="*/ 0 h 4328422"/>
              <a:gd name="connsiteX2" fmla="*/ 5499090 w 5852258"/>
              <a:gd name="connsiteY2" fmla="*/ 7526 h 4328422"/>
              <a:gd name="connsiteX3" fmla="*/ 5852258 w 5852258"/>
              <a:gd name="connsiteY3" fmla="*/ 1402293 h 4328422"/>
              <a:gd name="connsiteX4" fmla="*/ 2926129 w 5852258"/>
              <a:gd name="connsiteY4" fmla="*/ 4328422 h 4328422"/>
              <a:gd name="connsiteX5" fmla="*/ 0 w 5852258"/>
              <a:gd name="connsiteY5" fmla="*/ 1402293 h 4328422"/>
              <a:gd name="connsiteX6" fmla="*/ 353168 w 5852258"/>
              <a:gd name="connsiteY6" fmla="*/ 7526 h 4328422"/>
              <a:gd name="connsiteX7" fmla="*/ 357740 w 5852258"/>
              <a:gd name="connsiteY7" fmla="*/ 0 h 4328422"/>
              <a:gd name="connsiteX8" fmla="*/ 2926129 w 5852258"/>
              <a:gd name="connsiteY8" fmla="*/ 86677 h 4328422"/>
              <a:gd name="connsiteX9" fmla="*/ 1610513 w 5852258"/>
              <a:gd name="connsiteY9" fmla="*/ 1402293 h 4328422"/>
              <a:gd name="connsiteX10" fmla="*/ 2926129 w 5852258"/>
              <a:gd name="connsiteY10" fmla="*/ 2717909 h 4328422"/>
              <a:gd name="connsiteX11" fmla="*/ 4241745 w 5852258"/>
              <a:gd name="connsiteY11" fmla="*/ 1402293 h 4328422"/>
              <a:gd name="connsiteX12" fmla="*/ 2926129 w 5852258"/>
              <a:gd name="connsiteY12" fmla="*/ 86677 h 43284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852258" h="4328422">
                <a:moveTo>
                  <a:pt x="357740" y="0"/>
                </a:moveTo>
                <a:lnTo>
                  <a:pt x="5494518" y="0"/>
                </a:lnTo>
                <a:lnTo>
                  <a:pt x="5499090" y="7526"/>
                </a:lnTo>
                <a:cubicBezTo>
                  <a:pt x="5724321" y="422139"/>
                  <a:pt x="5852258" y="897276"/>
                  <a:pt x="5852258" y="1402293"/>
                </a:cubicBezTo>
                <a:cubicBezTo>
                  <a:pt x="5852258" y="3018349"/>
                  <a:pt x="4542185" y="4328422"/>
                  <a:pt x="2926129" y="4328422"/>
                </a:cubicBezTo>
                <a:cubicBezTo>
                  <a:pt x="1310073" y="4328422"/>
                  <a:pt x="0" y="3018349"/>
                  <a:pt x="0" y="1402293"/>
                </a:cubicBezTo>
                <a:cubicBezTo>
                  <a:pt x="0" y="897276"/>
                  <a:pt x="127937" y="422139"/>
                  <a:pt x="353168" y="7526"/>
                </a:cubicBezTo>
                <a:lnTo>
                  <a:pt x="357740" y="0"/>
                </a:lnTo>
                <a:close/>
                <a:moveTo>
                  <a:pt x="2926129" y="86677"/>
                </a:moveTo>
                <a:cubicBezTo>
                  <a:pt x="2199534" y="86677"/>
                  <a:pt x="1610513" y="675698"/>
                  <a:pt x="1610513" y="1402293"/>
                </a:cubicBezTo>
                <a:cubicBezTo>
                  <a:pt x="1610513" y="2128888"/>
                  <a:pt x="2199534" y="2717909"/>
                  <a:pt x="2926129" y="2717909"/>
                </a:cubicBezTo>
                <a:cubicBezTo>
                  <a:pt x="3652724" y="2717909"/>
                  <a:pt x="4241745" y="2128888"/>
                  <a:pt x="4241745" y="1402293"/>
                </a:cubicBezTo>
                <a:cubicBezTo>
                  <a:pt x="4241745" y="675698"/>
                  <a:pt x="3652724" y="86677"/>
                  <a:pt x="2926129" y="86677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00" t="1264" r="40918" b="60369"/>
          <a:stretch>
            <a:fillRect/>
          </a:stretch>
        </p:blipFill>
        <p:spPr>
          <a:xfrm>
            <a:off x="4572001" y="86677"/>
            <a:ext cx="2631232" cy="2631232"/>
          </a:xfrm>
          <a:custGeom>
            <a:avLst/>
            <a:gdLst>
              <a:gd name="connsiteX0" fmla="*/ 1315616 w 2631232"/>
              <a:gd name="connsiteY0" fmla="*/ 0 h 2631232"/>
              <a:gd name="connsiteX1" fmla="*/ 2631232 w 2631232"/>
              <a:gd name="connsiteY1" fmla="*/ 1315616 h 2631232"/>
              <a:gd name="connsiteX2" fmla="*/ 1315616 w 2631232"/>
              <a:gd name="connsiteY2" fmla="*/ 2631232 h 2631232"/>
              <a:gd name="connsiteX3" fmla="*/ 0 w 2631232"/>
              <a:gd name="connsiteY3" fmla="*/ 1315616 h 2631232"/>
              <a:gd name="connsiteX4" fmla="*/ 1315616 w 2631232"/>
              <a:gd name="connsiteY4" fmla="*/ 0 h 2631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31232" h="2631232">
                <a:moveTo>
                  <a:pt x="1315616" y="0"/>
                </a:moveTo>
                <a:cubicBezTo>
                  <a:pt x="2042211" y="0"/>
                  <a:pt x="2631232" y="589021"/>
                  <a:pt x="2631232" y="1315616"/>
                </a:cubicBezTo>
                <a:cubicBezTo>
                  <a:pt x="2631232" y="2042211"/>
                  <a:pt x="2042211" y="2631232"/>
                  <a:pt x="1315616" y="2631232"/>
                </a:cubicBezTo>
                <a:cubicBezTo>
                  <a:pt x="589021" y="2631232"/>
                  <a:pt x="0" y="2042211"/>
                  <a:pt x="0" y="1315616"/>
                </a:cubicBezTo>
                <a:cubicBezTo>
                  <a:pt x="0" y="589021"/>
                  <a:pt x="589021" y="0"/>
                  <a:pt x="1315616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4917474" y="4937864"/>
            <a:ext cx="1940285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6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Kokura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063460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Wikipedia</a:t>
            </a:r>
          </a:p>
        </p:txBody>
      </p:sp>
    </p:spTree>
    <p:extLst>
      <p:ext uri="{BB962C8B-B14F-4D97-AF65-F5344CB8AC3E}">
        <p14:creationId xmlns:p14="http://schemas.microsoft.com/office/powerpoint/2010/main" val="353136153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3.7037E-7 L -0.36159 0.1669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086" y="8333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3545225 w 12192000"/>
              <a:gd name="connsiteY1" fmla="*/ 0 h 6858000"/>
              <a:gd name="connsiteX2" fmla="*/ 3446313 w 12192000"/>
              <a:gd name="connsiteY2" fmla="*/ 162814 h 6858000"/>
              <a:gd name="connsiteX3" fmla="*/ 3038956 w 12192000"/>
              <a:gd name="connsiteY3" fmla="*/ 1771589 h 6858000"/>
              <a:gd name="connsiteX4" fmla="*/ 6414060 w 12192000"/>
              <a:gd name="connsiteY4" fmla="*/ 5146693 h 6858000"/>
              <a:gd name="connsiteX5" fmla="*/ 9789164 w 12192000"/>
              <a:gd name="connsiteY5" fmla="*/ 1771589 h 6858000"/>
              <a:gd name="connsiteX6" fmla="*/ 9381807 w 12192000"/>
              <a:gd name="connsiteY6" fmla="*/ 162814 h 6858000"/>
              <a:gd name="connsiteX7" fmla="*/ 9282895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3545225" y="0"/>
                </a:lnTo>
                <a:lnTo>
                  <a:pt x="3446313" y="162814"/>
                </a:lnTo>
                <a:cubicBezTo>
                  <a:pt x="3186523" y="641044"/>
                  <a:pt x="3038956" y="1189083"/>
                  <a:pt x="3038956" y="1771589"/>
                </a:cubicBezTo>
                <a:cubicBezTo>
                  <a:pt x="3038956" y="3635607"/>
                  <a:pt x="4550042" y="5146693"/>
                  <a:pt x="6414060" y="5146693"/>
                </a:cubicBezTo>
                <a:cubicBezTo>
                  <a:pt x="8278078" y="5146693"/>
                  <a:pt x="9789164" y="3635607"/>
                  <a:pt x="9789164" y="1771589"/>
                </a:cubicBezTo>
                <a:cubicBezTo>
                  <a:pt x="9789164" y="1189083"/>
                  <a:pt x="9641597" y="641044"/>
                  <a:pt x="9381807" y="162814"/>
                </a:cubicBezTo>
                <a:lnTo>
                  <a:pt x="9282895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26" r="19708" b="24953"/>
          <a:stretch>
            <a:fillRect/>
          </a:stretch>
        </p:blipFill>
        <p:spPr>
          <a:xfrm>
            <a:off x="3038956" y="1"/>
            <a:ext cx="6750208" cy="5146693"/>
          </a:xfrm>
          <a:custGeom>
            <a:avLst/>
            <a:gdLst>
              <a:gd name="connsiteX0" fmla="*/ 506269 w 6750208"/>
              <a:gd name="connsiteY0" fmla="*/ 0 h 5146693"/>
              <a:gd name="connsiteX1" fmla="*/ 6243939 w 6750208"/>
              <a:gd name="connsiteY1" fmla="*/ 0 h 5146693"/>
              <a:gd name="connsiteX2" fmla="*/ 6342851 w 6750208"/>
              <a:gd name="connsiteY2" fmla="*/ 162814 h 5146693"/>
              <a:gd name="connsiteX3" fmla="*/ 6750208 w 6750208"/>
              <a:gd name="connsiteY3" fmla="*/ 1771589 h 5146693"/>
              <a:gd name="connsiteX4" fmla="*/ 3375104 w 6750208"/>
              <a:gd name="connsiteY4" fmla="*/ 5146693 h 5146693"/>
              <a:gd name="connsiteX5" fmla="*/ 0 w 6750208"/>
              <a:gd name="connsiteY5" fmla="*/ 1771589 h 5146693"/>
              <a:gd name="connsiteX6" fmla="*/ 407357 w 6750208"/>
              <a:gd name="connsiteY6" fmla="*/ 162814 h 5146693"/>
              <a:gd name="connsiteX7" fmla="*/ 506269 w 6750208"/>
              <a:gd name="connsiteY7" fmla="*/ 0 h 5146693"/>
              <a:gd name="connsiteX8" fmla="*/ 3375104 w 6750208"/>
              <a:gd name="connsiteY8" fmla="*/ 77346 h 5146693"/>
              <a:gd name="connsiteX9" fmla="*/ 1680861 w 6750208"/>
              <a:gd name="connsiteY9" fmla="*/ 1771589 h 5146693"/>
              <a:gd name="connsiteX10" fmla="*/ 3375104 w 6750208"/>
              <a:gd name="connsiteY10" fmla="*/ 3465832 h 5146693"/>
              <a:gd name="connsiteX11" fmla="*/ 5069347 w 6750208"/>
              <a:gd name="connsiteY11" fmla="*/ 1771589 h 5146693"/>
              <a:gd name="connsiteX12" fmla="*/ 3375104 w 6750208"/>
              <a:gd name="connsiteY12" fmla="*/ 77346 h 5146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750208" h="5146693">
                <a:moveTo>
                  <a:pt x="506269" y="0"/>
                </a:moveTo>
                <a:lnTo>
                  <a:pt x="6243939" y="0"/>
                </a:lnTo>
                <a:lnTo>
                  <a:pt x="6342851" y="162814"/>
                </a:lnTo>
                <a:cubicBezTo>
                  <a:pt x="6602641" y="641044"/>
                  <a:pt x="6750208" y="1189083"/>
                  <a:pt x="6750208" y="1771589"/>
                </a:cubicBezTo>
                <a:cubicBezTo>
                  <a:pt x="6750208" y="3635607"/>
                  <a:pt x="5239122" y="5146693"/>
                  <a:pt x="3375104" y="5146693"/>
                </a:cubicBezTo>
                <a:cubicBezTo>
                  <a:pt x="1511086" y="5146693"/>
                  <a:pt x="0" y="3635607"/>
                  <a:pt x="0" y="1771589"/>
                </a:cubicBezTo>
                <a:cubicBezTo>
                  <a:pt x="0" y="1189083"/>
                  <a:pt x="147567" y="641044"/>
                  <a:pt x="407357" y="162814"/>
                </a:cubicBezTo>
                <a:lnTo>
                  <a:pt x="506269" y="0"/>
                </a:lnTo>
                <a:close/>
                <a:moveTo>
                  <a:pt x="3375104" y="77346"/>
                </a:moveTo>
                <a:cubicBezTo>
                  <a:pt x="2439399" y="77346"/>
                  <a:pt x="1680861" y="835884"/>
                  <a:pt x="1680861" y="1771589"/>
                </a:cubicBezTo>
                <a:cubicBezTo>
                  <a:pt x="1680861" y="2707294"/>
                  <a:pt x="2439399" y="3465832"/>
                  <a:pt x="3375104" y="3465832"/>
                </a:cubicBezTo>
                <a:cubicBezTo>
                  <a:pt x="4310809" y="3465832"/>
                  <a:pt x="5069347" y="2707294"/>
                  <a:pt x="5069347" y="1771589"/>
                </a:cubicBezTo>
                <a:cubicBezTo>
                  <a:pt x="5069347" y="835884"/>
                  <a:pt x="4310809" y="77346"/>
                  <a:pt x="3375104" y="77346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712" t="1128" r="33495" b="49463"/>
          <a:stretch>
            <a:fillRect/>
          </a:stretch>
        </p:blipFill>
        <p:spPr>
          <a:xfrm>
            <a:off x="4719817" y="77346"/>
            <a:ext cx="3388486" cy="3388486"/>
          </a:xfrm>
          <a:custGeom>
            <a:avLst/>
            <a:gdLst>
              <a:gd name="connsiteX0" fmla="*/ 1694243 w 3388486"/>
              <a:gd name="connsiteY0" fmla="*/ 0 h 3388486"/>
              <a:gd name="connsiteX1" fmla="*/ 3388486 w 3388486"/>
              <a:gd name="connsiteY1" fmla="*/ 1694243 h 3388486"/>
              <a:gd name="connsiteX2" fmla="*/ 1694243 w 3388486"/>
              <a:gd name="connsiteY2" fmla="*/ 3388486 h 3388486"/>
              <a:gd name="connsiteX3" fmla="*/ 0 w 3388486"/>
              <a:gd name="connsiteY3" fmla="*/ 1694243 h 3388486"/>
              <a:gd name="connsiteX4" fmla="*/ 1694243 w 3388486"/>
              <a:gd name="connsiteY4" fmla="*/ 0 h 33884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88486" h="3388486">
                <a:moveTo>
                  <a:pt x="1694243" y="0"/>
                </a:moveTo>
                <a:cubicBezTo>
                  <a:pt x="2629948" y="0"/>
                  <a:pt x="3388486" y="758538"/>
                  <a:pt x="3388486" y="1694243"/>
                </a:cubicBezTo>
                <a:cubicBezTo>
                  <a:pt x="3388486" y="2629948"/>
                  <a:pt x="2629948" y="3388486"/>
                  <a:pt x="1694243" y="3388486"/>
                </a:cubicBezTo>
                <a:cubicBezTo>
                  <a:pt x="758538" y="3388486"/>
                  <a:pt x="0" y="2629948"/>
                  <a:pt x="0" y="1694243"/>
                </a:cubicBezTo>
                <a:cubicBezTo>
                  <a:pt x="0" y="758538"/>
                  <a:pt x="758538" y="0"/>
                  <a:pt x="1694243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5433209" y="5689044"/>
            <a:ext cx="1961701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6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Komine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105138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Wikimedia</a:t>
            </a:r>
          </a:p>
        </p:txBody>
      </p:sp>
    </p:spTree>
    <p:extLst>
      <p:ext uri="{BB962C8B-B14F-4D97-AF65-F5344CB8AC3E}">
        <p14:creationId xmlns:p14="http://schemas.microsoft.com/office/powerpoint/2010/main" val="2576336107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85185E-6 L -0.40195 0.0588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04" y="2940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4169334 w 12192000"/>
              <a:gd name="connsiteY1" fmla="*/ 0 h 6858000"/>
              <a:gd name="connsiteX2" fmla="*/ 4082823 w 12192000"/>
              <a:gd name="connsiteY2" fmla="*/ 179586 h 6858000"/>
              <a:gd name="connsiteX3" fmla="*/ 3843926 w 12192000"/>
              <a:gd name="connsiteY3" fmla="*/ 1362883 h 6858000"/>
              <a:gd name="connsiteX4" fmla="*/ 6883905 w 12192000"/>
              <a:gd name="connsiteY4" fmla="*/ 4402862 h 6858000"/>
              <a:gd name="connsiteX5" fmla="*/ 9923884 w 12192000"/>
              <a:gd name="connsiteY5" fmla="*/ 1362883 h 6858000"/>
              <a:gd name="connsiteX6" fmla="*/ 9684987 w 12192000"/>
              <a:gd name="connsiteY6" fmla="*/ 179586 h 6858000"/>
              <a:gd name="connsiteX7" fmla="*/ 9598476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4169334" y="0"/>
                </a:lnTo>
                <a:lnTo>
                  <a:pt x="4082823" y="179586"/>
                </a:lnTo>
                <a:cubicBezTo>
                  <a:pt x="3928991" y="543284"/>
                  <a:pt x="3843926" y="943150"/>
                  <a:pt x="3843926" y="1362883"/>
                </a:cubicBezTo>
                <a:cubicBezTo>
                  <a:pt x="3843926" y="3041817"/>
                  <a:pt x="5204971" y="4402862"/>
                  <a:pt x="6883905" y="4402862"/>
                </a:cubicBezTo>
                <a:cubicBezTo>
                  <a:pt x="8562839" y="4402862"/>
                  <a:pt x="9923884" y="3041817"/>
                  <a:pt x="9923884" y="1362883"/>
                </a:cubicBezTo>
                <a:cubicBezTo>
                  <a:pt x="9923884" y="943150"/>
                  <a:pt x="9838819" y="543284"/>
                  <a:pt x="9684987" y="179586"/>
                </a:cubicBezTo>
                <a:lnTo>
                  <a:pt x="9598476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28" r="18603" b="35800"/>
          <a:stretch>
            <a:fillRect/>
          </a:stretch>
        </p:blipFill>
        <p:spPr>
          <a:xfrm>
            <a:off x="3843926" y="0"/>
            <a:ext cx="6079958" cy="4402862"/>
          </a:xfrm>
          <a:custGeom>
            <a:avLst/>
            <a:gdLst>
              <a:gd name="connsiteX0" fmla="*/ 325408 w 6079958"/>
              <a:gd name="connsiteY0" fmla="*/ 0 h 4402862"/>
              <a:gd name="connsiteX1" fmla="*/ 5754550 w 6079958"/>
              <a:gd name="connsiteY1" fmla="*/ 0 h 4402862"/>
              <a:gd name="connsiteX2" fmla="*/ 5841061 w 6079958"/>
              <a:gd name="connsiteY2" fmla="*/ 179586 h 4402862"/>
              <a:gd name="connsiteX3" fmla="*/ 6079958 w 6079958"/>
              <a:gd name="connsiteY3" fmla="*/ 1362883 h 4402862"/>
              <a:gd name="connsiteX4" fmla="*/ 3039979 w 6079958"/>
              <a:gd name="connsiteY4" fmla="*/ 4402862 h 4402862"/>
              <a:gd name="connsiteX5" fmla="*/ 0 w 6079958"/>
              <a:gd name="connsiteY5" fmla="*/ 1362883 h 4402862"/>
              <a:gd name="connsiteX6" fmla="*/ 238897 w 6079958"/>
              <a:gd name="connsiteY6" fmla="*/ 179586 h 4402862"/>
              <a:gd name="connsiteX7" fmla="*/ 325408 w 6079958"/>
              <a:gd name="connsiteY7" fmla="*/ 0 h 4402862"/>
              <a:gd name="connsiteX8" fmla="*/ 3039979 w 6079958"/>
              <a:gd name="connsiteY8" fmla="*/ 68015 h 4402862"/>
              <a:gd name="connsiteX9" fmla="*/ 1745111 w 6079958"/>
              <a:gd name="connsiteY9" fmla="*/ 1362883 h 4402862"/>
              <a:gd name="connsiteX10" fmla="*/ 3039979 w 6079958"/>
              <a:gd name="connsiteY10" fmla="*/ 2657751 h 4402862"/>
              <a:gd name="connsiteX11" fmla="*/ 4334847 w 6079958"/>
              <a:gd name="connsiteY11" fmla="*/ 1362883 h 4402862"/>
              <a:gd name="connsiteX12" fmla="*/ 3039979 w 6079958"/>
              <a:gd name="connsiteY12" fmla="*/ 68015 h 44028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079958" h="4402862">
                <a:moveTo>
                  <a:pt x="325408" y="0"/>
                </a:moveTo>
                <a:lnTo>
                  <a:pt x="5754550" y="0"/>
                </a:lnTo>
                <a:lnTo>
                  <a:pt x="5841061" y="179586"/>
                </a:lnTo>
                <a:cubicBezTo>
                  <a:pt x="5994893" y="543284"/>
                  <a:pt x="6079958" y="943150"/>
                  <a:pt x="6079958" y="1362883"/>
                </a:cubicBezTo>
                <a:cubicBezTo>
                  <a:pt x="6079958" y="3041817"/>
                  <a:pt x="4718913" y="4402862"/>
                  <a:pt x="3039979" y="4402862"/>
                </a:cubicBezTo>
                <a:cubicBezTo>
                  <a:pt x="1361045" y="4402862"/>
                  <a:pt x="0" y="3041817"/>
                  <a:pt x="0" y="1362883"/>
                </a:cubicBezTo>
                <a:cubicBezTo>
                  <a:pt x="0" y="943150"/>
                  <a:pt x="85065" y="543284"/>
                  <a:pt x="238897" y="179586"/>
                </a:cubicBezTo>
                <a:lnTo>
                  <a:pt x="325408" y="0"/>
                </a:lnTo>
                <a:close/>
                <a:moveTo>
                  <a:pt x="3039979" y="68015"/>
                </a:moveTo>
                <a:cubicBezTo>
                  <a:pt x="2324843" y="68015"/>
                  <a:pt x="1745111" y="647747"/>
                  <a:pt x="1745111" y="1362883"/>
                </a:cubicBezTo>
                <a:cubicBezTo>
                  <a:pt x="1745111" y="2078019"/>
                  <a:pt x="2324843" y="2657751"/>
                  <a:pt x="3039979" y="2657751"/>
                </a:cubicBezTo>
                <a:cubicBezTo>
                  <a:pt x="3755115" y="2657751"/>
                  <a:pt x="4334847" y="2078019"/>
                  <a:pt x="4334847" y="1362883"/>
                </a:cubicBezTo>
                <a:cubicBezTo>
                  <a:pt x="4334847" y="647747"/>
                  <a:pt x="3755115" y="68015"/>
                  <a:pt x="3039979" y="68015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842" t="992" r="32917" b="61246"/>
          <a:stretch>
            <a:fillRect/>
          </a:stretch>
        </p:blipFill>
        <p:spPr>
          <a:xfrm>
            <a:off x="5589037" y="68015"/>
            <a:ext cx="2589736" cy="2589736"/>
          </a:xfrm>
          <a:custGeom>
            <a:avLst/>
            <a:gdLst>
              <a:gd name="connsiteX0" fmla="*/ 1294868 w 2589736"/>
              <a:gd name="connsiteY0" fmla="*/ 0 h 2589736"/>
              <a:gd name="connsiteX1" fmla="*/ 2589736 w 2589736"/>
              <a:gd name="connsiteY1" fmla="*/ 1294868 h 2589736"/>
              <a:gd name="connsiteX2" fmla="*/ 1294868 w 2589736"/>
              <a:gd name="connsiteY2" fmla="*/ 2589736 h 2589736"/>
              <a:gd name="connsiteX3" fmla="*/ 0 w 2589736"/>
              <a:gd name="connsiteY3" fmla="*/ 1294868 h 2589736"/>
              <a:gd name="connsiteX4" fmla="*/ 1294868 w 2589736"/>
              <a:gd name="connsiteY4" fmla="*/ 0 h 25897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89736" h="2589736">
                <a:moveTo>
                  <a:pt x="1294868" y="0"/>
                </a:moveTo>
                <a:cubicBezTo>
                  <a:pt x="2010004" y="0"/>
                  <a:pt x="2589736" y="579732"/>
                  <a:pt x="2589736" y="1294868"/>
                </a:cubicBezTo>
                <a:cubicBezTo>
                  <a:pt x="2589736" y="2010004"/>
                  <a:pt x="2010004" y="2589736"/>
                  <a:pt x="1294868" y="2589736"/>
                </a:cubicBezTo>
                <a:cubicBezTo>
                  <a:pt x="579732" y="2589736"/>
                  <a:pt x="0" y="2010004"/>
                  <a:pt x="0" y="1294868"/>
                </a:cubicBezTo>
                <a:cubicBezTo>
                  <a:pt x="0" y="579732"/>
                  <a:pt x="579732" y="0"/>
                  <a:pt x="1294868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5959159" y="5042464"/>
            <a:ext cx="1849491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6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Osaka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957662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Jpellgen</a:t>
            </a:r>
          </a:p>
        </p:txBody>
      </p:sp>
    </p:spTree>
    <p:extLst>
      <p:ext uri="{BB962C8B-B14F-4D97-AF65-F5344CB8AC3E}">
        <p14:creationId xmlns:p14="http://schemas.microsoft.com/office/powerpoint/2010/main" val="546124501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2.59259E-6 L -0.44453 0.15162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227" y="7569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5374983 w 12192000"/>
              <a:gd name="connsiteY1" fmla="*/ 0 h 6858000"/>
              <a:gd name="connsiteX2" fmla="*/ 5347925 w 12192000"/>
              <a:gd name="connsiteY2" fmla="*/ 44539 h 6858000"/>
              <a:gd name="connsiteX3" fmla="*/ 4972234 w 12192000"/>
              <a:gd name="connsiteY3" fmla="*/ 1528256 h 6858000"/>
              <a:gd name="connsiteX4" fmla="*/ 8084975 w 12192000"/>
              <a:gd name="connsiteY4" fmla="*/ 4640997 h 6858000"/>
              <a:gd name="connsiteX5" fmla="*/ 11197716 w 12192000"/>
              <a:gd name="connsiteY5" fmla="*/ 1528256 h 6858000"/>
              <a:gd name="connsiteX6" fmla="*/ 10822025 w 12192000"/>
              <a:gd name="connsiteY6" fmla="*/ 44539 h 6858000"/>
              <a:gd name="connsiteX7" fmla="*/ 10794967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5374983" y="0"/>
                </a:lnTo>
                <a:lnTo>
                  <a:pt x="5347925" y="44539"/>
                </a:lnTo>
                <a:cubicBezTo>
                  <a:pt x="5108330" y="485593"/>
                  <a:pt x="4972234" y="991031"/>
                  <a:pt x="4972234" y="1528256"/>
                </a:cubicBezTo>
                <a:cubicBezTo>
                  <a:pt x="4972234" y="3247375"/>
                  <a:pt x="6365856" y="4640997"/>
                  <a:pt x="8084975" y="4640997"/>
                </a:cubicBezTo>
                <a:cubicBezTo>
                  <a:pt x="9804094" y="4640997"/>
                  <a:pt x="11197716" y="3247375"/>
                  <a:pt x="11197716" y="1528256"/>
                </a:cubicBezTo>
                <a:cubicBezTo>
                  <a:pt x="11197716" y="991031"/>
                  <a:pt x="11061620" y="485593"/>
                  <a:pt x="10822025" y="44539"/>
                </a:cubicBezTo>
                <a:lnTo>
                  <a:pt x="10794967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783" r="8155" b="32327"/>
          <a:stretch>
            <a:fillRect/>
          </a:stretch>
        </p:blipFill>
        <p:spPr>
          <a:xfrm>
            <a:off x="4972234" y="1"/>
            <a:ext cx="6225482" cy="4640997"/>
          </a:xfrm>
          <a:custGeom>
            <a:avLst/>
            <a:gdLst>
              <a:gd name="connsiteX0" fmla="*/ 402749 w 6225482"/>
              <a:gd name="connsiteY0" fmla="*/ 0 h 4640997"/>
              <a:gd name="connsiteX1" fmla="*/ 5822733 w 6225482"/>
              <a:gd name="connsiteY1" fmla="*/ 0 h 4640997"/>
              <a:gd name="connsiteX2" fmla="*/ 5849791 w 6225482"/>
              <a:gd name="connsiteY2" fmla="*/ 44539 h 4640997"/>
              <a:gd name="connsiteX3" fmla="*/ 6225482 w 6225482"/>
              <a:gd name="connsiteY3" fmla="*/ 1528256 h 4640997"/>
              <a:gd name="connsiteX4" fmla="*/ 3112741 w 6225482"/>
              <a:gd name="connsiteY4" fmla="*/ 4640997 h 4640997"/>
              <a:gd name="connsiteX5" fmla="*/ 0 w 6225482"/>
              <a:gd name="connsiteY5" fmla="*/ 1528256 h 4640997"/>
              <a:gd name="connsiteX6" fmla="*/ 375691 w 6225482"/>
              <a:gd name="connsiteY6" fmla="*/ 44539 h 4640997"/>
              <a:gd name="connsiteX7" fmla="*/ 402749 w 6225482"/>
              <a:gd name="connsiteY7" fmla="*/ 0 h 4640997"/>
              <a:gd name="connsiteX8" fmla="*/ 3112741 w 6225482"/>
              <a:gd name="connsiteY8" fmla="*/ 189313 h 4640997"/>
              <a:gd name="connsiteX9" fmla="*/ 1773798 w 6225482"/>
              <a:gd name="connsiteY9" fmla="*/ 1528256 h 4640997"/>
              <a:gd name="connsiteX10" fmla="*/ 3112741 w 6225482"/>
              <a:gd name="connsiteY10" fmla="*/ 2867199 h 4640997"/>
              <a:gd name="connsiteX11" fmla="*/ 4451684 w 6225482"/>
              <a:gd name="connsiteY11" fmla="*/ 1528256 h 4640997"/>
              <a:gd name="connsiteX12" fmla="*/ 3112741 w 6225482"/>
              <a:gd name="connsiteY12" fmla="*/ 189313 h 4640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225482" h="4640997">
                <a:moveTo>
                  <a:pt x="402749" y="0"/>
                </a:moveTo>
                <a:lnTo>
                  <a:pt x="5822733" y="0"/>
                </a:lnTo>
                <a:lnTo>
                  <a:pt x="5849791" y="44539"/>
                </a:lnTo>
                <a:cubicBezTo>
                  <a:pt x="6089386" y="485593"/>
                  <a:pt x="6225482" y="991031"/>
                  <a:pt x="6225482" y="1528256"/>
                </a:cubicBezTo>
                <a:cubicBezTo>
                  <a:pt x="6225482" y="3247375"/>
                  <a:pt x="4831860" y="4640997"/>
                  <a:pt x="3112741" y="4640997"/>
                </a:cubicBezTo>
                <a:cubicBezTo>
                  <a:pt x="1393622" y="4640997"/>
                  <a:pt x="0" y="3247375"/>
                  <a:pt x="0" y="1528256"/>
                </a:cubicBezTo>
                <a:cubicBezTo>
                  <a:pt x="0" y="991031"/>
                  <a:pt x="136096" y="485593"/>
                  <a:pt x="375691" y="44539"/>
                </a:cubicBezTo>
                <a:lnTo>
                  <a:pt x="402749" y="0"/>
                </a:lnTo>
                <a:close/>
                <a:moveTo>
                  <a:pt x="3112741" y="189313"/>
                </a:moveTo>
                <a:cubicBezTo>
                  <a:pt x="2373263" y="189313"/>
                  <a:pt x="1773798" y="788778"/>
                  <a:pt x="1773798" y="1528256"/>
                </a:cubicBezTo>
                <a:cubicBezTo>
                  <a:pt x="1773798" y="2267734"/>
                  <a:pt x="2373263" y="2867199"/>
                  <a:pt x="3112741" y="2867199"/>
                </a:cubicBezTo>
                <a:cubicBezTo>
                  <a:pt x="3852219" y="2867199"/>
                  <a:pt x="4451684" y="2267734"/>
                  <a:pt x="4451684" y="1528256"/>
                </a:cubicBezTo>
                <a:cubicBezTo>
                  <a:pt x="4451684" y="788778"/>
                  <a:pt x="3852219" y="189313"/>
                  <a:pt x="3112741" y="189313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332" t="2760" r="22704" b="58192"/>
          <a:stretch>
            <a:fillRect/>
          </a:stretch>
        </p:blipFill>
        <p:spPr>
          <a:xfrm>
            <a:off x="6746032" y="189313"/>
            <a:ext cx="2677886" cy="2677886"/>
          </a:xfrm>
          <a:custGeom>
            <a:avLst/>
            <a:gdLst>
              <a:gd name="connsiteX0" fmla="*/ 1338943 w 2677886"/>
              <a:gd name="connsiteY0" fmla="*/ 0 h 2677886"/>
              <a:gd name="connsiteX1" fmla="*/ 2677886 w 2677886"/>
              <a:gd name="connsiteY1" fmla="*/ 1338943 h 2677886"/>
              <a:gd name="connsiteX2" fmla="*/ 1338943 w 2677886"/>
              <a:gd name="connsiteY2" fmla="*/ 2677886 h 2677886"/>
              <a:gd name="connsiteX3" fmla="*/ 0 w 2677886"/>
              <a:gd name="connsiteY3" fmla="*/ 1338943 h 2677886"/>
              <a:gd name="connsiteX4" fmla="*/ 1338943 w 2677886"/>
              <a:gd name="connsiteY4" fmla="*/ 0 h 2677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77886" h="2677886">
                <a:moveTo>
                  <a:pt x="1338943" y="0"/>
                </a:moveTo>
                <a:cubicBezTo>
                  <a:pt x="2078421" y="0"/>
                  <a:pt x="2677886" y="599465"/>
                  <a:pt x="2677886" y="1338943"/>
                </a:cubicBezTo>
                <a:cubicBezTo>
                  <a:pt x="2677886" y="2078421"/>
                  <a:pt x="2078421" y="2677886"/>
                  <a:pt x="1338943" y="2677886"/>
                </a:cubicBezTo>
                <a:cubicBezTo>
                  <a:pt x="599465" y="2677886"/>
                  <a:pt x="0" y="2078421"/>
                  <a:pt x="0" y="1338943"/>
                </a:cubicBezTo>
                <a:cubicBezTo>
                  <a:pt x="0" y="599465"/>
                  <a:pt x="599465" y="0"/>
                  <a:pt x="1338943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6888809" y="5310685"/>
            <a:ext cx="2392332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6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Matsumoto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798341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Yevgen Pogoryelov</a:t>
            </a:r>
          </a:p>
        </p:txBody>
      </p:sp>
    </p:spTree>
    <p:extLst>
      <p:ext uri="{BB962C8B-B14F-4D97-AF65-F5344CB8AC3E}">
        <p14:creationId xmlns:p14="http://schemas.microsoft.com/office/powerpoint/2010/main" val="2691570602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22222E-6 L -0.52044 0.11088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29" y="5532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3184139 w 12192000"/>
              <a:gd name="connsiteY1" fmla="*/ 0 h 6858000"/>
              <a:gd name="connsiteX2" fmla="*/ 3108510 w 12192000"/>
              <a:gd name="connsiteY2" fmla="*/ 156996 h 6858000"/>
              <a:gd name="connsiteX3" fmla="*/ 2869613 w 12192000"/>
              <a:gd name="connsiteY3" fmla="*/ 1340293 h 6858000"/>
              <a:gd name="connsiteX4" fmla="*/ 5909592 w 12192000"/>
              <a:gd name="connsiteY4" fmla="*/ 4380272 h 6858000"/>
              <a:gd name="connsiteX5" fmla="*/ 8949571 w 12192000"/>
              <a:gd name="connsiteY5" fmla="*/ 1340293 h 6858000"/>
              <a:gd name="connsiteX6" fmla="*/ 8710674 w 12192000"/>
              <a:gd name="connsiteY6" fmla="*/ 156996 h 6858000"/>
              <a:gd name="connsiteX7" fmla="*/ 8635045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3184139" y="0"/>
                </a:lnTo>
                <a:lnTo>
                  <a:pt x="3108510" y="156996"/>
                </a:lnTo>
                <a:cubicBezTo>
                  <a:pt x="2954678" y="520694"/>
                  <a:pt x="2869613" y="920560"/>
                  <a:pt x="2869613" y="1340293"/>
                </a:cubicBezTo>
                <a:cubicBezTo>
                  <a:pt x="2869613" y="3019227"/>
                  <a:pt x="4230658" y="4380272"/>
                  <a:pt x="5909592" y="4380272"/>
                </a:cubicBezTo>
                <a:cubicBezTo>
                  <a:pt x="7588526" y="4380272"/>
                  <a:pt x="8949571" y="3019227"/>
                  <a:pt x="8949571" y="1340293"/>
                </a:cubicBezTo>
                <a:cubicBezTo>
                  <a:pt x="8949571" y="920560"/>
                  <a:pt x="8864506" y="520694"/>
                  <a:pt x="8710674" y="156996"/>
                </a:cubicBezTo>
                <a:lnTo>
                  <a:pt x="8635045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37" r="26595" b="36129"/>
          <a:stretch>
            <a:fillRect/>
          </a:stretch>
        </p:blipFill>
        <p:spPr>
          <a:xfrm>
            <a:off x="2869613" y="0"/>
            <a:ext cx="6079958" cy="4380272"/>
          </a:xfrm>
          <a:custGeom>
            <a:avLst/>
            <a:gdLst>
              <a:gd name="connsiteX0" fmla="*/ 314526 w 6079958"/>
              <a:gd name="connsiteY0" fmla="*/ 0 h 4380272"/>
              <a:gd name="connsiteX1" fmla="*/ 5765432 w 6079958"/>
              <a:gd name="connsiteY1" fmla="*/ 0 h 4380272"/>
              <a:gd name="connsiteX2" fmla="*/ 5841061 w 6079958"/>
              <a:gd name="connsiteY2" fmla="*/ 156996 h 4380272"/>
              <a:gd name="connsiteX3" fmla="*/ 6079958 w 6079958"/>
              <a:gd name="connsiteY3" fmla="*/ 1340293 h 4380272"/>
              <a:gd name="connsiteX4" fmla="*/ 3039979 w 6079958"/>
              <a:gd name="connsiteY4" fmla="*/ 4380272 h 4380272"/>
              <a:gd name="connsiteX5" fmla="*/ 0 w 6079958"/>
              <a:gd name="connsiteY5" fmla="*/ 1340293 h 4380272"/>
              <a:gd name="connsiteX6" fmla="*/ 238897 w 6079958"/>
              <a:gd name="connsiteY6" fmla="*/ 156996 h 4380272"/>
              <a:gd name="connsiteX7" fmla="*/ 314526 w 6079958"/>
              <a:gd name="connsiteY7" fmla="*/ 0 h 4380272"/>
              <a:gd name="connsiteX8" fmla="*/ 3039979 w 6079958"/>
              <a:gd name="connsiteY8" fmla="*/ 68015 h 4380272"/>
              <a:gd name="connsiteX9" fmla="*/ 1767701 w 6079958"/>
              <a:gd name="connsiteY9" fmla="*/ 1340293 h 4380272"/>
              <a:gd name="connsiteX10" fmla="*/ 3039979 w 6079958"/>
              <a:gd name="connsiteY10" fmla="*/ 2612571 h 4380272"/>
              <a:gd name="connsiteX11" fmla="*/ 4312257 w 6079958"/>
              <a:gd name="connsiteY11" fmla="*/ 1340293 h 4380272"/>
              <a:gd name="connsiteX12" fmla="*/ 3039979 w 6079958"/>
              <a:gd name="connsiteY12" fmla="*/ 68015 h 43802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079958" h="4380272">
                <a:moveTo>
                  <a:pt x="314526" y="0"/>
                </a:moveTo>
                <a:lnTo>
                  <a:pt x="5765432" y="0"/>
                </a:lnTo>
                <a:lnTo>
                  <a:pt x="5841061" y="156996"/>
                </a:lnTo>
                <a:cubicBezTo>
                  <a:pt x="5994893" y="520694"/>
                  <a:pt x="6079958" y="920560"/>
                  <a:pt x="6079958" y="1340293"/>
                </a:cubicBezTo>
                <a:cubicBezTo>
                  <a:pt x="6079958" y="3019227"/>
                  <a:pt x="4718913" y="4380272"/>
                  <a:pt x="3039979" y="4380272"/>
                </a:cubicBezTo>
                <a:cubicBezTo>
                  <a:pt x="1361045" y="4380272"/>
                  <a:pt x="0" y="3019227"/>
                  <a:pt x="0" y="1340293"/>
                </a:cubicBezTo>
                <a:cubicBezTo>
                  <a:pt x="0" y="920560"/>
                  <a:pt x="85065" y="520694"/>
                  <a:pt x="238897" y="156996"/>
                </a:cubicBezTo>
                <a:lnTo>
                  <a:pt x="314526" y="0"/>
                </a:lnTo>
                <a:close/>
                <a:moveTo>
                  <a:pt x="3039979" y="68015"/>
                </a:moveTo>
                <a:cubicBezTo>
                  <a:pt x="2337319" y="68015"/>
                  <a:pt x="1767701" y="637633"/>
                  <a:pt x="1767701" y="1340293"/>
                </a:cubicBezTo>
                <a:cubicBezTo>
                  <a:pt x="1767701" y="2042953"/>
                  <a:pt x="2337319" y="2612571"/>
                  <a:pt x="3039979" y="2612571"/>
                </a:cubicBezTo>
                <a:cubicBezTo>
                  <a:pt x="3742639" y="2612571"/>
                  <a:pt x="4312257" y="2042953"/>
                  <a:pt x="4312257" y="1340293"/>
                </a:cubicBezTo>
                <a:cubicBezTo>
                  <a:pt x="4312257" y="637633"/>
                  <a:pt x="3742639" y="68015"/>
                  <a:pt x="3039979" y="68015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036" t="992" r="41094" b="61905"/>
          <a:stretch>
            <a:fillRect/>
          </a:stretch>
        </p:blipFill>
        <p:spPr>
          <a:xfrm>
            <a:off x="4637314" y="68015"/>
            <a:ext cx="2544556" cy="2544556"/>
          </a:xfrm>
          <a:custGeom>
            <a:avLst/>
            <a:gdLst>
              <a:gd name="connsiteX0" fmla="*/ 1272278 w 2544556"/>
              <a:gd name="connsiteY0" fmla="*/ 0 h 2544556"/>
              <a:gd name="connsiteX1" fmla="*/ 2544556 w 2544556"/>
              <a:gd name="connsiteY1" fmla="*/ 1272278 h 2544556"/>
              <a:gd name="connsiteX2" fmla="*/ 1272278 w 2544556"/>
              <a:gd name="connsiteY2" fmla="*/ 2544556 h 2544556"/>
              <a:gd name="connsiteX3" fmla="*/ 0 w 2544556"/>
              <a:gd name="connsiteY3" fmla="*/ 1272278 h 2544556"/>
              <a:gd name="connsiteX4" fmla="*/ 1272278 w 2544556"/>
              <a:gd name="connsiteY4" fmla="*/ 0 h 25445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4556" h="2544556">
                <a:moveTo>
                  <a:pt x="1272278" y="0"/>
                </a:moveTo>
                <a:cubicBezTo>
                  <a:pt x="1974938" y="0"/>
                  <a:pt x="2544556" y="569618"/>
                  <a:pt x="2544556" y="1272278"/>
                </a:cubicBezTo>
                <a:cubicBezTo>
                  <a:pt x="2544556" y="1974938"/>
                  <a:pt x="1974938" y="2544556"/>
                  <a:pt x="1272278" y="2544556"/>
                </a:cubicBezTo>
                <a:cubicBezTo>
                  <a:pt x="569618" y="2544556"/>
                  <a:pt x="0" y="1974938"/>
                  <a:pt x="0" y="1272278"/>
                </a:cubicBezTo>
                <a:cubicBezTo>
                  <a:pt x="0" y="569618"/>
                  <a:pt x="569618" y="0"/>
                  <a:pt x="1272278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4779662" y="5031169"/>
            <a:ext cx="2259860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6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Sunomata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086928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Gaijin Pot</a:t>
            </a:r>
          </a:p>
        </p:txBody>
      </p:sp>
    </p:spTree>
    <p:extLst>
      <p:ext uri="{BB962C8B-B14F-4D97-AF65-F5344CB8AC3E}">
        <p14:creationId xmlns:p14="http://schemas.microsoft.com/office/powerpoint/2010/main" val="285769933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58333E-6 2.96296E-6 L -0.34662 0.15162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331" y="7569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2177427 w 12192000"/>
              <a:gd name="connsiteY1" fmla="*/ 0 h 6858000"/>
              <a:gd name="connsiteX2" fmla="*/ 2055505 w 12192000"/>
              <a:gd name="connsiteY2" fmla="*/ 200691 h 6858000"/>
              <a:gd name="connsiteX3" fmla="*/ 1670671 w 12192000"/>
              <a:gd name="connsiteY3" fmla="*/ 1720515 h 6858000"/>
              <a:gd name="connsiteX4" fmla="*/ 4859162 w 12192000"/>
              <a:gd name="connsiteY4" fmla="*/ 4909006 h 6858000"/>
              <a:gd name="connsiteX5" fmla="*/ 8047653 w 12192000"/>
              <a:gd name="connsiteY5" fmla="*/ 1720515 h 6858000"/>
              <a:gd name="connsiteX6" fmla="*/ 7662819 w 12192000"/>
              <a:gd name="connsiteY6" fmla="*/ 200691 h 6858000"/>
              <a:gd name="connsiteX7" fmla="*/ 7540897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2177427" y="0"/>
                </a:lnTo>
                <a:lnTo>
                  <a:pt x="2055505" y="200691"/>
                </a:lnTo>
                <a:cubicBezTo>
                  <a:pt x="1810079" y="652479"/>
                  <a:pt x="1670671" y="1170217"/>
                  <a:pt x="1670671" y="1720515"/>
                </a:cubicBezTo>
                <a:cubicBezTo>
                  <a:pt x="1670671" y="3481470"/>
                  <a:pt x="3098207" y="4909006"/>
                  <a:pt x="4859162" y="4909006"/>
                </a:cubicBezTo>
                <a:cubicBezTo>
                  <a:pt x="6620117" y="4909006"/>
                  <a:pt x="8047653" y="3481470"/>
                  <a:pt x="8047653" y="1720515"/>
                </a:cubicBezTo>
                <a:cubicBezTo>
                  <a:pt x="8047653" y="1170217"/>
                  <a:pt x="7908245" y="652479"/>
                  <a:pt x="7662819" y="200691"/>
                </a:cubicBezTo>
                <a:lnTo>
                  <a:pt x="7540897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03" r="33992" b="28419"/>
          <a:stretch>
            <a:fillRect/>
          </a:stretch>
        </p:blipFill>
        <p:spPr>
          <a:xfrm>
            <a:off x="1670671" y="0"/>
            <a:ext cx="6376982" cy="4909006"/>
          </a:xfrm>
          <a:custGeom>
            <a:avLst/>
            <a:gdLst>
              <a:gd name="connsiteX0" fmla="*/ 506756 w 6376982"/>
              <a:gd name="connsiteY0" fmla="*/ 0 h 4909006"/>
              <a:gd name="connsiteX1" fmla="*/ 5870226 w 6376982"/>
              <a:gd name="connsiteY1" fmla="*/ 0 h 4909006"/>
              <a:gd name="connsiteX2" fmla="*/ 5992148 w 6376982"/>
              <a:gd name="connsiteY2" fmla="*/ 200691 h 4909006"/>
              <a:gd name="connsiteX3" fmla="*/ 6376982 w 6376982"/>
              <a:gd name="connsiteY3" fmla="*/ 1720515 h 4909006"/>
              <a:gd name="connsiteX4" fmla="*/ 3188491 w 6376982"/>
              <a:gd name="connsiteY4" fmla="*/ 4909006 h 4909006"/>
              <a:gd name="connsiteX5" fmla="*/ 0 w 6376982"/>
              <a:gd name="connsiteY5" fmla="*/ 1720515 h 4909006"/>
              <a:gd name="connsiteX6" fmla="*/ 384834 w 6376982"/>
              <a:gd name="connsiteY6" fmla="*/ 200691 h 4909006"/>
              <a:gd name="connsiteX7" fmla="*/ 506756 w 6376982"/>
              <a:gd name="connsiteY7" fmla="*/ 0 h 4909006"/>
              <a:gd name="connsiteX8" fmla="*/ 3188492 w 6376982"/>
              <a:gd name="connsiteY8" fmla="*/ 490962 h 4909006"/>
              <a:gd name="connsiteX9" fmla="*/ 1958938 w 6376982"/>
              <a:gd name="connsiteY9" fmla="*/ 1720516 h 4909006"/>
              <a:gd name="connsiteX10" fmla="*/ 3188492 w 6376982"/>
              <a:gd name="connsiteY10" fmla="*/ 2950070 h 4909006"/>
              <a:gd name="connsiteX11" fmla="*/ 4418046 w 6376982"/>
              <a:gd name="connsiteY11" fmla="*/ 1720516 h 4909006"/>
              <a:gd name="connsiteX12" fmla="*/ 3188492 w 6376982"/>
              <a:gd name="connsiteY12" fmla="*/ 490962 h 49090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376982" h="4909006">
                <a:moveTo>
                  <a:pt x="506756" y="0"/>
                </a:moveTo>
                <a:lnTo>
                  <a:pt x="5870226" y="0"/>
                </a:lnTo>
                <a:lnTo>
                  <a:pt x="5992148" y="200691"/>
                </a:lnTo>
                <a:cubicBezTo>
                  <a:pt x="6237574" y="652479"/>
                  <a:pt x="6376982" y="1170217"/>
                  <a:pt x="6376982" y="1720515"/>
                </a:cubicBezTo>
                <a:cubicBezTo>
                  <a:pt x="6376982" y="3481470"/>
                  <a:pt x="4949446" y="4909006"/>
                  <a:pt x="3188491" y="4909006"/>
                </a:cubicBezTo>
                <a:cubicBezTo>
                  <a:pt x="1427536" y="4909006"/>
                  <a:pt x="0" y="3481470"/>
                  <a:pt x="0" y="1720515"/>
                </a:cubicBezTo>
                <a:cubicBezTo>
                  <a:pt x="0" y="1170217"/>
                  <a:pt x="139408" y="652479"/>
                  <a:pt x="384834" y="200691"/>
                </a:cubicBezTo>
                <a:lnTo>
                  <a:pt x="506756" y="0"/>
                </a:lnTo>
                <a:close/>
                <a:moveTo>
                  <a:pt x="3188492" y="490962"/>
                </a:moveTo>
                <a:cubicBezTo>
                  <a:pt x="2509428" y="490962"/>
                  <a:pt x="1958938" y="1041452"/>
                  <a:pt x="1958938" y="1720516"/>
                </a:cubicBezTo>
                <a:cubicBezTo>
                  <a:pt x="1958938" y="2399580"/>
                  <a:pt x="2509428" y="2950070"/>
                  <a:pt x="3188492" y="2950070"/>
                </a:cubicBezTo>
                <a:cubicBezTo>
                  <a:pt x="3867556" y="2950070"/>
                  <a:pt x="4418046" y="2399580"/>
                  <a:pt x="4418046" y="1720516"/>
                </a:cubicBezTo>
                <a:cubicBezTo>
                  <a:pt x="4418046" y="1041452"/>
                  <a:pt x="3867556" y="490962"/>
                  <a:pt x="3188492" y="490962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70" t="7159" r="50060" b="56984"/>
          <a:stretch>
            <a:fillRect/>
          </a:stretch>
        </p:blipFill>
        <p:spPr>
          <a:xfrm>
            <a:off x="3629609" y="490962"/>
            <a:ext cx="2459108" cy="2459108"/>
          </a:xfrm>
          <a:custGeom>
            <a:avLst/>
            <a:gdLst>
              <a:gd name="connsiteX0" fmla="*/ 1229554 w 2459108"/>
              <a:gd name="connsiteY0" fmla="*/ 0 h 2459108"/>
              <a:gd name="connsiteX1" fmla="*/ 2459108 w 2459108"/>
              <a:gd name="connsiteY1" fmla="*/ 1229554 h 2459108"/>
              <a:gd name="connsiteX2" fmla="*/ 1229554 w 2459108"/>
              <a:gd name="connsiteY2" fmla="*/ 2459108 h 2459108"/>
              <a:gd name="connsiteX3" fmla="*/ 0 w 2459108"/>
              <a:gd name="connsiteY3" fmla="*/ 1229554 h 2459108"/>
              <a:gd name="connsiteX4" fmla="*/ 1229554 w 2459108"/>
              <a:gd name="connsiteY4" fmla="*/ 0 h 24591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59108" h="2459108">
                <a:moveTo>
                  <a:pt x="1229554" y="0"/>
                </a:moveTo>
                <a:cubicBezTo>
                  <a:pt x="1908618" y="0"/>
                  <a:pt x="2459108" y="550490"/>
                  <a:pt x="2459108" y="1229554"/>
                </a:cubicBezTo>
                <a:cubicBezTo>
                  <a:pt x="2459108" y="1908618"/>
                  <a:pt x="1908618" y="2459108"/>
                  <a:pt x="1229554" y="2459108"/>
                </a:cubicBezTo>
                <a:cubicBezTo>
                  <a:pt x="550490" y="2459108"/>
                  <a:pt x="0" y="1908618"/>
                  <a:pt x="0" y="1229554"/>
                </a:cubicBezTo>
                <a:cubicBezTo>
                  <a:pt x="0" y="550490"/>
                  <a:pt x="550490" y="0"/>
                  <a:pt x="1229554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4058361" y="5491350"/>
            <a:ext cx="1601602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6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Ozu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563918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Skyscraper City</a:t>
            </a:r>
          </a:p>
        </p:txBody>
      </p:sp>
    </p:spTree>
    <p:extLst>
      <p:ext uri="{BB962C8B-B14F-4D97-AF65-F5344CB8AC3E}">
        <p14:creationId xmlns:p14="http://schemas.microsoft.com/office/powerpoint/2010/main" val="3333621029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33333E-6 L -0.2892 0.08611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466" y="4306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4463986 w 12192000"/>
              <a:gd name="connsiteY1" fmla="*/ 0 h 6858000"/>
              <a:gd name="connsiteX2" fmla="*/ 4401012 w 12192000"/>
              <a:gd name="connsiteY2" fmla="*/ 130725 h 6858000"/>
              <a:gd name="connsiteX3" fmla="*/ 4142832 w 12192000"/>
              <a:gd name="connsiteY3" fmla="*/ 1409535 h 6858000"/>
              <a:gd name="connsiteX4" fmla="*/ 7428190 w 12192000"/>
              <a:gd name="connsiteY4" fmla="*/ 4694893 h 6858000"/>
              <a:gd name="connsiteX5" fmla="*/ 10713548 w 12192000"/>
              <a:gd name="connsiteY5" fmla="*/ 1409535 h 6858000"/>
              <a:gd name="connsiteX6" fmla="*/ 10455368 w 12192000"/>
              <a:gd name="connsiteY6" fmla="*/ 130725 h 6858000"/>
              <a:gd name="connsiteX7" fmla="*/ 10392395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4463986" y="0"/>
                </a:lnTo>
                <a:lnTo>
                  <a:pt x="4401012" y="130725"/>
                </a:lnTo>
                <a:cubicBezTo>
                  <a:pt x="4234764" y="523780"/>
                  <a:pt x="4142832" y="955922"/>
                  <a:pt x="4142832" y="1409535"/>
                </a:cubicBezTo>
                <a:cubicBezTo>
                  <a:pt x="4142832" y="3223988"/>
                  <a:pt x="5613737" y="4694893"/>
                  <a:pt x="7428190" y="4694893"/>
                </a:cubicBezTo>
                <a:cubicBezTo>
                  <a:pt x="9242643" y="4694893"/>
                  <a:pt x="10713548" y="3223988"/>
                  <a:pt x="10713548" y="1409535"/>
                </a:cubicBezTo>
                <a:cubicBezTo>
                  <a:pt x="10713548" y="955922"/>
                  <a:pt x="10621616" y="523780"/>
                  <a:pt x="10455368" y="130725"/>
                </a:cubicBezTo>
                <a:lnTo>
                  <a:pt x="10392395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80" r="12126" b="31541"/>
          <a:stretch>
            <a:fillRect/>
          </a:stretch>
        </p:blipFill>
        <p:spPr>
          <a:xfrm>
            <a:off x="4142832" y="1"/>
            <a:ext cx="6570716" cy="4694893"/>
          </a:xfrm>
          <a:custGeom>
            <a:avLst/>
            <a:gdLst>
              <a:gd name="connsiteX0" fmla="*/ 321154 w 6570716"/>
              <a:gd name="connsiteY0" fmla="*/ 0 h 4694893"/>
              <a:gd name="connsiteX1" fmla="*/ 6249563 w 6570716"/>
              <a:gd name="connsiteY1" fmla="*/ 0 h 4694893"/>
              <a:gd name="connsiteX2" fmla="*/ 6312536 w 6570716"/>
              <a:gd name="connsiteY2" fmla="*/ 130725 h 4694893"/>
              <a:gd name="connsiteX3" fmla="*/ 6570716 w 6570716"/>
              <a:gd name="connsiteY3" fmla="*/ 1409535 h 4694893"/>
              <a:gd name="connsiteX4" fmla="*/ 3285358 w 6570716"/>
              <a:gd name="connsiteY4" fmla="*/ 4694893 h 4694893"/>
              <a:gd name="connsiteX5" fmla="*/ 0 w 6570716"/>
              <a:gd name="connsiteY5" fmla="*/ 1409535 h 4694893"/>
              <a:gd name="connsiteX6" fmla="*/ 258180 w 6570716"/>
              <a:gd name="connsiteY6" fmla="*/ 130725 h 4694893"/>
              <a:gd name="connsiteX7" fmla="*/ 321154 w 6570716"/>
              <a:gd name="connsiteY7" fmla="*/ 0 h 4694893"/>
              <a:gd name="connsiteX8" fmla="*/ 3285359 w 6570716"/>
              <a:gd name="connsiteY8" fmla="*/ 77345 h 4694893"/>
              <a:gd name="connsiteX9" fmla="*/ 1953168 w 6570716"/>
              <a:gd name="connsiteY9" fmla="*/ 1409536 h 4694893"/>
              <a:gd name="connsiteX10" fmla="*/ 3285359 w 6570716"/>
              <a:gd name="connsiteY10" fmla="*/ 2741727 h 4694893"/>
              <a:gd name="connsiteX11" fmla="*/ 4617550 w 6570716"/>
              <a:gd name="connsiteY11" fmla="*/ 1409536 h 4694893"/>
              <a:gd name="connsiteX12" fmla="*/ 3285359 w 6570716"/>
              <a:gd name="connsiteY12" fmla="*/ 77345 h 46948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570716" h="4694893">
                <a:moveTo>
                  <a:pt x="321154" y="0"/>
                </a:moveTo>
                <a:lnTo>
                  <a:pt x="6249563" y="0"/>
                </a:lnTo>
                <a:lnTo>
                  <a:pt x="6312536" y="130725"/>
                </a:lnTo>
                <a:cubicBezTo>
                  <a:pt x="6478784" y="523780"/>
                  <a:pt x="6570716" y="955922"/>
                  <a:pt x="6570716" y="1409535"/>
                </a:cubicBezTo>
                <a:cubicBezTo>
                  <a:pt x="6570716" y="3223988"/>
                  <a:pt x="5099811" y="4694893"/>
                  <a:pt x="3285358" y="4694893"/>
                </a:cubicBezTo>
                <a:cubicBezTo>
                  <a:pt x="1470905" y="4694893"/>
                  <a:pt x="0" y="3223988"/>
                  <a:pt x="0" y="1409535"/>
                </a:cubicBezTo>
                <a:cubicBezTo>
                  <a:pt x="0" y="955922"/>
                  <a:pt x="91932" y="523780"/>
                  <a:pt x="258180" y="130725"/>
                </a:cubicBezTo>
                <a:lnTo>
                  <a:pt x="321154" y="0"/>
                </a:lnTo>
                <a:close/>
                <a:moveTo>
                  <a:pt x="3285359" y="77345"/>
                </a:moveTo>
                <a:cubicBezTo>
                  <a:pt x="2549610" y="77345"/>
                  <a:pt x="1953168" y="673787"/>
                  <a:pt x="1953168" y="1409536"/>
                </a:cubicBezTo>
                <a:cubicBezTo>
                  <a:pt x="1953168" y="2145285"/>
                  <a:pt x="2549610" y="2741727"/>
                  <a:pt x="3285359" y="2741727"/>
                </a:cubicBezTo>
                <a:cubicBezTo>
                  <a:pt x="4021108" y="2741727"/>
                  <a:pt x="4617550" y="2145285"/>
                  <a:pt x="4617550" y="1409536"/>
                </a:cubicBezTo>
                <a:cubicBezTo>
                  <a:pt x="4617550" y="673787"/>
                  <a:pt x="4021108" y="77345"/>
                  <a:pt x="3285359" y="77345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1128" r="28146" b="60021"/>
          <a:stretch>
            <a:fillRect/>
          </a:stretch>
        </p:blipFill>
        <p:spPr>
          <a:xfrm>
            <a:off x="6096000" y="77345"/>
            <a:ext cx="2664382" cy="2664382"/>
          </a:xfrm>
          <a:custGeom>
            <a:avLst/>
            <a:gdLst>
              <a:gd name="connsiteX0" fmla="*/ 1332191 w 2664382"/>
              <a:gd name="connsiteY0" fmla="*/ 0 h 2664382"/>
              <a:gd name="connsiteX1" fmla="*/ 2664382 w 2664382"/>
              <a:gd name="connsiteY1" fmla="*/ 1332191 h 2664382"/>
              <a:gd name="connsiteX2" fmla="*/ 1332191 w 2664382"/>
              <a:gd name="connsiteY2" fmla="*/ 2664382 h 2664382"/>
              <a:gd name="connsiteX3" fmla="*/ 0 w 2664382"/>
              <a:gd name="connsiteY3" fmla="*/ 1332191 h 2664382"/>
              <a:gd name="connsiteX4" fmla="*/ 1332191 w 2664382"/>
              <a:gd name="connsiteY4" fmla="*/ 0 h 26643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64382" h="2664382">
                <a:moveTo>
                  <a:pt x="1332191" y="0"/>
                </a:moveTo>
                <a:cubicBezTo>
                  <a:pt x="2067940" y="0"/>
                  <a:pt x="2664382" y="596442"/>
                  <a:pt x="2664382" y="1332191"/>
                </a:cubicBezTo>
                <a:cubicBezTo>
                  <a:pt x="2664382" y="2067940"/>
                  <a:pt x="2067940" y="2664382"/>
                  <a:pt x="1332191" y="2664382"/>
                </a:cubicBezTo>
                <a:cubicBezTo>
                  <a:pt x="596442" y="2664382"/>
                  <a:pt x="0" y="2067940"/>
                  <a:pt x="0" y="1332191"/>
                </a:cubicBezTo>
                <a:cubicBezTo>
                  <a:pt x="0" y="596442"/>
                  <a:pt x="596442" y="0"/>
                  <a:pt x="1332191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6433425" y="5279849"/>
            <a:ext cx="1989529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6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Nagoya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063460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Wikipedia</a:t>
            </a:r>
          </a:p>
        </p:txBody>
      </p:sp>
    </p:spTree>
    <p:extLst>
      <p:ext uri="{BB962C8B-B14F-4D97-AF65-F5344CB8AC3E}">
        <p14:creationId xmlns:p14="http://schemas.microsoft.com/office/powerpoint/2010/main" val="3328264357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3.7037E-7 L -0.48059 0.1169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036" y="5833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4" name="See you"/>
          <p:cNvSpPr/>
          <p:nvPr/>
        </p:nvSpPr>
        <p:spPr>
          <a:xfrm>
            <a:off x="4372291" y="508086"/>
            <a:ext cx="7353678" cy="873933"/>
          </a:xfrm>
          <a:prstGeom prst="rect">
            <a:avLst/>
          </a:prstGeom>
          <a:noFill/>
        </p:spPr>
        <p:txBody>
          <a:bodyPr wrap="none" lIns="380872" tIns="45708" rIns="380872" bIns="45708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 defTabSz="914311"/>
            <a:r>
              <a:rPr lang="sk-SK" sz="5079" b="1" spc="51">
                <a:ln w="3175">
                  <a:solidFill>
                    <a:srgbClr val="1F497D">
                      <a:lumMod val="50000"/>
                    </a:srgbClr>
                  </a:solidFill>
                </a:ln>
                <a:solidFill>
                  <a:srgbClr val="1F497D">
                    <a:lumMod val="40000"/>
                    <a:lumOff val="60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HASTA  LA  PRÓXIMA</a:t>
            </a:r>
          </a:p>
        </p:txBody>
      </p:sp>
      <p:sp>
        <p:nvSpPr>
          <p:cNvPr id="3" name="Mail"/>
          <p:cNvSpPr/>
          <p:nvPr/>
        </p:nvSpPr>
        <p:spPr>
          <a:xfrm rot="20703152">
            <a:off x="9212717" y="5857319"/>
            <a:ext cx="2609571" cy="400085"/>
          </a:xfrm>
          <a:prstGeom prst="rect">
            <a:avLst/>
          </a:prstGeom>
          <a:noFill/>
        </p:spPr>
        <p:txBody>
          <a:bodyPr wrap="none" lIns="91413" tIns="45708" rIns="91413" bIns="45708">
            <a:spAutoFit/>
          </a:bodyPr>
          <a:lstStyle/>
          <a:p>
            <a:pPr algn="ctr" defTabSz="914311"/>
            <a:r>
              <a:rPr lang="sk-SK" sz="2000" b="1">
                <a:ln w="3175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Source Sans Pro Semibold" panose="020B0603030403020204" pitchFamily="34" charset="-18"/>
              </a:rPr>
              <a:t>tomi55jutt@mail.com</a:t>
            </a:r>
          </a:p>
        </p:txBody>
      </p:sp>
      <p:sp>
        <p:nvSpPr>
          <p:cNvPr id="14" name="Ovál 13"/>
          <p:cNvSpPr/>
          <p:nvPr/>
        </p:nvSpPr>
        <p:spPr>
          <a:xfrm>
            <a:off x="7704113" y="4427165"/>
            <a:ext cx="2624892" cy="830744"/>
          </a:xfrm>
          <a:prstGeom prst="ellipse">
            <a:avLst/>
          </a:prstGeom>
          <a:noFill/>
          <a:ln w="12700">
            <a:solidFill>
              <a:schemeClr val="tx2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11"/>
            <a:endParaRPr lang="sk-SK" sz="1801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17" name="Ruka so zemeguľou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276" y="1123902"/>
            <a:ext cx="5056250" cy="5056250"/>
          </a:xfrm>
          <a:prstGeom prst="rect">
            <a:avLst/>
          </a:prstGeom>
          <a:effectLst>
            <a:outerShdw blurRad="63500" dist="50800" dir="2700000" sx="101000" sy="101000" algn="tl" rotWithShape="0">
              <a:prstClr val="black">
                <a:alpha val="42000"/>
              </a:prstClr>
            </a:outerShdw>
          </a:effectLst>
        </p:spPr>
      </p:pic>
      <p:sp>
        <p:nvSpPr>
          <p:cNvPr id="15" name="Save the Earth"/>
          <p:cNvSpPr txBox="1"/>
          <p:nvPr/>
        </p:nvSpPr>
        <p:spPr>
          <a:xfrm>
            <a:off x="2266612" y="1997702"/>
            <a:ext cx="2159578" cy="922322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 rtlCol="0">
            <a:prstTxWarp prst="textArchUp">
              <a:avLst>
                <a:gd name="adj" fmla="val 8536685"/>
              </a:avLst>
            </a:prstTxWarp>
            <a:spAutoFit/>
          </a:bodyPr>
          <a:lstStyle/>
          <a:p>
            <a:pPr algn="ctr" defTabSz="914311"/>
            <a:r>
              <a:rPr lang="sk-SK" sz="2116" b="1">
                <a:ln w="6350">
                  <a:solidFill>
                    <a:srgbClr val="4F81BD">
                      <a:lumMod val="75000"/>
                    </a:srgbClr>
                  </a:solidFill>
                  <a:prstDash val="solid"/>
                </a:ln>
                <a:solidFill>
                  <a:srgbClr val="EEECE1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SALVA  LA  TIERRA</a:t>
            </a:r>
          </a:p>
        </p:txBody>
      </p:sp>
      <p:sp>
        <p:nvSpPr>
          <p:cNvPr id="2" name="Poznámky"/>
          <p:cNvSpPr txBox="1"/>
          <p:nvPr/>
        </p:nvSpPr>
        <p:spPr>
          <a:xfrm>
            <a:off x="202090" y="6201694"/>
            <a:ext cx="8814470" cy="385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11"/>
            <a:r>
              <a:rPr lang="sk-SK" sz="1905">
                <a:solidFill>
                  <a:prstClr val="black"/>
                </a:solidFill>
                <a:effectLst>
                  <a:outerShdw blurRad="50800" dist="50800" dir="5400000" algn="ctr" rotWithShape="0">
                    <a:srgbClr val="F79646">
                      <a:lumMod val="40000"/>
                      <a:lumOff val="60000"/>
                    </a:srgbClr>
                  </a:outerShdw>
                </a:effectLst>
                <a:latin typeface="Castanet" pitchFamily="2" charset="0"/>
              </a:rPr>
              <a:t>No para propósitos comerciales! / Fotografías de Internet / Música : </a:t>
            </a:r>
            <a:r>
              <a:rPr lang="sk-SK" sz="1905" smtClean="0">
                <a:solidFill>
                  <a:prstClr val="black"/>
                </a:solidFill>
                <a:effectLst>
                  <a:outerShdw blurRad="50800" dist="50800" dir="5400000" algn="ctr" rotWithShape="0">
                    <a:srgbClr val="F79646">
                      <a:lumMod val="40000"/>
                      <a:lumOff val="60000"/>
                    </a:srgbClr>
                  </a:outerShdw>
                </a:effectLst>
                <a:latin typeface="Castanet" pitchFamily="2" charset="0"/>
              </a:rPr>
              <a:t>Cherry </a:t>
            </a:r>
            <a:r>
              <a:rPr lang="sk-SK" sz="1905">
                <a:solidFill>
                  <a:prstClr val="black"/>
                </a:solidFill>
                <a:effectLst>
                  <a:outerShdw blurRad="50800" dist="50800" dir="5400000" algn="ctr" rotWithShape="0">
                    <a:srgbClr val="F79646">
                      <a:lumMod val="40000"/>
                      <a:lumOff val="60000"/>
                    </a:srgbClr>
                  </a:outerShdw>
                </a:effectLst>
                <a:latin typeface="Castanet" pitchFamily="2" charset="0"/>
              </a:rPr>
              <a:t>Blossoms</a:t>
            </a:r>
          </a:p>
        </p:txBody>
      </p:sp>
      <p:sp>
        <p:nvSpPr>
          <p:cNvPr id="11" name="Next"/>
          <p:cNvSpPr/>
          <p:nvPr/>
        </p:nvSpPr>
        <p:spPr>
          <a:xfrm>
            <a:off x="7972762" y="4591099"/>
            <a:ext cx="2087593" cy="548267"/>
          </a:xfrm>
          <a:prstGeom prst="rect">
            <a:avLst/>
          </a:prstGeom>
          <a:noFill/>
        </p:spPr>
        <p:txBody>
          <a:bodyPr wrap="square" lIns="91413" tIns="45708" rIns="91413" bIns="45708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914311"/>
            <a:r>
              <a:rPr lang="sk-SK" sz="2963" b="1" spc="51" smtClean="0">
                <a:ln w="0">
                  <a:solidFill>
                    <a:srgbClr val="1F497D">
                      <a:lumMod val="50000"/>
                    </a:srgbClr>
                  </a:solidFill>
                </a:ln>
                <a:solidFill>
                  <a:srgbClr val="1F497D">
                    <a:lumMod val="40000"/>
                    <a:lumOff val="60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CONT.</a:t>
            </a:r>
            <a:endParaRPr lang="sk-SK" sz="2963" b="1" spc="51">
              <a:ln w="0">
                <a:solidFill>
                  <a:srgbClr val="1F497D">
                    <a:lumMod val="50000"/>
                  </a:srgbClr>
                </a:solidFill>
              </a:ln>
              <a:solidFill>
                <a:srgbClr val="1F497D">
                  <a:lumMod val="40000"/>
                  <a:lumOff val="60000"/>
                </a:srgb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6" name="Pokračovanie">
            <a:hlinkClick r:id="" action="ppaction://hlinkshowjump?jump=nextslide" highlightClick="1"/>
          </p:cNvPr>
          <p:cNvSpPr/>
          <p:nvPr/>
        </p:nvSpPr>
        <p:spPr>
          <a:xfrm>
            <a:off x="7587000" y="4259170"/>
            <a:ext cx="2859121" cy="1151776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11"/>
            <a:endParaRPr lang="sk-SK" sz="1801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3" name="The End" hidden="1"/>
          <p:cNvSpPr/>
          <p:nvPr/>
        </p:nvSpPr>
        <p:spPr>
          <a:xfrm>
            <a:off x="7972053" y="4568448"/>
            <a:ext cx="2087593" cy="548267"/>
          </a:xfrm>
          <a:prstGeom prst="rect">
            <a:avLst/>
          </a:prstGeom>
          <a:noFill/>
        </p:spPr>
        <p:txBody>
          <a:bodyPr wrap="square" lIns="91413" tIns="45708" rIns="91413" bIns="45708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914311"/>
            <a:r>
              <a:rPr lang="sk-SK" sz="2963" b="1" spc="51">
                <a:ln w="0">
                  <a:solidFill>
                    <a:srgbClr val="1F497D">
                      <a:lumMod val="50000"/>
                    </a:srgbClr>
                  </a:solidFill>
                </a:ln>
                <a:solidFill>
                  <a:srgbClr val="1F497D">
                    <a:lumMod val="40000"/>
                    <a:lumOff val="60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FINAL</a:t>
            </a:r>
          </a:p>
        </p:txBody>
      </p:sp>
      <p:sp>
        <p:nvSpPr>
          <p:cNvPr id="7" name="Ukončenie" hidden="1">
            <a:hlinkClick r:id="" action="ppaction://hlinkshowjump?jump=endshow" highlightClick="1"/>
          </p:cNvPr>
          <p:cNvSpPr/>
          <p:nvPr/>
        </p:nvSpPr>
        <p:spPr>
          <a:xfrm>
            <a:off x="7586289" y="4286570"/>
            <a:ext cx="2859121" cy="1151776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11"/>
            <a:endParaRPr lang="sk-SK" sz="1801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8" name="Myš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7354" y="5116625"/>
            <a:ext cx="419183" cy="34058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03127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600"/>
                            </p:stCondLst>
                            <p:childTnLst>
                              <p:par>
                                <p:cTn id="17" presetID="52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700"/>
                            </p:stCondLst>
                            <p:childTnLst>
                              <p:par>
                                <p:cTn id="23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3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8200"/>
                            </p:stCondLst>
                            <p:childTnLst>
                              <p:par>
                                <p:cTn id="36" presetID="6" presetClass="emph" presetSubtype="0" repeatCount="50000" accel="25000" decel="25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7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70000" y="70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4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18450"/>
                            </p:stCondLst>
                            <p:childTnLst>
                              <p:par>
                                <p:cTn id="47" presetID="6" presetClass="emph" presetSubtype="0" repeatCount="50000" accel="25000" decel="25000" autoRev="1" fill="hold" grpId="1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4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70000" y="70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  <p:bldP spid="14" grpId="0" animBg="1"/>
      <p:bldP spid="2" grpId="0"/>
      <p:bldP spid="11" grpId="0" build="allAtOnce"/>
      <p:bldP spid="11" grpId="1" build="allAtOnce"/>
      <p:bldP spid="16" grpId="0"/>
      <p:bldP spid="13" grpId="0" build="allAtOnce"/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/>
          <p:cNvSpPr>
            <a:spLocks noChangeArrowheads="1"/>
          </p:cNvSpPr>
          <p:nvPr/>
        </p:nvSpPr>
        <p:spPr bwMode="auto">
          <a:xfrm>
            <a:off x="2" y="1600008"/>
            <a:ext cx="12192000" cy="228984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0783" tIns="50392" rIns="100783" bIns="50392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defTabSz="1007943" eaLnBrk="1" fontAlgn="base" hangingPunct="1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None/>
              <a:defRPr/>
            </a:pPr>
            <a:endParaRPr lang="sk-SK" altLang="sk-SK" sz="2000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sp>
        <p:nvSpPr>
          <p:cNvPr id="82947" name="Rectangle 5"/>
          <p:cNvSpPr>
            <a:spLocks noChangeArrowheads="1"/>
          </p:cNvSpPr>
          <p:nvPr/>
        </p:nvSpPr>
        <p:spPr bwMode="auto">
          <a:xfrm>
            <a:off x="2" y="1828992"/>
            <a:ext cx="12192000" cy="5029008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0783" tIns="50392" rIns="100783" bIns="50392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1007943" eaLnBrk="1" fontAlgn="base" hangingPunct="1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None/>
              <a:defRPr/>
            </a:pPr>
            <a:endParaRPr lang="sk-SK" altLang="sk-SK" sz="2000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6500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1922" y="1"/>
            <a:ext cx="6503041" cy="1562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/>
          <p:cNvSpPr txBox="1">
            <a:spLocks noChangeArrowheads="1"/>
          </p:cNvSpPr>
          <p:nvPr/>
        </p:nvSpPr>
        <p:spPr bwMode="auto">
          <a:xfrm>
            <a:off x="2" y="1905321"/>
            <a:ext cx="12192000" cy="2625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0783" tIns="50392" rIns="100783" bIns="50392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1007943" eaLnBrk="1" fontAlgn="base" hangingPunct="1">
              <a:spcBef>
                <a:spcPct val="50000"/>
              </a:spcBef>
              <a:spcAft>
                <a:spcPct val="0"/>
              </a:spcAft>
              <a:buFont typeface="Wingdings" panose="05000000000000000000" pitchFamily="2" charset="2"/>
              <a:buNone/>
              <a:defRPr/>
            </a:pPr>
            <a:r>
              <a:rPr lang="es-ES" altLang="sk-SK" sz="6600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¿Te ha gustado?</a:t>
            </a:r>
            <a:r>
              <a:rPr lang="es-ES" altLang="sk-SK" sz="5300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 </a:t>
            </a:r>
            <a:br>
              <a:rPr lang="es-ES" altLang="sk-SK" sz="5300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900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Puedes ver más entrando </a:t>
            </a:r>
            <a:br>
              <a:rPr lang="es-ES" altLang="sk-SK" sz="4900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900" b="1">
                <a:solidFill>
                  <a:srgbClr val="40F903"/>
                </a:solidFill>
                <a:latin typeface="Kristen ITC" pitchFamily="66" charset="0"/>
                <a:ea typeface="MS Gothic" panose="020B0609070205080204" pitchFamily="49" charset="-128"/>
                <a:hlinkClick r:id="rId2"/>
              </a:rPr>
              <a:t>Aquí</a:t>
            </a:r>
            <a:endParaRPr lang="es-ES" altLang="sk-SK" sz="4900" b="1">
              <a:solidFill>
                <a:srgbClr val="40F903"/>
              </a:solidFill>
              <a:latin typeface="Kristen ITC" pitchFamily="66" charset="0"/>
              <a:ea typeface="MS Gothic" panose="020B0609070205080204" pitchFamily="49" charset="-128"/>
            </a:endParaRPr>
          </a:p>
        </p:txBody>
      </p:sp>
      <p:sp>
        <p:nvSpPr>
          <p:cNvPr id="82950" name="Text Box 11"/>
          <p:cNvSpPr txBox="1">
            <a:spLocks noChangeArrowheads="1"/>
          </p:cNvSpPr>
          <p:nvPr/>
        </p:nvSpPr>
        <p:spPr bwMode="auto">
          <a:xfrm>
            <a:off x="522240" y="4696334"/>
            <a:ext cx="3555840" cy="1794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0783" tIns="50392" rIns="100783" bIns="50392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1007943" eaLnBrk="1" fontAlgn="base" hangingPunct="1">
              <a:spcBef>
                <a:spcPct val="50000"/>
              </a:spcBef>
              <a:spcAft>
                <a:spcPct val="0"/>
              </a:spcAft>
              <a:buFont typeface="Wingdings" panose="05000000000000000000" pitchFamily="2" charset="2"/>
              <a:buNone/>
              <a:defRPr/>
            </a:pPr>
            <a:r>
              <a:rPr lang="es-ES_tradnl" altLang="sk-SK" sz="2000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Además puedes recibir powerpoints en tu correo electrónico suscribiéndote aquí:</a:t>
            </a:r>
            <a:r>
              <a:rPr lang="es-ES_tradnl" altLang="sk-SK" sz="2000" b="1">
                <a:solidFill>
                  <a:srgbClr val="0066FF"/>
                </a:solidFill>
                <a:latin typeface="Arial" pitchFamily="34" charset="0"/>
                <a:ea typeface="MS Gothic" panose="020B0609070205080204" pitchFamily="49" charset="-128"/>
              </a:rPr>
              <a:t> </a:t>
            </a:r>
          </a:p>
          <a:p>
            <a:pPr defTabSz="1007943" eaLnBrk="1" fontAlgn="base" hangingPunct="1">
              <a:spcBef>
                <a:spcPct val="50000"/>
              </a:spcBef>
              <a:spcAft>
                <a:spcPct val="0"/>
              </a:spcAft>
              <a:buFont typeface="Wingdings" panose="05000000000000000000" pitchFamily="2" charset="2"/>
              <a:buNone/>
              <a:defRPr/>
            </a:pPr>
            <a:endParaRPr lang="es-ES" altLang="sk-SK" sz="2000" b="1">
              <a:solidFill>
                <a:srgbClr val="0066FF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6503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3761" y="4339176"/>
            <a:ext cx="3148800" cy="23618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504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8082" y="4931078"/>
            <a:ext cx="1626241" cy="990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505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2972472"/>
            <a:ext cx="710400" cy="532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506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3505328"/>
            <a:ext cx="710400" cy="532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507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4038185"/>
            <a:ext cx="710400" cy="534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508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4572482"/>
            <a:ext cx="710400" cy="532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"/>
          <p:cNvSpPr/>
          <p:nvPr/>
        </p:nvSpPr>
        <p:spPr>
          <a:xfrm>
            <a:off x="8566548" y="5857057"/>
            <a:ext cx="2784310" cy="640280"/>
          </a:xfrm>
          <a:prstGeom prst="rect">
            <a:avLst/>
          </a:prstGeom>
          <a:noFill/>
        </p:spPr>
        <p:txBody>
          <a:bodyPr lIns="100684" tIns="50344" rIns="100684" bIns="50344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1006899">
              <a:buFont typeface="Wingdings" panose="05000000000000000000" pitchFamily="2" charset="2"/>
              <a:buNone/>
              <a:defRPr/>
            </a:pPr>
            <a:r>
              <a:rPr lang="sk-SK" sz="3500" b="1" spc="55">
                <a:ln w="11430"/>
                <a:solidFill>
                  <a:srgbClr val="00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  <a:ea typeface="MS Gothic" panose="020B0609070205080204" pitchFamily="49" charset="-128"/>
              </a:rPr>
              <a:t>F I N</a:t>
            </a:r>
          </a:p>
        </p:txBody>
      </p:sp>
      <p:sp>
        <p:nvSpPr>
          <p:cNvPr id="19" name="Ovál"/>
          <p:cNvSpPr/>
          <p:nvPr/>
        </p:nvSpPr>
        <p:spPr>
          <a:xfrm>
            <a:off x="8208001" y="5733244"/>
            <a:ext cx="3502080" cy="832407"/>
          </a:xfrm>
          <a:prstGeom prst="ellipse">
            <a:avLst/>
          </a:prstGeom>
          <a:noFill/>
          <a:ln w="25400" cap="flat" cmpd="sng" algn="ctr">
            <a:solidFill>
              <a:srgbClr val="1F497D">
                <a:lumMod val="40000"/>
                <a:lumOff val="60000"/>
              </a:srgbClr>
            </a:solidFill>
            <a:prstDash val="solid"/>
          </a:ln>
          <a:effectLst/>
        </p:spPr>
        <p:txBody>
          <a:bodyPr lIns="100684" tIns="50344" rIns="100684" bIns="50344" anchor="ctr"/>
          <a:lstStyle/>
          <a:p>
            <a:pPr algn="ctr" defTabSz="1006899">
              <a:buFont typeface="Wingdings" panose="05000000000000000000" pitchFamily="2" charset="2"/>
              <a:buNone/>
              <a:defRPr/>
            </a:pPr>
            <a:endParaRPr lang="sk-SK" sz="2000" kern="0">
              <a:solidFill>
                <a:prstClr val="white"/>
              </a:solidFill>
              <a:latin typeface="Calibri"/>
              <a:ea typeface="MS Gothic" panose="020B0609070205080204" pitchFamily="49" charset="-128"/>
            </a:endParaRPr>
          </a:p>
        </p:txBody>
      </p:sp>
      <p:sp>
        <p:nvSpPr>
          <p:cNvPr id="20" name="Ukončenie">
            <a:hlinkClick r:id="" action="ppaction://hlinkshowjump?jump=endshow" highlightClick="1"/>
          </p:cNvPr>
          <p:cNvSpPr/>
          <p:nvPr/>
        </p:nvSpPr>
        <p:spPr>
          <a:xfrm>
            <a:off x="8052482" y="5573385"/>
            <a:ext cx="3813120" cy="1152121"/>
          </a:xfrm>
          <a:prstGeom prst="actionButtonBlank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lIns="100684" tIns="50344" rIns="100684" bIns="50344" anchor="ctr"/>
          <a:lstStyle/>
          <a:p>
            <a:pPr algn="ctr" defTabSz="1006899">
              <a:buFont typeface="Wingdings" panose="05000000000000000000" pitchFamily="2" charset="2"/>
              <a:buNone/>
              <a:defRPr/>
            </a:pPr>
            <a:endParaRPr lang="sk-SK" sz="2000" kern="0">
              <a:solidFill>
                <a:prstClr val="white"/>
              </a:solidFill>
              <a:latin typeface="Calibri"/>
              <a:ea typeface="MS Gothic" panose="020B0609070205080204" pitchFamily="49" charset="-128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>
        <p:fade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/>
    </p:bldLst>
  </p:timing>
</p:sld>
</file>

<file path=ppt/theme/theme1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4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156</Words>
  <Application>Microsoft Office PowerPoint</Application>
  <PresentationFormat>Vlastná</PresentationFormat>
  <Paragraphs>80</Paragraphs>
  <Slides>24</Slides>
  <Notes>1</Notes>
  <HiddenSlides>0</HiddenSlides>
  <MMClips>0</MMClips>
  <ScaleCrop>false</ScaleCrop>
  <HeadingPairs>
    <vt:vector size="6" baseType="variant">
      <vt:variant>
        <vt:lpstr>Použité písma</vt:lpstr>
      </vt:variant>
      <vt:variant>
        <vt:i4>9</vt:i4>
      </vt:variant>
      <vt:variant>
        <vt:lpstr>Motív</vt:lpstr>
      </vt:variant>
      <vt:variant>
        <vt:i4>3</vt:i4>
      </vt:variant>
      <vt:variant>
        <vt:lpstr>Nadpisy snímok</vt:lpstr>
      </vt:variant>
      <vt:variant>
        <vt:i4>24</vt:i4>
      </vt:variant>
    </vt:vector>
  </HeadingPairs>
  <TitlesOfParts>
    <vt:vector size="36" baseType="lpstr">
      <vt:lpstr>Arial</vt:lpstr>
      <vt:lpstr>Wingdings</vt:lpstr>
      <vt:lpstr>Calibri Light</vt:lpstr>
      <vt:lpstr>Castanet</vt:lpstr>
      <vt:lpstr>Nadianne</vt:lpstr>
      <vt:lpstr>Source Sans Pro Semibold</vt:lpstr>
      <vt:lpstr>Calibri</vt:lpstr>
      <vt:lpstr>MS Gothic</vt:lpstr>
      <vt:lpstr>Kristen ITC</vt:lpstr>
      <vt:lpstr>Motív balíka Office</vt:lpstr>
      <vt:lpstr>1_Motív Office</vt:lpstr>
      <vt:lpstr>4_Diseño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2017-02-28T14:40:26Z</dcterms:created>
  <dcterms:modified xsi:type="dcterms:W3CDTF">2017-03-13T16:20:42Z</dcterms:modified>
</cp:coreProperties>
</file>